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2" r:id="rId3"/>
  </p:sldMasterIdLst>
  <p:notesMasterIdLst>
    <p:notesMasterId r:id="rId27"/>
  </p:notesMasterIdLst>
  <p:handoutMasterIdLst>
    <p:handoutMasterId r:id="rId51"/>
  </p:handoutMasterIdLst>
  <p:sldIdLst>
    <p:sldId id="390" r:id="rId4"/>
    <p:sldId id="258" r:id="rId5"/>
    <p:sldId id="262" r:id="rId6"/>
    <p:sldId id="278" r:id="rId7"/>
    <p:sldId id="279" r:id="rId8"/>
    <p:sldId id="261" r:id="rId9"/>
    <p:sldId id="280" r:id="rId10"/>
    <p:sldId id="281" r:id="rId11"/>
    <p:sldId id="293" r:id="rId12"/>
    <p:sldId id="295" r:id="rId13"/>
    <p:sldId id="301" r:id="rId14"/>
    <p:sldId id="308" r:id="rId15"/>
    <p:sldId id="307" r:id="rId16"/>
    <p:sldId id="314" r:id="rId17"/>
    <p:sldId id="310" r:id="rId18"/>
    <p:sldId id="312" r:id="rId19"/>
    <p:sldId id="313" r:id="rId20"/>
    <p:sldId id="315" r:id="rId21"/>
    <p:sldId id="317" r:id="rId22"/>
    <p:sldId id="318" r:id="rId23"/>
    <p:sldId id="320" r:id="rId24"/>
    <p:sldId id="325" r:id="rId25"/>
    <p:sldId id="328" r:id="rId26"/>
    <p:sldId id="332" r:id="rId28"/>
    <p:sldId id="334" r:id="rId29"/>
    <p:sldId id="335" r:id="rId30"/>
    <p:sldId id="338" r:id="rId31"/>
    <p:sldId id="339" r:id="rId32"/>
    <p:sldId id="343" r:id="rId33"/>
    <p:sldId id="357" r:id="rId34"/>
    <p:sldId id="358" r:id="rId35"/>
    <p:sldId id="359" r:id="rId36"/>
    <p:sldId id="363" r:id="rId37"/>
    <p:sldId id="365" r:id="rId38"/>
    <p:sldId id="379" r:id="rId39"/>
    <p:sldId id="381" r:id="rId40"/>
    <p:sldId id="382" r:id="rId41"/>
    <p:sldId id="383" r:id="rId42"/>
    <p:sldId id="384" r:id="rId43"/>
    <p:sldId id="385" r:id="rId44"/>
    <p:sldId id="263" r:id="rId45"/>
    <p:sldId id="270" r:id="rId46"/>
    <p:sldId id="387" r:id="rId47"/>
    <p:sldId id="388" r:id="rId48"/>
    <p:sldId id="392" r:id="rId49"/>
    <p:sldId id="436" r:id="rId50"/>
  </p:sldIdLst>
  <p:sldSz cx="12192000" cy="6858000"/>
  <p:notesSz cx="6858000" cy="9144000"/>
  <p:custDataLst>
    <p:tags r:id="rId56"/>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77" userDrawn="1">
          <p15:clr>
            <a:srgbClr val="A4A3A4"/>
          </p15:clr>
        </p15:guide>
        <p15:guide id="2" pos="3840" userDrawn="1">
          <p15:clr>
            <a:srgbClr val="A4A3A4"/>
          </p15:clr>
        </p15:guide>
        <p15:guide id="3" pos="1568"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幸全" initials="幸全" lastIdx="1" clrIdx="0"/>
  <p:cmAuthor id="5" name="作者"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1F4E79"/>
    <a:srgbClr val="CB2B2B"/>
    <a:srgbClr val="E89191"/>
    <a:srgbClr val="8FB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6" autoAdjust="0"/>
    <p:restoredTop sz="96314" autoAdjust="0"/>
  </p:normalViewPr>
  <p:slideViewPr>
    <p:cSldViewPr snapToGrid="0" showGuides="1">
      <p:cViewPr varScale="1">
        <p:scale>
          <a:sx n="108" d="100"/>
          <a:sy n="108" d="100"/>
        </p:scale>
        <p:origin x="714" y="114"/>
      </p:cViewPr>
      <p:guideLst>
        <p:guide orient="horz" pos="2177"/>
        <p:guide pos="3840"/>
        <p:guide pos="1568"/>
      </p:guideLst>
    </p:cSldViewPr>
  </p:slideViewPr>
  <p:notesTextViewPr>
    <p:cViewPr>
      <p:scale>
        <a:sx n="1" d="1"/>
        <a:sy n="1" d="1"/>
      </p:scale>
      <p:origin x="0" y="0"/>
    </p:cViewPr>
  </p:notesTextViewPr>
  <p:notesViewPr>
    <p:cSldViewPr snapToGrid="0">
      <p:cViewPr varScale="1">
        <p:scale>
          <a:sx n="86" d="100"/>
          <a:sy n="86" d="100"/>
        </p:scale>
        <p:origin x="-3846"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6" Type="http://schemas.openxmlformats.org/officeDocument/2006/relationships/tags" Target="tags/tag218.xml"/><Relationship Id="rId55" Type="http://schemas.openxmlformats.org/officeDocument/2006/relationships/commentAuthors" Target="commentAuthors.xml"/><Relationship Id="rId54" Type="http://schemas.openxmlformats.org/officeDocument/2006/relationships/tableStyles" Target="tableStyles.xml"/><Relationship Id="rId53" Type="http://schemas.openxmlformats.org/officeDocument/2006/relationships/viewProps" Target="viewProps.xml"/><Relationship Id="rId52" Type="http://schemas.openxmlformats.org/officeDocument/2006/relationships/presProps" Target="presProps.xml"/><Relationship Id="rId51" Type="http://schemas.openxmlformats.org/officeDocument/2006/relationships/handoutMaster" Target="handoutMasters/handoutMaster1.xml"/><Relationship Id="rId50" Type="http://schemas.openxmlformats.org/officeDocument/2006/relationships/slide" Target="slides/slide46.xml"/><Relationship Id="rId5" Type="http://schemas.openxmlformats.org/officeDocument/2006/relationships/slide" Target="slides/slide2.xml"/><Relationship Id="rId49" Type="http://schemas.openxmlformats.org/officeDocument/2006/relationships/slide" Target="slides/slide45.xml"/><Relationship Id="rId48" Type="http://schemas.openxmlformats.org/officeDocument/2006/relationships/slide" Target="slides/slide44.xml"/><Relationship Id="rId47" Type="http://schemas.openxmlformats.org/officeDocument/2006/relationships/slide" Target="slides/slide43.xml"/><Relationship Id="rId46" Type="http://schemas.openxmlformats.org/officeDocument/2006/relationships/slide" Target="slides/slide42.xml"/><Relationship Id="rId45" Type="http://schemas.openxmlformats.org/officeDocument/2006/relationships/slide" Target="slides/slide41.xml"/><Relationship Id="rId44" Type="http://schemas.openxmlformats.org/officeDocument/2006/relationships/slide" Target="slides/slide40.xml"/><Relationship Id="rId43" Type="http://schemas.openxmlformats.org/officeDocument/2006/relationships/slide" Target="slides/slide39.xml"/><Relationship Id="rId42" Type="http://schemas.openxmlformats.org/officeDocument/2006/relationships/slide" Target="slides/slide38.xml"/><Relationship Id="rId41" Type="http://schemas.openxmlformats.org/officeDocument/2006/relationships/slide" Target="slides/slide37.xml"/><Relationship Id="rId40" Type="http://schemas.openxmlformats.org/officeDocument/2006/relationships/slide" Target="slides/slide36.xml"/><Relationship Id="rId4" Type="http://schemas.openxmlformats.org/officeDocument/2006/relationships/slide" Target="slides/slide1.xml"/><Relationship Id="rId39" Type="http://schemas.openxmlformats.org/officeDocument/2006/relationships/slide" Target="slides/slide35.xml"/><Relationship Id="rId38" Type="http://schemas.openxmlformats.org/officeDocument/2006/relationships/slide" Target="slides/slide34.xml"/><Relationship Id="rId37" Type="http://schemas.openxmlformats.org/officeDocument/2006/relationships/slide" Target="slides/slide33.xml"/><Relationship Id="rId36" Type="http://schemas.openxmlformats.org/officeDocument/2006/relationships/slide" Target="slides/slide32.xml"/><Relationship Id="rId35" Type="http://schemas.openxmlformats.org/officeDocument/2006/relationships/slide" Target="slides/slide31.xml"/><Relationship Id="rId34" Type="http://schemas.openxmlformats.org/officeDocument/2006/relationships/slide" Target="slides/slide30.xml"/><Relationship Id="rId33" Type="http://schemas.openxmlformats.org/officeDocument/2006/relationships/slide" Target="slides/slide29.xml"/><Relationship Id="rId32" Type="http://schemas.openxmlformats.org/officeDocument/2006/relationships/slide" Target="slides/slide28.xml"/><Relationship Id="rId31" Type="http://schemas.openxmlformats.org/officeDocument/2006/relationships/slide" Target="slides/slide27.xml"/><Relationship Id="rId30" Type="http://schemas.openxmlformats.org/officeDocument/2006/relationships/slide" Target="slides/slide26.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notesMaster" Target="notesMasters/notesMaster1.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35A6025-B062-4488-B153-0F1923F2BC9E}"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225C12E-F361-4ED5-9A34-20D0D2F73B3A}"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https://www.ypppt.com/</a:t>
            </a:r>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p:nvPr>
        </p:nvSpPr>
        <p:spPr>
          <a:noFill/>
          <a:ln>
            <a:noFill/>
          </a:ln>
        </p:spPr>
        <p:txBody>
          <a:bodyPr wrap="square" lIns="91440" tIns="45720" rIns="91440" bIns="45720" anchor="t"/>
          <a:p>
            <a:pPr lvl="0">
              <a:spcBef>
                <a:spcPct val="0"/>
              </a:spcBef>
            </a:pPr>
            <a:r>
              <a:rPr lang="zh-CN" altLang="en-US" dirty="0"/>
              <a:t>模板来自于 </a:t>
            </a:r>
            <a:r>
              <a:rPr lang="en-US" altLang="zh-CN" dirty="0"/>
              <a:t>https://www.pptying.com    【PPT</a:t>
            </a:r>
            <a:r>
              <a:rPr lang="zh-CN" altLang="en-US" dirty="0"/>
              <a:t>营</a:t>
            </a:r>
            <a:r>
              <a:rPr lang="en-US" altLang="zh-CN" dirty="0"/>
              <a:t>】</a:t>
            </a:r>
            <a:endParaRPr lang="zh-CN" altLang="en-US" dirty="0"/>
          </a:p>
        </p:txBody>
      </p:sp>
      <p:sp>
        <p:nvSpPr>
          <p:cNvPr id="39939" name="灯片编号占位符 3"/>
          <p:cNvSpPr>
            <a:spLocks noGrp="1"/>
          </p:cNvSpPr>
          <p:nvPr>
            <p:ph type="sldNum" sz="quarter"/>
          </p:nvPr>
        </p:nvSpPr>
        <p:spPr>
          <a:xfrm>
            <a:off x="3884613" y="8685213"/>
            <a:ext cx="2971800" cy="458787"/>
          </a:xfrm>
          <a:prstGeom prst="rect">
            <a:avLst/>
          </a:prstGeom>
          <a:noFill/>
          <a:ln w="9525">
            <a:noFill/>
          </a:ln>
        </p:spPr>
        <p:txBody>
          <a:bodyPr vert="horz" wrap="square" lIns="91440" tIns="45720" rIns="91440" bIns="45720" anchor="b"/>
          <a:p>
            <a:pPr lvl="0" algn="r" eaLnBrk="1" hangingPunct="1"/>
            <a:fld id="{9A0DB2DC-4C9A-4742-B13C-FB6460FD3503}" type="slidenum">
              <a:rPr lang="zh-CN" altLang="en-US" sz="1200">
                <a:solidFill>
                  <a:srgbClr val="000000"/>
                </a:solidFill>
                <a:latin typeface="Calibri" panose="020F0502020204030204" charset="0"/>
                <a:ea typeface="宋体" panose="02010600030101010101" pitchFamily="2" charset="-122"/>
              </a:rPr>
            </a:fld>
            <a:endParaRPr lang="zh-CN" altLang="en-US" sz="1200">
              <a:solidFill>
                <a:srgbClr val="000000"/>
              </a:solidFill>
              <a:latin typeface="Calibri" panose="020F0502020204030204" charset="0"/>
              <a:ea typeface="宋体" panose="02010600030101010101" pitchFamily="2"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hyperlink" Target="http://www.1ppt.com/xiazai/" TargetMode="Externa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12" name="图片占位符 11"/>
          <p:cNvSpPr>
            <a:spLocks noGrp="1"/>
          </p:cNvSpPr>
          <p:nvPr>
            <p:ph type="pic" sz="quarter" idx="13"/>
          </p:nvPr>
        </p:nvSpPr>
        <p:spPr>
          <a:xfrm>
            <a:off x="5662046" y="2555193"/>
            <a:ext cx="6529954" cy="4302809"/>
          </a:xfrm>
          <a:custGeom>
            <a:avLst/>
            <a:gdLst>
              <a:gd name="connsiteX0" fmla="*/ 4624054 w 6529954"/>
              <a:gd name="connsiteY0" fmla="*/ 0 h 4302809"/>
              <a:gd name="connsiteX1" fmla="*/ 5172453 w 6529954"/>
              <a:gd name="connsiteY1" fmla="*/ 227154 h 4302809"/>
              <a:gd name="connsiteX2" fmla="*/ 6529954 w 6529954"/>
              <a:gd name="connsiteY2" fmla="*/ 1584655 h 4302809"/>
              <a:gd name="connsiteX3" fmla="*/ 6529954 w 6529954"/>
              <a:gd name="connsiteY3" fmla="*/ 4302809 h 4302809"/>
              <a:gd name="connsiteX4" fmla="*/ 0 w 6529954"/>
              <a:gd name="connsiteY4" fmla="*/ 4302809 h 4302809"/>
              <a:gd name="connsiteX5" fmla="*/ 4075654 w 6529954"/>
              <a:gd name="connsiteY5" fmla="*/ 227154 h 4302809"/>
              <a:gd name="connsiteX6" fmla="*/ 4624054 w 6529954"/>
              <a:gd name="connsiteY6" fmla="*/ 0 h 4302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29954" h="4302809">
                <a:moveTo>
                  <a:pt x="4624054" y="0"/>
                </a:moveTo>
                <a:cubicBezTo>
                  <a:pt x="4822535" y="0"/>
                  <a:pt x="5021016" y="75718"/>
                  <a:pt x="5172453" y="227154"/>
                </a:cubicBezTo>
                <a:lnTo>
                  <a:pt x="6529954" y="1584655"/>
                </a:lnTo>
                <a:lnTo>
                  <a:pt x="6529954" y="4302809"/>
                </a:lnTo>
                <a:lnTo>
                  <a:pt x="0" y="4302809"/>
                </a:lnTo>
                <a:lnTo>
                  <a:pt x="4075654" y="227154"/>
                </a:lnTo>
                <a:cubicBezTo>
                  <a:pt x="4227091" y="75718"/>
                  <a:pt x="4425572" y="0"/>
                  <a:pt x="4624054" y="0"/>
                </a:cubicBezTo>
                <a:close/>
              </a:path>
            </a:pathLst>
          </a:custGeom>
        </p:spPr>
        <p:txBody>
          <a:bodyPr wrap="square">
            <a:noAutofit/>
          </a:bodyPr>
          <a:lstStyle/>
          <a:p>
            <a:endParaRPr lang="zh-CN" altLang="en-US"/>
          </a:p>
        </p:txBody>
      </p:sp>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1CE491DA-C815-44C6-B029-F2672497109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236CD5B-2F48-449C-901B-66C10A3E4152}" type="slidenum">
              <a:rPr lang="zh-CN" altLang="en-US" smtClean="0"/>
            </a:fld>
            <a:endParaRPr lang="zh-CN" altLang="en-US"/>
          </a:p>
        </p:txBody>
      </p:sp>
      <p:sp>
        <p:nvSpPr>
          <p:cNvPr id="7" name="任意多边形: 形状 6"/>
          <p:cNvSpPr/>
          <p:nvPr userDrawn="1"/>
        </p:nvSpPr>
        <p:spPr>
          <a:xfrm>
            <a:off x="0" y="0"/>
            <a:ext cx="9633822" cy="6858000"/>
          </a:xfrm>
          <a:custGeom>
            <a:avLst/>
            <a:gdLst>
              <a:gd name="connsiteX0" fmla="*/ 0 w 9633822"/>
              <a:gd name="connsiteY0" fmla="*/ 0 h 6858000"/>
              <a:gd name="connsiteX1" fmla="*/ 7798941 w 9633822"/>
              <a:gd name="connsiteY1" fmla="*/ 0 h 6858000"/>
              <a:gd name="connsiteX2" fmla="*/ 9406668 w 9633822"/>
              <a:gd name="connsiteY2" fmla="*/ 1607727 h 6858000"/>
              <a:gd name="connsiteX3" fmla="*/ 9406668 w 9633822"/>
              <a:gd name="connsiteY3" fmla="*/ 2704526 h 6858000"/>
              <a:gd name="connsiteX4" fmla="*/ 5253195 w 9633822"/>
              <a:gd name="connsiteY4" fmla="*/ 6858000 h 6858000"/>
              <a:gd name="connsiteX5" fmla="*/ 0 w 9633822"/>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633822" h="6858000">
                <a:moveTo>
                  <a:pt x="0" y="0"/>
                </a:moveTo>
                <a:lnTo>
                  <a:pt x="7798941" y="0"/>
                </a:lnTo>
                <a:lnTo>
                  <a:pt x="9406668" y="1607727"/>
                </a:lnTo>
                <a:cubicBezTo>
                  <a:pt x="9709541" y="1910600"/>
                  <a:pt x="9709541" y="2401653"/>
                  <a:pt x="9406668" y="2704526"/>
                </a:cubicBezTo>
                <a:lnTo>
                  <a:pt x="5253195" y="6858000"/>
                </a:lnTo>
                <a:lnTo>
                  <a:pt x="0" y="6858000"/>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任意多边形: 形状 8"/>
          <p:cNvSpPr/>
          <p:nvPr userDrawn="1"/>
        </p:nvSpPr>
        <p:spPr>
          <a:xfrm>
            <a:off x="8217365" y="1"/>
            <a:ext cx="3942921" cy="1650215"/>
          </a:xfrm>
          <a:custGeom>
            <a:avLst/>
            <a:gdLst>
              <a:gd name="connsiteX0" fmla="*/ 0 w 3942921"/>
              <a:gd name="connsiteY0" fmla="*/ 0 h 1650215"/>
              <a:gd name="connsiteX1" fmla="*/ 3942921 w 3942921"/>
              <a:gd name="connsiteY1" fmla="*/ 0 h 1650215"/>
              <a:gd name="connsiteX2" fmla="*/ 2519860 w 3942921"/>
              <a:gd name="connsiteY2" fmla="*/ 1423061 h 1650215"/>
              <a:gd name="connsiteX3" fmla="*/ 1423061 w 3942921"/>
              <a:gd name="connsiteY3" fmla="*/ 1423061 h 1650215"/>
            </a:gdLst>
            <a:ahLst/>
            <a:cxnLst>
              <a:cxn ang="0">
                <a:pos x="connsiteX0" y="connsiteY0"/>
              </a:cxn>
              <a:cxn ang="0">
                <a:pos x="connsiteX1" y="connsiteY1"/>
              </a:cxn>
              <a:cxn ang="0">
                <a:pos x="connsiteX2" y="connsiteY2"/>
              </a:cxn>
              <a:cxn ang="0">
                <a:pos x="connsiteX3" y="connsiteY3"/>
              </a:cxn>
            </a:cxnLst>
            <a:rect l="l" t="t" r="r" b="b"/>
            <a:pathLst>
              <a:path w="3942921" h="1650215">
                <a:moveTo>
                  <a:pt x="0" y="0"/>
                </a:moveTo>
                <a:lnTo>
                  <a:pt x="3942921" y="0"/>
                </a:lnTo>
                <a:lnTo>
                  <a:pt x="2519860" y="1423061"/>
                </a:lnTo>
                <a:cubicBezTo>
                  <a:pt x="2216987" y="1725934"/>
                  <a:pt x="1725934" y="1725934"/>
                  <a:pt x="1423061" y="1423061"/>
                </a:cubicBezTo>
                <a:close/>
              </a:path>
            </a:pathLst>
          </a:custGeom>
          <a:solidFill>
            <a:srgbClr val="CB2B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1CE491DA-C815-44C6-B029-F2672497109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236CD5B-2F48-449C-901B-66C10A3E4152}"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1CE491DA-C815-44C6-B029-F2672497109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236CD5B-2F48-449C-901B-66C10A3E4152}"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1CE491DA-C815-44C6-B029-F2672497109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236CD5B-2F48-449C-901B-66C10A3E4152}" type="slidenum">
              <a:rPr lang="zh-CN" altLang="en-US" smtClean="0"/>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1CE491DA-C815-44C6-B029-F2672497109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236CD5B-2F48-449C-901B-66C10A3E4152}" type="slidenum">
              <a:rPr lang="zh-CN" altLang="en-US" smtClean="0"/>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fld>
            <a:endParaRPr lang="zh-CN" altLang="en-US">
              <a:solidFill>
                <a:prstClr val="black"/>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fld>
            <a:endParaRPr lang="zh-CN" altLang="en-US">
              <a:solidFill>
                <a:prstClr val="black"/>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1CE491DA-C815-44C6-B029-F2672497109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236CD5B-2F48-449C-901B-66C10A3E4152}" type="slidenum">
              <a:rPr lang="zh-CN" altLang="en-US" smtClean="0"/>
            </a:fld>
            <a:endParaRPr lang="zh-CN" altLang="en-US"/>
          </a:p>
        </p:txBody>
      </p:sp>
      <p:sp>
        <p:nvSpPr>
          <p:cNvPr id="7" name="任意多边形: 形状 6"/>
          <p:cNvSpPr/>
          <p:nvPr userDrawn="1"/>
        </p:nvSpPr>
        <p:spPr>
          <a:xfrm>
            <a:off x="0" y="0"/>
            <a:ext cx="9633822" cy="6858000"/>
          </a:xfrm>
          <a:custGeom>
            <a:avLst/>
            <a:gdLst>
              <a:gd name="connsiteX0" fmla="*/ 0 w 9633822"/>
              <a:gd name="connsiteY0" fmla="*/ 0 h 6858000"/>
              <a:gd name="connsiteX1" fmla="*/ 7798941 w 9633822"/>
              <a:gd name="connsiteY1" fmla="*/ 0 h 6858000"/>
              <a:gd name="connsiteX2" fmla="*/ 9406668 w 9633822"/>
              <a:gd name="connsiteY2" fmla="*/ 1607727 h 6858000"/>
              <a:gd name="connsiteX3" fmla="*/ 9406668 w 9633822"/>
              <a:gd name="connsiteY3" fmla="*/ 2704526 h 6858000"/>
              <a:gd name="connsiteX4" fmla="*/ 5253195 w 9633822"/>
              <a:gd name="connsiteY4" fmla="*/ 6858000 h 6858000"/>
              <a:gd name="connsiteX5" fmla="*/ 0 w 9633822"/>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633822" h="6858000">
                <a:moveTo>
                  <a:pt x="0" y="0"/>
                </a:moveTo>
                <a:lnTo>
                  <a:pt x="7798941" y="0"/>
                </a:lnTo>
                <a:lnTo>
                  <a:pt x="9406668" y="1607727"/>
                </a:lnTo>
                <a:cubicBezTo>
                  <a:pt x="9709541" y="1910600"/>
                  <a:pt x="9709541" y="2401653"/>
                  <a:pt x="9406668" y="2704526"/>
                </a:cubicBezTo>
                <a:lnTo>
                  <a:pt x="5253195" y="6858000"/>
                </a:lnTo>
                <a:lnTo>
                  <a:pt x="0" y="6858000"/>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任意多边形: 形状 8"/>
          <p:cNvSpPr/>
          <p:nvPr userDrawn="1"/>
        </p:nvSpPr>
        <p:spPr>
          <a:xfrm>
            <a:off x="8217365" y="1"/>
            <a:ext cx="3942921" cy="1650215"/>
          </a:xfrm>
          <a:custGeom>
            <a:avLst/>
            <a:gdLst>
              <a:gd name="connsiteX0" fmla="*/ 0 w 3942921"/>
              <a:gd name="connsiteY0" fmla="*/ 0 h 1650215"/>
              <a:gd name="connsiteX1" fmla="*/ 3942921 w 3942921"/>
              <a:gd name="connsiteY1" fmla="*/ 0 h 1650215"/>
              <a:gd name="connsiteX2" fmla="*/ 2519860 w 3942921"/>
              <a:gd name="connsiteY2" fmla="*/ 1423061 h 1650215"/>
              <a:gd name="connsiteX3" fmla="*/ 1423061 w 3942921"/>
              <a:gd name="connsiteY3" fmla="*/ 1423061 h 1650215"/>
            </a:gdLst>
            <a:ahLst/>
            <a:cxnLst>
              <a:cxn ang="0">
                <a:pos x="connsiteX0" y="connsiteY0"/>
              </a:cxn>
              <a:cxn ang="0">
                <a:pos x="connsiteX1" y="connsiteY1"/>
              </a:cxn>
              <a:cxn ang="0">
                <a:pos x="connsiteX2" y="connsiteY2"/>
              </a:cxn>
              <a:cxn ang="0">
                <a:pos x="connsiteX3" y="connsiteY3"/>
              </a:cxn>
            </a:cxnLst>
            <a:rect l="l" t="t" r="r" b="b"/>
            <a:pathLst>
              <a:path w="3942921" h="1650215">
                <a:moveTo>
                  <a:pt x="0" y="0"/>
                </a:moveTo>
                <a:lnTo>
                  <a:pt x="3942921" y="0"/>
                </a:lnTo>
                <a:lnTo>
                  <a:pt x="2519860" y="1423061"/>
                </a:lnTo>
                <a:cubicBezTo>
                  <a:pt x="2216987" y="1725934"/>
                  <a:pt x="1725934" y="1725934"/>
                  <a:pt x="1423061" y="1423061"/>
                </a:cubicBezTo>
                <a:close/>
              </a:path>
            </a:pathLst>
          </a:custGeom>
          <a:solidFill>
            <a:srgbClr val="CB2B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1CE491DA-C815-44C6-B029-F2672497109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236CD5B-2F48-449C-901B-66C10A3E4152}"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1CE491DA-C815-44C6-B029-F2672497109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7" name="任意多边形: 形状 6"/>
          <p:cNvSpPr/>
          <p:nvPr userDrawn="1"/>
        </p:nvSpPr>
        <p:spPr>
          <a:xfrm>
            <a:off x="19021" y="1"/>
            <a:ext cx="412686" cy="172720"/>
          </a:xfrm>
          <a:custGeom>
            <a:avLst/>
            <a:gdLst>
              <a:gd name="connsiteX0" fmla="*/ 0 w 3942921"/>
              <a:gd name="connsiteY0" fmla="*/ 0 h 1650215"/>
              <a:gd name="connsiteX1" fmla="*/ 3942921 w 3942921"/>
              <a:gd name="connsiteY1" fmla="*/ 0 h 1650215"/>
              <a:gd name="connsiteX2" fmla="*/ 2519860 w 3942921"/>
              <a:gd name="connsiteY2" fmla="*/ 1423061 h 1650215"/>
              <a:gd name="connsiteX3" fmla="*/ 1423061 w 3942921"/>
              <a:gd name="connsiteY3" fmla="*/ 1423061 h 1650215"/>
            </a:gdLst>
            <a:ahLst/>
            <a:cxnLst>
              <a:cxn ang="0">
                <a:pos x="connsiteX0" y="connsiteY0"/>
              </a:cxn>
              <a:cxn ang="0">
                <a:pos x="connsiteX1" y="connsiteY1"/>
              </a:cxn>
              <a:cxn ang="0">
                <a:pos x="connsiteX2" y="connsiteY2"/>
              </a:cxn>
              <a:cxn ang="0">
                <a:pos x="connsiteX3" y="connsiteY3"/>
              </a:cxn>
            </a:cxnLst>
            <a:rect l="l" t="t" r="r" b="b"/>
            <a:pathLst>
              <a:path w="3942921" h="1650215">
                <a:moveTo>
                  <a:pt x="0" y="0"/>
                </a:moveTo>
                <a:lnTo>
                  <a:pt x="3942921" y="0"/>
                </a:lnTo>
                <a:lnTo>
                  <a:pt x="2519860" y="1423061"/>
                </a:lnTo>
                <a:cubicBezTo>
                  <a:pt x="2216987" y="1725934"/>
                  <a:pt x="1725934" y="1725934"/>
                  <a:pt x="1423061" y="1423061"/>
                </a:cubicBezTo>
                <a:close/>
              </a:path>
            </a:pathLst>
          </a:custGeom>
          <a:solidFill>
            <a:srgbClr val="CB2B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任意多边形: 形状 7"/>
          <p:cNvSpPr/>
          <p:nvPr userDrawn="1"/>
        </p:nvSpPr>
        <p:spPr>
          <a:xfrm>
            <a:off x="0" y="35021"/>
            <a:ext cx="251201" cy="683195"/>
          </a:xfrm>
          <a:custGeom>
            <a:avLst/>
            <a:gdLst>
              <a:gd name="connsiteX0" fmla="*/ 0 w 251201"/>
              <a:gd name="connsiteY0" fmla="*/ 0 h 683195"/>
              <a:gd name="connsiteX1" fmla="*/ 187281 w 251201"/>
              <a:gd name="connsiteY1" fmla="*/ 187281 h 683195"/>
              <a:gd name="connsiteX2" fmla="*/ 187281 w 251201"/>
              <a:gd name="connsiteY2" fmla="*/ 495914 h 683195"/>
              <a:gd name="connsiteX3" fmla="*/ 0 w 251201"/>
              <a:gd name="connsiteY3" fmla="*/ 683195 h 683195"/>
            </a:gdLst>
            <a:ahLst/>
            <a:cxnLst>
              <a:cxn ang="0">
                <a:pos x="connsiteX0" y="connsiteY0"/>
              </a:cxn>
              <a:cxn ang="0">
                <a:pos x="connsiteX1" y="connsiteY1"/>
              </a:cxn>
              <a:cxn ang="0">
                <a:pos x="connsiteX2" y="connsiteY2"/>
              </a:cxn>
              <a:cxn ang="0">
                <a:pos x="connsiteX3" y="connsiteY3"/>
              </a:cxn>
            </a:cxnLst>
            <a:rect l="l" t="t" r="r" b="b"/>
            <a:pathLst>
              <a:path w="251201" h="683195">
                <a:moveTo>
                  <a:pt x="0" y="0"/>
                </a:moveTo>
                <a:lnTo>
                  <a:pt x="187281" y="187281"/>
                </a:lnTo>
                <a:cubicBezTo>
                  <a:pt x="272508" y="272508"/>
                  <a:pt x="272508" y="410687"/>
                  <a:pt x="187281" y="495914"/>
                </a:cubicBezTo>
                <a:lnTo>
                  <a:pt x="0" y="683195"/>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灯片编号占位符 5"/>
          <p:cNvSpPr txBox="1"/>
          <p:nvPr userDrawn="1"/>
        </p:nvSpPr>
        <p:spPr>
          <a:xfrm>
            <a:off x="11485032" y="6364816"/>
            <a:ext cx="465667" cy="365125"/>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6236CD5B-2F48-449C-901B-66C10A3E4152}" type="slidenum">
              <a:rPr lang="zh-CN" altLang="en-US" sz="1400" smtClean="0"/>
            </a:fld>
            <a:endParaRPr lang="zh-CN" altLang="en-US" sz="140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1"/>
          </p:cNvSpPr>
          <p:nvPr>
            <p:ph type="dt" sz="half" idx="10"/>
          </p:nvPr>
        </p:nvSpPr>
        <p:spPr/>
        <p:txBody>
          <a:bodyPr/>
          <a:lstStyle/>
          <a:p>
            <a:fld id="{1CE491DA-C815-44C6-B029-F2672497109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236CD5B-2F48-449C-901B-66C10A3E4152}"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1CE491DA-C815-44C6-B029-F2672497109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6236CD5B-2F48-449C-901B-66C10A3E4152}"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1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1CE491DA-C815-44C6-B029-F2672497109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6236CD5B-2F48-449C-901B-66C10A3E4152}" type="slidenum">
              <a:rPr lang="zh-CN" altLang="en-US" smtClean="0"/>
            </a:fld>
            <a:endParaRPr lang="zh-CN" altLang="en-US"/>
          </a:p>
        </p:txBody>
      </p:sp>
      <p:sp>
        <p:nvSpPr>
          <p:cNvPr id="11" name="TextBox 10"/>
          <p:cNvSpPr txBox="1"/>
          <p:nvPr userDrawn="1"/>
        </p:nvSpPr>
        <p:spPr>
          <a:xfrm>
            <a:off x="2123604" y="6737009"/>
            <a:ext cx="1224136" cy="123111"/>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defRPr/>
            </a:pPr>
            <a:r>
              <a:rPr kumimoji="0" lang="en-US" altLang="zh-CN" sz="100" b="0" i="0" u="none" strike="noStrike" kern="0" cap="none" spc="0" normalizeH="0" baseline="0" noProof="0" dirty="0" smtClean="0">
                <a:ln>
                  <a:noFill/>
                </a:ln>
                <a:solidFill>
                  <a:prstClr val="black"/>
                </a:solidFill>
                <a:effectLst/>
                <a:uLnTx/>
                <a:uFillTx/>
                <a:hlinkClick r:id="rId2"/>
              </a:rPr>
              <a:t>PPT</a:t>
            </a:r>
            <a:r>
              <a:rPr kumimoji="0" lang="zh-CN" altLang="en-US" sz="100" b="0" i="0" u="none" strike="noStrike" kern="0" cap="none" spc="0" normalizeH="0" baseline="0" noProof="0" dirty="0" smtClean="0">
                <a:ln>
                  <a:noFill/>
                </a:ln>
                <a:solidFill>
                  <a:prstClr val="black"/>
                </a:solidFill>
                <a:effectLst/>
                <a:uLnTx/>
                <a:uFillTx/>
                <a:hlinkClick r:id="rId2"/>
              </a:rPr>
              <a:t>下载</a:t>
            </a:r>
            <a:r>
              <a:rPr kumimoji="0" lang="zh-CN" altLang="en-US" sz="100" b="0" i="0" u="none" strike="noStrike" kern="0" cap="none" spc="0" normalizeH="0" baseline="0" noProof="0" dirty="0" smtClean="0">
                <a:ln>
                  <a:noFill/>
                </a:ln>
                <a:solidFill>
                  <a:prstClr val="black"/>
                </a:solidFill>
                <a:effectLst/>
                <a:uLnTx/>
                <a:uFillTx/>
              </a:rPr>
              <a:t> </a:t>
            </a:r>
            <a:r>
              <a:rPr kumimoji="0" lang="en-US" altLang="zh-CN" sz="100" b="0" i="0" u="none" strike="noStrike" kern="0" cap="none" spc="0" normalizeH="0" baseline="0" noProof="0" dirty="0" smtClean="0">
                <a:ln>
                  <a:noFill/>
                </a:ln>
                <a:solidFill>
                  <a:prstClr val="black"/>
                </a:solidFill>
                <a:effectLst/>
                <a:uLnTx/>
                <a:uFillTx/>
              </a:rPr>
              <a:t>http://</a:t>
            </a:r>
            <a:r>
              <a:rPr kumimoji="0" lang="en-US" altLang="zh-CN" sz="100" b="0" i="0" u="none" strike="noStrike" kern="0" cap="none" spc="0" normalizeH="0" baseline="0" noProof="0" dirty="0" smtClean="0">
                <a:ln>
                  <a:noFill/>
                </a:ln>
                <a:solidFill>
                  <a:prstClr val="black"/>
                </a:solidFill>
                <a:effectLst/>
                <a:uLnTx/>
                <a:uFillTx/>
              </a:rPr>
              <a:t>www.ypppt.com/xiazai</a:t>
            </a:r>
            <a:r>
              <a:rPr kumimoji="0" lang="en-US" altLang="zh-CN" sz="100" b="0" i="0" u="none" strike="noStrike" kern="0" cap="none" spc="0" normalizeH="0" baseline="0" noProof="0" dirty="0" smtClean="0">
                <a:ln>
                  <a:noFill/>
                </a:ln>
                <a:solidFill>
                  <a:prstClr val="black"/>
                </a:solidFill>
                <a:effectLst/>
                <a:uLnTx/>
                <a:uFillTx/>
              </a:rPr>
              <a:t>/</a:t>
            </a:r>
            <a:endParaRPr kumimoji="0" lang="en-US" altLang="zh-CN" sz="100" b="0" i="0" u="none" strike="noStrike" kern="0" cap="none" spc="0" normalizeH="0" baseline="0" noProof="0" dirty="0" smtClean="0">
              <a:ln>
                <a:noFill/>
              </a:ln>
              <a:solidFill>
                <a:prstClr val="black"/>
              </a:solidFill>
              <a:effectLst/>
              <a:uLnTx/>
              <a:uFillTx/>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1CE491DA-C815-44C6-B029-F2672497109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6236CD5B-2F48-449C-901B-66C10A3E4152}"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1CE491DA-C815-44C6-B029-F2672497109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6236CD5B-2F48-449C-901B-66C10A3E4152}"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4" Type="http://schemas.openxmlformats.org/officeDocument/2006/relationships/theme" Target="../theme/theme2.xml"/><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E491DA-C815-44C6-B029-F26724971095}"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36CD5B-2F48-449C-901B-66C10A3E4152}"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9.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9" Type="http://schemas.openxmlformats.org/officeDocument/2006/relationships/tags" Target="../tags/tag9.xml"/><Relationship Id="rId8" Type="http://schemas.openxmlformats.org/officeDocument/2006/relationships/image" Target="../media/image9.png"/><Relationship Id="rId7" Type="http://schemas.openxmlformats.org/officeDocument/2006/relationships/tags" Target="../tags/tag8.xml"/><Relationship Id="rId6" Type="http://schemas.openxmlformats.org/officeDocument/2006/relationships/tags" Target="../tags/tag7.xml"/><Relationship Id="rId5" Type="http://schemas.openxmlformats.org/officeDocument/2006/relationships/tags" Target="../tags/tag6.xml"/><Relationship Id="rId4" Type="http://schemas.openxmlformats.org/officeDocument/2006/relationships/tags" Target="../tags/tag5.xml"/><Relationship Id="rId3" Type="http://schemas.openxmlformats.org/officeDocument/2006/relationships/tags" Target="../tags/tag4.xml"/><Relationship Id="rId2" Type="http://schemas.openxmlformats.org/officeDocument/2006/relationships/tags" Target="../tags/tag3.xml"/><Relationship Id="rId10" Type="http://schemas.openxmlformats.org/officeDocument/2006/relationships/slideLayout" Target="../slideLayouts/slideLayout4.xml"/><Relationship Id="rId1" Type="http://schemas.openxmlformats.org/officeDocument/2006/relationships/tags" Target="../tags/tag2.xml"/></Relationships>
</file>

<file path=ppt/slides/_rels/slide11.xml.rels><?xml version="1.0" encoding="UTF-8" standalone="yes"?>
<Relationships xmlns="http://schemas.openxmlformats.org/package/2006/relationships"><Relationship Id="rId9" Type="http://schemas.openxmlformats.org/officeDocument/2006/relationships/tags" Target="../tags/tag17.xml"/><Relationship Id="rId8" Type="http://schemas.openxmlformats.org/officeDocument/2006/relationships/image" Target="../media/image9.png"/><Relationship Id="rId7" Type="http://schemas.openxmlformats.org/officeDocument/2006/relationships/tags" Target="../tags/tag16.xml"/><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0" Type="http://schemas.openxmlformats.org/officeDocument/2006/relationships/slideLayout" Target="../slideLayouts/slideLayout4.xml"/><Relationship Id="rId1" Type="http://schemas.openxmlformats.org/officeDocument/2006/relationships/tags" Target="../tags/tag10.xml"/></Relationships>
</file>

<file path=ppt/slides/_rels/slide12.xml.rels><?xml version="1.0" encoding="UTF-8" standalone="yes"?>
<Relationships xmlns="http://schemas.openxmlformats.org/package/2006/relationships"><Relationship Id="rId9" Type="http://schemas.openxmlformats.org/officeDocument/2006/relationships/tags" Target="../tags/tag26.xml"/><Relationship Id="rId8" Type="http://schemas.openxmlformats.org/officeDocument/2006/relationships/tags" Target="../tags/tag25.xml"/><Relationship Id="rId7" Type="http://schemas.openxmlformats.org/officeDocument/2006/relationships/tags" Target="../tags/tag24.xml"/><Relationship Id="rId6" Type="http://schemas.openxmlformats.org/officeDocument/2006/relationships/tags" Target="../tags/tag23.xml"/><Relationship Id="rId5" Type="http://schemas.openxmlformats.org/officeDocument/2006/relationships/tags" Target="../tags/tag22.xml"/><Relationship Id="rId4" Type="http://schemas.openxmlformats.org/officeDocument/2006/relationships/tags" Target="../tags/tag21.xml"/><Relationship Id="rId3" Type="http://schemas.openxmlformats.org/officeDocument/2006/relationships/tags" Target="../tags/tag20.xml"/><Relationship Id="rId28" Type="http://schemas.openxmlformats.org/officeDocument/2006/relationships/slideLayout" Target="../slideLayouts/slideLayout4.xml"/><Relationship Id="rId27" Type="http://schemas.openxmlformats.org/officeDocument/2006/relationships/tags" Target="../tags/tag43.xml"/><Relationship Id="rId26" Type="http://schemas.openxmlformats.org/officeDocument/2006/relationships/image" Target="../media/image10.png"/><Relationship Id="rId25" Type="http://schemas.openxmlformats.org/officeDocument/2006/relationships/tags" Target="../tags/tag42.xml"/><Relationship Id="rId24" Type="http://schemas.openxmlformats.org/officeDocument/2006/relationships/tags" Target="../tags/tag41.xml"/><Relationship Id="rId23" Type="http://schemas.openxmlformats.org/officeDocument/2006/relationships/tags" Target="../tags/tag40.xml"/><Relationship Id="rId22" Type="http://schemas.openxmlformats.org/officeDocument/2006/relationships/tags" Target="../tags/tag39.xml"/><Relationship Id="rId21" Type="http://schemas.openxmlformats.org/officeDocument/2006/relationships/tags" Target="../tags/tag38.xml"/><Relationship Id="rId20" Type="http://schemas.openxmlformats.org/officeDocument/2006/relationships/tags" Target="../tags/tag37.xml"/><Relationship Id="rId2" Type="http://schemas.openxmlformats.org/officeDocument/2006/relationships/tags" Target="../tags/tag19.xml"/><Relationship Id="rId19" Type="http://schemas.openxmlformats.org/officeDocument/2006/relationships/tags" Target="../tags/tag36.xml"/><Relationship Id="rId18" Type="http://schemas.openxmlformats.org/officeDocument/2006/relationships/tags" Target="../tags/tag35.xml"/><Relationship Id="rId17" Type="http://schemas.openxmlformats.org/officeDocument/2006/relationships/tags" Target="../tags/tag34.xml"/><Relationship Id="rId16" Type="http://schemas.openxmlformats.org/officeDocument/2006/relationships/tags" Target="../tags/tag33.xml"/><Relationship Id="rId15" Type="http://schemas.openxmlformats.org/officeDocument/2006/relationships/tags" Target="../tags/tag32.xml"/><Relationship Id="rId14" Type="http://schemas.openxmlformats.org/officeDocument/2006/relationships/tags" Target="../tags/tag31.xml"/><Relationship Id="rId13" Type="http://schemas.openxmlformats.org/officeDocument/2006/relationships/tags" Target="../tags/tag30.xml"/><Relationship Id="rId12" Type="http://schemas.openxmlformats.org/officeDocument/2006/relationships/tags" Target="../tags/tag29.xml"/><Relationship Id="rId11" Type="http://schemas.openxmlformats.org/officeDocument/2006/relationships/tags" Target="../tags/tag28.xml"/><Relationship Id="rId10" Type="http://schemas.openxmlformats.org/officeDocument/2006/relationships/tags" Target="../tags/tag27.xml"/><Relationship Id="rId1" Type="http://schemas.openxmlformats.org/officeDocument/2006/relationships/tags" Target="../tags/tag18.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44.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45.xml"/><Relationship Id="rId1" Type="http://schemas.openxmlformats.org/officeDocument/2006/relationships/image" Target="../media/image1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13.pn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14.pn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6.pn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15.pn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16.png"/></Relationships>
</file>

<file path=ppt/slides/_rels/slide22.xml.rels><?xml version="1.0" encoding="UTF-8" standalone="yes"?>
<Relationships xmlns="http://schemas.openxmlformats.org/package/2006/relationships"><Relationship Id="rId9" Type="http://schemas.openxmlformats.org/officeDocument/2006/relationships/tags" Target="../tags/tag54.xml"/><Relationship Id="rId8" Type="http://schemas.openxmlformats.org/officeDocument/2006/relationships/tags" Target="../tags/tag53.xml"/><Relationship Id="rId7" Type="http://schemas.openxmlformats.org/officeDocument/2006/relationships/tags" Target="../tags/tag52.xml"/><Relationship Id="rId6" Type="http://schemas.openxmlformats.org/officeDocument/2006/relationships/tags" Target="../tags/tag51.xml"/><Relationship Id="rId5" Type="http://schemas.openxmlformats.org/officeDocument/2006/relationships/tags" Target="../tags/tag50.xml"/><Relationship Id="rId4" Type="http://schemas.openxmlformats.org/officeDocument/2006/relationships/tags" Target="../tags/tag49.xml"/><Relationship Id="rId3" Type="http://schemas.openxmlformats.org/officeDocument/2006/relationships/tags" Target="../tags/tag48.xml"/><Relationship Id="rId23" Type="http://schemas.openxmlformats.org/officeDocument/2006/relationships/slideLayout" Target="../slideLayouts/slideLayout4.xml"/><Relationship Id="rId22" Type="http://schemas.openxmlformats.org/officeDocument/2006/relationships/image" Target="../media/image17.png"/><Relationship Id="rId21" Type="http://schemas.openxmlformats.org/officeDocument/2006/relationships/tags" Target="../tags/tag66.xml"/><Relationship Id="rId20" Type="http://schemas.openxmlformats.org/officeDocument/2006/relationships/tags" Target="../tags/tag65.xml"/><Relationship Id="rId2" Type="http://schemas.openxmlformats.org/officeDocument/2006/relationships/tags" Target="../tags/tag47.xml"/><Relationship Id="rId19" Type="http://schemas.openxmlformats.org/officeDocument/2006/relationships/tags" Target="../tags/tag64.xml"/><Relationship Id="rId18" Type="http://schemas.openxmlformats.org/officeDocument/2006/relationships/tags" Target="../tags/tag63.xml"/><Relationship Id="rId17" Type="http://schemas.openxmlformats.org/officeDocument/2006/relationships/tags" Target="../tags/tag62.xml"/><Relationship Id="rId16" Type="http://schemas.openxmlformats.org/officeDocument/2006/relationships/tags" Target="../tags/tag61.xml"/><Relationship Id="rId15" Type="http://schemas.openxmlformats.org/officeDocument/2006/relationships/tags" Target="../tags/tag60.xml"/><Relationship Id="rId14" Type="http://schemas.openxmlformats.org/officeDocument/2006/relationships/tags" Target="../tags/tag59.xml"/><Relationship Id="rId13" Type="http://schemas.openxmlformats.org/officeDocument/2006/relationships/tags" Target="../tags/tag58.xml"/><Relationship Id="rId12" Type="http://schemas.openxmlformats.org/officeDocument/2006/relationships/tags" Target="../tags/tag57.xml"/><Relationship Id="rId11" Type="http://schemas.openxmlformats.org/officeDocument/2006/relationships/tags" Target="../tags/tag56.xml"/><Relationship Id="rId10" Type="http://schemas.openxmlformats.org/officeDocument/2006/relationships/tags" Target="../tags/tag55.xml"/><Relationship Id="rId1" Type="http://schemas.openxmlformats.org/officeDocument/2006/relationships/tags" Target="../tags/tag46.xml"/></Relationships>
</file>

<file path=ppt/slides/_rels/slide23.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4.xml"/><Relationship Id="rId3" Type="http://schemas.openxmlformats.org/officeDocument/2006/relationships/tags" Target="../tags/tag69.xml"/><Relationship Id="rId2" Type="http://schemas.openxmlformats.org/officeDocument/2006/relationships/tags" Target="../tags/tag68.xml"/><Relationship Id="rId1" Type="http://schemas.openxmlformats.org/officeDocument/2006/relationships/tags" Target="../tags/tag67.xml"/></Relationships>
</file>

<file path=ppt/slides/_rels/slide24.xml.rels><?xml version="1.0" encoding="UTF-8" standalone="yes"?>
<Relationships xmlns="http://schemas.openxmlformats.org/package/2006/relationships"><Relationship Id="rId9" Type="http://schemas.openxmlformats.org/officeDocument/2006/relationships/tags" Target="../tags/tag78.xml"/><Relationship Id="rId8" Type="http://schemas.openxmlformats.org/officeDocument/2006/relationships/tags" Target="../tags/tag77.xml"/><Relationship Id="rId7" Type="http://schemas.openxmlformats.org/officeDocument/2006/relationships/tags" Target="../tags/tag76.xml"/><Relationship Id="rId6" Type="http://schemas.openxmlformats.org/officeDocument/2006/relationships/tags" Target="../tags/tag75.xml"/><Relationship Id="rId5" Type="http://schemas.openxmlformats.org/officeDocument/2006/relationships/tags" Target="../tags/tag74.xml"/><Relationship Id="rId4" Type="http://schemas.openxmlformats.org/officeDocument/2006/relationships/tags" Target="../tags/tag73.xml"/><Relationship Id="rId3" Type="http://schemas.openxmlformats.org/officeDocument/2006/relationships/tags" Target="../tags/tag72.xml"/><Relationship Id="rId28" Type="http://schemas.openxmlformats.org/officeDocument/2006/relationships/slideLayout" Target="../slideLayouts/slideLayout4.xml"/><Relationship Id="rId27" Type="http://schemas.openxmlformats.org/officeDocument/2006/relationships/tags" Target="../tags/tag96.xml"/><Relationship Id="rId26" Type="http://schemas.openxmlformats.org/officeDocument/2006/relationships/tags" Target="../tags/tag95.xml"/><Relationship Id="rId25" Type="http://schemas.openxmlformats.org/officeDocument/2006/relationships/tags" Target="../tags/tag94.xml"/><Relationship Id="rId24" Type="http://schemas.openxmlformats.org/officeDocument/2006/relationships/tags" Target="../tags/tag93.xml"/><Relationship Id="rId23" Type="http://schemas.openxmlformats.org/officeDocument/2006/relationships/tags" Target="../tags/tag92.xml"/><Relationship Id="rId22" Type="http://schemas.openxmlformats.org/officeDocument/2006/relationships/tags" Target="../tags/tag91.xml"/><Relationship Id="rId21" Type="http://schemas.openxmlformats.org/officeDocument/2006/relationships/tags" Target="../tags/tag90.xml"/><Relationship Id="rId20" Type="http://schemas.openxmlformats.org/officeDocument/2006/relationships/tags" Target="../tags/tag89.xml"/><Relationship Id="rId2" Type="http://schemas.openxmlformats.org/officeDocument/2006/relationships/tags" Target="../tags/tag71.xml"/><Relationship Id="rId19" Type="http://schemas.openxmlformats.org/officeDocument/2006/relationships/tags" Target="../tags/tag88.xml"/><Relationship Id="rId18" Type="http://schemas.openxmlformats.org/officeDocument/2006/relationships/tags" Target="../tags/tag87.xml"/><Relationship Id="rId17" Type="http://schemas.openxmlformats.org/officeDocument/2006/relationships/tags" Target="../tags/tag86.xml"/><Relationship Id="rId16" Type="http://schemas.openxmlformats.org/officeDocument/2006/relationships/tags" Target="../tags/tag85.xml"/><Relationship Id="rId15" Type="http://schemas.openxmlformats.org/officeDocument/2006/relationships/tags" Target="../tags/tag84.xml"/><Relationship Id="rId14" Type="http://schemas.openxmlformats.org/officeDocument/2006/relationships/tags" Target="../tags/tag83.xml"/><Relationship Id="rId13" Type="http://schemas.openxmlformats.org/officeDocument/2006/relationships/tags" Target="../tags/tag82.xml"/><Relationship Id="rId12" Type="http://schemas.openxmlformats.org/officeDocument/2006/relationships/tags" Target="../tags/tag81.xml"/><Relationship Id="rId11" Type="http://schemas.openxmlformats.org/officeDocument/2006/relationships/tags" Target="../tags/tag80.xml"/><Relationship Id="rId10" Type="http://schemas.openxmlformats.org/officeDocument/2006/relationships/tags" Target="../tags/tag79.xml"/><Relationship Id="rId1" Type="http://schemas.openxmlformats.org/officeDocument/2006/relationships/tags" Target="../tags/tag70.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12.png"/></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27.xml.rels><?xml version="1.0" encoding="UTF-8" standalone="yes"?>
<Relationships xmlns="http://schemas.openxmlformats.org/package/2006/relationships"><Relationship Id="rId9" Type="http://schemas.openxmlformats.org/officeDocument/2006/relationships/tags" Target="../tags/tag105.xml"/><Relationship Id="rId8" Type="http://schemas.openxmlformats.org/officeDocument/2006/relationships/tags" Target="../tags/tag104.xml"/><Relationship Id="rId7" Type="http://schemas.openxmlformats.org/officeDocument/2006/relationships/tags" Target="../tags/tag103.xml"/><Relationship Id="rId6" Type="http://schemas.openxmlformats.org/officeDocument/2006/relationships/tags" Target="../tags/tag102.xml"/><Relationship Id="rId5" Type="http://schemas.openxmlformats.org/officeDocument/2006/relationships/tags" Target="../tags/tag101.xml"/><Relationship Id="rId4" Type="http://schemas.openxmlformats.org/officeDocument/2006/relationships/tags" Target="../tags/tag100.xml"/><Relationship Id="rId3" Type="http://schemas.openxmlformats.org/officeDocument/2006/relationships/tags" Target="../tags/tag99.xml"/><Relationship Id="rId25" Type="http://schemas.openxmlformats.org/officeDocument/2006/relationships/slideLayout" Target="../slideLayouts/slideLayout4.xml"/><Relationship Id="rId24" Type="http://schemas.openxmlformats.org/officeDocument/2006/relationships/tags" Target="../tags/tag120.xml"/><Relationship Id="rId23" Type="http://schemas.openxmlformats.org/officeDocument/2006/relationships/tags" Target="../tags/tag119.xml"/><Relationship Id="rId22" Type="http://schemas.openxmlformats.org/officeDocument/2006/relationships/tags" Target="../tags/tag118.xml"/><Relationship Id="rId21" Type="http://schemas.openxmlformats.org/officeDocument/2006/relationships/tags" Target="../tags/tag117.xml"/><Relationship Id="rId20" Type="http://schemas.openxmlformats.org/officeDocument/2006/relationships/tags" Target="../tags/tag116.xml"/><Relationship Id="rId2" Type="http://schemas.openxmlformats.org/officeDocument/2006/relationships/tags" Target="../tags/tag98.xml"/><Relationship Id="rId19" Type="http://schemas.openxmlformats.org/officeDocument/2006/relationships/tags" Target="../tags/tag115.xml"/><Relationship Id="rId18" Type="http://schemas.openxmlformats.org/officeDocument/2006/relationships/tags" Target="../tags/tag114.xml"/><Relationship Id="rId17" Type="http://schemas.openxmlformats.org/officeDocument/2006/relationships/tags" Target="../tags/tag113.xml"/><Relationship Id="rId16" Type="http://schemas.openxmlformats.org/officeDocument/2006/relationships/tags" Target="../tags/tag112.xml"/><Relationship Id="rId15" Type="http://schemas.openxmlformats.org/officeDocument/2006/relationships/tags" Target="../tags/tag111.xml"/><Relationship Id="rId14" Type="http://schemas.openxmlformats.org/officeDocument/2006/relationships/tags" Target="../tags/tag110.xml"/><Relationship Id="rId13" Type="http://schemas.openxmlformats.org/officeDocument/2006/relationships/tags" Target="../tags/tag109.xml"/><Relationship Id="rId12" Type="http://schemas.openxmlformats.org/officeDocument/2006/relationships/tags" Target="../tags/tag108.xml"/><Relationship Id="rId11" Type="http://schemas.openxmlformats.org/officeDocument/2006/relationships/tags" Target="../tags/tag107.xml"/><Relationship Id="rId10" Type="http://schemas.openxmlformats.org/officeDocument/2006/relationships/tags" Target="../tags/tag106.xml"/><Relationship Id="rId1" Type="http://schemas.openxmlformats.org/officeDocument/2006/relationships/tags" Target="../tags/tag9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9" Type="http://schemas.openxmlformats.org/officeDocument/2006/relationships/tags" Target="../tags/tag126.xml"/><Relationship Id="rId8" Type="http://schemas.openxmlformats.org/officeDocument/2006/relationships/tags" Target="../tags/tag125.xml"/><Relationship Id="rId7" Type="http://schemas.openxmlformats.org/officeDocument/2006/relationships/image" Target="../media/image20.png"/><Relationship Id="rId6" Type="http://schemas.openxmlformats.org/officeDocument/2006/relationships/tags" Target="../tags/tag124.xml"/><Relationship Id="rId5" Type="http://schemas.openxmlformats.org/officeDocument/2006/relationships/image" Target="../media/image19.png"/><Relationship Id="rId4" Type="http://schemas.openxmlformats.org/officeDocument/2006/relationships/tags" Target="../tags/tag123.xml"/><Relationship Id="rId33" Type="http://schemas.openxmlformats.org/officeDocument/2006/relationships/slideLayout" Target="../slideLayouts/slideLayout4.xml"/><Relationship Id="rId32" Type="http://schemas.openxmlformats.org/officeDocument/2006/relationships/tags" Target="../tags/tag146.xml"/><Relationship Id="rId31" Type="http://schemas.openxmlformats.org/officeDocument/2006/relationships/tags" Target="../tags/tag145.xml"/><Relationship Id="rId30" Type="http://schemas.openxmlformats.org/officeDocument/2006/relationships/tags" Target="../tags/tag144.xml"/><Relationship Id="rId3" Type="http://schemas.openxmlformats.org/officeDocument/2006/relationships/tags" Target="../tags/tag122.xml"/><Relationship Id="rId29" Type="http://schemas.openxmlformats.org/officeDocument/2006/relationships/tags" Target="../tags/tag143.xml"/><Relationship Id="rId28" Type="http://schemas.openxmlformats.org/officeDocument/2006/relationships/tags" Target="../tags/tag142.xml"/><Relationship Id="rId27" Type="http://schemas.openxmlformats.org/officeDocument/2006/relationships/tags" Target="../tags/tag141.xml"/><Relationship Id="rId26" Type="http://schemas.openxmlformats.org/officeDocument/2006/relationships/tags" Target="../tags/tag140.xml"/><Relationship Id="rId25" Type="http://schemas.openxmlformats.org/officeDocument/2006/relationships/tags" Target="../tags/tag139.xml"/><Relationship Id="rId24" Type="http://schemas.openxmlformats.org/officeDocument/2006/relationships/tags" Target="../tags/tag138.xml"/><Relationship Id="rId23" Type="http://schemas.openxmlformats.org/officeDocument/2006/relationships/tags" Target="../tags/tag137.xml"/><Relationship Id="rId22" Type="http://schemas.openxmlformats.org/officeDocument/2006/relationships/tags" Target="../tags/tag136.xml"/><Relationship Id="rId21" Type="http://schemas.openxmlformats.org/officeDocument/2006/relationships/tags" Target="../tags/tag135.xml"/><Relationship Id="rId20" Type="http://schemas.openxmlformats.org/officeDocument/2006/relationships/image" Target="../media/image23.png"/><Relationship Id="rId2" Type="http://schemas.openxmlformats.org/officeDocument/2006/relationships/tags" Target="../tags/tag121.xml"/><Relationship Id="rId19" Type="http://schemas.openxmlformats.org/officeDocument/2006/relationships/tags" Target="../tags/tag134.xml"/><Relationship Id="rId18" Type="http://schemas.openxmlformats.org/officeDocument/2006/relationships/tags" Target="../tags/tag133.xml"/><Relationship Id="rId17" Type="http://schemas.openxmlformats.org/officeDocument/2006/relationships/tags" Target="../tags/tag132.xml"/><Relationship Id="rId16" Type="http://schemas.openxmlformats.org/officeDocument/2006/relationships/tags" Target="../tags/tag131.xml"/><Relationship Id="rId15" Type="http://schemas.openxmlformats.org/officeDocument/2006/relationships/tags" Target="../tags/tag130.xml"/><Relationship Id="rId14" Type="http://schemas.openxmlformats.org/officeDocument/2006/relationships/image" Target="../media/image22.png"/><Relationship Id="rId13" Type="http://schemas.openxmlformats.org/officeDocument/2006/relationships/tags" Target="../tags/tag129.xml"/><Relationship Id="rId12" Type="http://schemas.openxmlformats.org/officeDocument/2006/relationships/image" Target="../media/image21.png"/><Relationship Id="rId11" Type="http://schemas.openxmlformats.org/officeDocument/2006/relationships/tags" Target="../tags/tag128.xml"/><Relationship Id="rId10" Type="http://schemas.openxmlformats.org/officeDocument/2006/relationships/tags" Target="../tags/tag127.xml"/><Relationship Id="rId1" Type="http://schemas.openxmlformats.org/officeDocument/2006/relationships/image" Target="../media/image18.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2.png"/></Relationships>
</file>

<file path=ppt/slides/_rels/slide30.xml.rels><?xml version="1.0" encoding="UTF-8" standalone="yes"?>
<Relationships xmlns="http://schemas.openxmlformats.org/package/2006/relationships"><Relationship Id="rId9" Type="http://schemas.openxmlformats.org/officeDocument/2006/relationships/tags" Target="../tags/tag155.xml"/><Relationship Id="rId8" Type="http://schemas.openxmlformats.org/officeDocument/2006/relationships/tags" Target="../tags/tag154.xml"/><Relationship Id="rId7" Type="http://schemas.openxmlformats.org/officeDocument/2006/relationships/tags" Target="../tags/tag153.xml"/><Relationship Id="rId6" Type="http://schemas.openxmlformats.org/officeDocument/2006/relationships/tags" Target="../tags/tag152.xml"/><Relationship Id="rId5" Type="http://schemas.openxmlformats.org/officeDocument/2006/relationships/tags" Target="../tags/tag151.xml"/><Relationship Id="rId48" Type="http://schemas.openxmlformats.org/officeDocument/2006/relationships/slideLayout" Target="../slideLayouts/slideLayout4.xml"/><Relationship Id="rId47" Type="http://schemas.openxmlformats.org/officeDocument/2006/relationships/tags" Target="../tags/tag192.xml"/><Relationship Id="rId46" Type="http://schemas.openxmlformats.org/officeDocument/2006/relationships/image" Target="../media/image9.png"/><Relationship Id="rId45" Type="http://schemas.openxmlformats.org/officeDocument/2006/relationships/tags" Target="../tags/tag191.xml"/><Relationship Id="rId44" Type="http://schemas.openxmlformats.org/officeDocument/2006/relationships/tags" Target="../tags/tag190.xml"/><Relationship Id="rId43" Type="http://schemas.openxmlformats.org/officeDocument/2006/relationships/tags" Target="../tags/tag189.xml"/><Relationship Id="rId42" Type="http://schemas.openxmlformats.org/officeDocument/2006/relationships/tags" Target="../tags/tag188.xml"/><Relationship Id="rId41" Type="http://schemas.openxmlformats.org/officeDocument/2006/relationships/tags" Target="../tags/tag187.xml"/><Relationship Id="rId40" Type="http://schemas.openxmlformats.org/officeDocument/2006/relationships/tags" Target="../tags/tag186.xml"/><Relationship Id="rId4" Type="http://schemas.openxmlformats.org/officeDocument/2006/relationships/tags" Target="../tags/tag150.xml"/><Relationship Id="rId39" Type="http://schemas.openxmlformats.org/officeDocument/2006/relationships/tags" Target="../tags/tag185.xml"/><Relationship Id="rId38" Type="http://schemas.openxmlformats.org/officeDocument/2006/relationships/tags" Target="../tags/tag184.xml"/><Relationship Id="rId37" Type="http://schemas.openxmlformats.org/officeDocument/2006/relationships/tags" Target="../tags/tag183.xml"/><Relationship Id="rId36" Type="http://schemas.openxmlformats.org/officeDocument/2006/relationships/tags" Target="../tags/tag182.xml"/><Relationship Id="rId35" Type="http://schemas.openxmlformats.org/officeDocument/2006/relationships/tags" Target="../tags/tag181.xml"/><Relationship Id="rId34" Type="http://schemas.openxmlformats.org/officeDocument/2006/relationships/tags" Target="../tags/tag180.xml"/><Relationship Id="rId33" Type="http://schemas.openxmlformats.org/officeDocument/2006/relationships/tags" Target="../tags/tag179.xml"/><Relationship Id="rId32" Type="http://schemas.openxmlformats.org/officeDocument/2006/relationships/tags" Target="../tags/tag178.xml"/><Relationship Id="rId31" Type="http://schemas.openxmlformats.org/officeDocument/2006/relationships/tags" Target="../tags/tag177.xml"/><Relationship Id="rId30" Type="http://schemas.openxmlformats.org/officeDocument/2006/relationships/tags" Target="../tags/tag176.xml"/><Relationship Id="rId3" Type="http://schemas.openxmlformats.org/officeDocument/2006/relationships/tags" Target="../tags/tag149.xml"/><Relationship Id="rId29" Type="http://schemas.openxmlformats.org/officeDocument/2006/relationships/tags" Target="../tags/tag175.xml"/><Relationship Id="rId28" Type="http://schemas.openxmlformats.org/officeDocument/2006/relationships/tags" Target="../tags/tag174.xml"/><Relationship Id="rId27" Type="http://schemas.openxmlformats.org/officeDocument/2006/relationships/tags" Target="../tags/tag173.xml"/><Relationship Id="rId26" Type="http://schemas.openxmlformats.org/officeDocument/2006/relationships/tags" Target="../tags/tag172.xml"/><Relationship Id="rId25" Type="http://schemas.openxmlformats.org/officeDocument/2006/relationships/tags" Target="../tags/tag171.xml"/><Relationship Id="rId24" Type="http://schemas.openxmlformats.org/officeDocument/2006/relationships/tags" Target="../tags/tag170.xml"/><Relationship Id="rId23" Type="http://schemas.openxmlformats.org/officeDocument/2006/relationships/tags" Target="../tags/tag169.xml"/><Relationship Id="rId22" Type="http://schemas.openxmlformats.org/officeDocument/2006/relationships/tags" Target="../tags/tag168.xml"/><Relationship Id="rId21" Type="http://schemas.openxmlformats.org/officeDocument/2006/relationships/tags" Target="../tags/tag167.xml"/><Relationship Id="rId20" Type="http://schemas.openxmlformats.org/officeDocument/2006/relationships/tags" Target="../tags/tag166.xml"/><Relationship Id="rId2" Type="http://schemas.openxmlformats.org/officeDocument/2006/relationships/tags" Target="../tags/tag148.xml"/><Relationship Id="rId19" Type="http://schemas.openxmlformats.org/officeDocument/2006/relationships/tags" Target="../tags/tag165.xml"/><Relationship Id="rId18" Type="http://schemas.openxmlformats.org/officeDocument/2006/relationships/tags" Target="../tags/tag164.xml"/><Relationship Id="rId17" Type="http://schemas.openxmlformats.org/officeDocument/2006/relationships/tags" Target="../tags/tag163.xml"/><Relationship Id="rId16" Type="http://schemas.openxmlformats.org/officeDocument/2006/relationships/tags" Target="../tags/tag162.xml"/><Relationship Id="rId15" Type="http://schemas.openxmlformats.org/officeDocument/2006/relationships/tags" Target="../tags/tag161.xml"/><Relationship Id="rId14" Type="http://schemas.openxmlformats.org/officeDocument/2006/relationships/tags" Target="../tags/tag160.xml"/><Relationship Id="rId13" Type="http://schemas.openxmlformats.org/officeDocument/2006/relationships/tags" Target="../tags/tag159.xml"/><Relationship Id="rId12" Type="http://schemas.openxmlformats.org/officeDocument/2006/relationships/tags" Target="../tags/tag158.xml"/><Relationship Id="rId11" Type="http://schemas.openxmlformats.org/officeDocument/2006/relationships/tags" Target="../tags/tag157.xml"/><Relationship Id="rId10" Type="http://schemas.openxmlformats.org/officeDocument/2006/relationships/tags" Target="../tags/tag156.xml"/><Relationship Id="rId1" Type="http://schemas.openxmlformats.org/officeDocument/2006/relationships/tags" Target="../tags/tag14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9" Type="http://schemas.openxmlformats.org/officeDocument/2006/relationships/tags" Target="../tags/tag201.xml"/><Relationship Id="rId8" Type="http://schemas.openxmlformats.org/officeDocument/2006/relationships/tags" Target="../tags/tag200.xml"/><Relationship Id="rId7" Type="http://schemas.openxmlformats.org/officeDocument/2006/relationships/tags" Target="../tags/tag199.xml"/><Relationship Id="rId6" Type="http://schemas.openxmlformats.org/officeDocument/2006/relationships/tags" Target="../tags/tag198.xml"/><Relationship Id="rId5" Type="http://schemas.openxmlformats.org/officeDocument/2006/relationships/tags" Target="../tags/tag197.xml"/><Relationship Id="rId4" Type="http://schemas.openxmlformats.org/officeDocument/2006/relationships/tags" Target="../tags/tag196.xml"/><Relationship Id="rId3" Type="http://schemas.openxmlformats.org/officeDocument/2006/relationships/tags" Target="../tags/tag195.xml"/><Relationship Id="rId23" Type="http://schemas.openxmlformats.org/officeDocument/2006/relationships/slideLayout" Target="../slideLayouts/slideLayout4.xml"/><Relationship Id="rId22" Type="http://schemas.openxmlformats.org/officeDocument/2006/relationships/tags" Target="../tags/tag214.xml"/><Relationship Id="rId21" Type="http://schemas.openxmlformats.org/officeDocument/2006/relationships/tags" Target="../tags/tag213.xml"/><Relationship Id="rId20" Type="http://schemas.openxmlformats.org/officeDocument/2006/relationships/tags" Target="../tags/tag212.xml"/><Relationship Id="rId2" Type="http://schemas.openxmlformats.org/officeDocument/2006/relationships/tags" Target="../tags/tag194.xml"/><Relationship Id="rId19" Type="http://schemas.openxmlformats.org/officeDocument/2006/relationships/tags" Target="../tags/tag211.xml"/><Relationship Id="rId18" Type="http://schemas.openxmlformats.org/officeDocument/2006/relationships/tags" Target="../tags/tag210.xml"/><Relationship Id="rId17" Type="http://schemas.openxmlformats.org/officeDocument/2006/relationships/tags" Target="../tags/tag209.xml"/><Relationship Id="rId16" Type="http://schemas.openxmlformats.org/officeDocument/2006/relationships/tags" Target="../tags/tag208.xml"/><Relationship Id="rId15" Type="http://schemas.openxmlformats.org/officeDocument/2006/relationships/tags" Target="../tags/tag207.xml"/><Relationship Id="rId14" Type="http://schemas.openxmlformats.org/officeDocument/2006/relationships/tags" Target="../tags/tag206.xml"/><Relationship Id="rId13" Type="http://schemas.openxmlformats.org/officeDocument/2006/relationships/tags" Target="../tags/tag205.xml"/><Relationship Id="rId12" Type="http://schemas.openxmlformats.org/officeDocument/2006/relationships/tags" Target="../tags/tag204.xml"/><Relationship Id="rId11" Type="http://schemas.openxmlformats.org/officeDocument/2006/relationships/tags" Target="../tags/tag203.xml"/><Relationship Id="rId10" Type="http://schemas.openxmlformats.org/officeDocument/2006/relationships/tags" Target="../tags/tag202.xml"/><Relationship Id="rId1" Type="http://schemas.openxmlformats.org/officeDocument/2006/relationships/tags" Target="../tags/tag19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2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18.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216.xml"/></Relationships>
</file>

<file path=ppt/slides/_rels/slide44.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5.png"/></Relationships>
</file>

<file path=ppt/slides/_rels/slide45.xml.rels><?xml version="1.0" encoding="UTF-8" standalone="yes"?>
<Relationships xmlns="http://schemas.openxmlformats.org/package/2006/relationships"><Relationship Id="rId2" Type="http://schemas.openxmlformats.org/officeDocument/2006/relationships/slideLayout" Target="../slideLayouts/slideLayout9.xml"/><Relationship Id="rId1" Type="http://schemas.openxmlformats.org/officeDocument/2006/relationships/tags" Target="../tags/tag217.xml"/></Relationships>
</file>

<file path=ppt/slides/_rels/slide46.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9.xml"/><Relationship Id="rId2" Type="http://schemas.openxmlformats.org/officeDocument/2006/relationships/hyperlink" Target="https://www.pptying.com" TargetMode="External"/><Relationship Id="rId1" Type="http://schemas.openxmlformats.org/officeDocument/2006/relationships/image" Target="../media/image2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jpe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6.png"/><Relationship Id="rId1"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8.png"/><Relationship Id="rId1"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框 10"/>
          <p:cNvSpPr txBox="1"/>
          <p:nvPr/>
        </p:nvSpPr>
        <p:spPr>
          <a:xfrm>
            <a:off x="7799070" y="4185285"/>
            <a:ext cx="1861185" cy="398780"/>
          </a:xfrm>
          <a:prstGeom prst="rect">
            <a:avLst/>
          </a:prstGeom>
          <a:noFill/>
        </p:spPr>
        <p:txBody>
          <a:bodyPr wrap="square" rtlCol="0">
            <a:spAutoFit/>
          </a:bodyPr>
          <a:lstStyle/>
          <a:p>
            <a:r>
              <a:rPr lang="zh-CN" altLang="zh-CN" sz="2000" b="1">
                <a:solidFill>
                  <a:srgbClr val="1F4E79"/>
                </a:solidFill>
                <a:cs typeface="+mn-ea"/>
                <a:sym typeface="+mn-lt"/>
              </a:rPr>
              <a:t>部门：美工部</a:t>
            </a:r>
            <a:endParaRPr lang="zh-CN" altLang="zh-CN" sz="2000" b="1">
              <a:solidFill>
                <a:srgbClr val="1F4E79"/>
              </a:solidFill>
              <a:cs typeface="+mn-ea"/>
              <a:sym typeface="+mn-lt"/>
            </a:endParaRPr>
          </a:p>
        </p:txBody>
      </p:sp>
      <p:sp>
        <p:nvSpPr>
          <p:cNvPr id="15" name="矩形: 圆角 14"/>
          <p:cNvSpPr/>
          <p:nvPr/>
        </p:nvSpPr>
        <p:spPr>
          <a:xfrm rot="1691110" flipH="1">
            <a:off x="1069752" y="223148"/>
            <a:ext cx="760207" cy="553816"/>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6" name="矩形: 圆角 15"/>
          <p:cNvSpPr/>
          <p:nvPr/>
        </p:nvSpPr>
        <p:spPr>
          <a:xfrm rot="1691110" flipH="1">
            <a:off x="138106" y="727646"/>
            <a:ext cx="760207" cy="553816"/>
          </a:xfrm>
          <a:prstGeom prst="roundRect">
            <a:avLst/>
          </a:prstGeom>
          <a:solidFill>
            <a:srgbClr val="275A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 name="文本框 12"/>
          <p:cNvSpPr txBox="1"/>
          <p:nvPr/>
        </p:nvSpPr>
        <p:spPr>
          <a:xfrm>
            <a:off x="780414" y="1675464"/>
            <a:ext cx="7182486" cy="1323439"/>
          </a:xfrm>
          <a:prstGeom prst="rect">
            <a:avLst/>
          </a:prstGeom>
          <a:noFill/>
        </p:spPr>
        <p:txBody>
          <a:bodyPr wrap="square" rtlCol="0">
            <a:spAutoFit/>
          </a:bodyPr>
          <a:lstStyle/>
          <a:p>
            <a:pPr algn="dist"/>
            <a:r>
              <a:rPr lang="zh-CN" altLang="en-US" sz="8000" b="1" spc="600" dirty="0">
                <a:solidFill>
                  <a:srgbClr val="1F4E79"/>
                </a:solidFill>
                <a:cs typeface="+mn-ea"/>
                <a:sym typeface="+mn-lt"/>
              </a:rPr>
              <a:t>成本管理培训</a:t>
            </a:r>
            <a:endParaRPr lang="zh-CN" altLang="en-US" sz="8000" b="1" spc="600" dirty="0">
              <a:solidFill>
                <a:srgbClr val="1F4E79"/>
              </a:solidFill>
              <a:cs typeface="+mn-ea"/>
              <a:sym typeface="+mn-lt"/>
            </a:endParaRPr>
          </a:p>
        </p:txBody>
      </p:sp>
      <p:grpSp>
        <p:nvGrpSpPr>
          <p:cNvPr id="18" name="组合 17"/>
          <p:cNvGrpSpPr/>
          <p:nvPr/>
        </p:nvGrpSpPr>
        <p:grpSpPr>
          <a:xfrm>
            <a:off x="1758949" y="4294165"/>
            <a:ext cx="4187685" cy="369332"/>
            <a:chOff x="725170" y="3791804"/>
            <a:chExt cx="4187685" cy="369332"/>
          </a:xfrm>
        </p:grpSpPr>
        <p:sp>
          <p:nvSpPr>
            <p:cNvPr id="19" name="文本框 18"/>
            <p:cNvSpPr txBox="1"/>
            <p:nvPr/>
          </p:nvSpPr>
          <p:spPr>
            <a:xfrm>
              <a:off x="725170" y="3791804"/>
              <a:ext cx="2003425" cy="368300"/>
            </a:xfrm>
            <a:prstGeom prst="rect">
              <a:avLst/>
            </a:prstGeom>
            <a:noFill/>
            <a:ln>
              <a:solidFill>
                <a:schemeClr val="bg1"/>
              </a:solidFill>
            </a:ln>
          </p:spPr>
          <p:txBody>
            <a:bodyPr wrap="square" rtlCol="0">
              <a:spAutoFit/>
            </a:bodyPr>
            <a:lstStyle/>
            <a:p>
              <a:pPr algn="ctr"/>
              <a:r>
                <a:rPr lang="zh-CN" altLang="en-US" dirty="0">
                  <a:solidFill>
                    <a:srgbClr val="275A85"/>
                  </a:solidFill>
                  <a:cs typeface="+mn-ea"/>
                  <a:sym typeface="+mn-lt"/>
                </a:rPr>
                <a:t>汇报人</a:t>
              </a:r>
              <a:r>
                <a:rPr lang="zh-CN" altLang="en-US" dirty="0" smtClean="0">
                  <a:solidFill>
                    <a:srgbClr val="275A85"/>
                  </a:solidFill>
                  <a:cs typeface="+mn-ea"/>
                  <a:sym typeface="+mn-lt"/>
                </a:rPr>
                <a:t>：</a:t>
              </a:r>
              <a:r>
                <a:rPr lang="en-US" altLang="zh-CN" dirty="0" smtClean="0">
                  <a:solidFill>
                    <a:srgbClr val="275A85"/>
                  </a:solidFill>
                  <a:cs typeface="+mn-ea"/>
                  <a:sym typeface="+mn-lt"/>
                </a:rPr>
                <a:t>PPT</a:t>
              </a:r>
              <a:r>
                <a:rPr lang="zh-CN" altLang="en-US" dirty="0" smtClean="0">
                  <a:solidFill>
                    <a:srgbClr val="275A85"/>
                  </a:solidFill>
                  <a:cs typeface="+mn-ea"/>
                  <a:sym typeface="+mn-lt"/>
                </a:rPr>
                <a:t>营</a:t>
              </a:r>
              <a:endParaRPr lang="zh-CN" altLang="en-US" dirty="0" smtClean="0">
                <a:solidFill>
                  <a:srgbClr val="275A85"/>
                </a:solidFill>
                <a:cs typeface="+mn-ea"/>
                <a:sym typeface="+mn-lt"/>
              </a:endParaRPr>
            </a:p>
          </p:txBody>
        </p:sp>
        <p:sp>
          <p:nvSpPr>
            <p:cNvPr id="20" name="文本框 19"/>
            <p:cNvSpPr txBox="1"/>
            <p:nvPr/>
          </p:nvSpPr>
          <p:spPr>
            <a:xfrm>
              <a:off x="2634222" y="3791804"/>
              <a:ext cx="2278633" cy="369332"/>
            </a:xfrm>
            <a:prstGeom prst="rect">
              <a:avLst/>
            </a:prstGeom>
            <a:noFill/>
            <a:ln>
              <a:solidFill>
                <a:schemeClr val="bg1"/>
              </a:solidFill>
            </a:ln>
          </p:spPr>
          <p:txBody>
            <a:bodyPr wrap="square" rtlCol="0">
              <a:spAutoFit/>
            </a:bodyPr>
            <a:lstStyle/>
            <a:p>
              <a:pPr algn="ctr"/>
              <a:r>
                <a:rPr lang="zh-CN" altLang="en-US" dirty="0" smtClean="0">
                  <a:solidFill>
                    <a:srgbClr val="275A85"/>
                  </a:solidFill>
                  <a:cs typeface="+mn-ea"/>
                  <a:sym typeface="+mn-lt"/>
                </a:rPr>
                <a:t>时</a:t>
              </a:r>
              <a:r>
                <a:rPr lang="zh-CN" altLang="en-US" dirty="0">
                  <a:solidFill>
                    <a:srgbClr val="275A85"/>
                  </a:solidFill>
                  <a:cs typeface="+mn-ea"/>
                  <a:sym typeface="+mn-lt"/>
                </a:rPr>
                <a:t>间</a:t>
              </a:r>
              <a:r>
                <a:rPr lang="zh-CN" altLang="en-US" dirty="0" smtClean="0">
                  <a:solidFill>
                    <a:srgbClr val="275A85"/>
                  </a:solidFill>
                  <a:cs typeface="+mn-ea"/>
                  <a:sym typeface="+mn-lt"/>
                </a:rPr>
                <a:t>：</a:t>
              </a:r>
              <a:r>
                <a:rPr lang="en-US" altLang="zh-CN" dirty="0" smtClean="0">
                  <a:solidFill>
                    <a:srgbClr val="275A85"/>
                  </a:solidFill>
                  <a:cs typeface="+mn-ea"/>
                  <a:sym typeface="+mn-lt"/>
                </a:rPr>
                <a:t>20XX.XX</a:t>
              </a:r>
              <a:endParaRPr lang="zh-CN" altLang="en-US" dirty="0">
                <a:solidFill>
                  <a:srgbClr val="275A85"/>
                </a:solidFill>
                <a:cs typeface="+mn-ea"/>
                <a:sym typeface="+mn-lt"/>
              </a:endParaRPr>
            </a:p>
          </p:txBody>
        </p:sp>
      </p:grpSp>
      <p:sp>
        <p:nvSpPr>
          <p:cNvPr id="21" name="文本框 20"/>
          <p:cNvSpPr txBox="1"/>
          <p:nvPr/>
        </p:nvSpPr>
        <p:spPr>
          <a:xfrm>
            <a:off x="3733800" y="3062605"/>
            <a:ext cx="3823970" cy="584775"/>
          </a:xfrm>
          <a:prstGeom prst="rect">
            <a:avLst/>
          </a:prstGeom>
          <a:noFill/>
        </p:spPr>
        <p:txBody>
          <a:bodyPr wrap="square" rtlCol="0" anchor="t">
            <a:spAutoFit/>
          </a:bodyPr>
          <a:lstStyle/>
          <a:p>
            <a:pPr algn="dist"/>
            <a:r>
              <a:rPr lang="zh-CN" altLang="en-US" sz="3200" b="1" i="1" dirty="0">
                <a:solidFill>
                  <a:srgbClr val="1F4E79"/>
                </a:solidFill>
                <a:cs typeface="+mn-ea"/>
                <a:sym typeface="+mn-lt"/>
              </a:rPr>
              <a:t>成本核算和控制</a:t>
            </a:r>
            <a:endParaRPr lang="zh-CN" altLang="en-US" sz="3200" b="1" i="1" dirty="0">
              <a:solidFill>
                <a:srgbClr val="1F4E79"/>
              </a:solidFill>
              <a:cs typeface="+mn-ea"/>
              <a:sym typeface="+mn-lt"/>
            </a:endParaRPr>
          </a:p>
        </p:txBody>
      </p:sp>
      <p:sp>
        <p:nvSpPr>
          <p:cNvPr id="22" name="矩形: 圆角 5"/>
          <p:cNvSpPr/>
          <p:nvPr/>
        </p:nvSpPr>
        <p:spPr>
          <a:xfrm rot="1691110">
            <a:off x="9757410" y="-158115"/>
            <a:ext cx="3439795" cy="3362325"/>
          </a:xfrm>
          <a:custGeom>
            <a:avLst/>
            <a:gdLst>
              <a:gd name="connsiteX0" fmla="*/ 15 w 6174"/>
              <a:gd name="connsiteY0" fmla="*/ 1613 h 6035"/>
              <a:gd name="connsiteX1" fmla="*/ 2920 w 6174"/>
              <a:gd name="connsiteY1" fmla="*/ 0 h 6035"/>
              <a:gd name="connsiteX2" fmla="*/ 6174 w 6174"/>
              <a:gd name="connsiteY2" fmla="*/ 6035 h 6035"/>
              <a:gd name="connsiteX3" fmla="*/ 1241 w 6174"/>
              <a:gd name="connsiteY3" fmla="*/ 6021 h 6035"/>
              <a:gd name="connsiteX4" fmla="*/ 33 w 6174"/>
              <a:gd name="connsiteY4" fmla="*/ 4813 h 6035"/>
              <a:gd name="connsiteX5" fmla="*/ 15 w 6174"/>
              <a:gd name="connsiteY5" fmla="*/ 1613 h 6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74" h="6035">
                <a:moveTo>
                  <a:pt x="15" y="1613"/>
                </a:moveTo>
                <a:cubicBezTo>
                  <a:pt x="16" y="1521"/>
                  <a:pt x="74" y="1475"/>
                  <a:pt x="2920" y="0"/>
                </a:cubicBezTo>
                <a:lnTo>
                  <a:pt x="6174" y="6035"/>
                </a:lnTo>
                <a:lnTo>
                  <a:pt x="1241" y="6021"/>
                </a:lnTo>
                <a:cubicBezTo>
                  <a:pt x="574" y="6021"/>
                  <a:pt x="33" y="5480"/>
                  <a:pt x="33" y="4813"/>
                </a:cubicBezTo>
                <a:cubicBezTo>
                  <a:pt x="33" y="3203"/>
                  <a:pt x="-28" y="5017"/>
                  <a:pt x="15" y="1613"/>
                </a:cubicBezTo>
                <a:close/>
              </a:path>
            </a:pathLst>
          </a:cu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3" name="矩形: 圆角 6"/>
          <p:cNvSpPr/>
          <p:nvPr/>
        </p:nvSpPr>
        <p:spPr>
          <a:xfrm rot="1691110">
            <a:off x="6511290" y="4343400"/>
            <a:ext cx="5572125" cy="4105910"/>
          </a:xfrm>
          <a:custGeom>
            <a:avLst/>
            <a:gdLst>
              <a:gd name="connsiteX0" fmla="*/ 8 w 10003"/>
              <a:gd name="connsiteY0" fmla="*/ 1441 h 7371"/>
              <a:gd name="connsiteX1" fmla="*/ 1441 w 10003"/>
              <a:gd name="connsiteY1" fmla="*/ 8 h 7371"/>
              <a:gd name="connsiteX2" fmla="*/ 8683 w 10003"/>
              <a:gd name="connsiteY2" fmla="*/ 8 h 7371"/>
              <a:gd name="connsiteX3" fmla="*/ 9017 w 10003"/>
              <a:gd name="connsiteY3" fmla="*/ 149 h 7371"/>
              <a:gd name="connsiteX4" fmla="*/ 10003 w 10003"/>
              <a:gd name="connsiteY4" fmla="*/ 1945 h 7371"/>
              <a:gd name="connsiteX5" fmla="*/ 0 w 10003"/>
              <a:gd name="connsiteY5" fmla="*/ 7371 h 7371"/>
              <a:gd name="connsiteX6" fmla="*/ 8 w 10003"/>
              <a:gd name="connsiteY6" fmla="*/ 1441 h 7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3" h="7371">
                <a:moveTo>
                  <a:pt x="8" y="1441"/>
                </a:moveTo>
                <a:cubicBezTo>
                  <a:pt x="8" y="650"/>
                  <a:pt x="650" y="8"/>
                  <a:pt x="1441" y="8"/>
                </a:cubicBezTo>
                <a:cubicBezTo>
                  <a:pt x="3855" y="8"/>
                  <a:pt x="8338" y="-10"/>
                  <a:pt x="8683" y="8"/>
                </a:cubicBezTo>
                <a:cubicBezTo>
                  <a:pt x="9028" y="26"/>
                  <a:pt x="9032" y="161"/>
                  <a:pt x="9017" y="149"/>
                </a:cubicBezTo>
                <a:cubicBezTo>
                  <a:pt x="8857" y="-141"/>
                  <a:pt x="9674" y="1346"/>
                  <a:pt x="10003" y="1945"/>
                </a:cubicBezTo>
                <a:lnTo>
                  <a:pt x="0" y="7371"/>
                </a:lnTo>
                <a:lnTo>
                  <a:pt x="8" y="1441"/>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p:fad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1"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down)">
                                      <p:cBhvr>
                                        <p:cTn id="7" dur="500"/>
                                        <p:tgtEl>
                                          <p:spTgt spid="22"/>
                                        </p:tgtEl>
                                      </p:cBhvr>
                                    </p:animEffect>
                                  </p:childTnLst>
                                </p:cTn>
                              </p:par>
                            </p:childTnLst>
                          </p:cTn>
                        </p:par>
                        <p:par>
                          <p:cTn id="8" fill="hold">
                            <p:stCondLst>
                              <p:cond delay="500"/>
                            </p:stCondLst>
                            <p:childTnLst>
                              <p:par>
                                <p:cTn id="9" presetID="22" presetClass="entr" presetSubtype="4" fill="hold" grpId="1"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down)">
                                      <p:cBhvr>
                                        <p:cTn id="11" dur="500"/>
                                        <p:tgtEl>
                                          <p:spTgt spid="23"/>
                                        </p:tgtEl>
                                      </p:cBhvr>
                                    </p:animEffect>
                                  </p:childTnLst>
                                </p:cTn>
                              </p:par>
                            </p:childTnLst>
                          </p:cTn>
                        </p:par>
                        <p:par>
                          <p:cTn id="12" fill="hold">
                            <p:stCondLst>
                              <p:cond delay="1000"/>
                            </p:stCondLst>
                            <p:childTnLst>
                              <p:par>
                                <p:cTn id="13" presetID="22" presetClass="entr" presetSubtype="4" fill="hold" grpId="1"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down)">
                                      <p:cBhvr>
                                        <p:cTn id="15" dur="500"/>
                                        <p:tgtEl>
                                          <p:spTgt spid="15"/>
                                        </p:tgtEl>
                                      </p:cBhvr>
                                    </p:animEffect>
                                  </p:childTnLst>
                                </p:cTn>
                              </p:par>
                            </p:childTnLst>
                          </p:cTn>
                        </p:par>
                        <p:par>
                          <p:cTn id="16" fill="hold">
                            <p:stCondLst>
                              <p:cond delay="1500"/>
                            </p:stCondLst>
                            <p:childTnLst>
                              <p:par>
                                <p:cTn id="17" presetID="22" presetClass="entr" presetSubtype="4" fill="hold" grpId="1"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down)">
                                      <p:cBhvr>
                                        <p:cTn id="19" dur="500"/>
                                        <p:tgtEl>
                                          <p:spTgt spid="16"/>
                                        </p:tgtEl>
                                      </p:cBhvr>
                                    </p:animEffect>
                                  </p:childTnLst>
                                </p:cTn>
                              </p:par>
                            </p:childTnLst>
                          </p:cTn>
                        </p:par>
                        <p:par>
                          <p:cTn id="20" fill="hold">
                            <p:stCondLst>
                              <p:cond delay="2000"/>
                            </p:stCondLst>
                            <p:childTnLst>
                              <p:par>
                                <p:cTn id="21" presetID="22" presetClass="entr" presetSubtype="4" fill="hold" grpId="1"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wipe(down)">
                                      <p:cBhvr>
                                        <p:cTn id="23" dur="500"/>
                                        <p:tgtEl>
                                          <p:spTgt spid="13"/>
                                        </p:tgtEl>
                                      </p:cBhvr>
                                    </p:animEffect>
                                  </p:childTnLst>
                                </p:cTn>
                              </p:par>
                            </p:childTnLst>
                          </p:cTn>
                        </p:par>
                        <p:par>
                          <p:cTn id="24" fill="hold">
                            <p:stCondLst>
                              <p:cond delay="2500"/>
                            </p:stCondLst>
                            <p:childTnLst>
                              <p:par>
                                <p:cTn id="25" presetID="22" presetClass="entr" presetSubtype="4" fill="hold" grpId="1"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wipe(down)">
                                      <p:cBhvr>
                                        <p:cTn id="27" dur="500"/>
                                        <p:tgtEl>
                                          <p:spTgt spid="2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wipe(down)">
                                      <p:cBhvr>
                                        <p:cTn id="31" dur="500"/>
                                        <p:tgtEl>
                                          <p:spTgt spid="18"/>
                                        </p:tgtEl>
                                      </p:cBhvr>
                                    </p:animEffect>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wipe(down)">
                                      <p:cBhvr>
                                        <p:cTn id="3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5" grpId="0" animBg="1"/>
      <p:bldP spid="15" grpId="1" animBg="1"/>
      <p:bldP spid="16" grpId="0" animBg="1"/>
      <p:bldP spid="16" grpId="1" animBg="1"/>
      <p:bldP spid="13" grpId="0"/>
      <p:bldP spid="13" grpId="1"/>
      <p:bldP spid="21" grpId="0"/>
      <p:bldP spid="21" grpId="1"/>
      <p:bldP spid="22" grpId="0" animBg="1"/>
      <p:bldP spid="22" grpId="1" animBg="1"/>
      <p:bldP spid="23" grpId="0" animBg="1"/>
      <p:bldP spid="23" grpId="1"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userDrawn="1">
            <p:custDataLst>
              <p:tags r:id="rId1"/>
            </p:custDataLst>
          </p:nvPr>
        </p:nvSpPr>
        <p:spPr>
          <a:xfrm>
            <a:off x="0" y="0"/>
            <a:ext cx="6096000" cy="6858000"/>
          </a:xfrm>
          <a:prstGeom prst="rect">
            <a:avLst/>
          </a:prstGeom>
          <a:solidFill>
            <a:srgbClr val="F2F2F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dirty="0">
              <a:solidFill>
                <a:srgbClr val="FFFFFF"/>
              </a:solidFill>
              <a:cs typeface="+mn-ea"/>
              <a:sym typeface="+mn-lt"/>
            </a:endParaRPr>
          </a:p>
        </p:txBody>
      </p:sp>
      <p:sp>
        <p:nvSpPr>
          <p:cNvPr id="8" name="等腰三角形 7"/>
          <p:cNvSpPr/>
          <p:nvPr>
            <p:custDataLst>
              <p:tags r:id="rId2"/>
            </p:custDataLst>
          </p:nvPr>
        </p:nvSpPr>
        <p:spPr>
          <a:xfrm flipV="1">
            <a:off x="5778500" y="0"/>
            <a:ext cx="635005" cy="381003"/>
          </a:xfrm>
          <a:prstGeom prst="triangle">
            <a:avLst/>
          </a:prstGeom>
          <a:solidFill>
            <a:srgbClr val="CB2B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cs typeface="+mn-ea"/>
              <a:sym typeface="+mn-lt"/>
            </a:endParaRPr>
          </a:p>
        </p:txBody>
      </p:sp>
      <p:sp>
        <p:nvSpPr>
          <p:cNvPr id="11" name="等腰三角形 10"/>
          <p:cNvSpPr/>
          <p:nvPr>
            <p:custDataLst>
              <p:tags r:id="rId3"/>
            </p:custDataLst>
          </p:nvPr>
        </p:nvSpPr>
        <p:spPr>
          <a:xfrm>
            <a:off x="5778500" y="6477000"/>
            <a:ext cx="635005" cy="381003"/>
          </a:xfrm>
          <a:prstGeom prs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cs typeface="+mn-ea"/>
              <a:sym typeface="+mn-lt"/>
            </a:endParaRPr>
          </a:p>
        </p:txBody>
      </p:sp>
      <p:sp>
        <p:nvSpPr>
          <p:cNvPr id="13" name="菱形 12"/>
          <p:cNvSpPr/>
          <p:nvPr>
            <p:custDataLst>
              <p:tags r:id="rId4"/>
            </p:custDataLst>
          </p:nvPr>
        </p:nvSpPr>
        <p:spPr>
          <a:xfrm>
            <a:off x="4397823" y="1654655"/>
            <a:ext cx="3396343" cy="3396343"/>
          </a:xfrm>
          <a:prstGeom prst="diamond">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cs typeface="+mn-ea"/>
              <a:sym typeface="+mn-lt"/>
            </a:endParaRPr>
          </a:p>
        </p:txBody>
      </p:sp>
      <p:sp>
        <p:nvSpPr>
          <p:cNvPr id="3" name="文本框 2"/>
          <p:cNvSpPr txBox="1"/>
          <p:nvPr>
            <p:custDataLst>
              <p:tags r:id="rId5"/>
            </p:custDataLst>
          </p:nvPr>
        </p:nvSpPr>
        <p:spPr>
          <a:xfrm>
            <a:off x="4724389" y="2743222"/>
            <a:ext cx="2743225" cy="1066813"/>
          </a:xfrm>
          <a:prstGeom prst="rect">
            <a:avLst/>
          </a:prstGeom>
          <a:noFill/>
        </p:spPr>
        <p:txBody>
          <a:bodyPr wrap="square" rtlCol="0" anchor="ctr">
            <a:noAutofit/>
          </a:bodyPr>
          <a:lstStyle/>
          <a:p>
            <a:pPr marL="0" indent="0" algn="ctr">
              <a:lnSpc>
                <a:spcPct val="100000"/>
              </a:lnSpc>
              <a:spcBef>
                <a:spcPts val="0"/>
              </a:spcBef>
              <a:spcAft>
                <a:spcPts val="0"/>
              </a:spcAft>
              <a:buSzPct val="100000"/>
              <a:buNone/>
            </a:pPr>
            <a:r>
              <a:rPr lang="zh-CN" altLang="en-US" sz="2800" b="1" spc="300" dirty="0">
                <a:solidFill>
                  <a:srgbClr val="FFFFFF"/>
                </a:solidFill>
                <a:cs typeface="+mn-ea"/>
                <a:sym typeface="+mn-lt"/>
              </a:rPr>
              <a:t>生产成本举例</a:t>
            </a:r>
            <a:endParaRPr lang="zh-CN" altLang="en-US" sz="2800" b="1" spc="300" dirty="0">
              <a:solidFill>
                <a:srgbClr val="FFFFFF"/>
              </a:solidFill>
              <a:cs typeface="+mn-ea"/>
              <a:sym typeface="+mn-lt"/>
            </a:endParaRPr>
          </a:p>
        </p:txBody>
      </p:sp>
      <p:sp>
        <p:nvSpPr>
          <p:cNvPr id="4" name="Title 6"/>
          <p:cNvSpPr txBox="1"/>
          <p:nvPr>
            <p:custDataLst>
              <p:tags r:id="rId6"/>
            </p:custDataLst>
          </p:nvPr>
        </p:nvSpPr>
        <p:spPr>
          <a:xfrm>
            <a:off x="1054105" y="1981216"/>
            <a:ext cx="3505225" cy="2895625"/>
          </a:xfrm>
          <a:prstGeom prst="rect">
            <a:avLst/>
          </a:prstGeom>
          <a:noFill/>
          <a:ln w="3175">
            <a:noFill/>
            <a:prstDash val="dash"/>
          </a:ln>
        </p:spPr>
        <p:txBody>
          <a:bodyPr wrap="square" lIns="91440" tIns="45720" rIns="91440" bIns="45720" anchor="ctr" anchorCtr="0">
            <a:no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285750" lvl="0" indent="-285750" algn="l" fontAlgn="ctr">
              <a:lnSpc>
                <a:spcPct val="130000"/>
              </a:lnSpc>
              <a:spcBef>
                <a:spcPts val="1000"/>
              </a:spcBef>
              <a:spcAft>
                <a:spcPts val="0"/>
              </a:spcAft>
              <a:buSzPct val="100000"/>
              <a:buFont typeface="Wingdings" panose="05000000000000000000" charset="0"/>
              <a:buChar char="l"/>
            </a:pPr>
            <a:r>
              <a:rPr lang="zh-CN" altLang="en-US" sz="1800" spc="200">
                <a:ln w="3175">
                  <a:noFill/>
                  <a:prstDash val="dash"/>
                </a:ln>
                <a:solidFill>
                  <a:srgbClr val="404040"/>
                </a:solidFill>
                <a:latin typeface="+mn-lt"/>
                <a:cs typeface="+mn-ea"/>
                <a:sym typeface="+mn-lt"/>
              </a:rPr>
              <a:t>车间管理人员工资及福利费、</a:t>
            </a:r>
            <a:endParaRPr lang="zh-CN" altLang="en-US" sz="1800" spc="200">
              <a:ln w="3175">
                <a:noFill/>
                <a:prstDash val="dash"/>
              </a:ln>
              <a:solidFill>
                <a:srgbClr val="404040"/>
              </a:solidFill>
              <a:latin typeface="+mn-lt"/>
              <a:cs typeface="+mn-ea"/>
              <a:sym typeface="+mn-lt"/>
            </a:endParaRPr>
          </a:p>
          <a:p>
            <a:pPr marL="285750" lvl="0" indent="-285750" algn="l" fontAlgn="ctr">
              <a:lnSpc>
                <a:spcPct val="130000"/>
              </a:lnSpc>
              <a:spcBef>
                <a:spcPts val="1000"/>
              </a:spcBef>
              <a:spcAft>
                <a:spcPts val="0"/>
              </a:spcAft>
              <a:buSzPct val="100000"/>
              <a:buFont typeface="Wingdings" panose="05000000000000000000" charset="0"/>
              <a:buChar char="l"/>
            </a:pPr>
            <a:r>
              <a:rPr lang="zh-CN" altLang="en-US" sz="1800" spc="200">
                <a:ln w="3175">
                  <a:noFill/>
                  <a:prstDash val="dash"/>
                </a:ln>
                <a:solidFill>
                  <a:srgbClr val="404040"/>
                </a:solidFill>
                <a:latin typeface="+mn-lt"/>
                <a:cs typeface="+mn-ea"/>
                <a:sym typeface="+mn-lt"/>
              </a:rPr>
              <a:t>车间修理费、</a:t>
            </a:r>
            <a:endParaRPr lang="zh-CN" altLang="en-US" sz="1800" spc="200">
              <a:ln w="3175">
                <a:noFill/>
                <a:prstDash val="dash"/>
              </a:ln>
              <a:solidFill>
                <a:srgbClr val="404040"/>
              </a:solidFill>
              <a:latin typeface="+mn-lt"/>
              <a:cs typeface="+mn-ea"/>
              <a:sym typeface="+mn-lt"/>
            </a:endParaRPr>
          </a:p>
          <a:p>
            <a:pPr marL="285750" lvl="0" indent="-285750" algn="l" fontAlgn="ctr">
              <a:lnSpc>
                <a:spcPct val="130000"/>
              </a:lnSpc>
              <a:spcBef>
                <a:spcPts val="1000"/>
              </a:spcBef>
              <a:spcAft>
                <a:spcPts val="0"/>
              </a:spcAft>
              <a:buSzPct val="100000"/>
              <a:buFont typeface="Wingdings" panose="05000000000000000000" charset="0"/>
              <a:buChar char="l"/>
            </a:pPr>
            <a:r>
              <a:rPr lang="zh-CN" altLang="en-US" sz="1800" spc="200">
                <a:ln w="3175">
                  <a:noFill/>
                  <a:prstDash val="dash"/>
                </a:ln>
                <a:solidFill>
                  <a:srgbClr val="404040"/>
                </a:solidFill>
                <a:latin typeface="+mn-lt"/>
                <a:cs typeface="+mn-ea"/>
                <a:sym typeface="+mn-lt"/>
              </a:rPr>
              <a:t>车间办公费、</a:t>
            </a:r>
            <a:endParaRPr lang="zh-CN" altLang="en-US" sz="1800" spc="200">
              <a:ln w="3175">
                <a:noFill/>
                <a:prstDash val="dash"/>
              </a:ln>
              <a:solidFill>
                <a:srgbClr val="404040"/>
              </a:solidFill>
              <a:latin typeface="+mn-lt"/>
              <a:cs typeface="+mn-ea"/>
              <a:sym typeface="+mn-lt"/>
            </a:endParaRPr>
          </a:p>
          <a:p>
            <a:pPr marL="285750" lvl="0" indent="-285750" algn="l" fontAlgn="ctr">
              <a:lnSpc>
                <a:spcPct val="130000"/>
              </a:lnSpc>
              <a:spcBef>
                <a:spcPts val="1000"/>
              </a:spcBef>
              <a:spcAft>
                <a:spcPts val="0"/>
              </a:spcAft>
              <a:buSzPct val="100000"/>
              <a:buFont typeface="Wingdings" panose="05000000000000000000" charset="0"/>
              <a:buChar char="l"/>
            </a:pPr>
            <a:r>
              <a:rPr lang="zh-CN" altLang="en-US" sz="1800" spc="200">
                <a:ln w="3175">
                  <a:noFill/>
                  <a:prstDash val="dash"/>
                </a:ln>
                <a:solidFill>
                  <a:srgbClr val="404040"/>
                </a:solidFill>
                <a:latin typeface="+mn-lt"/>
                <a:cs typeface="+mn-ea"/>
                <a:sym typeface="+mn-lt"/>
              </a:rPr>
              <a:t>车间水电费、</a:t>
            </a:r>
            <a:endParaRPr lang="zh-CN" altLang="en-US" sz="1800" spc="200">
              <a:ln w="3175">
                <a:noFill/>
                <a:prstDash val="dash"/>
              </a:ln>
              <a:solidFill>
                <a:srgbClr val="404040"/>
              </a:solidFill>
              <a:latin typeface="+mn-lt"/>
              <a:cs typeface="+mn-ea"/>
              <a:sym typeface="+mn-lt"/>
            </a:endParaRPr>
          </a:p>
          <a:p>
            <a:pPr marL="285750" lvl="0" indent="-285750" algn="l" fontAlgn="ctr">
              <a:lnSpc>
                <a:spcPct val="130000"/>
              </a:lnSpc>
              <a:spcBef>
                <a:spcPts val="1000"/>
              </a:spcBef>
              <a:spcAft>
                <a:spcPts val="0"/>
              </a:spcAft>
              <a:buSzPct val="100000"/>
              <a:buFont typeface="Wingdings" panose="05000000000000000000" charset="0"/>
              <a:buChar char="l"/>
            </a:pPr>
            <a:r>
              <a:rPr lang="zh-CN" altLang="en-US" sz="1800" spc="200">
                <a:ln w="3175">
                  <a:noFill/>
                  <a:prstDash val="dash"/>
                </a:ln>
                <a:solidFill>
                  <a:srgbClr val="404040"/>
                </a:solidFill>
                <a:latin typeface="+mn-lt"/>
                <a:cs typeface="+mn-ea"/>
                <a:sym typeface="+mn-lt"/>
              </a:rPr>
              <a:t>劳动保护费</a:t>
            </a:r>
            <a:endParaRPr lang="zh-CN" altLang="en-US" sz="1800" spc="200">
              <a:ln w="3175">
                <a:noFill/>
                <a:prstDash val="dash"/>
              </a:ln>
              <a:solidFill>
                <a:srgbClr val="404040"/>
              </a:solidFill>
              <a:latin typeface="+mn-lt"/>
              <a:cs typeface="+mn-ea"/>
              <a:sym typeface="+mn-lt"/>
            </a:endParaRPr>
          </a:p>
        </p:txBody>
      </p:sp>
      <p:sp>
        <p:nvSpPr>
          <p:cNvPr id="10" name="Title 6"/>
          <p:cNvSpPr txBox="1"/>
          <p:nvPr>
            <p:custDataLst>
              <p:tags r:id="rId7"/>
            </p:custDataLst>
          </p:nvPr>
        </p:nvSpPr>
        <p:spPr>
          <a:xfrm>
            <a:off x="8077264" y="1981188"/>
            <a:ext cx="3505225" cy="2895625"/>
          </a:xfrm>
          <a:prstGeom prst="rect">
            <a:avLst/>
          </a:prstGeom>
          <a:noFill/>
          <a:ln w="3175">
            <a:noFill/>
            <a:prstDash val="dash"/>
          </a:ln>
        </p:spPr>
        <p:txBody>
          <a:bodyPr wrap="square" lIns="91440" tIns="45720" rIns="91440" bIns="45720" anchor="ctr" anchorCtr="0">
            <a:no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285750" lvl="0" indent="-285750" algn="l" fontAlgn="ctr">
              <a:lnSpc>
                <a:spcPct val="130000"/>
              </a:lnSpc>
              <a:spcBef>
                <a:spcPts val="1000"/>
              </a:spcBef>
              <a:spcAft>
                <a:spcPts val="0"/>
              </a:spcAft>
              <a:buSzPct val="100000"/>
              <a:buFont typeface="Wingdings" panose="05000000000000000000" charset="0"/>
              <a:buChar char="l"/>
            </a:pPr>
            <a:r>
              <a:rPr lang="zh-CN" altLang="en-US" sz="1800" spc="200">
                <a:ln w="3175">
                  <a:noFill/>
                  <a:prstDash val="dash"/>
                </a:ln>
                <a:solidFill>
                  <a:srgbClr val="404040"/>
                </a:solidFill>
                <a:latin typeface="+mn-lt"/>
                <a:cs typeface="+mn-ea"/>
                <a:sym typeface="+mn-lt"/>
              </a:rPr>
              <a:t>生产工人工资及福利费、</a:t>
            </a:r>
            <a:endParaRPr lang="zh-CN" altLang="en-US" sz="1800" spc="200">
              <a:ln w="3175">
                <a:noFill/>
                <a:prstDash val="dash"/>
              </a:ln>
              <a:solidFill>
                <a:srgbClr val="404040"/>
              </a:solidFill>
              <a:latin typeface="+mn-lt"/>
              <a:cs typeface="+mn-ea"/>
              <a:sym typeface="+mn-lt"/>
            </a:endParaRPr>
          </a:p>
          <a:p>
            <a:pPr marL="285750" lvl="0" indent="-285750" algn="l" fontAlgn="ctr">
              <a:lnSpc>
                <a:spcPct val="130000"/>
              </a:lnSpc>
              <a:spcBef>
                <a:spcPts val="1000"/>
              </a:spcBef>
              <a:spcAft>
                <a:spcPts val="0"/>
              </a:spcAft>
              <a:buSzPct val="100000"/>
              <a:buFont typeface="Wingdings" panose="05000000000000000000" charset="0"/>
              <a:buChar char="l"/>
            </a:pPr>
            <a:r>
              <a:rPr lang="zh-CN" altLang="en-US" sz="1800" spc="200">
                <a:ln w="3175">
                  <a:noFill/>
                  <a:prstDash val="dash"/>
                </a:ln>
                <a:solidFill>
                  <a:srgbClr val="404040"/>
                </a:solidFill>
                <a:latin typeface="+mn-lt"/>
                <a:cs typeface="+mn-ea"/>
                <a:sym typeface="+mn-lt"/>
              </a:rPr>
              <a:t>原材料、</a:t>
            </a:r>
            <a:endParaRPr lang="zh-CN" altLang="en-US" sz="1800" spc="200">
              <a:ln w="3175">
                <a:noFill/>
                <a:prstDash val="dash"/>
              </a:ln>
              <a:solidFill>
                <a:srgbClr val="404040"/>
              </a:solidFill>
              <a:latin typeface="+mn-lt"/>
              <a:cs typeface="+mn-ea"/>
              <a:sym typeface="+mn-lt"/>
            </a:endParaRPr>
          </a:p>
          <a:p>
            <a:pPr marL="285750" lvl="0" indent="-285750" algn="l" fontAlgn="ctr">
              <a:lnSpc>
                <a:spcPct val="130000"/>
              </a:lnSpc>
              <a:spcBef>
                <a:spcPts val="1000"/>
              </a:spcBef>
              <a:spcAft>
                <a:spcPts val="0"/>
              </a:spcAft>
              <a:buSzPct val="100000"/>
              <a:buFont typeface="Wingdings" panose="05000000000000000000" charset="0"/>
              <a:buChar char="l"/>
            </a:pPr>
            <a:r>
              <a:rPr lang="zh-CN" altLang="en-US" sz="1800" spc="200">
                <a:ln w="3175">
                  <a:noFill/>
                  <a:prstDash val="dash"/>
                </a:ln>
                <a:solidFill>
                  <a:srgbClr val="404040"/>
                </a:solidFill>
                <a:latin typeface="+mn-lt"/>
                <a:cs typeface="+mn-ea"/>
                <a:sym typeface="+mn-lt"/>
              </a:rPr>
              <a:t>机物料消耗、</a:t>
            </a:r>
            <a:endParaRPr lang="zh-CN" altLang="en-US" sz="1800" spc="200">
              <a:ln w="3175">
                <a:noFill/>
                <a:prstDash val="dash"/>
              </a:ln>
              <a:solidFill>
                <a:srgbClr val="404040"/>
              </a:solidFill>
              <a:latin typeface="+mn-lt"/>
              <a:cs typeface="+mn-ea"/>
              <a:sym typeface="+mn-lt"/>
            </a:endParaRPr>
          </a:p>
          <a:p>
            <a:pPr marL="285750" lvl="0" indent="-285750" algn="l" fontAlgn="ctr">
              <a:lnSpc>
                <a:spcPct val="130000"/>
              </a:lnSpc>
              <a:spcBef>
                <a:spcPts val="1000"/>
              </a:spcBef>
              <a:spcAft>
                <a:spcPts val="0"/>
              </a:spcAft>
              <a:buSzPct val="100000"/>
              <a:buFont typeface="Wingdings" panose="05000000000000000000" charset="0"/>
              <a:buChar char="l"/>
            </a:pPr>
            <a:r>
              <a:rPr lang="zh-CN" altLang="en-US" sz="1800" spc="200">
                <a:ln w="3175">
                  <a:noFill/>
                  <a:prstDash val="dash"/>
                </a:ln>
                <a:solidFill>
                  <a:srgbClr val="404040"/>
                </a:solidFill>
                <a:latin typeface="+mn-lt"/>
                <a:cs typeface="+mn-ea"/>
                <a:sym typeface="+mn-lt"/>
              </a:rPr>
              <a:t>机器折旧费、</a:t>
            </a:r>
            <a:endParaRPr lang="zh-CN" altLang="en-US" sz="1800" spc="200">
              <a:ln w="3175">
                <a:noFill/>
                <a:prstDash val="dash"/>
              </a:ln>
              <a:solidFill>
                <a:srgbClr val="404040"/>
              </a:solidFill>
              <a:latin typeface="+mn-lt"/>
              <a:cs typeface="+mn-ea"/>
              <a:sym typeface="+mn-lt"/>
            </a:endParaRPr>
          </a:p>
          <a:p>
            <a:pPr marL="285750" lvl="0" indent="-285750" algn="l" fontAlgn="ctr">
              <a:lnSpc>
                <a:spcPct val="130000"/>
              </a:lnSpc>
              <a:spcBef>
                <a:spcPts val="1000"/>
              </a:spcBef>
              <a:spcAft>
                <a:spcPts val="0"/>
              </a:spcAft>
              <a:buSzPct val="100000"/>
              <a:buFont typeface="Wingdings" panose="05000000000000000000" charset="0"/>
              <a:buChar char="l"/>
            </a:pPr>
            <a:r>
              <a:rPr lang="zh-CN" altLang="en-US" sz="1800" spc="200">
                <a:ln w="3175">
                  <a:noFill/>
                  <a:prstDash val="dash"/>
                </a:ln>
                <a:solidFill>
                  <a:srgbClr val="404040"/>
                </a:solidFill>
                <a:latin typeface="+mn-lt"/>
                <a:cs typeface="+mn-ea"/>
                <a:sym typeface="+mn-lt"/>
              </a:rPr>
              <a:t>外购半成品、</a:t>
            </a:r>
            <a:endParaRPr lang="zh-CN" altLang="en-US" sz="1800" spc="200">
              <a:ln w="3175">
                <a:noFill/>
                <a:prstDash val="dash"/>
              </a:ln>
              <a:solidFill>
                <a:srgbClr val="404040"/>
              </a:solidFill>
              <a:latin typeface="+mn-lt"/>
              <a:cs typeface="+mn-ea"/>
              <a:sym typeface="+mn-lt"/>
            </a:endParaRPr>
          </a:p>
        </p:txBody>
      </p:sp>
      <p:sp>
        <p:nvSpPr>
          <p:cNvPr id="9" name="矩形 8"/>
          <p:cNvSpPr/>
          <p:nvPr/>
        </p:nvSpPr>
        <p:spPr>
          <a:xfrm>
            <a:off x="370060" y="231845"/>
            <a:ext cx="2506980" cy="583565"/>
          </a:xfrm>
          <a:prstGeom prst="rect">
            <a:avLst/>
          </a:prstGeom>
        </p:spPr>
        <p:txBody>
          <a:bodyPr wrap="none">
            <a:spAutoFit/>
          </a:bodyPr>
          <a:lstStyle/>
          <a:p>
            <a:pPr algn="l"/>
            <a:r>
              <a:rPr lang="zh-CN" altLang="en-US" sz="3200" b="1" spc="-150" dirty="0">
                <a:solidFill>
                  <a:schemeClr val="accent5">
                    <a:lumMod val="50000"/>
                  </a:schemeClr>
                </a:solidFill>
                <a:cs typeface="+mn-ea"/>
                <a:sym typeface="+mn-lt"/>
              </a:rPr>
              <a:t>生产成本举例</a:t>
            </a:r>
            <a:endParaRPr lang="zh-CN" altLang="en-US" sz="3200" b="1" spc="-150" dirty="0">
              <a:solidFill>
                <a:schemeClr val="accent5">
                  <a:lumMod val="50000"/>
                </a:schemeClr>
              </a:solidFill>
              <a:cs typeface="+mn-ea"/>
              <a:sym typeface="+mn-lt"/>
            </a:endParaRPr>
          </a:p>
        </p:txBody>
      </p:sp>
      <p:pic>
        <p:nvPicPr>
          <p:cNvPr id="5" name="图片 4" descr="51miz-E824944-FAA4A7A2"/>
          <p:cNvPicPr>
            <a:picLocks noChangeAspect="1"/>
          </p:cNvPicPr>
          <p:nvPr/>
        </p:nvPicPr>
        <p:blipFill>
          <a:blip r:embed="rId8"/>
          <a:stretch>
            <a:fillRect/>
          </a:stretch>
        </p:blipFill>
        <p:spPr>
          <a:xfrm>
            <a:off x="9411970" y="4687570"/>
            <a:ext cx="2170430" cy="2170430"/>
          </a:xfrm>
          <a:prstGeom prst="rect">
            <a:avLst/>
          </a:prstGeom>
        </p:spPr>
      </p:pic>
    </p:spTree>
    <p:custDataLst>
      <p:tags r:id="rId9"/>
    </p:custData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2"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grpId="2"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par>
                                <p:cTn id="15" presetID="53" presetClass="entr" presetSubtype="16" fill="hold" grpId="2"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500" fill="hold"/>
                                        <p:tgtEl>
                                          <p:spTgt spid="11"/>
                                        </p:tgtEl>
                                        <p:attrNameLst>
                                          <p:attrName>ppt_w</p:attrName>
                                        </p:attrNameLst>
                                      </p:cBhvr>
                                      <p:tavLst>
                                        <p:tav tm="0">
                                          <p:val>
                                            <p:fltVal val="0"/>
                                          </p:val>
                                        </p:tav>
                                        <p:tav tm="100000">
                                          <p:val>
                                            <p:strVal val="#ppt_w"/>
                                          </p:val>
                                        </p:tav>
                                      </p:tavLst>
                                    </p:anim>
                                    <p:anim calcmode="lin" valueType="num">
                                      <p:cBhvr>
                                        <p:cTn id="18" dur="500" fill="hold"/>
                                        <p:tgtEl>
                                          <p:spTgt spid="11"/>
                                        </p:tgtEl>
                                        <p:attrNameLst>
                                          <p:attrName>ppt_h</p:attrName>
                                        </p:attrNameLst>
                                      </p:cBhvr>
                                      <p:tavLst>
                                        <p:tav tm="0">
                                          <p:val>
                                            <p:fltVal val="0"/>
                                          </p:val>
                                        </p:tav>
                                        <p:tav tm="100000">
                                          <p:val>
                                            <p:strVal val="#ppt_h"/>
                                          </p:val>
                                        </p:tav>
                                      </p:tavLst>
                                    </p:anim>
                                    <p:animEffect transition="in" filter="fade">
                                      <p:cBhvr>
                                        <p:cTn id="19" dur="500"/>
                                        <p:tgtEl>
                                          <p:spTgt spid="11"/>
                                        </p:tgtEl>
                                      </p:cBhvr>
                                    </p:animEffect>
                                  </p:childTnLst>
                                </p:cTn>
                              </p:par>
                              <p:par>
                                <p:cTn id="20" presetID="53" presetClass="entr" presetSubtype="16" fill="hold" grpId="2"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childTnLst>
                                </p:cTn>
                              </p:par>
                              <p:par>
                                <p:cTn id="25" presetID="53" presetClass="entr" presetSubtype="16" fill="hold" grpId="2" nodeType="with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500" fill="hold"/>
                                        <p:tgtEl>
                                          <p:spTgt spid="3"/>
                                        </p:tgtEl>
                                        <p:attrNameLst>
                                          <p:attrName>ppt_w</p:attrName>
                                        </p:attrNameLst>
                                      </p:cBhvr>
                                      <p:tavLst>
                                        <p:tav tm="0">
                                          <p:val>
                                            <p:fltVal val="0"/>
                                          </p:val>
                                        </p:tav>
                                        <p:tav tm="100000">
                                          <p:val>
                                            <p:strVal val="#ppt_w"/>
                                          </p:val>
                                        </p:tav>
                                      </p:tavLst>
                                    </p:anim>
                                    <p:anim calcmode="lin" valueType="num">
                                      <p:cBhvr>
                                        <p:cTn id="28" dur="500" fill="hold"/>
                                        <p:tgtEl>
                                          <p:spTgt spid="3"/>
                                        </p:tgtEl>
                                        <p:attrNameLst>
                                          <p:attrName>ppt_h</p:attrName>
                                        </p:attrNameLst>
                                      </p:cBhvr>
                                      <p:tavLst>
                                        <p:tav tm="0">
                                          <p:val>
                                            <p:fltVal val="0"/>
                                          </p:val>
                                        </p:tav>
                                        <p:tav tm="100000">
                                          <p:val>
                                            <p:strVal val="#ppt_h"/>
                                          </p:val>
                                        </p:tav>
                                      </p:tavLst>
                                    </p:anim>
                                    <p:animEffect transition="in" filter="fade">
                                      <p:cBhvr>
                                        <p:cTn id="29" dur="500"/>
                                        <p:tgtEl>
                                          <p:spTgt spid="3"/>
                                        </p:tgtEl>
                                      </p:cBhvr>
                                    </p:animEffect>
                                  </p:childTnLst>
                                </p:cTn>
                              </p:par>
                              <p:par>
                                <p:cTn id="30" presetID="53" presetClass="entr" presetSubtype="16" fill="hold" grpId="2" nodeType="withEffect">
                                  <p:stCondLst>
                                    <p:cond delay="0"/>
                                  </p:stCondLst>
                                  <p:childTnLst>
                                    <p:set>
                                      <p:cBhvr>
                                        <p:cTn id="31" dur="1" fill="hold">
                                          <p:stCondLst>
                                            <p:cond delay="0"/>
                                          </p:stCondLst>
                                        </p:cTn>
                                        <p:tgtEl>
                                          <p:spTgt spid="4"/>
                                        </p:tgtEl>
                                        <p:attrNameLst>
                                          <p:attrName>style.visibility</p:attrName>
                                        </p:attrNameLst>
                                      </p:cBhvr>
                                      <p:to>
                                        <p:strVal val="visible"/>
                                      </p:to>
                                    </p:set>
                                    <p:anim calcmode="lin" valueType="num">
                                      <p:cBhvr>
                                        <p:cTn id="32" dur="500" fill="hold"/>
                                        <p:tgtEl>
                                          <p:spTgt spid="4"/>
                                        </p:tgtEl>
                                        <p:attrNameLst>
                                          <p:attrName>ppt_w</p:attrName>
                                        </p:attrNameLst>
                                      </p:cBhvr>
                                      <p:tavLst>
                                        <p:tav tm="0">
                                          <p:val>
                                            <p:fltVal val="0"/>
                                          </p:val>
                                        </p:tav>
                                        <p:tav tm="100000">
                                          <p:val>
                                            <p:strVal val="#ppt_w"/>
                                          </p:val>
                                        </p:tav>
                                      </p:tavLst>
                                    </p:anim>
                                    <p:anim calcmode="lin" valueType="num">
                                      <p:cBhvr>
                                        <p:cTn id="33" dur="500" fill="hold"/>
                                        <p:tgtEl>
                                          <p:spTgt spid="4"/>
                                        </p:tgtEl>
                                        <p:attrNameLst>
                                          <p:attrName>ppt_h</p:attrName>
                                        </p:attrNameLst>
                                      </p:cBhvr>
                                      <p:tavLst>
                                        <p:tav tm="0">
                                          <p:val>
                                            <p:fltVal val="0"/>
                                          </p:val>
                                        </p:tav>
                                        <p:tav tm="100000">
                                          <p:val>
                                            <p:strVal val="#ppt_h"/>
                                          </p:val>
                                        </p:tav>
                                      </p:tavLst>
                                    </p:anim>
                                    <p:animEffect transition="in" filter="fade">
                                      <p:cBhvr>
                                        <p:cTn id="34" dur="500"/>
                                        <p:tgtEl>
                                          <p:spTgt spid="4"/>
                                        </p:tgtEl>
                                      </p:cBhvr>
                                    </p:animEffect>
                                  </p:childTnLst>
                                </p:cTn>
                              </p:par>
                              <p:par>
                                <p:cTn id="35" presetID="53" presetClass="entr" presetSubtype="16" fill="hold" grpId="2" nodeType="with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p:cTn id="37" dur="500" fill="hold"/>
                                        <p:tgtEl>
                                          <p:spTgt spid="10"/>
                                        </p:tgtEl>
                                        <p:attrNameLst>
                                          <p:attrName>ppt_w</p:attrName>
                                        </p:attrNameLst>
                                      </p:cBhvr>
                                      <p:tavLst>
                                        <p:tav tm="0">
                                          <p:val>
                                            <p:fltVal val="0"/>
                                          </p:val>
                                        </p:tav>
                                        <p:tav tm="100000">
                                          <p:val>
                                            <p:strVal val="#ppt_w"/>
                                          </p:val>
                                        </p:tav>
                                      </p:tavLst>
                                    </p:anim>
                                    <p:anim calcmode="lin" valueType="num">
                                      <p:cBhvr>
                                        <p:cTn id="38" dur="500" fill="hold"/>
                                        <p:tgtEl>
                                          <p:spTgt spid="10"/>
                                        </p:tgtEl>
                                        <p:attrNameLst>
                                          <p:attrName>ppt_h</p:attrName>
                                        </p:attrNameLst>
                                      </p:cBhvr>
                                      <p:tavLst>
                                        <p:tav tm="0">
                                          <p:val>
                                            <p:fltVal val="0"/>
                                          </p:val>
                                        </p:tav>
                                        <p:tav tm="100000">
                                          <p:val>
                                            <p:strVal val="#ppt_h"/>
                                          </p:val>
                                        </p:tav>
                                      </p:tavLst>
                                    </p:anim>
                                    <p:animEffect transition="in" filter="fade">
                                      <p:cBhvr>
                                        <p:cTn id="39" dur="500"/>
                                        <p:tgtEl>
                                          <p:spTgt spid="10"/>
                                        </p:tgtEl>
                                      </p:cBhvr>
                                    </p:animEffect>
                                  </p:childTnLst>
                                </p:cTn>
                              </p:par>
                              <p:par>
                                <p:cTn id="40" presetID="53" presetClass="entr" presetSubtype="16" fill="hold" grpId="2" nodeType="with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p:cTn id="42" dur="500" fill="hold"/>
                                        <p:tgtEl>
                                          <p:spTgt spid="9"/>
                                        </p:tgtEl>
                                        <p:attrNameLst>
                                          <p:attrName>ppt_w</p:attrName>
                                        </p:attrNameLst>
                                      </p:cBhvr>
                                      <p:tavLst>
                                        <p:tav tm="0">
                                          <p:val>
                                            <p:fltVal val="0"/>
                                          </p:val>
                                        </p:tav>
                                        <p:tav tm="100000">
                                          <p:val>
                                            <p:strVal val="#ppt_w"/>
                                          </p:val>
                                        </p:tav>
                                      </p:tavLst>
                                    </p:anim>
                                    <p:anim calcmode="lin" valueType="num">
                                      <p:cBhvr>
                                        <p:cTn id="43" dur="500" fill="hold"/>
                                        <p:tgtEl>
                                          <p:spTgt spid="9"/>
                                        </p:tgtEl>
                                        <p:attrNameLst>
                                          <p:attrName>ppt_h</p:attrName>
                                        </p:attrNameLst>
                                      </p:cBhvr>
                                      <p:tavLst>
                                        <p:tav tm="0">
                                          <p:val>
                                            <p:fltVal val="0"/>
                                          </p:val>
                                        </p:tav>
                                        <p:tav tm="100000">
                                          <p:val>
                                            <p:strVal val="#ppt_h"/>
                                          </p:val>
                                        </p:tav>
                                      </p:tavLst>
                                    </p:anim>
                                    <p:animEffect transition="in" filter="fade">
                                      <p:cBhvr>
                                        <p:cTn id="44" dur="500"/>
                                        <p:tgtEl>
                                          <p:spTgt spid="9"/>
                                        </p:tgtEl>
                                      </p:cBhvr>
                                    </p:animEffect>
                                  </p:childTnLst>
                                </p:cTn>
                              </p:par>
                              <p:par>
                                <p:cTn id="45" presetID="53" presetClass="entr" presetSubtype="16" fill="hold" nodeType="withEffect">
                                  <p:stCondLst>
                                    <p:cond delay="0"/>
                                  </p:stCondLst>
                                  <p:childTnLst>
                                    <p:set>
                                      <p:cBhvr>
                                        <p:cTn id="46" dur="1" fill="hold">
                                          <p:stCondLst>
                                            <p:cond delay="0"/>
                                          </p:stCondLst>
                                        </p:cTn>
                                        <p:tgtEl>
                                          <p:spTgt spid="5"/>
                                        </p:tgtEl>
                                        <p:attrNameLst>
                                          <p:attrName>style.visibility</p:attrName>
                                        </p:attrNameLst>
                                      </p:cBhvr>
                                      <p:to>
                                        <p:strVal val="visible"/>
                                      </p:to>
                                    </p:set>
                                    <p:anim calcmode="lin" valueType="num">
                                      <p:cBhvr>
                                        <p:cTn id="47" dur="500" fill="hold"/>
                                        <p:tgtEl>
                                          <p:spTgt spid="5"/>
                                        </p:tgtEl>
                                        <p:attrNameLst>
                                          <p:attrName>ppt_w</p:attrName>
                                        </p:attrNameLst>
                                      </p:cBhvr>
                                      <p:tavLst>
                                        <p:tav tm="0">
                                          <p:val>
                                            <p:fltVal val="0"/>
                                          </p:val>
                                        </p:tav>
                                        <p:tav tm="100000">
                                          <p:val>
                                            <p:strVal val="#ppt_w"/>
                                          </p:val>
                                        </p:tav>
                                      </p:tavLst>
                                    </p:anim>
                                    <p:anim calcmode="lin" valueType="num">
                                      <p:cBhvr>
                                        <p:cTn id="48" dur="500" fill="hold"/>
                                        <p:tgtEl>
                                          <p:spTgt spid="5"/>
                                        </p:tgtEl>
                                        <p:attrNameLst>
                                          <p:attrName>ppt_h</p:attrName>
                                        </p:attrNameLst>
                                      </p:cBhvr>
                                      <p:tavLst>
                                        <p:tav tm="0">
                                          <p:val>
                                            <p:fltVal val="0"/>
                                          </p:val>
                                        </p:tav>
                                        <p:tav tm="100000">
                                          <p:val>
                                            <p:strVal val="#ppt_h"/>
                                          </p:val>
                                        </p:tav>
                                      </p:tavLst>
                                    </p:anim>
                                    <p:animEffect transition="in" filter="fade">
                                      <p:cBhvr>
                                        <p:cTn id="4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animBg="1"/>
      <p:bldP spid="2" grpId="2" animBg="1"/>
      <p:bldP spid="8" grpId="1" animBg="1"/>
      <p:bldP spid="8" grpId="2" animBg="1"/>
      <p:bldP spid="11" grpId="1" animBg="1"/>
      <p:bldP spid="11" grpId="2" animBg="1"/>
      <p:bldP spid="13" grpId="1" animBg="1"/>
      <p:bldP spid="13" grpId="2" animBg="1"/>
      <p:bldP spid="3" grpId="1"/>
      <p:bldP spid="3" grpId="2"/>
      <p:bldP spid="4" grpId="1"/>
      <p:bldP spid="4" grpId="2"/>
      <p:bldP spid="10" grpId="1"/>
      <p:bldP spid="10" grpId="2"/>
      <p:bldP spid="9" grpId="1"/>
      <p:bldP spid="9" grpId="2"/>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userDrawn="1">
            <p:custDataLst>
              <p:tags r:id="rId1"/>
            </p:custDataLst>
          </p:nvPr>
        </p:nvSpPr>
        <p:spPr>
          <a:xfrm>
            <a:off x="0" y="0"/>
            <a:ext cx="6096000" cy="6858000"/>
          </a:xfrm>
          <a:prstGeom prst="rect">
            <a:avLst/>
          </a:prstGeom>
          <a:solidFill>
            <a:srgbClr val="F2F2F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dirty="0">
              <a:solidFill>
                <a:srgbClr val="FFFFFF"/>
              </a:solidFill>
              <a:cs typeface="+mn-ea"/>
              <a:sym typeface="+mn-lt"/>
            </a:endParaRPr>
          </a:p>
        </p:txBody>
      </p:sp>
      <p:sp>
        <p:nvSpPr>
          <p:cNvPr id="8" name="等腰三角形 7"/>
          <p:cNvSpPr/>
          <p:nvPr>
            <p:custDataLst>
              <p:tags r:id="rId2"/>
            </p:custDataLst>
          </p:nvPr>
        </p:nvSpPr>
        <p:spPr>
          <a:xfrm flipV="1">
            <a:off x="5778500" y="0"/>
            <a:ext cx="635005" cy="381003"/>
          </a:xfrm>
          <a:prstGeom prst="triangle">
            <a:avLst/>
          </a:prstGeom>
          <a:solidFill>
            <a:srgbClr val="CB2B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cs typeface="+mn-ea"/>
              <a:sym typeface="+mn-lt"/>
            </a:endParaRPr>
          </a:p>
        </p:txBody>
      </p:sp>
      <p:sp>
        <p:nvSpPr>
          <p:cNvPr id="11" name="等腰三角形 10"/>
          <p:cNvSpPr/>
          <p:nvPr>
            <p:custDataLst>
              <p:tags r:id="rId3"/>
            </p:custDataLst>
          </p:nvPr>
        </p:nvSpPr>
        <p:spPr>
          <a:xfrm>
            <a:off x="5778500" y="6477000"/>
            <a:ext cx="635005" cy="381003"/>
          </a:xfrm>
          <a:prstGeom prs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cs typeface="+mn-ea"/>
              <a:sym typeface="+mn-lt"/>
            </a:endParaRPr>
          </a:p>
        </p:txBody>
      </p:sp>
      <p:sp>
        <p:nvSpPr>
          <p:cNvPr id="13" name="菱形 12"/>
          <p:cNvSpPr/>
          <p:nvPr>
            <p:custDataLst>
              <p:tags r:id="rId4"/>
            </p:custDataLst>
          </p:nvPr>
        </p:nvSpPr>
        <p:spPr>
          <a:xfrm>
            <a:off x="4397823" y="1654655"/>
            <a:ext cx="3396343" cy="3396343"/>
          </a:xfrm>
          <a:prstGeom prst="diamond">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cs typeface="+mn-ea"/>
              <a:sym typeface="+mn-lt"/>
            </a:endParaRPr>
          </a:p>
        </p:txBody>
      </p:sp>
      <p:sp>
        <p:nvSpPr>
          <p:cNvPr id="3" name="文本框 2"/>
          <p:cNvSpPr txBox="1"/>
          <p:nvPr>
            <p:custDataLst>
              <p:tags r:id="rId5"/>
            </p:custDataLst>
          </p:nvPr>
        </p:nvSpPr>
        <p:spPr>
          <a:xfrm>
            <a:off x="4724389" y="2743222"/>
            <a:ext cx="2743225" cy="1066813"/>
          </a:xfrm>
          <a:prstGeom prst="rect">
            <a:avLst/>
          </a:prstGeom>
          <a:noFill/>
        </p:spPr>
        <p:txBody>
          <a:bodyPr wrap="square" rtlCol="0" anchor="ctr">
            <a:noAutofit/>
          </a:bodyPr>
          <a:lstStyle/>
          <a:p>
            <a:pPr marL="0" indent="0" algn="ctr">
              <a:lnSpc>
                <a:spcPct val="100000"/>
              </a:lnSpc>
              <a:spcBef>
                <a:spcPts val="0"/>
              </a:spcBef>
              <a:spcAft>
                <a:spcPts val="0"/>
              </a:spcAft>
              <a:buSzPct val="100000"/>
              <a:buNone/>
            </a:pPr>
            <a:r>
              <a:rPr lang="zh-CN" altLang="en-US" sz="2800" b="1" spc="300" dirty="0">
                <a:solidFill>
                  <a:srgbClr val="FFFFFF"/>
                </a:solidFill>
                <a:cs typeface="+mn-ea"/>
                <a:sym typeface="+mn-lt"/>
              </a:rPr>
              <a:t>期间费用举例</a:t>
            </a:r>
            <a:endParaRPr lang="zh-CN" altLang="en-US" sz="2800" b="1" spc="300" dirty="0">
              <a:solidFill>
                <a:srgbClr val="FFFFFF"/>
              </a:solidFill>
              <a:cs typeface="+mn-ea"/>
              <a:sym typeface="+mn-lt"/>
            </a:endParaRPr>
          </a:p>
        </p:txBody>
      </p:sp>
      <p:sp>
        <p:nvSpPr>
          <p:cNvPr id="4" name="Title 6"/>
          <p:cNvSpPr txBox="1"/>
          <p:nvPr>
            <p:custDataLst>
              <p:tags r:id="rId6"/>
            </p:custDataLst>
          </p:nvPr>
        </p:nvSpPr>
        <p:spPr>
          <a:xfrm>
            <a:off x="1054105" y="1981216"/>
            <a:ext cx="3505225" cy="2895625"/>
          </a:xfrm>
          <a:prstGeom prst="rect">
            <a:avLst/>
          </a:prstGeom>
          <a:noFill/>
          <a:ln w="3175">
            <a:noFill/>
            <a:prstDash val="dash"/>
          </a:ln>
        </p:spPr>
        <p:txBody>
          <a:bodyPr wrap="square" lIns="91440" tIns="45720" rIns="91440" bIns="45720" anchor="ctr" anchorCtr="0">
            <a:no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285750" lvl="0" indent="-285750" algn="l" fontAlgn="ctr">
              <a:lnSpc>
                <a:spcPct val="130000"/>
              </a:lnSpc>
              <a:spcBef>
                <a:spcPts val="1000"/>
              </a:spcBef>
              <a:spcAft>
                <a:spcPts val="0"/>
              </a:spcAft>
              <a:buSzPct val="100000"/>
              <a:buFont typeface="Wingdings" panose="05000000000000000000" charset="0"/>
              <a:buChar char="l"/>
            </a:pPr>
            <a:r>
              <a:rPr lang="zh-CN" altLang="en-US" sz="1800" spc="200">
                <a:ln w="3175">
                  <a:noFill/>
                  <a:prstDash val="dash"/>
                </a:ln>
                <a:solidFill>
                  <a:srgbClr val="404040"/>
                </a:solidFill>
                <a:latin typeface="+mn-lt"/>
                <a:cs typeface="+mn-ea"/>
                <a:sym typeface="+mn-lt"/>
              </a:rPr>
              <a:t>装卸费、</a:t>
            </a:r>
            <a:endParaRPr lang="zh-CN" altLang="en-US" sz="1800" spc="200">
              <a:ln w="3175">
                <a:noFill/>
                <a:prstDash val="dash"/>
              </a:ln>
              <a:solidFill>
                <a:srgbClr val="404040"/>
              </a:solidFill>
              <a:latin typeface="+mn-lt"/>
              <a:cs typeface="+mn-ea"/>
              <a:sym typeface="+mn-lt"/>
            </a:endParaRPr>
          </a:p>
          <a:p>
            <a:pPr marL="285750" lvl="0" indent="-285750" algn="l" fontAlgn="ctr">
              <a:lnSpc>
                <a:spcPct val="130000"/>
              </a:lnSpc>
              <a:spcBef>
                <a:spcPts val="1000"/>
              </a:spcBef>
              <a:spcAft>
                <a:spcPts val="0"/>
              </a:spcAft>
              <a:buSzPct val="100000"/>
              <a:buFont typeface="Wingdings" panose="05000000000000000000" charset="0"/>
              <a:buChar char="l"/>
            </a:pPr>
            <a:r>
              <a:rPr lang="zh-CN" altLang="en-US" sz="1800" spc="200">
                <a:ln w="3175">
                  <a:noFill/>
                  <a:prstDash val="dash"/>
                </a:ln>
                <a:solidFill>
                  <a:srgbClr val="404040"/>
                </a:solidFill>
                <a:latin typeface="+mn-lt"/>
                <a:cs typeface="+mn-ea"/>
                <a:sym typeface="+mn-lt"/>
              </a:rPr>
              <a:t>工会经费、</a:t>
            </a:r>
            <a:endParaRPr lang="zh-CN" altLang="en-US" sz="1800" spc="200">
              <a:ln w="3175">
                <a:noFill/>
                <a:prstDash val="dash"/>
              </a:ln>
              <a:solidFill>
                <a:srgbClr val="404040"/>
              </a:solidFill>
              <a:latin typeface="+mn-lt"/>
              <a:cs typeface="+mn-ea"/>
              <a:sym typeface="+mn-lt"/>
            </a:endParaRPr>
          </a:p>
          <a:p>
            <a:pPr marL="285750" lvl="0" indent="-285750" algn="l" fontAlgn="ctr">
              <a:lnSpc>
                <a:spcPct val="130000"/>
              </a:lnSpc>
              <a:spcBef>
                <a:spcPts val="1000"/>
              </a:spcBef>
              <a:spcAft>
                <a:spcPts val="0"/>
              </a:spcAft>
              <a:buSzPct val="100000"/>
              <a:buFont typeface="Wingdings" panose="05000000000000000000" charset="0"/>
              <a:buChar char="l"/>
            </a:pPr>
            <a:r>
              <a:rPr lang="zh-CN" altLang="en-US" sz="1800" spc="200">
                <a:ln w="3175">
                  <a:noFill/>
                  <a:prstDash val="dash"/>
                </a:ln>
                <a:solidFill>
                  <a:srgbClr val="404040"/>
                </a:solidFill>
                <a:latin typeface="+mn-lt"/>
                <a:cs typeface="+mn-ea"/>
                <a:sym typeface="+mn-lt"/>
              </a:rPr>
              <a:t>利息收入、</a:t>
            </a:r>
            <a:endParaRPr lang="zh-CN" altLang="en-US" sz="1800" spc="200">
              <a:ln w="3175">
                <a:noFill/>
                <a:prstDash val="dash"/>
              </a:ln>
              <a:solidFill>
                <a:srgbClr val="404040"/>
              </a:solidFill>
              <a:latin typeface="+mn-lt"/>
              <a:cs typeface="+mn-ea"/>
              <a:sym typeface="+mn-lt"/>
            </a:endParaRPr>
          </a:p>
          <a:p>
            <a:pPr marL="285750" lvl="0" indent="-285750" algn="l" fontAlgn="ctr">
              <a:lnSpc>
                <a:spcPct val="130000"/>
              </a:lnSpc>
              <a:spcBef>
                <a:spcPts val="1000"/>
              </a:spcBef>
              <a:spcAft>
                <a:spcPts val="0"/>
              </a:spcAft>
              <a:buSzPct val="100000"/>
              <a:buFont typeface="Wingdings" panose="05000000000000000000" charset="0"/>
              <a:buChar char="l"/>
            </a:pPr>
            <a:r>
              <a:rPr lang="zh-CN" altLang="en-US" sz="1800" spc="200">
                <a:ln w="3175">
                  <a:noFill/>
                  <a:prstDash val="dash"/>
                </a:ln>
                <a:solidFill>
                  <a:srgbClr val="404040"/>
                </a:solidFill>
                <a:latin typeface="+mn-lt"/>
                <a:cs typeface="+mn-ea"/>
                <a:sym typeface="+mn-lt"/>
              </a:rPr>
              <a:t>包装费、</a:t>
            </a:r>
            <a:endParaRPr lang="zh-CN" altLang="en-US" sz="1800" spc="200">
              <a:ln w="3175">
                <a:noFill/>
                <a:prstDash val="dash"/>
              </a:ln>
              <a:solidFill>
                <a:srgbClr val="404040"/>
              </a:solidFill>
              <a:latin typeface="+mn-lt"/>
              <a:cs typeface="+mn-ea"/>
              <a:sym typeface="+mn-lt"/>
            </a:endParaRPr>
          </a:p>
          <a:p>
            <a:pPr marL="285750" lvl="0" indent="-285750" algn="l" fontAlgn="ctr">
              <a:lnSpc>
                <a:spcPct val="130000"/>
              </a:lnSpc>
              <a:spcBef>
                <a:spcPts val="1000"/>
              </a:spcBef>
              <a:spcAft>
                <a:spcPts val="0"/>
              </a:spcAft>
              <a:buSzPct val="100000"/>
              <a:buFont typeface="Wingdings" panose="05000000000000000000" charset="0"/>
              <a:buChar char="l"/>
            </a:pPr>
            <a:r>
              <a:rPr lang="zh-CN" altLang="en-US" sz="1800" spc="200">
                <a:ln w="3175">
                  <a:noFill/>
                  <a:prstDash val="dash"/>
                </a:ln>
                <a:solidFill>
                  <a:srgbClr val="404040"/>
                </a:solidFill>
                <a:latin typeface="+mn-lt"/>
                <a:cs typeface="+mn-ea"/>
                <a:sym typeface="+mn-lt"/>
              </a:rPr>
              <a:t>广告费、</a:t>
            </a:r>
            <a:endParaRPr lang="zh-CN" altLang="en-US" sz="1800" spc="200">
              <a:ln w="3175">
                <a:noFill/>
                <a:prstDash val="dash"/>
              </a:ln>
              <a:solidFill>
                <a:srgbClr val="404040"/>
              </a:solidFill>
              <a:latin typeface="+mn-lt"/>
              <a:cs typeface="+mn-ea"/>
              <a:sym typeface="+mn-lt"/>
            </a:endParaRPr>
          </a:p>
          <a:p>
            <a:pPr marL="285750" lvl="0" indent="-285750" algn="l" fontAlgn="ctr">
              <a:lnSpc>
                <a:spcPct val="130000"/>
              </a:lnSpc>
              <a:spcBef>
                <a:spcPts val="1000"/>
              </a:spcBef>
              <a:spcAft>
                <a:spcPts val="0"/>
              </a:spcAft>
              <a:buSzPct val="100000"/>
              <a:buFont typeface="Wingdings" panose="05000000000000000000" charset="0"/>
              <a:buChar char="l"/>
            </a:pPr>
            <a:r>
              <a:rPr lang="zh-CN" altLang="en-US" sz="1800" spc="200">
                <a:ln w="3175">
                  <a:noFill/>
                  <a:prstDash val="dash"/>
                </a:ln>
                <a:solidFill>
                  <a:srgbClr val="404040"/>
                </a:solidFill>
                <a:latin typeface="+mn-lt"/>
                <a:cs typeface="+mn-ea"/>
                <a:sym typeface="+mn-lt"/>
              </a:rPr>
              <a:t>利息支出、</a:t>
            </a:r>
            <a:endParaRPr lang="zh-CN" altLang="en-US" sz="1800" spc="200">
              <a:ln w="3175">
                <a:noFill/>
                <a:prstDash val="dash"/>
              </a:ln>
              <a:solidFill>
                <a:srgbClr val="404040"/>
              </a:solidFill>
              <a:latin typeface="+mn-lt"/>
              <a:cs typeface="+mn-ea"/>
              <a:sym typeface="+mn-lt"/>
            </a:endParaRPr>
          </a:p>
          <a:p>
            <a:pPr marL="285750" lvl="0" indent="-285750" algn="l" fontAlgn="ctr">
              <a:lnSpc>
                <a:spcPct val="130000"/>
              </a:lnSpc>
              <a:spcBef>
                <a:spcPts val="1000"/>
              </a:spcBef>
              <a:spcAft>
                <a:spcPts val="0"/>
              </a:spcAft>
              <a:buSzPct val="100000"/>
              <a:buFont typeface="Wingdings" panose="05000000000000000000" charset="0"/>
              <a:buChar char="l"/>
            </a:pPr>
            <a:r>
              <a:rPr lang="zh-CN" altLang="en-US" sz="1800" spc="200">
                <a:ln w="3175">
                  <a:noFill/>
                  <a:prstDash val="dash"/>
                </a:ln>
                <a:solidFill>
                  <a:srgbClr val="404040"/>
                </a:solidFill>
                <a:latin typeface="+mn-lt"/>
                <a:cs typeface="+mn-ea"/>
                <a:sym typeface="+mn-lt"/>
              </a:rPr>
              <a:t>董事会费、</a:t>
            </a:r>
            <a:endParaRPr lang="zh-CN" altLang="en-US" sz="1800" spc="200">
              <a:ln w="3175">
                <a:noFill/>
                <a:prstDash val="dash"/>
              </a:ln>
              <a:solidFill>
                <a:srgbClr val="404040"/>
              </a:solidFill>
              <a:latin typeface="+mn-lt"/>
              <a:cs typeface="+mn-ea"/>
              <a:sym typeface="+mn-lt"/>
            </a:endParaRPr>
          </a:p>
        </p:txBody>
      </p:sp>
      <p:sp>
        <p:nvSpPr>
          <p:cNvPr id="10" name="Title 6"/>
          <p:cNvSpPr txBox="1"/>
          <p:nvPr>
            <p:custDataLst>
              <p:tags r:id="rId7"/>
            </p:custDataLst>
          </p:nvPr>
        </p:nvSpPr>
        <p:spPr>
          <a:xfrm>
            <a:off x="8077264" y="1981188"/>
            <a:ext cx="3505225" cy="2895625"/>
          </a:xfrm>
          <a:prstGeom prst="rect">
            <a:avLst/>
          </a:prstGeom>
          <a:noFill/>
          <a:ln w="3175">
            <a:noFill/>
            <a:prstDash val="dash"/>
          </a:ln>
        </p:spPr>
        <p:txBody>
          <a:bodyPr wrap="square" lIns="91440" tIns="45720" rIns="91440" bIns="45720" anchor="ctr" anchorCtr="0">
            <a:no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285750" lvl="0" indent="-285750" algn="l" fontAlgn="ctr">
              <a:lnSpc>
                <a:spcPct val="130000"/>
              </a:lnSpc>
              <a:spcBef>
                <a:spcPts val="1000"/>
              </a:spcBef>
              <a:spcAft>
                <a:spcPts val="0"/>
              </a:spcAft>
              <a:buSzPct val="100000"/>
              <a:buFont typeface="Wingdings" panose="05000000000000000000" charset="0"/>
              <a:buChar char="l"/>
            </a:pPr>
            <a:r>
              <a:rPr lang="zh-CN" altLang="en-US" sz="1800" spc="200">
                <a:ln w="3175">
                  <a:noFill/>
                  <a:prstDash val="dash"/>
                </a:ln>
                <a:solidFill>
                  <a:srgbClr val="404040"/>
                </a:solidFill>
                <a:latin typeface="+mn-lt"/>
                <a:cs typeface="+mn-ea"/>
                <a:sym typeface="+mn-lt"/>
              </a:rPr>
              <a:t>销售机构的职工工资、</a:t>
            </a:r>
            <a:endParaRPr lang="zh-CN" altLang="en-US" sz="1800" spc="200">
              <a:ln w="3175">
                <a:noFill/>
                <a:prstDash val="dash"/>
              </a:ln>
              <a:solidFill>
                <a:srgbClr val="404040"/>
              </a:solidFill>
              <a:latin typeface="+mn-lt"/>
              <a:cs typeface="+mn-ea"/>
              <a:sym typeface="+mn-lt"/>
            </a:endParaRPr>
          </a:p>
          <a:p>
            <a:pPr marL="285750" lvl="0" indent="-285750" algn="l" fontAlgn="ctr">
              <a:lnSpc>
                <a:spcPct val="130000"/>
              </a:lnSpc>
              <a:spcBef>
                <a:spcPts val="1000"/>
              </a:spcBef>
              <a:spcAft>
                <a:spcPts val="0"/>
              </a:spcAft>
              <a:buSzPct val="100000"/>
              <a:buFont typeface="Wingdings" panose="05000000000000000000" charset="0"/>
              <a:buChar char="l"/>
            </a:pPr>
            <a:r>
              <a:rPr lang="zh-CN" altLang="en-US" sz="1800" spc="200">
                <a:ln w="3175">
                  <a:noFill/>
                  <a:prstDash val="dash"/>
                </a:ln>
                <a:solidFill>
                  <a:srgbClr val="404040"/>
                </a:solidFill>
                <a:latin typeface="+mn-lt"/>
                <a:cs typeface="+mn-ea"/>
                <a:sym typeface="+mn-lt"/>
              </a:rPr>
              <a:t>业务招待费、</a:t>
            </a:r>
            <a:endParaRPr lang="zh-CN" altLang="en-US" sz="1800" spc="200">
              <a:ln w="3175">
                <a:noFill/>
                <a:prstDash val="dash"/>
              </a:ln>
              <a:solidFill>
                <a:srgbClr val="404040"/>
              </a:solidFill>
              <a:latin typeface="+mn-lt"/>
              <a:cs typeface="+mn-ea"/>
              <a:sym typeface="+mn-lt"/>
            </a:endParaRPr>
          </a:p>
          <a:p>
            <a:pPr marL="285750" lvl="0" indent="-285750" algn="l" fontAlgn="ctr">
              <a:lnSpc>
                <a:spcPct val="130000"/>
              </a:lnSpc>
              <a:spcBef>
                <a:spcPts val="1000"/>
              </a:spcBef>
              <a:spcAft>
                <a:spcPts val="0"/>
              </a:spcAft>
              <a:buSzPct val="100000"/>
              <a:buFont typeface="Wingdings" panose="05000000000000000000" charset="0"/>
              <a:buChar char="l"/>
            </a:pPr>
            <a:r>
              <a:rPr lang="zh-CN" altLang="en-US" sz="1800" spc="200">
                <a:ln w="3175">
                  <a:noFill/>
                  <a:prstDash val="dash"/>
                </a:ln>
                <a:solidFill>
                  <a:srgbClr val="404040"/>
                </a:solidFill>
                <a:latin typeface="+mn-lt"/>
                <a:cs typeface="+mn-ea"/>
                <a:sym typeface="+mn-lt"/>
              </a:rPr>
              <a:t>研究开发费、</a:t>
            </a:r>
            <a:endParaRPr lang="zh-CN" altLang="en-US" sz="1800" spc="200">
              <a:ln w="3175">
                <a:noFill/>
                <a:prstDash val="dash"/>
              </a:ln>
              <a:solidFill>
                <a:srgbClr val="404040"/>
              </a:solidFill>
              <a:latin typeface="+mn-lt"/>
              <a:cs typeface="+mn-ea"/>
              <a:sym typeface="+mn-lt"/>
            </a:endParaRPr>
          </a:p>
          <a:p>
            <a:pPr marL="285750" lvl="0" indent="-285750" algn="l" fontAlgn="ctr">
              <a:lnSpc>
                <a:spcPct val="130000"/>
              </a:lnSpc>
              <a:spcBef>
                <a:spcPts val="1000"/>
              </a:spcBef>
              <a:spcAft>
                <a:spcPts val="0"/>
              </a:spcAft>
              <a:buSzPct val="100000"/>
              <a:buFont typeface="Wingdings" panose="05000000000000000000" charset="0"/>
              <a:buChar char="l"/>
            </a:pPr>
            <a:r>
              <a:rPr lang="zh-CN" altLang="en-US" sz="1800" spc="200">
                <a:ln w="3175">
                  <a:noFill/>
                  <a:prstDash val="dash"/>
                </a:ln>
                <a:solidFill>
                  <a:srgbClr val="404040"/>
                </a:solidFill>
                <a:latin typeface="+mn-lt"/>
                <a:cs typeface="+mn-ea"/>
                <a:sym typeface="+mn-lt"/>
              </a:rPr>
              <a:t>产品运输费、</a:t>
            </a:r>
            <a:endParaRPr lang="zh-CN" altLang="en-US" sz="1800" spc="200">
              <a:ln w="3175">
                <a:noFill/>
                <a:prstDash val="dash"/>
              </a:ln>
              <a:solidFill>
                <a:srgbClr val="404040"/>
              </a:solidFill>
              <a:latin typeface="+mn-lt"/>
              <a:cs typeface="+mn-ea"/>
              <a:sym typeface="+mn-lt"/>
            </a:endParaRPr>
          </a:p>
          <a:p>
            <a:pPr marL="285750" lvl="0" indent="-285750" algn="l" fontAlgn="ctr">
              <a:lnSpc>
                <a:spcPct val="130000"/>
              </a:lnSpc>
              <a:spcBef>
                <a:spcPts val="1000"/>
              </a:spcBef>
              <a:spcAft>
                <a:spcPts val="0"/>
              </a:spcAft>
              <a:buSzPct val="100000"/>
              <a:buFont typeface="Wingdings" panose="05000000000000000000" charset="0"/>
              <a:buChar char="l"/>
            </a:pPr>
            <a:r>
              <a:rPr lang="zh-CN" altLang="en-US" sz="1800" spc="200">
                <a:ln w="3175">
                  <a:noFill/>
                  <a:prstDash val="dash"/>
                </a:ln>
                <a:solidFill>
                  <a:srgbClr val="404040"/>
                </a:solidFill>
                <a:latin typeface="+mn-lt"/>
                <a:cs typeface="+mn-ea"/>
                <a:sym typeface="+mn-lt"/>
              </a:rPr>
              <a:t>房产税、</a:t>
            </a:r>
            <a:endParaRPr lang="zh-CN" altLang="en-US" sz="1800" spc="200">
              <a:ln w="3175">
                <a:noFill/>
                <a:prstDash val="dash"/>
              </a:ln>
              <a:solidFill>
                <a:srgbClr val="404040"/>
              </a:solidFill>
              <a:latin typeface="+mn-lt"/>
              <a:cs typeface="+mn-ea"/>
              <a:sym typeface="+mn-lt"/>
            </a:endParaRPr>
          </a:p>
          <a:p>
            <a:pPr marL="285750" lvl="0" indent="-285750" algn="l" fontAlgn="ctr">
              <a:lnSpc>
                <a:spcPct val="130000"/>
              </a:lnSpc>
              <a:spcBef>
                <a:spcPts val="1000"/>
              </a:spcBef>
              <a:spcAft>
                <a:spcPts val="0"/>
              </a:spcAft>
              <a:buSzPct val="100000"/>
              <a:buFont typeface="Wingdings" panose="05000000000000000000" charset="0"/>
              <a:buChar char="l"/>
            </a:pPr>
            <a:r>
              <a:rPr lang="zh-CN" altLang="en-US" sz="1800" spc="200">
                <a:ln w="3175">
                  <a:noFill/>
                  <a:prstDash val="dash"/>
                </a:ln>
                <a:solidFill>
                  <a:srgbClr val="404040"/>
                </a:solidFill>
                <a:latin typeface="+mn-lt"/>
                <a:cs typeface="+mn-ea"/>
                <a:sym typeface="+mn-lt"/>
              </a:rPr>
              <a:t>金融机构手续费</a:t>
            </a:r>
            <a:endParaRPr lang="zh-CN" altLang="en-US" sz="1800" spc="200">
              <a:ln w="3175">
                <a:noFill/>
                <a:prstDash val="dash"/>
              </a:ln>
              <a:solidFill>
                <a:srgbClr val="404040"/>
              </a:solidFill>
              <a:latin typeface="+mn-lt"/>
              <a:cs typeface="+mn-ea"/>
              <a:sym typeface="+mn-lt"/>
            </a:endParaRPr>
          </a:p>
        </p:txBody>
      </p:sp>
      <p:sp>
        <p:nvSpPr>
          <p:cNvPr id="9" name="矩形 8"/>
          <p:cNvSpPr/>
          <p:nvPr/>
        </p:nvSpPr>
        <p:spPr>
          <a:xfrm>
            <a:off x="370060" y="231845"/>
            <a:ext cx="2506980" cy="583565"/>
          </a:xfrm>
          <a:prstGeom prst="rect">
            <a:avLst/>
          </a:prstGeom>
        </p:spPr>
        <p:txBody>
          <a:bodyPr wrap="none">
            <a:spAutoFit/>
          </a:bodyPr>
          <a:lstStyle/>
          <a:p>
            <a:pPr algn="l"/>
            <a:r>
              <a:rPr lang="zh-CN" altLang="en-US" sz="3200" b="1" spc="-150" dirty="0">
                <a:solidFill>
                  <a:schemeClr val="accent5">
                    <a:lumMod val="50000"/>
                  </a:schemeClr>
                </a:solidFill>
                <a:cs typeface="+mn-ea"/>
                <a:sym typeface="+mn-lt"/>
              </a:rPr>
              <a:t>期间费用举例</a:t>
            </a:r>
            <a:endParaRPr lang="zh-CN" altLang="en-US" sz="3200" b="1" spc="-150" dirty="0">
              <a:solidFill>
                <a:schemeClr val="accent5">
                  <a:lumMod val="50000"/>
                </a:schemeClr>
              </a:solidFill>
              <a:cs typeface="+mn-ea"/>
              <a:sym typeface="+mn-lt"/>
            </a:endParaRPr>
          </a:p>
        </p:txBody>
      </p:sp>
      <p:pic>
        <p:nvPicPr>
          <p:cNvPr id="5" name="图片 4" descr="51miz-E824944-FAA4A7A2"/>
          <p:cNvPicPr>
            <a:picLocks noChangeAspect="1"/>
          </p:cNvPicPr>
          <p:nvPr/>
        </p:nvPicPr>
        <p:blipFill>
          <a:blip r:embed="rId8"/>
          <a:stretch>
            <a:fillRect/>
          </a:stretch>
        </p:blipFill>
        <p:spPr>
          <a:xfrm>
            <a:off x="9411970" y="4687570"/>
            <a:ext cx="2170430" cy="2170430"/>
          </a:xfrm>
          <a:prstGeom prst="rect">
            <a:avLst/>
          </a:prstGeom>
        </p:spPr>
      </p:pic>
    </p:spTree>
    <p:custDataLst>
      <p:tags r:id="rId9"/>
    </p:custData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2"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par>
                                <p:cTn id="21" presetID="26" presetClass="entr" presetSubtype="0" fill="hold" grpId="2"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80">
                                          <p:stCondLst>
                                            <p:cond delay="0"/>
                                          </p:stCondLst>
                                        </p:cTn>
                                        <p:tgtEl>
                                          <p:spTgt spid="8"/>
                                        </p:tgtEl>
                                      </p:cBhvr>
                                    </p:animEffect>
                                    <p:anim calcmode="lin" valueType="num">
                                      <p:cBhvr>
                                        <p:cTn id="2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9" dur="26">
                                          <p:stCondLst>
                                            <p:cond delay="650"/>
                                          </p:stCondLst>
                                        </p:cTn>
                                        <p:tgtEl>
                                          <p:spTgt spid="8"/>
                                        </p:tgtEl>
                                      </p:cBhvr>
                                      <p:to x="100000" y="60000"/>
                                    </p:animScale>
                                    <p:animScale>
                                      <p:cBhvr>
                                        <p:cTn id="30" dur="166" decel="50000">
                                          <p:stCondLst>
                                            <p:cond delay="676"/>
                                          </p:stCondLst>
                                        </p:cTn>
                                        <p:tgtEl>
                                          <p:spTgt spid="8"/>
                                        </p:tgtEl>
                                      </p:cBhvr>
                                      <p:to x="100000" y="100000"/>
                                    </p:animScale>
                                    <p:animScale>
                                      <p:cBhvr>
                                        <p:cTn id="31" dur="26">
                                          <p:stCondLst>
                                            <p:cond delay="1312"/>
                                          </p:stCondLst>
                                        </p:cTn>
                                        <p:tgtEl>
                                          <p:spTgt spid="8"/>
                                        </p:tgtEl>
                                      </p:cBhvr>
                                      <p:to x="100000" y="80000"/>
                                    </p:animScale>
                                    <p:animScale>
                                      <p:cBhvr>
                                        <p:cTn id="32" dur="166" decel="50000">
                                          <p:stCondLst>
                                            <p:cond delay="1338"/>
                                          </p:stCondLst>
                                        </p:cTn>
                                        <p:tgtEl>
                                          <p:spTgt spid="8"/>
                                        </p:tgtEl>
                                      </p:cBhvr>
                                      <p:to x="100000" y="100000"/>
                                    </p:animScale>
                                    <p:animScale>
                                      <p:cBhvr>
                                        <p:cTn id="33" dur="26">
                                          <p:stCondLst>
                                            <p:cond delay="1642"/>
                                          </p:stCondLst>
                                        </p:cTn>
                                        <p:tgtEl>
                                          <p:spTgt spid="8"/>
                                        </p:tgtEl>
                                      </p:cBhvr>
                                      <p:to x="100000" y="90000"/>
                                    </p:animScale>
                                    <p:animScale>
                                      <p:cBhvr>
                                        <p:cTn id="34" dur="166" decel="50000">
                                          <p:stCondLst>
                                            <p:cond delay="1668"/>
                                          </p:stCondLst>
                                        </p:cTn>
                                        <p:tgtEl>
                                          <p:spTgt spid="8"/>
                                        </p:tgtEl>
                                      </p:cBhvr>
                                      <p:to x="100000" y="100000"/>
                                    </p:animScale>
                                    <p:animScale>
                                      <p:cBhvr>
                                        <p:cTn id="35" dur="26">
                                          <p:stCondLst>
                                            <p:cond delay="1808"/>
                                          </p:stCondLst>
                                        </p:cTn>
                                        <p:tgtEl>
                                          <p:spTgt spid="8"/>
                                        </p:tgtEl>
                                      </p:cBhvr>
                                      <p:to x="100000" y="95000"/>
                                    </p:animScale>
                                    <p:animScale>
                                      <p:cBhvr>
                                        <p:cTn id="36" dur="166" decel="50000">
                                          <p:stCondLst>
                                            <p:cond delay="1834"/>
                                          </p:stCondLst>
                                        </p:cTn>
                                        <p:tgtEl>
                                          <p:spTgt spid="8"/>
                                        </p:tgtEl>
                                      </p:cBhvr>
                                      <p:to x="100000" y="100000"/>
                                    </p:animScale>
                                  </p:childTnLst>
                                </p:cTn>
                              </p:par>
                              <p:par>
                                <p:cTn id="37" presetID="26" presetClass="entr" presetSubtype="0" fill="hold" grpId="2" nodeType="with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wipe(down)">
                                      <p:cBhvr>
                                        <p:cTn id="39" dur="580">
                                          <p:stCondLst>
                                            <p:cond delay="0"/>
                                          </p:stCondLst>
                                        </p:cTn>
                                        <p:tgtEl>
                                          <p:spTgt spid="11"/>
                                        </p:tgtEl>
                                      </p:cBhvr>
                                    </p:animEffect>
                                    <p:anim calcmode="lin" valueType="num">
                                      <p:cBhvr>
                                        <p:cTn id="40"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45" dur="26">
                                          <p:stCondLst>
                                            <p:cond delay="650"/>
                                          </p:stCondLst>
                                        </p:cTn>
                                        <p:tgtEl>
                                          <p:spTgt spid="11"/>
                                        </p:tgtEl>
                                      </p:cBhvr>
                                      <p:to x="100000" y="60000"/>
                                    </p:animScale>
                                    <p:animScale>
                                      <p:cBhvr>
                                        <p:cTn id="46" dur="166" decel="50000">
                                          <p:stCondLst>
                                            <p:cond delay="676"/>
                                          </p:stCondLst>
                                        </p:cTn>
                                        <p:tgtEl>
                                          <p:spTgt spid="11"/>
                                        </p:tgtEl>
                                      </p:cBhvr>
                                      <p:to x="100000" y="100000"/>
                                    </p:animScale>
                                    <p:animScale>
                                      <p:cBhvr>
                                        <p:cTn id="47" dur="26">
                                          <p:stCondLst>
                                            <p:cond delay="1312"/>
                                          </p:stCondLst>
                                        </p:cTn>
                                        <p:tgtEl>
                                          <p:spTgt spid="11"/>
                                        </p:tgtEl>
                                      </p:cBhvr>
                                      <p:to x="100000" y="80000"/>
                                    </p:animScale>
                                    <p:animScale>
                                      <p:cBhvr>
                                        <p:cTn id="48" dur="166" decel="50000">
                                          <p:stCondLst>
                                            <p:cond delay="1338"/>
                                          </p:stCondLst>
                                        </p:cTn>
                                        <p:tgtEl>
                                          <p:spTgt spid="11"/>
                                        </p:tgtEl>
                                      </p:cBhvr>
                                      <p:to x="100000" y="100000"/>
                                    </p:animScale>
                                    <p:animScale>
                                      <p:cBhvr>
                                        <p:cTn id="49" dur="26">
                                          <p:stCondLst>
                                            <p:cond delay="1642"/>
                                          </p:stCondLst>
                                        </p:cTn>
                                        <p:tgtEl>
                                          <p:spTgt spid="11"/>
                                        </p:tgtEl>
                                      </p:cBhvr>
                                      <p:to x="100000" y="90000"/>
                                    </p:animScale>
                                    <p:animScale>
                                      <p:cBhvr>
                                        <p:cTn id="50" dur="166" decel="50000">
                                          <p:stCondLst>
                                            <p:cond delay="1668"/>
                                          </p:stCondLst>
                                        </p:cTn>
                                        <p:tgtEl>
                                          <p:spTgt spid="11"/>
                                        </p:tgtEl>
                                      </p:cBhvr>
                                      <p:to x="100000" y="100000"/>
                                    </p:animScale>
                                    <p:animScale>
                                      <p:cBhvr>
                                        <p:cTn id="51" dur="26">
                                          <p:stCondLst>
                                            <p:cond delay="1808"/>
                                          </p:stCondLst>
                                        </p:cTn>
                                        <p:tgtEl>
                                          <p:spTgt spid="11"/>
                                        </p:tgtEl>
                                      </p:cBhvr>
                                      <p:to x="100000" y="95000"/>
                                    </p:animScale>
                                    <p:animScale>
                                      <p:cBhvr>
                                        <p:cTn id="52" dur="166" decel="50000">
                                          <p:stCondLst>
                                            <p:cond delay="1834"/>
                                          </p:stCondLst>
                                        </p:cTn>
                                        <p:tgtEl>
                                          <p:spTgt spid="11"/>
                                        </p:tgtEl>
                                      </p:cBhvr>
                                      <p:to x="100000" y="100000"/>
                                    </p:animScale>
                                  </p:childTnLst>
                                </p:cTn>
                              </p:par>
                              <p:par>
                                <p:cTn id="53" presetID="26" presetClass="entr" presetSubtype="0" fill="hold" grpId="2" nodeType="withEffect">
                                  <p:stCondLst>
                                    <p:cond delay="0"/>
                                  </p:stCondLst>
                                  <p:childTnLst>
                                    <p:set>
                                      <p:cBhvr>
                                        <p:cTn id="54" dur="1" fill="hold">
                                          <p:stCondLst>
                                            <p:cond delay="0"/>
                                          </p:stCondLst>
                                        </p:cTn>
                                        <p:tgtEl>
                                          <p:spTgt spid="13"/>
                                        </p:tgtEl>
                                        <p:attrNameLst>
                                          <p:attrName>style.visibility</p:attrName>
                                        </p:attrNameLst>
                                      </p:cBhvr>
                                      <p:to>
                                        <p:strVal val="visible"/>
                                      </p:to>
                                    </p:set>
                                    <p:animEffect transition="in" filter="wipe(down)">
                                      <p:cBhvr>
                                        <p:cTn id="55" dur="580">
                                          <p:stCondLst>
                                            <p:cond delay="0"/>
                                          </p:stCondLst>
                                        </p:cTn>
                                        <p:tgtEl>
                                          <p:spTgt spid="13"/>
                                        </p:tgtEl>
                                      </p:cBhvr>
                                    </p:animEffect>
                                    <p:anim calcmode="lin" valueType="num">
                                      <p:cBhvr>
                                        <p:cTn id="56"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61" dur="26">
                                          <p:stCondLst>
                                            <p:cond delay="650"/>
                                          </p:stCondLst>
                                        </p:cTn>
                                        <p:tgtEl>
                                          <p:spTgt spid="13"/>
                                        </p:tgtEl>
                                      </p:cBhvr>
                                      <p:to x="100000" y="60000"/>
                                    </p:animScale>
                                    <p:animScale>
                                      <p:cBhvr>
                                        <p:cTn id="62" dur="166" decel="50000">
                                          <p:stCondLst>
                                            <p:cond delay="676"/>
                                          </p:stCondLst>
                                        </p:cTn>
                                        <p:tgtEl>
                                          <p:spTgt spid="13"/>
                                        </p:tgtEl>
                                      </p:cBhvr>
                                      <p:to x="100000" y="100000"/>
                                    </p:animScale>
                                    <p:animScale>
                                      <p:cBhvr>
                                        <p:cTn id="63" dur="26">
                                          <p:stCondLst>
                                            <p:cond delay="1312"/>
                                          </p:stCondLst>
                                        </p:cTn>
                                        <p:tgtEl>
                                          <p:spTgt spid="13"/>
                                        </p:tgtEl>
                                      </p:cBhvr>
                                      <p:to x="100000" y="80000"/>
                                    </p:animScale>
                                    <p:animScale>
                                      <p:cBhvr>
                                        <p:cTn id="64" dur="166" decel="50000">
                                          <p:stCondLst>
                                            <p:cond delay="1338"/>
                                          </p:stCondLst>
                                        </p:cTn>
                                        <p:tgtEl>
                                          <p:spTgt spid="13"/>
                                        </p:tgtEl>
                                      </p:cBhvr>
                                      <p:to x="100000" y="100000"/>
                                    </p:animScale>
                                    <p:animScale>
                                      <p:cBhvr>
                                        <p:cTn id="65" dur="26">
                                          <p:stCondLst>
                                            <p:cond delay="1642"/>
                                          </p:stCondLst>
                                        </p:cTn>
                                        <p:tgtEl>
                                          <p:spTgt spid="13"/>
                                        </p:tgtEl>
                                      </p:cBhvr>
                                      <p:to x="100000" y="90000"/>
                                    </p:animScale>
                                    <p:animScale>
                                      <p:cBhvr>
                                        <p:cTn id="66" dur="166" decel="50000">
                                          <p:stCondLst>
                                            <p:cond delay="1668"/>
                                          </p:stCondLst>
                                        </p:cTn>
                                        <p:tgtEl>
                                          <p:spTgt spid="13"/>
                                        </p:tgtEl>
                                      </p:cBhvr>
                                      <p:to x="100000" y="100000"/>
                                    </p:animScale>
                                    <p:animScale>
                                      <p:cBhvr>
                                        <p:cTn id="67" dur="26">
                                          <p:stCondLst>
                                            <p:cond delay="1808"/>
                                          </p:stCondLst>
                                        </p:cTn>
                                        <p:tgtEl>
                                          <p:spTgt spid="13"/>
                                        </p:tgtEl>
                                      </p:cBhvr>
                                      <p:to x="100000" y="95000"/>
                                    </p:animScale>
                                    <p:animScale>
                                      <p:cBhvr>
                                        <p:cTn id="68" dur="166" decel="50000">
                                          <p:stCondLst>
                                            <p:cond delay="1834"/>
                                          </p:stCondLst>
                                        </p:cTn>
                                        <p:tgtEl>
                                          <p:spTgt spid="13"/>
                                        </p:tgtEl>
                                      </p:cBhvr>
                                      <p:to x="100000" y="100000"/>
                                    </p:animScale>
                                  </p:childTnLst>
                                </p:cTn>
                              </p:par>
                              <p:par>
                                <p:cTn id="69" presetID="26" presetClass="entr" presetSubtype="0" fill="hold" grpId="2" nodeType="withEffect">
                                  <p:stCondLst>
                                    <p:cond delay="0"/>
                                  </p:stCondLst>
                                  <p:childTnLst>
                                    <p:set>
                                      <p:cBhvr>
                                        <p:cTn id="70" dur="1" fill="hold">
                                          <p:stCondLst>
                                            <p:cond delay="0"/>
                                          </p:stCondLst>
                                        </p:cTn>
                                        <p:tgtEl>
                                          <p:spTgt spid="3"/>
                                        </p:tgtEl>
                                        <p:attrNameLst>
                                          <p:attrName>style.visibility</p:attrName>
                                        </p:attrNameLst>
                                      </p:cBhvr>
                                      <p:to>
                                        <p:strVal val="visible"/>
                                      </p:to>
                                    </p:set>
                                    <p:animEffect transition="in" filter="wipe(down)">
                                      <p:cBhvr>
                                        <p:cTn id="71" dur="580">
                                          <p:stCondLst>
                                            <p:cond delay="0"/>
                                          </p:stCondLst>
                                        </p:cTn>
                                        <p:tgtEl>
                                          <p:spTgt spid="3"/>
                                        </p:tgtEl>
                                      </p:cBhvr>
                                    </p:animEffect>
                                    <p:anim calcmode="lin" valueType="num">
                                      <p:cBhvr>
                                        <p:cTn id="72"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77" dur="26">
                                          <p:stCondLst>
                                            <p:cond delay="650"/>
                                          </p:stCondLst>
                                        </p:cTn>
                                        <p:tgtEl>
                                          <p:spTgt spid="3"/>
                                        </p:tgtEl>
                                      </p:cBhvr>
                                      <p:to x="100000" y="60000"/>
                                    </p:animScale>
                                    <p:animScale>
                                      <p:cBhvr>
                                        <p:cTn id="78" dur="166" decel="50000">
                                          <p:stCondLst>
                                            <p:cond delay="676"/>
                                          </p:stCondLst>
                                        </p:cTn>
                                        <p:tgtEl>
                                          <p:spTgt spid="3"/>
                                        </p:tgtEl>
                                      </p:cBhvr>
                                      <p:to x="100000" y="100000"/>
                                    </p:animScale>
                                    <p:animScale>
                                      <p:cBhvr>
                                        <p:cTn id="79" dur="26">
                                          <p:stCondLst>
                                            <p:cond delay="1312"/>
                                          </p:stCondLst>
                                        </p:cTn>
                                        <p:tgtEl>
                                          <p:spTgt spid="3"/>
                                        </p:tgtEl>
                                      </p:cBhvr>
                                      <p:to x="100000" y="80000"/>
                                    </p:animScale>
                                    <p:animScale>
                                      <p:cBhvr>
                                        <p:cTn id="80" dur="166" decel="50000">
                                          <p:stCondLst>
                                            <p:cond delay="1338"/>
                                          </p:stCondLst>
                                        </p:cTn>
                                        <p:tgtEl>
                                          <p:spTgt spid="3"/>
                                        </p:tgtEl>
                                      </p:cBhvr>
                                      <p:to x="100000" y="100000"/>
                                    </p:animScale>
                                    <p:animScale>
                                      <p:cBhvr>
                                        <p:cTn id="81" dur="26">
                                          <p:stCondLst>
                                            <p:cond delay="1642"/>
                                          </p:stCondLst>
                                        </p:cTn>
                                        <p:tgtEl>
                                          <p:spTgt spid="3"/>
                                        </p:tgtEl>
                                      </p:cBhvr>
                                      <p:to x="100000" y="90000"/>
                                    </p:animScale>
                                    <p:animScale>
                                      <p:cBhvr>
                                        <p:cTn id="82" dur="166" decel="50000">
                                          <p:stCondLst>
                                            <p:cond delay="1668"/>
                                          </p:stCondLst>
                                        </p:cTn>
                                        <p:tgtEl>
                                          <p:spTgt spid="3"/>
                                        </p:tgtEl>
                                      </p:cBhvr>
                                      <p:to x="100000" y="100000"/>
                                    </p:animScale>
                                    <p:animScale>
                                      <p:cBhvr>
                                        <p:cTn id="83" dur="26">
                                          <p:stCondLst>
                                            <p:cond delay="1808"/>
                                          </p:stCondLst>
                                        </p:cTn>
                                        <p:tgtEl>
                                          <p:spTgt spid="3"/>
                                        </p:tgtEl>
                                      </p:cBhvr>
                                      <p:to x="100000" y="95000"/>
                                    </p:animScale>
                                    <p:animScale>
                                      <p:cBhvr>
                                        <p:cTn id="84" dur="166" decel="50000">
                                          <p:stCondLst>
                                            <p:cond delay="1834"/>
                                          </p:stCondLst>
                                        </p:cTn>
                                        <p:tgtEl>
                                          <p:spTgt spid="3"/>
                                        </p:tgtEl>
                                      </p:cBhvr>
                                      <p:to x="100000" y="100000"/>
                                    </p:animScale>
                                  </p:childTnLst>
                                </p:cTn>
                              </p:par>
                              <p:par>
                                <p:cTn id="85" presetID="26" presetClass="entr" presetSubtype="0" fill="hold" grpId="2" nodeType="withEffect">
                                  <p:stCondLst>
                                    <p:cond delay="0"/>
                                  </p:stCondLst>
                                  <p:childTnLst>
                                    <p:set>
                                      <p:cBhvr>
                                        <p:cTn id="86" dur="1" fill="hold">
                                          <p:stCondLst>
                                            <p:cond delay="0"/>
                                          </p:stCondLst>
                                        </p:cTn>
                                        <p:tgtEl>
                                          <p:spTgt spid="4"/>
                                        </p:tgtEl>
                                        <p:attrNameLst>
                                          <p:attrName>style.visibility</p:attrName>
                                        </p:attrNameLst>
                                      </p:cBhvr>
                                      <p:to>
                                        <p:strVal val="visible"/>
                                      </p:to>
                                    </p:set>
                                    <p:animEffect transition="in" filter="wipe(down)">
                                      <p:cBhvr>
                                        <p:cTn id="87" dur="580">
                                          <p:stCondLst>
                                            <p:cond delay="0"/>
                                          </p:stCondLst>
                                        </p:cTn>
                                        <p:tgtEl>
                                          <p:spTgt spid="4"/>
                                        </p:tgtEl>
                                      </p:cBhvr>
                                    </p:animEffect>
                                    <p:anim calcmode="lin" valueType="num">
                                      <p:cBhvr>
                                        <p:cTn id="8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93" dur="26">
                                          <p:stCondLst>
                                            <p:cond delay="650"/>
                                          </p:stCondLst>
                                        </p:cTn>
                                        <p:tgtEl>
                                          <p:spTgt spid="4"/>
                                        </p:tgtEl>
                                      </p:cBhvr>
                                      <p:to x="100000" y="60000"/>
                                    </p:animScale>
                                    <p:animScale>
                                      <p:cBhvr>
                                        <p:cTn id="94" dur="166" decel="50000">
                                          <p:stCondLst>
                                            <p:cond delay="676"/>
                                          </p:stCondLst>
                                        </p:cTn>
                                        <p:tgtEl>
                                          <p:spTgt spid="4"/>
                                        </p:tgtEl>
                                      </p:cBhvr>
                                      <p:to x="100000" y="100000"/>
                                    </p:animScale>
                                    <p:animScale>
                                      <p:cBhvr>
                                        <p:cTn id="95" dur="26">
                                          <p:stCondLst>
                                            <p:cond delay="1312"/>
                                          </p:stCondLst>
                                        </p:cTn>
                                        <p:tgtEl>
                                          <p:spTgt spid="4"/>
                                        </p:tgtEl>
                                      </p:cBhvr>
                                      <p:to x="100000" y="80000"/>
                                    </p:animScale>
                                    <p:animScale>
                                      <p:cBhvr>
                                        <p:cTn id="96" dur="166" decel="50000">
                                          <p:stCondLst>
                                            <p:cond delay="1338"/>
                                          </p:stCondLst>
                                        </p:cTn>
                                        <p:tgtEl>
                                          <p:spTgt spid="4"/>
                                        </p:tgtEl>
                                      </p:cBhvr>
                                      <p:to x="100000" y="100000"/>
                                    </p:animScale>
                                    <p:animScale>
                                      <p:cBhvr>
                                        <p:cTn id="97" dur="26">
                                          <p:stCondLst>
                                            <p:cond delay="1642"/>
                                          </p:stCondLst>
                                        </p:cTn>
                                        <p:tgtEl>
                                          <p:spTgt spid="4"/>
                                        </p:tgtEl>
                                      </p:cBhvr>
                                      <p:to x="100000" y="90000"/>
                                    </p:animScale>
                                    <p:animScale>
                                      <p:cBhvr>
                                        <p:cTn id="98" dur="166" decel="50000">
                                          <p:stCondLst>
                                            <p:cond delay="1668"/>
                                          </p:stCondLst>
                                        </p:cTn>
                                        <p:tgtEl>
                                          <p:spTgt spid="4"/>
                                        </p:tgtEl>
                                      </p:cBhvr>
                                      <p:to x="100000" y="100000"/>
                                    </p:animScale>
                                    <p:animScale>
                                      <p:cBhvr>
                                        <p:cTn id="99" dur="26">
                                          <p:stCondLst>
                                            <p:cond delay="1808"/>
                                          </p:stCondLst>
                                        </p:cTn>
                                        <p:tgtEl>
                                          <p:spTgt spid="4"/>
                                        </p:tgtEl>
                                      </p:cBhvr>
                                      <p:to x="100000" y="95000"/>
                                    </p:animScale>
                                    <p:animScale>
                                      <p:cBhvr>
                                        <p:cTn id="100" dur="166" decel="50000">
                                          <p:stCondLst>
                                            <p:cond delay="1834"/>
                                          </p:stCondLst>
                                        </p:cTn>
                                        <p:tgtEl>
                                          <p:spTgt spid="4"/>
                                        </p:tgtEl>
                                      </p:cBhvr>
                                      <p:to x="100000" y="100000"/>
                                    </p:animScale>
                                  </p:childTnLst>
                                </p:cTn>
                              </p:par>
                              <p:par>
                                <p:cTn id="101" presetID="26" presetClass="entr" presetSubtype="0" fill="hold" grpId="2" nodeType="withEffect">
                                  <p:stCondLst>
                                    <p:cond delay="0"/>
                                  </p:stCondLst>
                                  <p:childTnLst>
                                    <p:set>
                                      <p:cBhvr>
                                        <p:cTn id="102" dur="1" fill="hold">
                                          <p:stCondLst>
                                            <p:cond delay="0"/>
                                          </p:stCondLst>
                                        </p:cTn>
                                        <p:tgtEl>
                                          <p:spTgt spid="10"/>
                                        </p:tgtEl>
                                        <p:attrNameLst>
                                          <p:attrName>style.visibility</p:attrName>
                                        </p:attrNameLst>
                                      </p:cBhvr>
                                      <p:to>
                                        <p:strVal val="visible"/>
                                      </p:to>
                                    </p:set>
                                    <p:animEffect transition="in" filter="wipe(down)">
                                      <p:cBhvr>
                                        <p:cTn id="103" dur="580">
                                          <p:stCondLst>
                                            <p:cond delay="0"/>
                                          </p:stCondLst>
                                        </p:cTn>
                                        <p:tgtEl>
                                          <p:spTgt spid="10"/>
                                        </p:tgtEl>
                                      </p:cBhvr>
                                    </p:animEffect>
                                    <p:anim calcmode="lin" valueType="num">
                                      <p:cBhvr>
                                        <p:cTn id="104"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109" dur="26">
                                          <p:stCondLst>
                                            <p:cond delay="650"/>
                                          </p:stCondLst>
                                        </p:cTn>
                                        <p:tgtEl>
                                          <p:spTgt spid="10"/>
                                        </p:tgtEl>
                                      </p:cBhvr>
                                      <p:to x="100000" y="60000"/>
                                    </p:animScale>
                                    <p:animScale>
                                      <p:cBhvr>
                                        <p:cTn id="110" dur="166" decel="50000">
                                          <p:stCondLst>
                                            <p:cond delay="676"/>
                                          </p:stCondLst>
                                        </p:cTn>
                                        <p:tgtEl>
                                          <p:spTgt spid="10"/>
                                        </p:tgtEl>
                                      </p:cBhvr>
                                      <p:to x="100000" y="100000"/>
                                    </p:animScale>
                                    <p:animScale>
                                      <p:cBhvr>
                                        <p:cTn id="111" dur="26">
                                          <p:stCondLst>
                                            <p:cond delay="1312"/>
                                          </p:stCondLst>
                                        </p:cTn>
                                        <p:tgtEl>
                                          <p:spTgt spid="10"/>
                                        </p:tgtEl>
                                      </p:cBhvr>
                                      <p:to x="100000" y="80000"/>
                                    </p:animScale>
                                    <p:animScale>
                                      <p:cBhvr>
                                        <p:cTn id="112" dur="166" decel="50000">
                                          <p:stCondLst>
                                            <p:cond delay="1338"/>
                                          </p:stCondLst>
                                        </p:cTn>
                                        <p:tgtEl>
                                          <p:spTgt spid="10"/>
                                        </p:tgtEl>
                                      </p:cBhvr>
                                      <p:to x="100000" y="100000"/>
                                    </p:animScale>
                                    <p:animScale>
                                      <p:cBhvr>
                                        <p:cTn id="113" dur="26">
                                          <p:stCondLst>
                                            <p:cond delay="1642"/>
                                          </p:stCondLst>
                                        </p:cTn>
                                        <p:tgtEl>
                                          <p:spTgt spid="10"/>
                                        </p:tgtEl>
                                      </p:cBhvr>
                                      <p:to x="100000" y="90000"/>
                                    </p:animScale>
                                    <p:animScale>
                                      <p:cBhvr>
                                        <p:cTn id="114" dur="166" decel="50000">
                                          <p:stCondLst>
                                            <p:cond delay="1668"/>
                                          </p:stCondLst>
                                        </p:cTn>
                                        <p:tgtEl>
                                          <p:spTgt spid="10"/>
                                        </p:tgtEl>
                                      </p:cBhvr>
                                      <p:to x="100000" y="100000"/>
                                    </p:animScale>
                                    <p:animScale>
                                      <p:cBhvr>
                                        <p:cTn id="115" dur="26">
                                          <p:stCondLst>
                                            <p:cond delay="1808"/>
                                          </p:stCondLst>
                                        </p:cTn>
                                        <p:tgtEl>
                                          <p:spTgt spid="10"/>
                                        </p:tgtEl>
                                      </p:cBhvr>
                                      <p:to x="100000" y="95000"/>
                                    </p:animScale>
                                    <p:animScale>
                                      <p:cBhvr>
                                        <p:cTn id="116" dur="166" decel="50000">
                                          <p:stCondLst>
                                            <p:cond delay="1834"/>
                                          </p:stCondLst>
                                        </p:cTn>
                                        <p:tgtEl>
                                          <p:spTgt spid="10"/>
                                        </p:tgtEl>
                                      </p:cBhvr>
                                      <p:to x="100000" y="100000"/>
                                    </p:animScale>
                                  </p:childTnLst>
                                </p:cTn>
                              </p:par>
                              <p:par>
                                <p:cTn id="117" presetID="26" presetClass="entr" presetSubtype="0" fill="hold" grpId="2" nodeType="withEffect">
                                  <p:stCondLst>
                                    <p:cond delay="0"/>
                                  </p:stCondLst>
                                  <p:childTnLst>
                                    <p:set>
                                      <p:cBhvr>
                                        <p:cTn id="118" dur="1" fill="hold">
                                          <p:stCondLst>
                                            <p:cond delay="0"/>
                                          </p:stCondLst>
                                        </p:cTn>
                                        <p:tgtEl>
                                          <p:spTgt spid="9"/>
                                        </p:tgtEl>
                                        <p:attrNameLst>
                                          <p:attrName>style.visibility</p:attrName>
                                        </p:attrNameLst>
                                      </p:cBhvr>
                                      <p:to>
                                        <p:strVal val="visible"/>
                                      </p:to>
                                    </p:set>
                                    <p:animEffect transition="in" filter="wipe(down)">
                                      <p:cBhvr>
                                        <p:cTn id="119" dur="580">
                                          <p:stCondLst>
                                            <p:cond delay="0"/>
                                          </p:stCondLst>
                                        </p:cTn>
                                        <p:tgtEl>
                                          <p:spTgt spid="9"/>
                                        </p:tgtEl>
                                      </p:cBhvr>
                                    </p:animEffect>
                                    <p:anim calcmode="lin" valueType="num">
                                      <p:cBhvr>
                                        <p:cTn id="120"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121"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22"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23"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124"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125" dur="26">
                                          <p:stCondLst>
                                            <p:cond delay="650"/>
                                          </p:stCondLst>
                                        </p:cTn>
                                        <p:tgtEl>
                                          <p:spTgt spid="9"/>
                                        </p:tgtEl>
                                      </p:cBhvr>
                                      <p:to x="100000" y="60000"/>
                                    </p:animScale>
                                    <p:animScale>
                                      <p:cBhvr>
                                        <p:cTn id="126" dur="166" decel="50000">
                                          <p:stCondLst>
                                            <p:cond delay="676"/>
                                          </p:stCondLst>
                                        </p:cTn>
                                        <p:tgtEl>
                                          <p:spTgt spid="9"/>
                                        </p:tgtEl>
                                      </p:cBhvr>
                                      <p:to x="100000" y="100000"/>
                                    </p:animScale>
                                    <p:animScale>
                                      <p:cBhvr>
                                        <p:cTn id="127" dur="26">
                                          <p:stCondLst>
                                            <p:cond delay="1312"/>
                                          </p:stCondLst>
                                        </p:cTn>
                                        <p:tgtEl>
                                          <p:spTgt spid="9"/>
                                        </p:tgtEl>
                                      </p:cBhvr>
                                      <p:to x="100000" y="80000"/>
                                    </p:animScale>
                                    <p:animScale>
                                      <p:cBhvr>
                                        <p:cTn id="128" dur="166" decel="50000">
                                          <p:stCondLst>
                                            <p:cond delay="1338"/>
                                          </p:stCondLst>
                                        </p:cTn>
                                        <p:tgtEl>
                                          <p:spTgt spid="9"/>
                                        </p:tgtEl>
                                      </p:cBhvr>
                                      <p:to x="100000" y="100000"/>
                                    </p:animScale>
                                    <p:animScale>
                                      <p:cBhvr>
                                        <p:cTn id="129" dur="26">
                                          <p:stCondLst>
                                            <p:cond delay="1642"/>
                                          </p:stCondLst>
                                        </p:cTn>
                                        <p:tgtEl>
                                          <p:spTgt spid="9"/>
                                        </p:tgtEl>
                                      </p:cBhvr>
                                      <p:to x="100000" y="90000"/>
                                    </p:animScale>
                                    <p:animScale>
                                      <p:cBhvr>
                                        <p:cTn id="130" dur="166" decel="50000">
                                          <p:stCondLst>
                                            <p:cond delay="1668"/>
                                          </p:stCondLst>
                                        </p:cTn>
                                        <p:tgtEl>
                                          <p:spTgt spid="9"/>
                                        </p:tgtEl>
                                      </p:cBhvr>
                                      <p:to x="100000" y="100000"/>
                                    </p:animScale>
                                    <p:animScale>
                                      <p:cBhvr>
                                        <p:cTn id="131" dur="26">
                                          <p:stCondLst>
                                            <p:cond delay="1808"/>
                                          </p:stCondLst>
                                        </p:cTn>
                                        <p:tgtEl>
                                          <p:spTgt spid="9"/>
                                        </p:tgtEl>
                                      </p:cBhvr>
                                      <p:to x="100000" y="95000"/>
                                    </p:animScale>
                                    <p:animScale>
                                      <p:cBhvr>
                                        <p:cTn id="132" dur="166" decel="50000">
                                          <p:stCondLst>
                                            <p:cond delay="1834"/>
                                          </p:stCondLst>
                                        </p:cTn>
                                        <p:tgtEl>
                                          <p:spTgt spid="9"/>
                                        </p:tgtEl>
                                      </p:cBhvr>
                                      <p:to x="100000" y="100000"/>
                                    </p:animScale>
                                  </p:childTnLst>
                                </p:cTn>
                              </p:par>
                              <p:par>
                                <p:cTn id="133" presetID="26" presetClass="entr" presetSubtype="0" fill="hold" nodeType="withEffect">
                                  <p:stCondLst>
                                    <p:cond delay="0"/>
                                  </p:stCondLst>
                                  <p:childTnLst>
                                    <p:set>
                                      <p:cBhvr>
                                        <p:cTn id="134" dur="1" fill="hold">
                                          <p:stCondLst>
                                            <p:cond delay="0"/>
                                          </p:stCondLst>
                                        </p:cTn>
                                        <p:tgtEl>
                                          <p:spTgt spid="5"/>
                                        </p:tgtEl>
                                        <p:attrNameLst>
                                          <p:attrName>style.visibility</p:attrName>
                                        </p:attrNameLst>
                                      </p:cBhvr>
                                      <p:to>
                                        <p:strVal val="visible"/>
                                      </p:to>
                                    </p:set>
                                    <p:animEffect transition="in" filter="wipe(down)">
                                      <p:cBhvr>
                                        <p:cTn id="135" dur="580">
                                          <p:stCondLst>
                                            <p:cond delay="0"/>
                                          </p:stCondLst>
                                        </p:cTn>
                                        <p:tgtEl>
                                          <p:spTgt spid="5"/>
                                        </p:tgtEl>
                                      </p:cBhvr>
                                    </p:animEffect>
                                    <p:anim calcmode="lin" valueType="num">
                                      <p:cBhvr>
                                        <p:cTn id="136"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37"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38"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39"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40"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41" dur="26">
                                          <p:stCondLst>
                                            <p:cond delay="650"/>
                                          </p:stCondLst>
                                        </p:cTn>
                                        <p:tgtEl>
                                          <p:spTgt spid="5"/>
                                        </p:tgtEl>
                                      </p:cBhvr>
                                      <p:to x="100000" y="60000"/>
                                    </p:animScale>
                                    <p:animScale>
                                      <p:cBhvr>
                                        <p:cTn id="142" dur="166" decel="50000">
                                          <p:stCondLst>
                                            <p:cond delay="676"/>
                                          </p:stCondLst>
                                        </p:cTn>
                                        <p:tgtEl>
                                          <p:spTgt spid="5"/>
                                        </p:tgtEl>
                                      </p:cBhvr>
                                      <p:to x="100000" y="100000"/>
                                    </p:animScale>
                                    <p:animScale>
                                      <p:cBhvr>
                                        <p:cTn id="143" dur="26">
                                          <p:stCondLst>
                                            <p:cond delay="1312"/>
                                          </p:stCondLst>
                                        </p:cTn>
                                        <p:tgtEl>
                                          <p:spTgt spid="5"/>
                                        </p:tgtEl>
                                      </p:cBhvr>
                                      <p:to x="100000" y="80000"/>
                                    </p:animScale>
                                    <p:animScale>
                                      <p:cBhvr>
                                        <p:cTn id="144" dur="166" decel="50000">
                                          <p:stCondLst>
                                            <p:cond delay="1338"/>
                                          </p:stCondLst>
                                        </p:cTn>
                                        <p:tgtEl>
                                          <p:spTgt spid="5"/>
                                        </p:tgtEl>
                                      </p:cBhvr>
                                      <p:to x="100000" y="100000"/>
                                    </p:animScale>
                                    <p:animScale>
                                      <p:cBhvr>
                                        <p:cTn id="145" dur="26">
                                          <p:stCondLst>
                                            <p:cond delay="1642"/>
                                          </p:stCondLst>
                                        </p:cTn>
                                        <p:tgtEl>
                                          <p:spTgt spid="5"/>
                                        </p:tgtEl>
                                      </p:cBhvr>
                                      <p:to x="100000" y="90000"/>
                                    </p:animScale>
                                    <p:animScale>
                                      <p:cBhvr>
                                        <p:cTn id="146" dur="166" decel="50000">
                                          <p:stCondLst>
                                            <p:cond delay="1668"/>
                                          </p:stCondLst>
                                        </p:cTn>
                                        <p:tgtEl>
                                          <p:spTgt spid="5"/>
                                        </p:tgtEl>
                                      </p:cBhvr>
                                      <p:to x="100000" y="100000"/>
                                    </p:animScale>
                                    <p:animScale>
                                      <p:cBhvr>
                                        <p:cTn id="147" dur="26">
                                          <p:stCondLst>
                                            <p:cond delay="1808"/>
                                          </p:stCondLst>
                                        </p:cTn>
                                        <p:tgtEl>
                                          <p:spTgt spid="5"/>
                                        </p:tgtEl>
                                      </p:cBhvr>
                                      <p:to x="100000" y="95000"/>
                                    </p:animScale>
                                    <p:animScale>
                                      <p:cBhvr>
                                        <p:cTn id="148"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animBg="1"/>
      <p:bldP spid="2" grpId="2" animBg="1"/>
      <p:bldP spid="8" grpId="1" animBg="1"/>
      <p:bldP spid="8" grpId="2" animBg="1"/>
      <p:bldP spid="11" grpId="1" animBg="1"/>
      <p:bldP spid="11" grpId="2" animBg="1"/>
      <p:bldP spid="13" grpId="1" animBg="1"/>
      <p:bldP spid="13" grpId="2" animBg="1"/>
      <p:bldP spid="3" grpId="1"/>
      <p:bldP spid="3" grpId="2"/>
      <p:bldP spid="4" grpId="1"/>
      <p:bldP spid="4" grpId="2"/>
      <p:bldP spid="10" grpId="1"/>
      <p:bldP spid="10" grpId="2"/>
      <p:bldP spid="9" grpId="1"/>
      <p:bldP spid="9" grpId="2"/>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userDrawn="1">
            <p:custDataLst>
              <p:tags r:id="rId1"/>
            </p:custDataLst>
          </p:nvPr>
        </p:nvSpPr>
        <p:spPr>
          <a:xfrm>
            <a:off x="0" y="1524000"/>
            <a:ext cx="12192000" cy="3962400"/>
          </a:xfrm>
          <a:prstGeom prst="rect">
            <a:avLst/>
          </a:prstGeom>
          <a:solidFill>
            <a:srgbClr val="F2F2F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olidFill>
                <a:srgbClr val="FFFFFF"/>
              </a:solidFill>
              <a:cs typeface="+mn-ea"/>
              <a:sym typeface="+mn-lt"/>
            </a:endParaRPr>
          </a:p>
        </p:txBody>
      </p:sp>
      <p:sp>
        <p:nvSpPr>
          <p:cNvPr id="2" name="文本框 1"/>
          <p:cNvSpPr txBox="1"/>
          <p:nvPr>
            <p:custDataLst>
              <p:tags r:id="rId2"/>
            </p:custDataLst>
          </p:nvPr>
        </p:nvSpPr>
        <p:spPr>
          <a:xfrm>
            <a:off x="10323891" y="2133600"/>
            <a:ext cx="713365" cy="3352800"/>
          </a:xfrm>
          <a:prstGeom prst="rect">
            <a:avLst/>
          </a:prstGeom>
          <a:noFill/>
        </p:spPr>
        <p:txBody>
          <a:bodyPr vert="eaVert" wrap="square" rtlCol="0" anchor="b">
            <a:noAutofit/>
          </a:bodyPr>
          <a:lstStyle/>
          <a:p>
            <a:pPr marL="0" indent="0" algn="l">
              <a:lnSpc>
                <a:spcPct val="100000"/>
              </a:lnSpc>
              <a:spcBef>
                <a:spcPts val="0"/>
              </a:spcBef>
              <a:spcAft>
                <a:spcPts val="0"/>
              </a:spcAft>
              <a:buSzPct val="100000"/>
              <a:buNone/>
            </a:pPr>
            <a:r>
              <a:rPr lang="zh-CN" altLang="en-US" sz="2800" b="1" spc="300" dirty="0">
                <a:solidFill>
                  <a:srgbClr val="1F4E79"/>
                </a:solidFill>
                <a:cs typeface="+mn-ea"/>
                <a:sym typeface="+mn-lt"/>
              </a:rPr>
              <a:t>成本核算要求</a:t>
            </a:r>
            <a:endParaRPr lang="zh-CN" altLang="en-US" sz="2800" b="1" spc="300" dirty="0">
              <a:solidFill>
                <a:srgbClr val="1F4E79"/>
              </a:solidFill>
              <a:cs typeface="+mn-ea"/>
              <a:sym typeface="+mn-lt"/>
            </a:endParaRPr>
          </a:p>
        </p:txBody>
      </p:sp>
      <p:sp>
        <p:nvSpPr>
          <p:cNvPr id="52" name="Freeform 119"/>
          <p:cNvSpPr>
            <a:spLocks noEditPoints="1"/>
          </p:cNvSpPr>
          <p:nvPr>
            <p:custDataLst>
              <p:tags r:id="rId3"/>
            </p:custDataLst>
          </p:nvPr>
        </p:nvSpPr>
        <p:spPr bwMode="auto">
          <a:xfrm>
            <a:off x="4124325" y="2459990"/>
            <a:ext cx="534670" cy="534670"/>
          </a:xfrm>
          <a:custGeom>
            <a:avLst/>
            <a:gdLst>
              <a:gd name="T0" fmla="*/ 192 w 384"/>
              <a:gd name="T1" fmla="*/ 0 h 384"/>
              <a:gd name="T2" fmla="*/ 0 w 384"/>
              <a:gd name="T3" fmla="*/ 192 h 384"/>
              <a:gd name="T4" fmla="*/ 192 w 384"/>
              <a:gd name="T5" fmla="*/ 384 h 384"/>
              <a:gd name="T6" fmla="*/ 384 w 384"/>
              <a:gd name="T7" fmla="*/ 192 h 384"/>
              <a:gd name="T8" fmla="*/ 192 w 384"/>
              <a:gd name="T9" fmla="*/ 0 h 384"/>
              <a:gd name="T10" fmla="*/ 192 w 384"/>
              <a:gd name="T11" fmla="*/ 349 h 384"/>
              <a:gd name="T12" fmla="*/ 35 w 384"/>
              <a:gd name="T13" fmla="*/ 192 h 384"/>
              <a:gd name="T14" fmla="*/ 192 w 384"/>
              <a:gd name="T15" fmla="*/ 35 h 384"/>
              <a:gd name="T16" fmla="*/ 349 w 384"/>
              <a:gd name="T17" fmla="*/ 192 h 384"/>
              <a:gd name="T18" fmla="*/ 192 w 384"/>
              <a:gd name="T19" fmla="*/ 34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84">
                <a:moveTo>
                  <a:pt x="192" y="0"/>
                </a:moveTo>
                <a:cubicBezTo>
                  <a:pt x="86" y="0"/>
                  <a:pt x="0" y="86"/>
                  <a:pt x="0" y="192"/>
                </a:cubicBezTo>
                <a:cubicBezTo>
                  <a:pt x="0" y="298"/>
                  <a:pt x="86" y="384"/>
                  <a:pt x="192" y="384"/>
                </a:cubicBezTo>
                <a:cubicBezTo>
                  <a:pt x="298" y="384"/>
                  <a:pt x="384" y="298"/>
                  <a:pt x="384" y="192"/>
                </a:cubicBezTo>
                <a:cubicBezTo>
                  <a:pt x="384" y="86"/>
                  <a:pt x="298" y="0"/>
                  <a:pt x="192" y="0"/>
                </a:cubicBezTo>
                <a:close/>
                <a:moveTo>
                  <a:pt x="192" y="349"/>
                </a:moveTo>
                <a:cubicBezTo>
                  <a:pt x="105" y="349"/>
                  <a:pt x="35" y="278"/>
                  <a:pt x="35" y="192"/>
                </a:cubicBezTo>
                <a:cubicBezTo>
                  <a:pt x="35" y="105"/>
                  <a:pt x="105" y="35"/>
                  <a:pt x="192" y="35"/>
                </a:cubicBezTo>
                <a:cubicBezTo>
                  <a:pt x="278" y="35"/>
                  <a:pt x="349" y="105"/>
                  <a:pt x="349" y="192"/>
                </a:cubicBezTo>
                <a:cubicBezTo>
                  <a:pt x="349" y="278"/>
                  <a:pt x="278" y="349"/>
                  <a:pt x="192" y="349"/>
                </a:cubicBezTo>
                <a:close/>
              </a:path>
            </a:pathLst>
          </a:custGeom>
          <a:solidFill>
            <a:schemeClr val="accent1"/>
          </a:solidFill>
          <a:ln>
            <a:noFill/>
          </a:ln>
        </p:spPr>
        <p:txBody>
          <a:bodyPr/>
          <a:lstStyle/>
          <a:p>
            <a:pPr eaLnBrk="1" hangingPunct="1">
              <a:spcBef>
                <a:spcPts val="0"/>
              </a:spcBef>
              <a:spcAft>
                <a:spcPts val="0"/>
              </a:spcAft>
            </a:pPr>
            <a:endParaRPr lang="en-US" sz="1400" kern="0" dirty="0">
              <a:solidFill>
                <a:schemeClr val="tx1"/>
              </a:solidFill>
              <a:cs typeface="+mn-ea"/>
              <a:sym typeface="+mn-lt"/>
            </a:endParaRPr>
          </a:p>
        </p:txBody>
      </p:sp>
      <p:sp>
        <p:nvSpPr>
          <p:cNvPr id="3" name="文本框 2"/>
          <p:cNvSpPr txBox="1"/>
          <p:nvPr>
            <p:custDataLst>
              <p:tags r:id="rId4"/>
            </p:custDataLst>
          </p:nvPr>
        </p:nvSpPr>
        <p:spPr>
          <a:xfrm>
            <a:off x="4732655" y="2263140"/>
            <a:ext cx="2327275" cy="928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ctr">
            <a:normAutofit/>
          </a:bodyPr>
          <a:lstStyle>
            <a:defPPr>
              <a:defRPr lang="zh-CN"/>
            </a:defPPr>
            <a:lvl1pPr algn="just" eaLnBrk="1" hangingPunct="1">
              <a:lnSpc>
                <a:spcPct val="90000"/>
              </a:lnSpc>
              <a:buClrTx/>
              <a:buSzTx/>
              <a:buFontTx/>
              <a:buNone/>
              <a:defRPr sz="1800">
                <a:latin typeface="+mn-lt"/>
                <a:ea typeface="+mn-ea"/>
              </a:defRPr>
            </a:lvl1pPr>
            <a:lvl2pPr marL="742950" indent="-285750">
              <a:lnSpc>
                <a:spcPct val="130000"/>
              </a:lnSpc>
              <a:buClr>
                <a:schemeClr val="tx1"/>
              </a:buClr>
              <a:buFont typeface="Wingdings" panose="05000000000000000000" pitchFamily="2" charset="2"/>
              <a:buChar char="ü"/>
              <a:defRPr sz="1600">
                <a:latin typeface="Arial" panose="020B0604020202020204" pitchFamily="34" charset="0"/>
                <a:ea typeface="黑体" panose="02010609060101010101" pitchFamily="49" charset="-122"/>
              </a:defRPr>
            </a:lvl2pPr>
            <a:lvl3pPr marL="1143000" indent="-228600">
              <a:lnSpc>
                <a:spcPct val="90000"/>
              </a:lnSpc>
              <a:spcBef>
                <a:spcPts val="500"/>
              </a:spcBef>
              <a:buFont typeface="Arial" panose="020B0604020202020204" pitchFamily="34" charset="0"/>
              <a:buChar char="•"/>
              <a:defRPr sz="2000">
                <a:solidFill>
                  <a:srgbClr val="262626"/>
                </a:solidFill>
                <a:latin typeface="Arial" panose="020B0604020202020204" pitchFamily="34" charset="0"/>
                <a:ea typeface="黑体" panose="02010609060101010101" pitchFamily="49" charset="-122"/>
              </a:defRPr>
            </a:lvl3pPr>
            <a:lvl4pPr marL="1600200" indent="-228600">
              <a:lnSpc>
                <a:spcPct val="90000"/>
              </a:lnSpc>
              <a:spcBef>
                <a:spcPts val="500"/>
              </a:spcBef>
              <a:buFont typeface="Arial" panose="020B0604020202020204" pitchFamily="34" charset="0"/>
              <a:buChar char="•"/>
              <a:defRPr>
                <a:solidFill>
                  <a:srgbClr val="262626"/>
                </a:solidFill>
                <a:latin typeface="Arial" panose="020B0604020202020204" pitchFamily="34" charset="0"/>
                <a:ea typeface="黑体" panose="02010609060101010101" pitchFamily="49" charset="-122"/>
              </a:defRPr>
            </a:lvl4pPr>
            <a:lvl5pPr marL="2057400" indent="-228600">
              <a:lnSpc>
                <a:spcPct val="90000"/>
              </a:lnSpc>
              <a:spcBef>
                <a:spcPts val="500"/>
              </a:spcBef>
              <a:buFont typeface="Arial" panose="020B0604020202020204" pitchFamily="34" charset="0"/>
              <a:buChar char="•"/>
              <a:defRPr>
                <a:solidFill>
                  <a:srgbClr val="262626"/>
                </a:solidFill>
                <a:latin typeface="Arial" panose="020B0604020202020204" pitchFamily="34" charset="0"/>
                <a:ea typeface="黑体" panose="02010609060101010101" pitchFamily="49" charset="-122"/>
              </a:defRPr>
            </a:lvl5pPr>
            <a:lvl6pPr marL="2514600" indent="-228600" defTabSz="1217295" eaLnBrk="0" fontAlgn="base" hangingPunct="0">
              <a:lnSpc>
                <a:spcPct val="90000"/>
              </a:lnSpc>
              <a:spcBef>
                <a:spcPts val="500"/>
              </a:spcBef>
              <a:spcAft>
                <a:spcPct val="0"/>
              </a:spcAft>
              <a:buFont typeface="Arial" panose="020B0604020202020204" pitchFamily="34" charset="0"/>
              <a:buChar char="•"/>
              <a:defRPr>
                <a:solidFill>
                  <a:srgbClr val="262626"/>
                </a:solidFill>
                <a:latin typeface="Arial" panose="020B0604020202020204" pitchFamily="34" charset="0"/>
                <a:ea typeface="黑体" panose="02010609060101010101" pitchFamily="49" charset="-122"/>
              </a:defRPr>
            </a:lvl6pPr>
            <a:lvl7pPr marL="2971800" indent="-228600" defTabSz="1217295" eaLnBrk="0" fontAlgn="base" hangingPunct="0">
              <a:lnSpc>
                <a:spcPct val="90000"/>
              </a:lnSpc>
              <a:spcBef>
                <a:spcPts val="500"/>
              </a:spcBef>
              <a:spcAft>
                <a:spcPct val="0"/>
              </a:spcAft>
              <a:buFont typeface="Arial" panose="020B0604020202020204" pitchFamily="34" charset="0"/>
              <a:buChar char="•"/>
              <a:defRPr>
                <a:solidFill>
                  <a:srgbClr val="262626"/>
                </a:solidFill>
                <a:latin typeface="Arial" panose="020B0604020202020204" pitchFamily="34" charset="0"/>
                <a:ea typeface="黑体" panose="02010609060101010101" pitchFamily="49" charset="-122"/>
              </a:defRPr>
            </a:lvl7pPr>
            <a:lvl8pPr marL="3429000" indent="-228600" defTabSz="1217295" eaLnBrk="0" fontAlgn="base" hangingPunct="0">
              <a:lnSpc>
                <a:spcPct val="90000"/>
              </a:lnSpc>
              <a:spcBef>
                <a:spcPts val="500"/>
              </a:spcBef>
              <a:spcAft>
                <a:spcPct val="0"/>
              </a:spcAft>
              <a:buFont typeface="Arial" panose="020B0604020202020204" pitchFamily="34" charset="0"/>
              <a:buChar char="•"/>
              <a:defRPr>
                <a:solidFill>
                  <a:srgbClr val="262626"/>
                </a:solidFill>
                <a:latin typeface="Arial" panose="020B0604020202020204" pitchFamily="34" charset="0"/>
                <a:ea typeface="黑体" panose="02010609060101010101" pitchFamily="49" charset="-122"/>
              </a:defRPr>
            </a:lvl8pPr>
            <a:lvl9pPr marL="3886200" indent="-228600" defTabSz="1217295" eaLnBrk="0" fontAlgn="base" hangingPunct="0">
              <a:lnSpc>
                <a:spcPct val="90000"/>
              </a:lnSpc>
              <a:spcBef>
                <a:spcPts val="500"/>
              </a:spcBef>
              <a:spcAft>
                <a:spcPct val="0"/>
              </a:spcAft>
              <a:buFont typeface="Arial" panose="020B0604020202020204" pitchFamily="34" charset="0"/>
              <a:buChar char="•"/>
              <a:defRPr>
                <a:solidFill>
                  <a:srgbClr val="262626"/>
                </a:solidFill>
                <a:latin typeface="Arial" panose="020B0604020202020204" pitchFamily="34" charset="0"/>
                <a:ea typeface="黑体" panose="02010609060101010101" pitchFamily="49" charset="-122"/>
              </a:defRPr>
            </a:lvl9pPr>
          </a:lstStyle>
          <a:p>
            <a:pPr marL="0" lvl="0" indent="0" algn="just">
              <a:lnSpc>
                <a:spcPct val="120000"/>
              </a:lnSpc>
              <a:spcBef>
                <a:spcPts val="0"/>
              </a:spcBef>
              <a:spcAft>
                <a:spcPts val="0"/>
              </a:spcAft>
              <a:buSzPct val="100000"/>
              <a:buNone/>
            </a:pPr>
            <a:r>
              <a:rPr lang="zh-CN" altLang="en-US" spc="150">
                <a:solidFill>
                  <a:schemeClr val="tx1">
                    <a:lumMod val="75000"/>
                    <a:lumOff val="25000"/>
                  </a:schemeClr>
                </a:solidFill>
                <a:cs typeface="+mn-ea"/>
                <a:sym typeface="+mn-lt"/>
              </a:rPr>
              <a:t>正确划分各种费用支出的界限；</a:t>
            </a:r>
            <a:endParaRPr lang="zh-CN" altLang="en-US" spc="150">
              <a:solidFill>
                <a:schemeClr val="tx1">
                  <a:lumMod val="75000"/>
                  <a:lumOff val="25000"/>
                </a:schemeClr>
              </a:solidFill>
              <a:cs typeface="+mn-ea"/>
              <a:sym typeface="+mn-lt"/>
            </a:endParaRPr>
          </a:p>
        </p:txBody>
      </p:sp>
      <p:grpSp>
        <p:nvGrpSpPr>
          <p:cNvPr id="4" name="组合 3"/>
          <p:cNvGrpSpPr/>
          <p:nvPr>
            <p:custDataLst>
              <p:tags r:id="rId5"/>
            </p:custDataLst>
          </p:nvPr>
        </p:nvGrpSpPr>
        <p:grpSpPr>
          <a:xfrm>
            <a:off x="7027545" y="3237865"/>
            <a:ext cx="534670" cy="534670"/>
            <a:chOff x="8883432" y="2640610"/>
            <a:chExt cx="534558" cy="534700"/>
          </a:xfrm>
        </p:grpSpPr>
        <p:sp>
          <p:nvSpPr>
            <p:cNvPr id="63" name="Freeform 133"/>
            <p:cNvSpPr>
              <a:spLocks noEditPoints="1"/>
            </p:cNvSpPr>
            <p:nvPr>
              <p:custDataLst>
                <p:tags r:id="rId6"/>
              </p:custDataLst>
            </p:nvPr>
          </p:nvSpPr>
          <p:spPr bwMode="auto">
            <a:xfrm>
              <a:off x="9030412" y="2788793"/>
              <a:ext cx="211641" cy="238335"/>
            </a:xfrm>
            <a:custGeom>
              <a:avLst/>
              <a:gdLst>
                <a:gd name="T0" fmla="*/ 300 w 320"/>
                <a:gd name="T1" fmla="*/ 0 h 360"/>
                <a:gd name="T2" fmla="*/ 256 w 320"/>
                <a:gd name="T3" fmla="*/ 0 h 360"/>
                <a:gd name="T4" fmla="*/ 240 w 320"/>
                <a:gd name="T5" fmla="*/ 20 h 360"/>
                <a:gd name="T6" fmla="*/ 240 w 320"/>
                <a:gd name="T7" fmla="*/ 360 h 360"/>
                <a:gd name="T8" fmla="*/ 320 w 320"/>
                <a:gd name="T9" fmla="*/ 360 h 360"/>
                <a:gd name="T10" fmla="*/ 320 w 320"/>
                <a:gd name="T11" fmla="*/ 20 h 360"/>
                <a:gd name="T12" fmla="*/ 300 w 320"/>
                <a:gd name="T13" fmla="*/ 0 h 360"/>
                <a:gd name="T14" fmla="*/ 180 w 320"/>
                <a:gd name="T15" fmla="*/ 120 h 360"/>
                <a:gd name="T16" fmla="*/ 136 w 320"/>
                <a:gd name="T17" fmla="*/ 120 h 360"/>
                <a:gd name="T18" fmla="*/ 120 w 320"/>
                <a:gd name="T19" fmla="*/ 140 h 360"/>
                <a:gd name="T20" fmla="*/ 120 w 320"/>
                <a:gd name="T21" fmla="*/ 360 h 360"/>
                <a:gd name="T22" fmla="*/ 200 w 320"/>
                <a:gd name="T23" fmla="*/ 360 h 360"/>
                <a:gd name="T24" fmla="*/ 200 w 320"/>
                <a:gd name="T25" fmla="*/ 140 h 360"/>
                <a:gd name="T26" fmla="*/ 180 w 320"/>
                <a:gd name="T27" fmla="*/ 120 h 360"/>
                <a:gd name="T28" fmla="*/ 60 w 320"/>
                <a:gd name="T29" fmla="*/ 240 h 360"/>
                <a:gd name="T30" fmla="*/ 16 w 320"/>
                <a:gd name="T31" fmla="*/ 240 h 360"/>
                <a:gd name="T32" fmla="*/ 0 w 320"/>
                <a:gd name="T33" fmla="*/ 260 h 360"/>
                <a:gd name="T34" fmla="*/ 0 w 320"/>
                <a:gd name="T35" fmla="*/ 360 h 360"/>
                <a:gd name="T36" fmla="*/ 80 w 320"/>
                <a:gd name="T37" fmla="*/ 360 h 360"/>
                <a:gd name="T38" fmla="*/ 80 w 320"/>
                <a:gd name="T39" fmla="*/ 260 h 360"/>
                <a:gd name="T40" fmla="*/ 60 w 320"/>
                <a:gd name="T41" fmla="*/ 240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20" h="360">
                  <a:moveTo>
                    <a:pt x="300" y="0"/>
                  </a:moveTo>
                  <a:cubicBezTo>
                    <a:pt x="256" y="0"/>
                    <a:pt x="256" y="0"/>
                    <a:pt x="256" y="0"/>
                  </a:cubicBezTo>
                  <a:cubicBezTo>
                    <a:pt x="245" y="0"/>
                    <a:pt x="240" y="9"/>
                    <a:pt x="240" y="20"/>
                  </a:cubicBezTo>
                  <a:cubicBezTo>
                    <a:pt x="240" y="360"/>
                    <a:pt x="240" y="360"/>
                    <a:pt x="240" y="360"/>
                  </a:cubicBezTo>
                  <a:cubicBezTo>
                    <a:pt x="320" y="360"/>
                    <a:pt x="320" y="360"/>
                    <a:pt x="320" y="360"/>
                  </a:cubicBezTo>
                  <a:cubicBezTo>
                    <a:pt x="320" y="20"/>
                    <a:pt x="320" y="20"/>
                    <a:pt x="320" y="20"/>
                  </a:cubicBezTo>
                  <a:cubicBezTo>
                    <a:pt x="320" y="9"/>
                    <a:pt x="311" y="0"/>
                    <a:pt x="300" y="0"/>
                  </a:cubicBezTo>
                  <a:close/>
                  <a:moveTo>
                    <a:pt x="180" y="120"/>
                  </a:moveTo>
                  <a:cubicBezTo>
                    <a:pt x="136" y="120"/>
                    <a:pt x="136" y="120"/>
                    <a:pt x="136" y="120"/>
                  </a:cubicBezTo>
                  <a:cubicBezTo>
                    <a:pt x="125" y="120"/>
                    <a:pt x="120" y="129"/>
                    <a:pt x="120" y="140"/>
                  </a:cubicBezTo>
                  <a:cubicBezTo>
                    <a:pt x="120" y="360"/>
                    <a:pt x="120" y="360"/>
                    <a:pt x="120" y="360"/>
                  </a:cubicBezTo>
                  <a:cubicBezTo>
                    <a:pt x="200" y="360"/>
                    <a:pt x="200" y="360"/>
                    <a:pt x="200" y="360"/>
                  </a:cubicBezTo>
                  <a:cubicBezTo>
                    <a:pt x="200" y="140"/>
                    <a:pt x="200" y="140"/>
                    <a:pt x="200" y="140"/>
                  </a:cubicBezTo>
                  <a:cubicBezTo>
                    <a:pt x="200" y="129"/>
                    <a:pt x="191" y="120"/>
                    <a:pt x="180" y="120"/>
                  </a:cubicBezTo>
                  <a:close/>
                  <a:moveTo>
                    <a:pt x="60" y="240"/>
                  </a:moveTo>
                  <a:cubicBezTo>
                    <a:pt x="16" y="240"/>
                    <a:pt x="16" y="240"/>
                    <a:pt x="16" y="240"/>
                  </a:cubicBezTo>
                  <a:cubicBezTo>
                    <a:pt x="5" y="240"/>
                    <a:pt x="0" y="249"/>
                    <a:pt x="0" y="260"/>
                  </a:cubicBezTo>
                  <a:cubicBezTo>
                    <a:pt x="0" y="360"/>
                    <a:pt x="0" y="360"/>
                    <a:pt x="0" y="360"/>
                  </a:cubicBezTo>
                  <a:cubicBezTo>
                    <a:pt x="80" y="360"/>
                    <a:pt x="80" y="360"/>
                    <a:pt x="80" y="360"/>
                  </a:cubicBezTo>
                  <a:cubicBezTo>
                    <a:pt x="80" y="260"/>
                    <a:pt x="80" y="260"/>
                    <a:pt x="80" y="260"/>
                  </a:cubicBezTo>
                  <a:cubicBezTo>
                    <a:pt x="80" y="249"/>
                    <a:pt x="71" y="240"/>
                    <a:pt x="60" y="240"/>
                  </a:cubicBezTo>
                  <a:close/>
                </a:path>
              </a:pathLst>
            </a:custGeom>
            <a:solidFill>
              <a:schemeClr val="accent2"/>
            </a:solidFill>
            <a:ln>
              <a:noFill/>
            </a:ln>
          </p:spPr>
          <p:txBody>
            <a:bodyPr/>
            <a:lstStyle/>
            <a:p>
              <a:pPr eaLnBrk="1" hangingPunct="1">
                <a:spcBef>
                  <a:spcPts val="0"/>
                </a:spcBef>
                <a:spcAft>
                  <a:spcPts val="0"/>
                </a:spcAft>
              </a:pPr>
              <a:endParaRPr lang="en-US" sz="1400" kern="0" dirty="0">
                <a:solidFill>
                  <a:schemeClr val="tx1"/>
                </a:solidFill>
                <a:cs typeface="+mn-ea"/>
                <a:sym typeface="+mn-lt"/>
              </a:endParaRPr>
            </a:p>
          </p:txBody>
        </p:sp>
        <p:sp>
          <p:nvSpPr>
            <p:cNvPr id="64" name="Freeform 23"/>
            <p:cNvSpPr>
              <a:spLocks noEditPoints="1"/>
            </p:cNvSpPr>
            <p:nvPr>
              <p:custDataLst>
                <p:tags r:id="rId7"/>
              </p:custDataLst>
            </p:nvPr>
          </p:nvSpPr>
          <p:spPr bwMode="auto">
            <a:xfrm>
              <a:off x="8883432" y="2640610"/>
              <a:ext cx="534558" cy="534700"/>
            </a:xfrm>
            <a:custGeom>
              <a:avLst/>
              <a:gdLst>
                <a:gd name="T0" fmla="*/ 192 w 384"/>
                <a:gd name="T1" fmla="*/ 0 h 384"/>
                <a:gd name="T2" fmla="*/ 0 w 384"/>
                <a:gd name="T3" fmla="*/ 192 h 384"/>
                <a:gd name="T4" fmla="*/ 192 w 384"/>
                <a:gd name="T5" fmla="*/ 384 h 384"/>
                <a:gd name="T6" fmla="*/ 384 w 384"/>
                <a:gd name="T7" fmla="*/ 192 h 384"/>
                <a:gd name="T8" fmla="*/ 192 w 384"/>
                <a:gd name="T9" fmla="*/ 0 h 384"/>
                <a:gd name="T10" fmla="*/ 192 w 384"/>
                <a:gd name="T11" fmla="*/ 349 h 384"/>
                <a:gd name="T12" fmla="*/ 35 w 384"/>
                <a:gd name="T13" fmla="*/ 192 h 384"/>
                <a:gd name="T14" fmla="*/ 192 w 384"/>
                <a:gd name="T15" fmla="*/ 35 h 384"/>
                <a:gd name="T16" fmla="*/ 349 w 384"/>
                <a:gd name="T17" fmla="*/ 192 h 384"/>
                <a:gd name="T18" fmla="*/ 192 w 384"/>
                <a:gd name="T19" fmla="*/ 34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84">
                  <a:moveTo>
                    <a:pt x="192" y="0"/>
                  </a:moveTo>
                  <a:cubicBezTo>
                    <a:pt x="86" y="0"/>
                    <a:pt x="0" y="86"/>
                    <a:pt x="0" y="192"/>
                  </a:cubicBezTo>
                  <a:cubicBezTo>
                    <a:pt x="0" y="298"/>
                    <a:pt x="86" y="384"/>
                    <a:pt x="192" y="384"/>
                  </a:cubicBezTo>
                  <a:cubicBezTo>
                    <a:pt x="298" y="384"/>
                    <a:pt x="384" y="298"/>
                    <a:pt x="384" y="192"/>
                  </a:cubicBezTo>
                  <a:cubicBezTo>
                    <a:pt x="384" y="86"/>
                    <a:pt x="298" y="0"/>
                    <a:pt x="192" y="0"/>
                  </a:cubicBezTo>
                  <a:close/>
                  <a:moveTo>
                    <a:pt x="192" y="349"/>
                  </a:moveTo>
                  <a:cubicBezTo>
                    <a:pt x="105" y="349"/>
                    <a:pt x="35" y="278"/>
                    <a:pt x="35" y="192"/>
                  </a:cubicBezTo>
                  <a:cubicBezTo>
                    <a:pt x="35" y="105"/>
                    <a:pt x="105" y="35"/>
                    <a:pt x="192" y="35"/>
                  </a:cubicBezTo>
                  <a:cubicBezTo>
                    <a:pt x="278" y="35"/>
                    <a:pt x="349" y="105"/>
                    <a:pt x="349" y="192"/>
                  </a:cubicBezTo>
                  <a:cubicBezTo>
                    <a:pt x="349" y="278"/>
                    <a:pt x="278" y="349"/>
                    <a:pt x="192" y="349"/>
                  </a:cubicBezTo>
                  <a:close/>
                </a:path>
              </a:pathLst>
            </a:custGeom>
            <a:solidFill>
              <a:srgbClr val="F4B183"/>
            </a:solidFill>
            <a:ln>
              <a:noFill/>
            </a:ln>
          </p:spPr>
          <p:txBody>
            <a:bodyPr/>
            <a:lstStyle/>
            <a:p>
              <a:pPr eaLnBrk="1" hangingPunct="1">
                <a:spcBef>
                  <a:spcPts val="0"/>
                </a:spcBef>
                <a:spcAft>
                  <a:spcPts val="0"/>
                </a:spcAft>
              </a:pPr>
              <a:endParaRPr lang="en-US" sz="1400" kern="0" dirty="0">
                <a:solidFill>
                  <a:schemeClr val="tx1"/>
                </a:solidFill>
                <a:cs typeface="+mn-ea"/>
                <a:sym typeface="+mn-lt"/>
              </a:endParaRPr>
            </a:p>
          </p:txBody>
        </p:sp>
      </p:grpSp>
      <p:sp>
        <p:nvSpPr>
          <p:cNvPr id="6" name="文本框 5"/>
          <p:cNvSpPr txBox="1"/>
          <p:nvPr>
            <p:custDataLst>
              <p:tags r:id="rId8"/>
            </p:custDataLst>
          </p:nvPr>
        </p:nvSpPr>
        <p:spPr>
          <a:xfrm>
            <a:off x="7609205" y="3041015"/>
            <a:ext cx="2327275" cy="928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ctr">
            <a:normAutofit/>
          </a:bodyPr>
          <a:lstStyle>
            <a:defPPr>
              <a:defRPr lang="zh-CN"/>
            </a:defPPr>
            <a:lvl1pPr algn="just" eaLnBrk="1" hangingPunct="1">
              <a:lnSpc>
                <a:spcPct val="90000"/>
              </a:lnSpc>
              <a:buClrTx/>
              <a:buSzTx/>
              <a:buFontTx/>
              <a:buNone/>
              <a:defRPr sz="1800">
                <a:latin typeface="+mn-lt"/>
                <a:ea typeface="+mn-ea"/>
              </a:defRPr>
            </a:lvl1pPr>
            <a:lvl2pPr marL="742950" indent="-285750">
              <a:lnSpc>
                <a:spcPct val="130000"/>
              </a:lnSpc>
              <a:buClr>
                <a:schemeClr val="tx1"/>
              </a:buClr>
              <a:buFont typeface="Wingdings" panose="05000000000000000000" pitchFamily="2" charset="2"/>
              <a:buChar char="ü"/>
              <a:defRPr sz="1600">
                <a:latin typeface="Arial" panose="020B0604020202020204" pitchFamily="34" charset="0"/>
                <a:ea typeface="黑体" panose="02010609060101010101" pitchFamily="49" charset="-122"/>
              </a:defRPr>
            </a:lvl2pPr>
            <a:lvl3pPr marL="1143000" indent="-228600">
              <a:lnSpc>
                <a:spcPct val="90000"/>
              </a:lnSpc>
              <a:spcBef>
                <a:spcPts val="500"/>
              </a:spcBef>
              <a:buFont typeface="Arial" panose="020B0604020202020204" pitchFamily="34" charset="0"/>
              <a:buChar char="•"/>
              <a:defRPr sz="2000">
                <a:solidFill>
                  <a:srgbClr val="262626"/>
                </a:solidFill>
                <a:latin typeface="Arial" panose="020B0604020202020204" pitchFamily="34" charset="0"/>
                <a:ea typeface="黑体" panose="02010609060101010101" pitchFamily="49" charset="-122"/>
              </a:defRPr>
            </a:lvl3pPr>
            <a:lvl4pPr marL="1600200" indent="-228600">
              <a:lnSpc>
                <a:spcPct val="90000"/>
              </a:lnSpc>
              <a:spcBef>
                <a:spcPts val="500"/>
              </a:spcBef>
              <a:buFont typeface="Arial" panose="020B0604020202020204" pitchFamily="34" charset="0"/>
              <a:buChar char="•"/>
              <a:defRPr>
                <a:solidFill>
                  <a:srgbClr val="262626"/>
                </a:solidFill>
                <a:latin typeface="Arial" panose="020B0604020202020204" pitchFamily="34" charset="0"/>
                <a:ea typeface="黑体" panose="02010609060101010101" pitchFamily="49" charset="-122"/>
              </a:defRPr>
            </a:lvl4pPr>
            <a:lvl5pPr marL="2057400" indent="-228600">
              <a:lnSpc>
                <a:spcPct val="90000"/>
              </a:lnSpc>
              <a:spcBef>
                <a:spcPts val="500"/>
              </a:spcBef>
              <a:buFont typeface="Arial" panose="020B0604020202020204" pitchFamily="34" charset="0"/>
              <a:buChar char="•"/>
              <a:defRPr>
                <a:solidFill>
                  <a:srgbClr val="262626"/>
                </a:solidFill>
                <a:latin typeface="Arial" panose="020B0604020202020204" pitchFamily="34" charset="0"/>
                <a:ea typeface="黑体" panose="02010609060101010101" pitchFamily="49" charset="-122"/>
              </a:defRPr>
            </a:lvl5pPr>
            <a:lvl6pPr marL="2514600" indent="-228600" defTabSz="1217295" eaLnBrk="0" fontAlgn="base" hangingPunct="0">
              <a:lnSpc>
                <a:spcPct val="90000"/>
              </a:lnSpc>
              <a:spcBef>
                <a:spcPts val="500"/>
              </a:spcBef>
              <a:spcAft>
                <a:spcPct val="0"/>
              </a:spcAft>
              <a:buFont typeface="Arial" panose="020B0604020202020204" pitchFamily="34" charset="0"/>
              <a:buChar char="•"/>
              <a:defRPr>
                <a:solidFill>
                  <a:srgbClr val="262626"/>
                </a:solidFill>
                <a:latin typeface="Arial" panose="020B0604020202020204" pitchFamily="34" charset="0"/>
                <a:ea typeface="黑体" panose="02010609060101010101" pitchFamily="49" charset="-122"/>
              </a:defRPr>
            </a:lvl6pPr>
            <a:lvl7pPr marL="2971800" indent="-228600" defTabSz="1217295" eaLnBrk="0" fontAlgn="base" hangingPunct="0">
              <a:lnSpc>
                <a:spcPct val="90000"/>
              </a:lnSpc>
              <a:spcBef>
                <a:spcPts val="500"/>
              </a:spcBef>
              <a:spcAft>
                <a:spcPct val="0"/>
              </a:spcAft>
              <a:buFont typeface="Arial" panose="020B0604020202020204" pitchFamily="34" charset="0"/>
              <a:buChar char="•"/>
              <a:defRPr>
                <a:solidFill>
                  <a:srgbClr val="262626"/>
                </a:solidFill>
                <a:latin typeface="Arial" panose="020B0604020202020204" pitchFamily="34" charset="0"/>
                <a:ea typeface="黑体" panose="02010609060101010101" pitchFamily="49" charset="-122"/>
              </a:defRPr>
            </a:lvl7pPr>
            <a:lvl8pPr marL="3429000" indent="-228600" defTabSz="1217295" eaLnBrk="0" fontAlgn="base" hangingPunct="0">
              <a:lnSpc>
                <a:spcPct val="90000"/>
              </a:lnSpc>
              <a:spcBef>
                <a:spcPts val="500"/>
              </a:spcBef>
              <a:spcAft>
                <a:spcPct val="0"/>
              </a:spcAft>
              <a:buFont typeface="Arial" panose="020B0604020202020204" pitchFamily="34" charset="0"/>
              <a:buChar char="•"/>
              <a:defRPr>
                <a:solidFill>
                  <a:srgbClr val="262626"/>
                </a:solidFill>
                <a:latin typeface="Arial" panose="020B0604020202020204" pitchFamily="34" charset="0"/>
                <a:ea typeface="黑体" panose="02010609060101010101" pitchFamily="49" charset="-122"/>
              </a:defRPr>
            </a:lvl8pPr>
            <a:lvl9pPr marL="3886200" indent="-228600" defTabSz="1217295" eaLnBrk="0" fontAlgn="base" hangingPunct="0">
              <a:lnSpc>
                <a:spcPct val="90000"/>
              </a:lnSpc>
              <a:spcBef>
                <a:spcPts val="500"/>
              </a:spcBef>
              <a:spcAft>
                <a:spcPct val="0"/>
              </a:spcAft>
              <a:buFont typeface="Arial" panose="020B0604020202020204" pitchFamily="34" charset="0"/>
              <a:buChar char="•"/>
              <a:defRPr>
                <a:solidFill>
                  <a:srgbClr val="262626"/>
                </a:solidFill>
                <a:latin typeface="Arial" panose="020B0604020202020204" pitchFamily="34" charset="0"/>
                <a:ea typeface="黑体" panose="02010609060101010101" pitchFamily="49" charset="-122"/>
              </a:defRPr>
            </a:lvl9pPr>
          </a:lstStyle>
          <a:p>
            <a:pPr marL="0" lvl="0" indent="0" algn="just">
              <a:lnSpc>
                <a:spcPct val="120000"/>
              </a:lnSpc>
              <a:spcBef>
                <a:spcPts val="0"/>
              </a:spcBef>
              <a:spcAft>
                <a:spcPts val="0"/>
              </a:spcAft>
              <a:buSzPct val="100000"/>
              <a:buNone/>
            </a:pPr>
            <a:r>
              <a:rPr lang="zh-CN" altLang="en-US" spc="150">
                <a:solidFill>
                  <a:schemeClr val="tx1">
                    <a:lumMod val="75000"/>
                    <a:lumOff val="25000"/>
                  </a:schemeClr>
                </a:solidFill>
                <a:cs typeface="+mn-ea"/>
                <a:sym typeface="+mn-lt"/>
              </a:rPr>
              <a:t>做好各项成本核算的基础工作；</a:t>
            </a:r>
            <a:endParaRPr lang="zh-CN" altLang="en-US" spc="150">
              <a:solidFill>
                <a:schemeClr val="tx1">
                  <a:lumMod val="75000"/>
                  <a:lumOff val="25000"/>
                </a:schemeClr>
              </a:solidFill>
              <a:cs typeface="+mn-ea"/>
              <a:sym typeface="+mn-lt"/>
            </a:endParaRPr>
          </a:p>
        </p:txBody>
      </p:sp>
      <p:sp>
        <p:nvSpPr>
          <p:cNvPr id="7" name="Freeform 23"/>
          <p:cNvSpPr>
            <a:spLocks noEditPoints="1"/>
          </p:cNvSpPr>
          <p:nvPr>
            <p:custDataLst>
              <p:tags r:id="rId9"/>
            </p:custDataLst>
          </p:nvPr>
        </p:nvSpPr>
        <p:spPr bwMode="auto">
          <a:xfrm>
            <a:off x="4124325" y="4015740"/>
            <a:ext cx="534670" cy="534670"/>
          </a:xfrm>
          <a:custGeom>
            <a:avLst/>
            <a:gdLst>
              <a:gd name="T0" fmla="*/ 192 w 384"/>
              <a:gd name="T1" fmla="*/ 0 h 384"/>
              <a:gd name="T2" fmla="*/ 0 w 384"/>
              <a:gd name="T3" fmla="*/ 192 h 384"/>
              <a:gd name="T4" fmla="*/ 192 w 384"/>
              <a:gd name="T5" fmla="*/ 384 h 384"/>
              <a:gd name="T6" fmla="*/ 384 w 384"/>
              <a:gd name="T7" fmla="*/ 192 h 384"/>
              <a:gd name="T8" fmla="*/ 192 w 384"/>
              <a:gd name="T9" fmla="*/ 0 h 384"/>
              <a:gd name="T10" fmla="*/ 192 w 384"/>
              <a:gd name="T11" fmla="*/ 349 h 384"/>
              <a:gd name="T12" fmla="*/ 35 w 384"/>
              <a:gd name="T13" fmla="*/ 192 h 384"/>
              <a:gd name="T14" fmla="*/ 192 w 384"/>
              <a:gd name="T15" fmla="*/ 35 h 384"/>
              <a:gd name="T16" fmla="*/ 349 w 384"/>
              <a:gd name="T17" fmla="*/ 192 h 384"/>
              <a:gd name="T18" fmla="*/ 192 w 384"/>
              <a:gd name="T19" fmla="*/ 34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84">
                <a:moveTo>
                  <a:pt x="192" y="0"/>
                </a:moveTo>
                <a:cubicBezTo>
                  <a:pt x="86" y="0"/>
                  <a:pt x="0" y="86"/>
                  <a:pt x="0" y="192"/>
                </a:cubicBezTo>
                <a:cubicBezTo>
                  <a:pt x="0" y="298"/>
                  <a:pt x="86" y="384"/>
                  <a:pt x="192" y="384"/>
                </a:cubicBezTo>
                <a:cubicBezTo>
                  <a:pt x="298" y="384"/>
                  <a:pt x="384" y="298"/>
                  <a:pt x="384" y="192"/>
                </a:cubicBezTo>
                <a:cubicBezTo>
                  <a:pt x="384" y="86"/>
                  <a:pt x="298" y="0"/>
                  <a:pt x="192" y="0"/>
                </a:cubicBezTo>
                <a:close/>
                <a:moveTo>
                  <a:pt x="192" y="349"/>
                </a:moveTo>
                <a:cubicBezTo>
                  <a:pt x="105" y="349"/>
                  <a:pt x="35" y="278"/>
                  <a:pt x="35" y="192"/>
                </a:cubicBezTo>
                <a:cubicBezTo>
                  <a:pt x="35" y="105"/>
                  <a:pt x="105" y="35"/>
                  <a:pt x="192" y="35"/>
                </a:cubicBezTo>
                <a:cubicBezTo>
                  <a:pt x="278" y="35"/>
                  <a:pt x="349" y="105"/>
                  <a:pt x="349" y="192"/>
                </a:cubicBezTo>
                <a:cubicBezTo>
                  <a:pt x="349" y="278"/>
                  <a:pt x="278" y="349"/>
                  <a:pt x="192" y="349"/>
                </a:cubicBezTo>
                <a:close/>
              </a:path>
            </a:pathLst>
          </a:custGeom>
          <a:solidFill>
            <a:schemeClr val="accent3"/>
          </a:solidFill>
          <a:ln>
            <a:noFill/>
          </a:ln>
        </p:spPr>
        <p:txBody>
          <a:bodyPr/>
          <a:lstStyle/>
          <a:p>
            <a:pPr eaLnBrk="1" hangingPunct="1">
              <a:spcBef>
                <a:spcPts val="0"/>
              </a:spcBef>
              <a:spcAft>
                <a:spcPts val="0"/>
              </a:spcAft>
            </a:pPr>
            <a:endParaRPr lang="en-US" sz="1400" kern="0" dirty="0">
              <a:solidFill>
                <a:schemeClr val="tx1"/>
              </a:solidFill>
              <a:cs typeface="+mn-ea"/>
              <a:sym typeface="+mn-lt"/>
            </a:endParaRPr>
          </a:p>
        </p:txBody>
      </p:sp>
      <p:sp>
        <p:nvSpPr>
          <p:cNvPr id="8" name="文本框 7"/>
          <p:cNvSpPr txBox="1"/>
          <p:nvPr>
            <p:custDataLst>
              <p:tags r:id="rId10"/>
            </p:custDataLst>
          </p:nvPr>
        </p:nvSpPr>
        <p:spPr>
          <a:xfrm>
            <a:off x="4732655" y="3818890"/>
            <a:ext cx="2327275" cy="928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ctr">
            <a:normAutofit/>
          </a:bodyPr>
          <a:lstStyle>
            <a:defPPr>
              <a:defRPr lang="zh-CN"/>
            </a:defPPr>
            <a:lvl1pPr algn="just" eaLnBrk="1" hangingPunct="1">
              <a:lnSpc>
                <a:spcPct val="90000"/>
              </a:lnSpc>
              <a:buClrTx/>
              <a:buSzTx/>
              <a:buFontTx/>
              <a:buNone/>
              <a:defRPr sz="1800">
                <a:latin typeface="+mn-lt"/>
                <a:ea typeface="+mn-ea"/>
              </a:defRPr>
            </a:lvl1pPr>
            <a:lvl2pPr marL="742950" indent="-285750">
              <a:lnSpc>
                <a:spcPct val="130000"/>
              </a:lnSpc>
              <a:buClr>
                <a:schemeClr val="tx1"/>
              </a:buClr>
              <a:buFont typeface="Wingdings" panose="05000000000000000000" pitchFamily="2" charset="2"/>
              <a:buChar char="ü"/>
              <a:defRPr sz="1600">
                <a:latin typeface="Arial" panose="020B0604020202020204" pitchFamily="34" charset="0"/>
                <a:ea typeface="黑体" panose="02010609060101010101" pitchFamily="49" charset="-122"/>
              </a:defRPr>
            </a:lvl2pPr>
            <a:lvl3pPr marL="1143000" indent="-228600">
              <a:lnSpc>
                <a:spcPct val="90000"/>
              </a:lnSpc>
              <a:spcBef>
                <a:spcPts val="500"/>
              </a:spcBef>
              <a:buFont typeface="Arial" panose="020B0604020202020204" pitchFamily="34" charset="0"/>
              <a:buChar char="•"/>
              <a:defRPr sz="2000">
                <a:solidFill>
                  <a:srgbClr val="262626"/>
                </a:solidFill>
                <a:latin typeface="Arial" panose="020B0604020202020204" pitchFamily="34" charset="0"/>
                <a:ea typeface="黑体" panose="02010609060101010101" pitchFamily="49" charset="-122"/>
              </a:defRPr>
            </a:lvl3pPr>
            <a:lvl4pPr marL="1600200" indent="-228600">
              <a:lnSpc>
                <a:spcPct val="90000"/>
              </a:lnSpc>
              <a:spcBef>
                <a:spcPts val="500"/>
              </a:spcBef>
              <a:buFont typeface="Arial" panose="020B0604020202020204" pitchFamily="34" charset="0"/>
              <a:buChar char="•"/>
              <a:defRPr>
                <a:solidFill>
                  <a:srgbClr val="262626"/>
                </a:solidFill>
                <a:latin typeface="Arial" panose="020B0604020202020204" pitchFamily="34" charset="0"/>
                <a:ea typeface="黑体" panose="02010609060101010101" pitchFamily="49" charset="-122"/>
              </a:defRPr>
            </a:lvl4pPr>
            <a:lvl5pPr marL="2057400" indent="-228600">
              <a:lnSpc>
                <a:spcPct val="90000"/>
              </a:lnSpc>
              <a:spcBef>
                <a:spcPts val="500"/>
              </a:spcBef>
              <a:buFont typeface="Arial" panose="020B0604020202020204" pitchFamily="34" charset="0"/>
              <a:buChar char="•"/>
              <a:defRPr>
                <a:solidFill>
                  <a:srgbClr val="262626"/>
                </a:solidFill>
                <a:latin typeface="Arial" panose="020B0604020202020204" pitchFamily="34" charset="0"/>
                <a:ea typeface="黑体" panose="02010609060101010101" pitchFamily="49" charset="-122"/>
              </a:defRPr>
            </a:lvl5pPr>
            <a:lvl6pPr marL="2514600" indent="-228600" defTabSz="1217295" eaLnBrk="0" fontAlgn="base" hangingPunct="0">
              <a:lnSpc>
                <a:spcPct val="90000"/>
              </a:lnSpc>
              <a:spcBef>
                <a:spcPts val="500"/>
              </a:spcBef>
              <a:spcAft>
                <a:spcPct val="0"/>
              </a:spcAft>
              <a:buFont typeface="Arial" panose="020B0604020202020204" pitchFamily="34" charset="0"/>
              <a:buChar char="•"/>
              <a:defRPr>
                <a:solidFill>
                  <a:srgbClr val="262626"/>
                </a:solidFill>
                <a:latin typeface="Arial" panose="020B0604020202020204" pitchFamily="34" charset="0"/>
                <a:ea typeface="黑体" panose="02010609060101010101" pitchFamily="49" charset="-122"/>
              </a:defRPr>
            </a:lvl6pPr>
            <a:lvl7pPr marL="2971800" indent="-228600" defTabSz="1217295" eaLnBrk="0" fontAlgn="base" hangingPunct="0">
              <a:lnSpc>
                <a:spcPct val="90000"/>
              </a:lnSpc>
              <a:spcBef>
                <a:spcPts val="500"/>
              </a:spcBef>
              <a:spcAft>
                <a:spcPct val="0"/>
              </a:spcAft>
              <a:buFont typeface="Arial" panose="020B0604020202020204" pitchFamily="34" charset="0"/>
              <a:buChar char="•"/>
              <a:defRPr>
                <a:solidFill>
                  <a:srgbClr val="262626"/>
                </a:solidFill>
                <a:latin typeface="Arial" panose="020B0604020202020204" pitchFamily="34" charset="0"/>
                <a:ea typeface="黑体" panose="02010609060101010101" pitchFamily="49" charset="-122"/>
              </a:defRPr>
            </a:lvl7pPr>
            <a:lvl8pPr marL="3429000" indent="-228600" defTabSz="1217295" eaLnBrk="0" fontAlgn="base" hangingPunct="0">
              <a:lnSpc>
                <a:spcPct val="90000"/>
              </a:lnSpc>
              <a:spcBef>
                <a:spcPts val="500"/>
              </a:spcBef>
              <a:spcAft>
                <a:spcPct val="0"/>
              </a:spcAft>
              <a:buFont typeface="Arial" panose="020B0604020202020204" pitchFamily="34" charset="0"/>
              <a:buChar char="•"/>
              <a:defRPr>
                <a:solidFill>
                  <a:srgbClr val="262626"/>
                </a:solidFill>
                <a:latin typeface="Arial" panose="020B0604020202020204" pitchFamily="34" charset="0"/>
                <a:ea typeface="黑体" panose="02010609060101010101" pitchFamily="49" charset="-122"/>
              </a:defRPr>
            </a:lvl8pPr>
            <a:lvl9pPr marL="3886200" indent="-228600" defTabSz="1217295" eaLnBrk="0" fontAlgn="base" hangingPunct="0">
              <a:lnSpc>
                <a:spcPct val="90000"/>
              </a:lnSpc>
              <a:spcBef>
                <a:spcPts val="500"/>
              </a:spcBef>
              <a:spcAft>
                <a:spcPct val="0"/>
              </a:spcAft>
              <a:buFont typeface="Arial" panose="020B0604020202020204" pitchFamily="34" charset="0"/>
              <a:buChar char="•"/>
              <a:defRPr>
                <a:solidFill>
                  <a:srgbClr val="262626"/>
                </a:solidFill>
                <a:latin typeface="Arial" panose="020B0604020202020204" pitchFamily="34" charset="0"/>
                <a:ea typeface="黑体" panose="02010609060101010101" pitchFamily="49" charset="-122"/>
              </a:defRPr>
            </a:lvl9pPr>
          </a:lstStyle>
          <a:p>
            <a:pPr marL="0" lvl="0" indent="0" algn="just">
              <a:lnSpc>
                <a:spcPct val="120000"/>
              </a:lnSpc>
              <a:spcBef>
                <a:spcPts val="0"/>
              </a:spcBef>
              <a:spcAft>
                <a:spcPts val="0"/>
              </a:spcAft>
              <a:buSzPct val="100000"/>
              <a:buNone/>
            </a:pPr>
            <a:r>
              <a:rPr lang="zh-CN" altLang="en-US" spc="150">
                <a:solidFill>
                  <a:schemeClr val="tx1">
                    <a:lumMod val="75000"/>
                    <a:lumOff val="25000"/>
                  </a:schemeClr>
                </a:solidFill>
                <a:cs typeface="+mn-ea"/>
                <a:sym typeface="+mn-lt"/>
              </a:rPr>
              <a:t>选择适当的成本核算方法。</a:t>
            </a:r>
            <a:endParaRPr lang="zh-CN" altLang="en-US" spc="150">
              <a:solidFill>
                <a:schemeClr val="tx1">
                  <a:lumMod val="75000"/>
                  <a:lumOff val="25000"/>
                </a:schemeClr>
              </a:solidFill>
              <a:cs typeface="+mn-ea"/>
              <a:sym typeface="+mn-lt"/>
            </a:endParaRPr>
          </a:p>
        </p:txBody>
      </p:sp>
      <p:grpSp>
        <p:nvGrpSpPr>
          <p:cNvPr id="11" name="icon"/>
          <p:cNvGrpSpPr/>
          <p:nvPr>
            <p:custDataLst>
              <p:tags r:id="rId11"/>
            </p:custDataLst>
          </p:nvPr>
        </p:nvGrpSpPr>
        <p:grpSpPr>
          <a:xfrm>
            <a:off x="4292858" y="2590165"/>
            <a:ext cx="197603" cy="274320"/>
            <a:chOff x="18401758" y="29237918"/>
            <a:chExt cx="1293874" cy="1529061"/>
          </a:xfrm>
          <a:solidFill>
            <a:schemeClr val="accent1"/>
          </a:solidFill>
        </p:grpSpPr>
        <p:sp>
          <p:nvSpPr>
            <p:cNvPr id="40" name="PA-任意多边形: 形状 1658"/>
            <p:cNvSpPr/>
            <p:nvPr>
              <p:custDataLst>
                <p:tags r:id="rId12"/>
              </p:custDataLst>
            </p:nvPr>
          </p:nvSpPr>
          <p:spPr bwMode="auto">
            <a:xfrm>
              <a:off x="18816086" y="29568295"/>
              <a:ext cx="465383" cy="869396"/>
            </a:xfrm>
            <a:custGeom>
              <a:avLst/>
              <a:gdLst>
                <a:gd name="connsiteX0" fmla="*/ 407000 w 465382"/>
                <a:gd name="connsiteY0" fmla="*/ 273829 h 869395"/>
                <a:gd name="connsiteX1" fmla="*/ 435138 w 465382"/>
                <a:gd name="connsiteY1" fmla="*/ 301972 h 869395"/>
                <a:gd name="connsiteX2" fmla="*/ 463286 w 465382"/>
                <a:gd name="connsiteY2" fmla="*/ 273829 h 869395"/>
                <a:gd name="connsiteX3" fmla="*/ 261719 w 465382"/>
                <a:gd name="connsiteY3" fmla="*/ 85840 h 869395"/>
                <a:gd name="connsiteX4" fmla="*/ 261719 w 465382"/>
                <a:gd name="connsiteY4" fmla="*/ 31984 h 869395"/>
                <a:gd name="connsiteX5" fmla="*/ 233571 w 465382"/>
                <a:gd name="connsiteY5" fmla="*/ 3836 h 869395"/>
                <a:gd name="connsiteX6" fmla="*/ 205433 w 465382"/>
                <a:gd name="connsiteY6" fmla="*/ 31984 h 869395"/>
                <a:gd name="connsiteX7" fmla="*/ 205433 w 465382"/>
                <a:gd name="connsiteY7" fmla="*/ 85840 h 869395"/>
                <a:gd name="connsiteX8" fmla="*/ 3836 w 465382"/>
                <a:gd name="connsiteY8" fmla="*/ 273829 h 869395"/>
                <a:gd name="connsiteX9" fmla="*/ 205433 w 465382"/>
                <a:gd name="connsiteY9" fmla="*/ 461787 h 869395"/>
                <a:gd name="connsiteX10" fmla="*/ 205433 w 465382"/>
                <a:gd name="connsiteY10" fmla="*/ 727684 h 869395"/>
                <a:gd name="connsiteX11" fmla="*/ 60121 w 465382"/>
                <a:gd name="connsiteY11" fmla="*/ 596334 h 869395"/>
                <a:gd name="connsiteX12" fmla="*/ 31973 w 465382"/>
                <a:gd name="connsiteY12" fmla="*/ 568191 h 869395"/>
                <a:gd name="connsiteX13" fmla="*/ 3836 w 465382"/>
                <a:gd name="connsiteY13" fmla="*/ 596334 h 869395"/>
                <a:gd name="connsiteX14" fmla="*/ 205433 w 465382"/>
                <a:gd name="connsiteY14" fmla="*/ 784323 h 869395"/>
                <a:gd name="connsiteX15" fmla="*/ 205433 w 465382"/>
                <a:gd name="connsiteY15" fmla="*/ 838261 h 869395"/>
                <a:gd name="connsiteX16" fmla="*/ 233571 w 465382"/>
                <a:gd name="connsiteY16" fmla="*/ 866404 h 869395"/>
                <a:gd name="connsiteX17" fmla="*/ 261719 w 465382"/>
                <a:gd name="connsiteY17" fmla="*/ 838261 h 869395"/>
                <a:gd name="connsiteX18" fmla="*/ 261719 w 465382"/>
                <a:gd name="connsiteY18" fmla="*/ 784323 h 869395"/>
                <a:gd name="connsiteX19" fmla="*/ 463286 w 465382"/>
                <a:gd name="connsiteY19" fmla="*/ 596334 h 869395"/>
                <a:gd name="connsiteX20" fmla="*/ 261719 w 465382"/>
                <a:gd name="connsiteY20" fmla="*/ 408345 h 869395"/>
                <a:gd name="connsiteX21" fmla="*/ 261719 w 465382"/>
                <a:gd name="connsiteY21" fmla="*/ 142479 h 869395"/>
                <a:gd name="connsiteX22" fmla="*/ 407000 w 465382"/>
                <a:gd name="connsiteY22" fmla="*/ 273829 h 869395"/>
                <a:gd name="connsiteX23" fmla="*/ 60121 w 465382"/>
                <a:gd name="connsiteY23" fmla="*/ 273829 h 869395"/>
                <a:gd name="connsiteX24" fmla="*/ 205433 w 465382"/>
                <a:gd name="connsiteY24" fmla="*/ 142479 h 869395"/>
                <a:gd name="connsiteX25" fmla="*/ 205433 w 465382"/>
                <a:gd name="connsiteY25" fmla="*/ 405144 h 869395"/>
                <a:gd name="connsiteX26" fmla="*/ 60121 w 465382"/>
                <a:gd name="connsiteY26" fmla="*/ 273829 h 869395"/>
                <a:gd name="connsiteX27" fmla="*/ 407000 w 465382"/>
                <a:gd name="connsiteY27" fmla="*/ 596334 h 869395"/>
                <a:gd name="connsiteX28" fmla="*/ 261719 w 465382"/>
                <a:gd name="connsiteY28" fmla="*/ 727684 h 869395"/>
                <a:gd name="connsiteX29" fmla="*/ 261719 w 465382"/>
                <a:gd name="connsiteY29" fmla="*/ 464989 h 869395"/>
                <a:gd name="connsiteX30" fmla="*/ 407000 w 465382"/>
                <a:gd name="connsiteY30" fmla="*/ 596334 h 869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65382" h="869395">
                  <a:moveTo>
                    <a:pt x="407000" y="273829"/>
                  </a:moveTo>
                  <a:cubicBezTo>
                    <a:pt x="407000" y="289371"/>
                    <a:pt x="419596" y="301972"/>
                    <a:pt x="435138" y="301972"/>
                  </a:cubicBezTo>
                  <a:cubicBezTo>
                    <a:pt x="450680" y="301972"/>
                    <a:pt x="463286" y="289371"/>
                    <a:pt x="463286" y="273829"/>
                  </a:cubicBezTo>
                  <a:cubicBezTo>
                    <a:pt x="463286" y="177244"/>
                    <a:pt x="375150" y="97316"/>
                    <a:pt x="261719" y="85840"/>
                  </a:cubicBezTo>
                  <a:lnTo>
                    <a:pt x="261719" y="31984"/>
                  </a:lnTo>
                  <a:cubicBezTo>
                    <a:pt x="261719" y="16442"/>
                    <a:pt x="249113" y="3836"/>
                    <a:pt x="233571" y="3836"/>
                  </a:cubicBezTo>
                  <a:cubicBezTo>
                    <a:pt x="218029" y="3836"/>
                    <a:pt x="205433" y="16442"/>
                    <a:pt x="205433" y="31984"/>
                  </a:cubicBezTo>
                  <a:lnTo>
                    <a:pt x="205433" y="85840"/>
                  </a:lnTo>
                  <a:cubicBezTo>
                    <a:pt x="91977" y="97316"/>
                    <a:pt x="3836" y="177244"/>
                    <a:pt x="3836" y="273829"/>
                  </a:cubicBezTo>
                  <a:cubicBezTo>
                    <a:pt x="3836" y="370404"/>
                    <a:pt x="91977" y="450311"/>
                    <a:pt x="205433" y="461787"/>
                  </a:cubicBezTo>
                  <a:lnTo>
                    <a:pt x="205433" y="727684"/>
                  </a:lnTo>
                  <a:cubicBezTo>
                    <a:pt x="123127" y="717334"/>
                    <a:pt x="60121" y="662388"/>
                    <a:pt x="60121" y="596334"/>
                  </a:cubicBezTo>
                  <a:cubicBezTo>
                    <a:pt x="60121" y="580792"/>
                    <a:pt x="47515" y="568191"/>
                    <a:pt x="31973" y="568191"/>
                  </a:cubicBezTo>
                  <a:cubicBezTo>
                    <a:pt x="16432" y="568191"/>
                    <a:pt x="3836" y="580792"/>
                    <a:pt x="3836" y="596334"/>
                  </a:cubicBezTo>
                  <a:cubicBezTo>
                    <a:pt x="3836" y="692924"/>
                    <a:pt x="91977" y="772847"/>
                    <a:pt x="205433" y="784323"/>
                  </a:cubicBezTo>
                  <a:lnTo>
                    <a:pt x="205433" y="838261"/>
                  </a:lnTo>
                  <a:cubicBezTo>
                    <a:pt x="205433" y="853803"/>
                    <a:pt x="218029" y="866404"/>
                    <a:pt x="233571" y="866404"/>
                  </a:cubicBezTo>
                  <a:cubicBezTo>
                    <a:pt x="249113" y="866404"/>
                    <a:pt x="261719" y="853803"/>
                    <a:pt x="261719" y="838261"/>
                  </a:cubicBezTo>
                  <a:lnTo>
                    <a:pt x="261719" y="784323"/>
                  </a:lnTo>
                  <a:cubicBezTo>
                    <a:pt x="375150" y="772847"/>
                    <a:pt x="463286" y="692919"/>
                    <a:pt x="463286" y="596334"/>
                  </a:cubicBezTo>
                  <a:cubicBezTo>
                    <a:pt x="463286" y="499749"/>
                    <a:pt x="375150" y="419821"/>
                    <a:pt x="261719" y="408345"/>
                  </a:cubicBezTo>
                  <a:lnTo>
                    <a:pt x="261719" y="142479"/>
                  </a:lnTo>
                  <a:cubicBezTo>
                    <a:pt x="344005" y="152835"/>
                    <a:pt x="407000" y="207781"/>
                    <a:pt x="407000" y="273829"/>
                  </a:cubicBezTo>
                  <a:close/>
                  <a:moveTo>
                    <a:pt x="60121" y="273829"/>
                  </a:moveTo>
                  <a:cubicBezTo>
                    <a:pt x="60121" y="207781"/>
                    <a:pt x="123127" y="152835"/>
                    <a:pt x="205433" y="142479"/>
                  </a:cubicBezTo>
                  <a:lnTo>
                    <a:pt x="205433" y="405144"/>
                  </a:lnTo>
                  <a:cubicBezTo>
                    <a:pt x="123127" y="394793"/>
                    <a:pt x="60121" y="339867"/>
                    <a:pt x="60121" y="273829"/>
                  </a:cubicBezTo>
                  <a:close/>
                  <a:moveTo>
                    <a:pt x="407000" y="596334"/>
                  </a:moveTo>
                  <a:cubicBezTo>
                    <a:pt x="407000" y="662383"/>
                    <a:pt x="344005" y="717328"/>
                    <a:pt x="261719" y="727684"/>
                  </a:cubicBezTo>
                  <a:lnTo>
                    <a:pt x="261719" y="464989"/>
                  </a:lnTo>
                  <a:cubicBezTo>
                    <a:pt x="344005" y="475340"/>
                    <a:pt x="407000" y="530286"/>
                    <a:pt x="407000" y="596334"/>
                  </a:cubicBezTo>
                  <a:close/>
                </a:path>
              </a:pathLst>
            </a:custGeom>
            <a:solidFill>
              <a:srgbClr val="8FAADC"/>
            </a:solidFill>
            <a:ln>
              <a:noFill/>
            </a:ln>
          </p:spPr>
          <p:txBody>
            <a:bodyPr rtlCol="0" anchor="t">
              <a:noAutofit/>
            </a:bodyPr>
            <a:lstStyle/>
            <a:p>
              <a:pPr lvl="0" algn="l">
                <a:spcBef>
                  <a:spcPts val="0"/>
                </a:spcBef>
                <a:spcAft>
                  <a:spcPts val="0"/>
                </a:spcAft>
                <a:buClrTx/>
                <a:buSzTx/>
                <a:buFontTx/>
              </a:pPr>
              <a:endParaRPr lang="en-US" sz="1400" kern="0" dirty="0">
                <a:solidFill>
                  <a:schemeClr val="tx1"/>
                </a:solidFill>
                <a:cs typeface="+mn-ea"/>
                <a:sym typeface="+mn-lt"/>
              </a:endParaRPr>
            </a:p>
          </p:txBody>
        </p:sp>
        <p:sp>
          <p:nvSpPr>
            <p:cNvPr id="41" name="PA-任意多边形: 形状 1659"/>
            <p:cNvSpPr/>
            <p:nvPr>
              <p:custDataLst>
                <p:tags r:id="rId13"/>
              </p:custDataLst>
            </p:nvPr>
          </p:nvSpPr>
          <p:spPr bwMode="auto">
            <a:xfrm>
              <a:off x="18401766" y="29237918"/>
              <a:ext cx="1293866" cy="424470"/>
            </a:xfrm>
            <a:custGeom>
              <a:avLst/>
              <a:gdLst>
                <a:gd name="connsiteX0" fmla="*/ 232013 w 1293865"/>
                <a:gd name="connsiteY0" fmla="*/ 51874 h 424469"/>
                <a:gd name="connsiteX1" fmla="*/ 232013 w 1293865"/>
                <a:gd name="connsiteY1" fmla="*/ 12076 h 424469"/>
                <a:gd name="connsiteX2" fmla="*/ 192210 w 1293865"/>
                <a:gd name="connsiteY2" fmla="*/ 12076 h 424469"/>
                <a:gd name="connsiteX3" fmla="*/ 12077 w 1293865"/>
                <a:gd name="connsiteY3" fmla="*/ 192205 h 424469"/>
                <a:gd name="connsiteX4" fmla="*/ 12066 w 1293865"/>
                <a:gd name="connsiteY4" fmla="*/ 192215 h 424469"/>
                <a:gd name="connsiteX5" fmla="*/ 8691 w 1293865"/>
                <a:gd name="connsiteY5" fmla="*/ 196291 h 424469"/>
                <a:gd name="connsiteX6" fmla="*/ 8338 w 1293865"/>
                <a:gd name="connsiteY6" fmla="*/ 227369 h 424469"/>
                <a:gd name="connsiteX7" fmla="*/ 9862 w 1293865"/>
                <a:gd name="connsiteY7" fmla="*/ 229497 h 424469"/>
                <a:gd name="connsiteX8" fmla="*/ 10144 w 1293865"/>
                <a:gd name="connsiteY8" fmla="*/ 229875 h 424469"/>
                <a:gd name="connsiteX9" fmla="*/ 11310 w 1293865"/>
                <a:gd name="connsiteY9" fmla="*/ 231174 h 424469"/>
                <a:gd name="connsiteX10" fmla="*/ 12066 w 1293865"/>
                <a:gd name="connsiteY10" fmla="*/ 232013 h 424469"/>
                <a:gd name="connsiteX11" fmla="*/ 12072 w 1293865"/>
                <a:gd name="connsiteY11" fmla="*/ 232013 h 424469"/>
                <a:gd name="connsiteX12" fmla="*/ 12072 w 1293865"/>
                <a:gd name="connsiteY12" fmla="*/ 232018 h 424469"/>
                <a:gd name="connsiteX13" fmla="*/ 194409 w 1293865"/>
                <a:gd name="connsiteY13" fmla="*/ 414320 h 424469"/>
                <a:gd name="connsiteX14" fmla="*/ 214308 w 1293865"/>
                <a:gd name="connsiteY14" fmla="*/ 422559 h 424469"/>
                <a:gd name="connsiteX15" fmla="*/ 234212 w 1293865"/>
                <a:gd name="connsiteY15" fmla="*/ 414320 h 424469"/>
                <a:gd name="connsiteX16" fmla="*/ 234207 w 1293865"/>
                <a:gd name="connsiteY16" fmla="*/ 374517 h 424469"/>
                <a:gd name="connsiteX17" fmla="*/ 99921 w 1293865"/>
                <a:gd name="connsiteY17" fmla="*/ 240262 h 424469"/>
                <a:gd name="connsiteX18" fmla="*/ 1263792 w 1293865"/>
                <a:gd name="connsiteY18" fmla="*/ 240262 h 424469"/>
                <a:gd name="connsiteX19" fmla="*/ 1291935 w 1293865"/>
                <a:gd name="connsiteY19" fmla="*/ 212114 h 424469"/>
                <a:gd name="connsiteX20" fmla="*/ 1263792 w 1293865"/>
                <a:gd name="connsiteY20" fmla="*/ 183976 h 424469"/>
                <a:gd name="connsiteX21" fmla="*/ 99911 w 1293865"/>
                <a:gd name="connsiteY21" fmla="*/ 183976 h 424469"/>
                <a:gd name="connsiteX22" fmla="*/ 232013 w 1293865"/>
                <a:gd name="connsiteY22" fmla="*/ 51874 h 424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93865" h="424469">
                  <a:moveTo>
                    <a:pt x="232013" y="51874"/>
                  </a:moveTo>
                  <a:cubicBezTo>
                    <a:pt x="242998" y="40884"/>
                    <a:pt x="242998" y="23066"/>
                    <a:pt x="232013" y="12076"/>
                  </a:cubicBezTo>
                  <a:cubicBezTo>
                    <a:pt x="221023" y="1091"/>
                    <a:pt x="203201" y="1086"/>
                    <a:pt x="192210" y="12076"/>
                  </a:cubicBezTo>
                  <a:lnTo>
                    <a:pt x="12077" y="192205"/>
                  </a:lnTo>
                  <a:cubicBezTo>
                    <a:pt x="12077" y="192205"/>
                    <a:pt x="12072" y="192215"/>
                    <a:pt x="12066" y="192215"/>
                  </a:cubicBezTo>
                  <a:cubicBezTo>
                    <a:pt x="10793" y="193489"/>
                    <a:pt x="9668" y="194854"/>
                    <a:pt x="8691" y="196291"/>
                  </a:cubicBezTo>
                  <a:cubicBezTo>
                    <a:pt x="2334" y="205619"/>
                    <a:pt x="2222" y="217924"/>
                    <a:pt x="8338" y="227369"/>
                  </a:cubicBezTo>
                  <a:cubicBezTo>
                    <a:pt x="8814" y="228101"/>
                    <a:pt x="9315" y="228806"/>
                    <a:pt x="9862" y="229497"/>
                  </a:cubicBezTo>
                  <a:cubicBezTo>
                    <a:pt x="9965" y="229620"/>
                    <a:pt x="10041" y="229753"/>
                    <a:pt x="10144" y="229875"/>
                  </a:cubicBezTo>
                  <a:cubicBezTo>
                    <a:pt x="10507" y="230325"/>
                    <a:pt x="10916" y="230745"/>
                    <a:pt x="11310" y="231174"/>
                  </a:cubicBezTo>
                  <a:cubicBezTo>
                    <a:pt x="11570" y="231450"/>
                    <a:pt x="11800" y="231742"/>
                    <a:pt x="12066" y="232013"/>
                  </a:cubicBezTo>
                  <a:cubicBezTo>
                    <a:pt x="12066" y="232013"/>
                    <a:pt x="12066" y="232013"/>
                    <a:pt x="12072" y="232013"/>
                  </a:cubicBezTo>
                  <a:lnTo>
                    <a:pt x="12072" y="232018"/>
                  </a:lnTo>
                  <a:lnTo>
                    <a:pt x="194409" y="414320"/>
                  </a:lnTo>
                  <a:cubicBezTo>
                    <a:pt x="199902" y="419813"/>
                    <a:pt x="207103" y="422559"/>
                    <a:pt x="214308" y="422559"/>
                  </a:cubicBezTo>
                  <a:cubicBezTo>
                    <a:pt x="221514" y="422559"/>
                    <a:pt x="228715" y="419813"/>
                    <a:pt x="234212" y="414320"/>
                  </a:cubicBezTo>
                  <a:cubicBezTo>
                    <a:pt x="245203" y="403330"/>
                    <a:pt x="245203" y="385507"/>
                    <a:pt x="234207" y="374517"/>
                  </a:cubicBezTo>
                  <a:lnTo>
                    <a:pt x="99921" y="240262"/>
                  </a:lnTo>
                  <a:lnTo>
                    <a:pt x="1263792" y="240262"/>
                  </a:lnTo>
                  <a:cubicBezTo>
                    <a:pt x="1279334" y="240262"/>
                    <a:pt x="1291935" y="227656"/>
                    <a:pt x="1291935" y="212114"/>
                  </a:cubicBezTo>
                  <a:cubicBezTo>
                    <a:pt x="1291935" y="196572"/>
                    <a:pt x="1279334" y="183976"/>
                    <a:pt x="1263792" y="183976"/>
                  </a:cubicBezTo>
                  <a:lnTo>
                    <a:pt x="99911" y="183976"/>
                  </a:lnTo>
                  <a:lnTo>
                    <a:pt x="232013" y="51874"/>
                  </a:lnTo>
                  <a:close/>
                </a:path>
              </a:pathLst>
            </a:custGeom>
            <a:solidFill>
              <a:srgbClr val="8FAADC"/>
            </a:solidFill>
            <a:ln>
              <a:noFill/>
            </a:ln>
          </p:spPr>
          <p:txBody>
            <a:bodyPr rtlCol="0" anchor="t">
              <a:noAutofit/>
            </a:bodyPr>
            <a:lstStyle/>
            <a:p>
              <a:pPr lvl="0" algn="l">
                <a:spcBef>
                  <a:spcPts val="0"/>
                </a:spcBef>
                <a:spcAft>
                  <a:spcPts val="0"/>
                </a:spcAft>
                <a:buClrTx/>
                <a:buSzTx/>
                <a:buFontTx/>
              </a:pPr>
              <a:endParaRPr lang="en-US" sz="1400" kern="0" dirty="0">
                <a:solidFill>
                  <a:schemeClr val="tx1"/>
                </a:solidFill>
                <a:cs typeface="+mn-ea"/>
                <a:sym typeface="+mn-lt"/>
              </a:endParaRPr>
            </a:p>
          </p:txBody>
        </p:sp>
        <p:sp>
          <p:nvSpPr>
            <p:cNvPr id="42" name="PA-任意多边形: 形状 1660"/>
            <p:cNvSpPr/>
            <p:nvPr>
              <p:custDataLst>
                <p:tags r:id="rId14"/>
              </p:custDataLst>
            </p:nvPr>
          </p:nvSpPr>
          <p:spPr bwMode="auto">
            <a:xfrm>
              <a:off x="18401758" y="30342509"/>
              <a:ext cx="1293866" cy="424470"/>
            </a:xfrm>
            <a:custGeom>
              <a:avLst/>
              <a:gdLst>
                <a:gd name="connsiteX0" fmla="*/ 1063762 w 1293865"/>
                <a:gd name="connsiteY0" fmla="*/ 374489 h 424469"/>
                <a:gd name="connsiteX1" fmla="*/ 1063762 w 1293865"/>
                <a:gd name="connsiteY1" fmla="*/ 414286 h 424469"/>
                <a:gd name="connsiteX2" fmla="*/ 1083661 w 1293865"/>
                <a:gd name="connsiteY2" fmla="*/ 422530 h 424469"/>
                <a:gd name="connsiteX3" fmla="*/ 1103560 w 1293865"/>
                <a:gd name="connsiteY3" fmla="*/ 414286 h 424469"/>
                <a:gd name="connsiteX4" fmla="*/ 1283699 w 1293865"/>
                <a:gd name="connsiteY4" fmla="*/ 234153 h 424469"/>
                <a:gd name="connsiteX5" fmla="*/ 1283714 w 1293865"/>
                <a:gd name="connsiteY5" fmla="*/ 234142 h 424469"/>
                <a:gd name="connsiteX6" fmla="*/ 1283704 w 1293865"/>
                <a:gd name="connsiteY6" fmla="*/ 194345 h 424469"/>
                <a:gd name="connsiteX7" fmla="*/ 1101366 w 1293865"/>
                <a:gd name="connsiteY7" fmla="*/ 12073 h 424469"/>
                <a:gd name="connsiteX8" fmla="*/ 1061563 w 1293865"/>
                <a:gd name="connsiteY8" fmla="*/ 12083 h 424469"/>
                <a:gd name="connsiteX9" fmla="*/ 1061573 w 1293865"/>
                <a:gd name="connsiteY9" fmla="*/ 51881 h 424469"/>
                <a:gd name="connsiteX10" fmla="*/ 1195849 w 1293865"/>
                <a:gd name="connsiteY10" fmla="*/ 186101 h 424469"/>
                <a:gd name="connsiteX11" fmla="*/ 31978 w 1293865"/>
                <a:gd name="connsiteY11" fmla="*/ 186101 h 424469"/>
                <a:gd name="connsiteX12" fmla="*/ 3836 w 1293865"/>
                <a:gd name="connsiteY12" fmla="*/ 214243 h 424469"/>
                <a:gd name="connsiteX13" fmla="*/ 31978 w 1293865"/>
                <a:gd name="connsiteY13" fmla="*/ 242386 h 424469"/>
                <a:gd name="connsiteX14" fmla="*/ 1195859 w 1293865"/>
                <a:gd name="connsiteY14" fmla="*/ 242386 h 424469"/>
                <a:gd name="connsiteX15" fmla="*/ 1063762 w 1293865"/>
                <a:gd name="connsiteY15" fmla="*/ 374489 h 424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93865" h="424469">
                  <a:moveTo>
                    <a:pt x="1063762" y="374489"/>
                  </a:moveTo>
                  <a:cubicBezTo>
                    <a:pt x="1052767" y="385479"/>
                    <a:pt x="1052767" y="403301"/>
                    <a:pt x="1063762" y="414286"/>
                  </a:cubicBezTo>
                  <a:cubicBezTo>
                    <a:pt x="1069255" y="419784"/>
                    <a:pt x="1076455" y="422530"/>
                    <a:pt x="1083661" y="422530"/>
                  </a:cubicBezTo>
                  <a:cubicBezTo>
                    <a:pt x="1090867" y="422530"/>
                    <a:pt x="1098063" y="419784"/>
                    <a:pt x="1103560" y="414286"/>
                  </a:cubicBezTo>
                  <a:lnTo>
                    <a:pt x="1283699" y="234153"/>
                  </a:lnTo>
                  <a:cubicBezTo>
                    <a:pt x="1283699" y="234153"/>
                    <a:pt x="1283704" y="234147"/>
                    <a:pt x="1283714" y="234142"/>
                  </a:cubicBezTo>
                  <a:cubicBezTo>
                    <a:pt x="1294700" y="223147"/>
                    <a:pt x="1294694" y="205330"/>
                    <a:pt x="1283704" y="194345"/>
                  </a:cubicBezTo>
                  <a:lnTo>
                    <a:pt x="1101366" y="12073"/>
                  </a:lnTo>
                  <a:cubicBezTo>
                    <a:pt x="1090376" y="1088"/>
                    <a:pt x="1072559" y="1088"/>
                    <a:pt x="1061563" y="12083"/>
                  </a:cubicBezTo>
                  <a:cubicBezTo>
                    <a:pt x="1050578" y="23068"/>
                    <a:pt x="1050583" y="40891"/>
                    <a:pt x="1061573" y="51881"/>
                  </a:cubicBezTo>
                  <a:lnTo>
                    <a:pt x="1195849" y="186101"/>
                  </a:lnTo>
                  <a:lnTo>
                    <a:pt x="31978" y="186101"/>
                  </a:lnTo>
                  <a:cubicBezTo>
                    <a:pt x="16437" y="186101"/>
                    <a:pt x="3836" y="198702"/>
                    <a:pt x="3836" y="214243"/>
                  </a:cubicBezTo>
                  <a:cubicBezTo>
                    <a:pt x="3836" y="229785"/>
                    <a:pt x="16437" y="242386"/>
                    <a:pt x="31978" y="242386"/>
                  </a:cubicBezTo>
                  <a:lnTo>
                    <a:pt x="1195859" y="242386"/>
                  </a:lnTo>
                  <a:lnTo>
                    <a:pt x="1063762" y="374489"/>
                  </a:lnTo>
                  <a:close/>
                </a:path>
              </a:pathLst>
            </a:custGeom>
            <a:solidFill>
              <a:srgbClr val="8FAADC"/>
            </a:solidFill>
            <a:ln>
              <a:noFill/>
            </a:ln>
          </p:spPr>
          <p:txBody>
            <a:bodyPr rtlCol="0" anchor="t">
              <a:noAutofit/>
            </a:bodyPr>
            <a:lstStyle/>
            <a:p>
              <a:pPr lvl="0" algn="l">
                <a:spcBef>
                  <a:spcPts val="0"/>
                </a:spcBef>
                <a:spcAft>
                  <a:spcPts val="0"/>
                </a:spcAft>
                <a:buClrTx/>
                <a:buSzTx/>
                <a:buFontTx/>
              </a:pPr>
              <a:endParaRPr lang="en-US" sz="1400" kern="0" dirty="0">
                <a:solidFill>
                  <a:schemeClr val="tx1"/>
                </a:solidFill>
                <a:cs typeface="+mn-ea"/>
                <a:sym typeface="+mn-lt"/>
              </a:endParaRPr>
            </a:p>
          </p:txBody>
        </p:sp>
      </p:grpSp>
      <p:grpSp>
        <p:nvGrpSpPr>
          <p:cNvPr id="38" name="icon"/>
          <p:cNvGrpSpPr/>
          <p:nvPr>
            <p:custDataLst>
              <p:tags r:id="rId15"/>
            </p:custDataLst>
          </p:nvPr>
        </p:nvGrpSpPr>
        <p:grpSpPr>
          <a:xfrm>
            <a:off x="4269105" y="4160520"/>
            <a:ext cx="244475" cy="244475"/>
            <a:chOff x="13757496" y="24096018"/>
            <a:chExt cx="1440656" cy="1526977"/>
          </a:xfrm>
          <a:solidFill>
            <a:schemeClr val="accent1"/>
          </a:solidFill>
        </p:grpSpPr>
        <p:sp>
          <p:nvSpPr>
            <p:cNvPr id="39" name="PA-任意多边形: 形状 1370"/>
            <p:cNvSpPr/>
            <p:nvPr>
              <p:custDataLst>
                <p:tags r:id="rId16"/>
              </p:custDataLst>
            </p:nvPr>
          </p:nvSpPr>
          <p:spPr bwMode="auto">
            <a:xfrm>
              <a:off x="13757496" y="24096018"/>
              <a:ext cx="1440656" cy="1526977"/>
            </a:xfrm>
            <a:custGeom>
              <a:avLst/>
              <a:gdLst>
                <a:gd name="connsiteX0" fmla="*/ 1039514 w 1440656"/>
                <a:gd name="connsiteY0" fmla="*/ 216682 h 1526976"/>
                <a:gd name="connsiteX1" fmla="*/ 629117 w 1440656"/>
                <a:gd name="connsiteY1" fmla="*/ 2232 h 1526976"/>
                <a:gd name="connsiteX2" fmla="*/ 129236 w 1440656"/>
                <a:gd name="connsiteY2" fmla="*/ 498726 h 1526976"/>
                <a:gd name="connsiteX3" fmla="*/ 2232 w 1440656"/>
                <a:gd name="connsiteY3" fmla="*/ 930539 h 1526976"/>
                <a:gd name="connsiteX4" fmla="*/ 129224 w 1440656"/>
                <a:gd name="connsiteY4" fmla="*/ 930548 h 1526976"/>
                <a:gd name="connsiteX5" fmla="*/ 129224 w 1440656"/>
                <a:gd name="connsiteY5" fmla="*/ 1081698 h 1526976"/>
                <a:gd name="connsiteX6" fmla="*/ 311655 w 1440656"/>
                <a:gd name="connsiteY6" fmla="*/ 1264128 h 1526976"/>
                <a:gd name="connsiteX7" fmla="*/ 581951 w 1440656"/>
                <a:gd name="connsiteY7" fmla="*/ 1264128 h 1526976"/>
                <a:gd name="connsiteX8" fmla="*/ 581951 w 1440656"/>
                <a:gd name="connsiteY8" fmla="*/ 1526232 h 1526976"/>
                <a:gd name="connsiteX9" fmla="*/ 1129019 w 1440656"/>
                <a:gd name="connsiteY9" fmla="*/ 1526232 h 1526976"/>
                <a:gd name="connsiteX10" fmla="*/ 1129019 w 1440656"/>
                <a:gd name="connsiteY10" fmla="*/ 1144988 h 1526976"/>
                <a:gd name="connsiteX11" fmla="*/ 1438778 w 1440656"/>
                <a:gd name="connsiteY11" fmla="*/ 1144988 h 1526976"/>
                <a:gd name="connsiteX12" fmla="*/ 1438778 w 1440656"/>
                <a:gd name="connsiteY12" fmla="*/ 216682 h 1526976"/>
                <a:gd name="connsiteX13" fmla="*/ 1039514 w 1440656"/>
                <a:gd name="connsiteY13" fmla="*/ 216682 h 1526976"/>
                <a:gd name="connsiteX14" fmla="*/ 1082335 w 1440656"/>
                <a:gd name="connsiteY14" fmla="*/ 1479551 h 1526976"/>
                <a:gd name="connsiteX15" fmla="*/ 628629 w 1440656"/>
                <a:gd name="connsiteY15" fmla="*/ 1479551 h 1526976"/>
                <a:gd name="connsiteX16" fmla="*/ 628629 w 1440656"/>
                <a:gd name="connsiteY16" fmla="*/ 1217447 h 1526976"/>
                <a:gd name="connsiteX17" fmla="*/ 311652 w 1440656"/>
                <a:gd name="connsiteY17" fmla="*/ 1217447 h 1526976"/>
                <a:gd name="connsiteX18" fmla="*/ 175903 w 1440656"/>
                <a:gd name="connsiteY18" fmla="*/ 1081698 h 1526976"/>
                <a:gd name="connsiteX19" fmla="*/ 175903 w 1440656"/>
                <a:gd name="connsiteY19" fmla="*/ 883866 h 1526976"/>
                <a:gd name="connsiteX20" fmla="*/ 64618 w 1440656"/>
                <a:gd name="connsiteY20" fmla="*/ 883864 h 1526976"/>
                <a:gd name="connsiteX21" fmla="*/ 175903 w 1440656"/>
                <a:gd name="connsiteY21" fmla="*/ 505489 h 1526976"/>
                <a:gd name="connsiteX22" fmla="*/ 175903 w 1440656"/>
                <a:gd name="connsiteY22" fmla="*/ 502128 h 1526976"/>
                <a:gd name="connsiteX23" fmla="*/ 629120 w 1440656"/>
                <a:gd name="connsiteY23" fmla="*/ 48914 h 1526976"/>
                <a:gd name="connsiteX24" fmla="*/ 981164 w 1440656"/>
                <a:gd name="connsiteY24" fmla="*/ 216682 h 1526976"/>
                <a:gd name="connsiteX25" fmla="*/ 724915 w 1440656"/>
                <a:gd name="connsiteY25" fmla="*/ 216682 h 1526976"/>
                <a:gd name="connsiteX26" fmla="*/ 724915 w 1440656"/>
                <a:gd name="connsiteY26" fmla="*/ 1144988 h 1526976"/>
                <a:gd name="connsiteX27" fmla="*/ 1082335 w 1440656"/>
                <a:gd name="connsiteY27" fmla="*/ 1144988 h 1526976"/>
                <a:gd name="connsiteX28" fmla="*/ 1082335 w 1440656"/>
                <a:gd name="connsiteY28" fmla="*/ 1479551 h 1526976"/>
                <a:gd name="connsiteX29" fmla="*/ 1392094 w 1440656"/>
                <a:gd name="connsiteY29" fmla="*/ 1098307 h 1526976"/>
                <a:gd name="connsiteX30" fmla="*/ 771596 w 1440656"/>
                <a:gd name="connsiteY30" fmla="*/ 1098307 h 1526976"/>
                <a:gd name="connsiteX31" fmla="*/ 771596 w 1440656"/>
                <a:gd name="connsiteY31" fmla="*/ 263363 h 1526976"/>
                <a:gd name="connsiteX32" fmla="*/ 1392094 w 1440656"/>
                <a:gd name="connsiteY32" fmla="*/ 263363 h 1526976"/>
                <a:gd name="connsiteX33" fmla="*/ 1392094 w 1440656"/>
                <a:gd name="connsiteY33" fmla="*/ 1098307 h 1526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440656" h="1526976">
                  <a:moveTo>
                    <a:pt x="1039514" y="216682"/>
                  </a:moveTo>
                  <a:cubicBezTo>
                    <a:pt x="945856" y="82171"/>
                    <a:pt x="793403" y="2232"/>
                    <a:pt x="629117" y="2232"/>
                  </a:cubicBezTo>
                  <a:cubicBezTo>
                    <a:pt x="354601" y="2232"/>
                    <a:pt x="131058" y="224632"/>
                    <a:pt x="129236" y="498726"/>
                  </a:cubicBezTo>
                  <a:lnTo>
                    <a:pt x="2232" y="930539"/>
                  </a:lnTo>
                  <a:lnTo>
                    <a:pt x="129224" y="930548"/>
                  </a:lnTo>
                  <a:lnTo>
                    <a:pt x="129224" y="1081698"/>
                  </a:lnTo>
                  <a:cubicBezTo>
                    <a:pt x="129224" y="1182288"/>
                    <a:pt x="211062" y="1264128"/>
                    <a:pt x="311655" y="1264128"/>
                  </a:cubicBezTo>
                  <a:lnTo>
                    <a:pt x="581951" y="1264128"/>
                  </a:lnTo>
                  <a:lnTo>
                    <a:pt x="581951" y="1526232"/>
                  </a:lnTo>
                  <a:lnTo>
                    <a:pt x="1129019" y="1526232"/>
                  </a:lnTo>
                  <a:lnTo>
                    <a:pt x="1129019" y="1144988"/>
                  </a:lnTo>
                  <a:lnTo>
                    <a:pt x="1438778" y="1144988"/>
                  </a:lnTo>
                  <a:lnTo>
                    <a:pt x="1438778" y="216682"/>
                  </a:lnTo>
                  <a:lnTo>
                    <a:pt x="1039514" y="216682"/>
                  </a:lnTo>
                  <a:close/>
                  <a:moveTo>
                    <a:pt x="1082335" y="1479551"/>
                  </a:moveTo>
                  <a:lnTo>
                    <a:pt x="628629" y="1479551"/>
                  </a:lnTo>
                  <a:lnTo>
                    <a:pt x="628629" y="1217447"/>
                  </a:lnTo>
                  <a:lnTo>
                    <a:pt x="311652" y="1217447"/>
                  </a:lnTo>
                  <a:cubicBezTo>
                    <a:pt x="236800" y="1217447"/>
                    <a:pt x="175903" y="1156549"/>
                    <a:pt x="175903" y="1081698"/>
                  </a:cubicBezTo>
                  <a:lnTo>
                    <a:pt x="175903" y="883866"/>
                  </a:lnTo>
                  <a:lnTo>
                    <a:pt x="64618" y="883864"/>
                  </a:lnTo>
                  <a:lnTo>
                    <a:pt x="175903" y="505489"/>
                  </a:lnTo>
                  <a:lnTo>
                    <a:pt x="175903" y="502128"/>
                  </a:lnTo>
                  <a:cubicBezTo>
                    <a:pt x="175903" y="252225"/>
                    <a:pt x="379214" y="48914"/>
                    <a:pt x="629120" y="48914"/>
                  </a:cubicBezTo>
                  <a:cubicBezTo>
                    <a:pt x="766861" y="48914"/>
                    <a:pt x="895433" y="110904"/>
                    <a:pt x="981164" y="216682"/>
                  </a:cubicBezTo>
                  <a:lnTo>
                    <a:pt x="724915" y="216682"/>
                  </a:lnTo>
                  <a:lnTo>
                    <a:pt x="724915" y="1144988"/>
                  </a:lnTo>
                  <a:lnTo>
                    <a:pt x="1082335" y="1144988"/>
                  </a:lnTo>
                  <a:lnTo>
                    <a:pt x="1082335" y="1479551"/>
                  </a:lnTo>
                  <a:close/>
                  <a:moveTo>
                    <a:pt x="1392094" y="1098307"/>
                  </a:moveTo>
                  <a:lnTo>
                    <a:pt x="771596" y="1098307"/>
                  </a:lnTo>
                  <a:lnTo>
                    <a:pt x="771596" y="263363"/>
                  </a:lnTo>
                  <a:lnTo>
                    <a:pt x="1392094" y="263363"/>
                  </a:lnTo>
                  <a:lnTo>
                    <a:pt x="1392094" y="1098307"/>
                  </a:lnTo>
                  <a:close/>
                </a:path>
              </a:pathLst>
            </a:custGeom>
            <a:solidFill>
              <a:srgbClr val="C9C9C9"/>
            </a:solidFill>
            <a:ln>
              <a:noFill/>
            </a:ln>
          </p:spPr>
          <p:txBody>
            <a:bodyPr rtlCol="0" anchor="t">
              <a:noAutofit/>
            </a:bodyPr>
            <a:lstStyle/>
            <a:p>
              <a:pPr lvl="0" algn="l">
                <a:spcBef>
                  <a:spcPts val="0"/>
                </a:spcBef>
                <a:spcAft>
                  <a:spcPts val="0"/>
                </a:spcAft>
                <a:buClrTx/>
                <a:buSzTx/>
                <a:buFontTx/>
              </a:pPr>
              <a:endParaRPr lang="en-US" sz="1400" kern="0" dirty="0">
                <a:solidFill>
                  <a:schemeClr val="tx1"/>
                </a:solidFill>
                <a:cs typeface="+mn-ea"/>
                <a:sym typeface="+mn-lt"/>
              </a:endParaRPr>
            </a:p>
          </p:txBody>
        </p:sp>
        <p:sp>
          <p:nvSpPr>
            <p:cNvPr id="12" name="PA-任意多边形: 形状 1371"/>
            <p:cNvSpPr/>
            <p:nvPr>
              <p:custDataLst>
                <p:tags r:id="rId17"/>
              </p:custDataLst>
            </p:nvPr>
          </p:nvSpPr>
          <p:spPr bwMode="auto">
            <a:xfrm>
              <a:off x="14582326" y="24400699"/>
              <a:ext cx="238125" cy="184547"/>
            </a:xfrm>
            <a:custGeom>
              <a:avLst/>
              <a:gdLst>
                <a:gd name="connsiteX0" fmla="*/ 204770 w 238125"/>
                <a:gd name="connsiteY0" fmla="*/ 2232 h 184546"/>
                <a:gd name="connsiteX1" fmla="*/ 90223 w 238125"/>
                <a:gd name="connsiteY1" fmla="*/ 116785 h 184546"/>
                <a:gd name="connsiteX2" fmla="*/ 35245 w 238125"/>
                <a:gd name="connsiteY2" fmla="*/ 61805 h 184546"/>
                <a:gd name="connsiteX3" fmla="*/ 2232 w 238125"/>
                <a:gd name="connsiteY3" fmla="*/ 94812 h 184546"/>
                <a:gd name="connsiteX4" fmla="*/ 90223 w 238125"/>
                <a:gd name="connsiteY4" fmla="*/ 182803 h 184546"/>
                <a:gd name="connsiteX5" fmla="*/ 237783 w 238125"/>
                <a:gd name="connsiteY5" fmla="*/ 35245 h 184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8125" h="184546">
                  <a:moveTo>
                    <a:pt x="204770" y="2232"/>
                  </a:moveTo>
                  <a:lnTo>
                    <a:pt x="90223" y="116785"/>
                  </a:lnTo>
                  <a:lnTo>
                    <a:pt x="35245" y="61805"/>
                  </a:lnTo>
                  <a:lnTo>
                    <a:pt x="2232" y="94812"/>
                  </a:lnTo>
                  <a:lnTo>
                    <a:pt x="90223" y="182803"/>
                  </a:lnTo>
                  <a:lnTo>
                    <a:pt x="237783" y="35245"/>
                  </a:lnTo>
                  <a:close/>
                </a:path>
              </a:pathLst>
            </a:custGeom>
            <a:solidFill>
              <a:schemeClr val="accent3"/>
            </a:solidFill>
            <a:ln>
              <a:noFill/>
            </a:ln>
          </p:spPr>
          <p:txBody>
            <a:bodyPr rtlCol="0" anchor="t">
              <a:noAutofit/>
            </a:bodyPr>
            <a:lstStyle/>
            <a:p>
              <a:pPr lvl="0" algn="l">
                <a:spcBef>
                  <a:spcPts val="0"/>
                </a:spcBef>
                <a:spcAft>
                  <a:spcPts val="0"/>
                </a:spcAft>
                <a:buClrTx/>
                <a:buSzTx/>
                <a:buFontTx/>
              </a:pPr>
              <a:endParaRPr lang="en-US" sz="1400" kern="0" dirty="0">
                <a:solidFill>
                  <a:schemeClr val="tx1"/>
                </a:solidFill>
                <a:cs typeface="+mn-ea"/>
                <a:sym typeface="+mn-lt"/>
              </a:endParaRPr>
            </a:p>
          </p:txBody>
        </p:sp>
        <p:sp>
          <p:nvSpPr>
            <p:cNvPr id="13" name="PA-任意多边形: 形状 1372"/>
            <p:cNvSpPr/>
            <p:nvPr>
              <p:custDataLst>
                <p:tags r:id="rId18"/>
              </p:custDataLst>
            </p:nvPr>
          </p:nvSpPr>
          <p:spPr bwMode="auto">
            <a:xfrm>
              <a:off x="14840649" y="24478833"/>
              <a:ext cx="238125" cy="50602"/>
            </a:xfrm>
            <a:custGeom>
              <a:avLst/>
              <a:gdLst>
                <a:gd name="connsiteX0" fmla="*/ 2232 w 238125"/>
                <a:gd name="connsiteY0" fmla="*/ 2232 h 50601"/>
                <a:gd name="connsiteX1" fmla="*/ 238750 w 238125"/>
                <a:gd name="connsiteY1" fmla="*/ 2232 h 50601"/>
                <a:gd name="connsiteX2" fmla="*/ 238750 w 238125"/>
                <a:gd name="connsiteY2" fmla="*/ 48914 h 50601"/>
                <a:gd name="connsiteX3" fmla="*/ 2232 w 238125"/>
                <a:gd name="connsiteY3" fmla="*/ 48914 h 50601"/>
              </a:gdLst>
              <a:ahLst/>
              <a:cxnLst>
                <a:cxn ang="0">
                  <a:pos x="connsiteX0" y="connsiteY0"/>
                </a:cxn>
                <a:cxn ang="0">
                  <a:pos x="connsiteX1" y="connsiteY1"/>
                </a:cxn>
                <a:cxn ang="0">
                  <a:pos x="connsiteX2" y="connsiteY2"/>
                </a:cxn>
                <a:cxn ang="0">
                  <a:pos x="connsiteX3" y="connsiteY3"/>
                </a:cxn>
              </a:cxnLst>
              <a:rect l="l" t="t" r="r" b="b"/>
              <a:pathLst>
                <a:path w="238125" h="50601">
                  <a:moveTo>
                    <a:pt x="2232" y="2232"/>
                  </a:moveTo>
                  <a:lnTo>
                    <a:pt x="238750" y="2232"/>
                  </a:lnTo>
                  <a:lnTo>
                    <a:pt x="238750" y="48914"/>
                  </a:lnTo>
                  <a:lnTo>
                    <a:pt x="2232" y="48914"/>
                  </a:lnTo>
                  <a:close/>
                </a:path>
              </a:pathLst>
            </a:custGeom>
            <a:solidFill>
              <a:schemeClr val="accent3"/>
            </a:solidFill>
            <a:ln>
              <a:noFill/>
            </a:ln>
          </p:spPr>
          <p:txBody>
            <a:bodyPr rtlCol="0" anchor="t">
              <a:noAutofit/>
            </a:bodyPr>
            <a:lstStyle/>
            <a:p>
              <a:pPr lvl="0" algn="l">
                <a:spcBef>
                  <a:spcPts val="0"/>
                </a:spcBef>
                <a:spcAft>
                  <a:spcPts val="0"/>
                </a:spcAft>
                <a:buClrTx/>
                <a:buSzTx/>
                <a:buFontTx/>
              </a:pPr>
              <a:endParaRPr lang="en-US" sz="1400" kern="0" dirty="0">
                <a:solidFill>
                  <a:schemeClr val="tx1"/>
                </a:solidFill>
                <a:cs typeface="+mn-ea"/>
                <a:sym typeface="+mn-lt"/>
              </a:endParaRPr>
            </a:p>
          </p:txBody>
        </p:sp>
        <p:sp>
          <p:nvSpPr>
            <p:cNvPr id="14" name="PA-任意多边形: 形状 1373"/>
            <p:cNvSpPr/>
            <p:nvPr>
              <p:custDataLst>
                <p:tags r:id="rId19"/>
              </p:custDataLst>
            </p:nvPr>
          </p:nvSpPr>
          <p:spPr bwMode="auto">
            <a:xfrm>
              <a:off x="14840649" y="24553524"/>
              <a:ext cx="142875" cy="50602"/>
            </a:xfrm>
            <a:custGeom>
              <a:avLst/>
              <a:gdLst>
                <a:gd name="connsiteX0" fmla="*/ 2232 w 142875"/>
                <a:gd name="connsiteY0" fmla="*/ 2232 h 50601"/>
                <a:gd name="connsiteX1" fmla="*/ 142277 w 142875"/>
                <a:gd name="connsiteY1" fmla="*/ 2232 h 50601"/>
                <a:gd name="connsiteX2" fmla="*/ 142277 w 142875"/>
                <a:gd name="connsiteY2" fmla="*/ 48914 h 50601"/>
                <a:gd name="connsiteX3" fmla="*/ 2232 w 142875"/>
                <a:gd name="connsiteY3" fmla="*/ 48914 h 50601"/>
              </a:gdLst>
              <a:ahLst/>
              <a:cxnLst>
                <a:cxn ang="0">
                  <a:pos x="connsiteX0" y="connsiteY0"/>
                </a:cxn>
                <a:cxn ang="0">
                  <a:pos x="connsiteX1" y="connsiteY1"/>
                </a:cxn>
                <a:cxn ang="0">
                  <a:pos x="connsiteX2" y="connsiteY2"/>
                </a:cxn>
                <a:cxn ang="0">
                  <a:pos x="connsiteX3" y="connsiteY3"/>
                </a:cxn>
              </a:cxnLst>
              <a:rect l="l" t="t" r="r" b="b"/>
              <a:pathLst>
                <a:path w="142875" h="50601">
                  <a:moveTo>
                    <a:pt x="2232" y="2232"/>
                  </a:moveTo>
                  <a:lnTo>
                    <a:pt x="142277" y="2232"/>
                  </a:lnTo>
                  <a:lnTo>
                    <a:pt x="142277" y="48914"/>
                  </a:lnTo>
                  <a:lnTo>
                    <a:pt x="2232" y="48914"/>
                  </a:lnTo>
                  <a:close/>
                </a:path>
              </a:pathLst>
            </a:custGeom>
            <a:solidFill>
              <a:srgbClr val="C9C9C9"/>
            </a:solidFill>
            <a:ln>
              <a:noFill/>
            </a:ln>
          </p:spPr>
          <p:txBody>
            <a:bodyPr rtlCol="0" anchor="t">
              <a:noAutofit/>
            </a:bodyPr>
            <a:lstStyle/>
            <a:p>
              <a:pPr lvl="0" algn="l">
                <a:spcBef>
                  <a:spcPts val="0"/>
                </a:spcBef>
                <a:spcAft>
                  <a:spcPts val="0"/>
                </a:spcAft>
                <a:buClrTx/>
                <a:buSzTx/>
                <a:buFontTx/>
              </a:pPr>
              <a:endParaRPr lang="en-US" sz="1400" kern="0" dirty="0">
                <a:solidFill>
                  <a:schemeClr val="tx1"/>
                </a:solidFill>
                <a:cs typeface="+mn-ea"/>
                <a:sym typeface="+mn-lt"/>
              </a:endParaRPr>
            </a:p>
          </p:txBody>
        </p:sp>
        <p:sp>
          <p:nvSpPr>
            <p:cNvPr id="43" name="PA-任意多边形: 形状 1374"/>
            <p:cNvSpPr/>
            <p:nvPr>
              <p:custDataLst>
                <p:tags r:id="rId20"/>
              </p:custDataLst>
            </p:nvPr>
          </p:nvSpPr>
          <p:spPr bwMode="auto">
            <a:xfrm>
              <a:off x="14582326" y="24638978"/>
              <a:ext cx="238125" cy="184547"/>
            </a:xfrm>
            <a:custGeom>
              <a:avLst/>
              <a:gdLst>
                <a:gd name="connsiteX0" fmla="*/ 204770 w 238125"/>
                <a:gd name="connsiteY0" fmla="*/ 2232 h 184546"/>
                <a:gd name="connsiteX1" fmla="*/ 90223 w 238125"/>
                <a:gd name="connsiteY1" fmla="*/ 116779 h 184546"/>
                <a:gd name="connsiteX2" fmla="*/ 35245 w 238125"/>
                <a:gd name="connsiteY2" fmla="*/ 61799 h 184546"/>
                <a:gd name="connsiteX3" fmla="*/ 2232 w 238125"/>
                <a:gd name="connsiteY3" fmla="*/ 94812 h 184546"/>
                <a:gd name="connsiteX4" fmla="*/ 90223 w 238125"/>
                <a:gd name="connsiteY4" fmla="*/ 182797 h 184546"/>
                <a:gd name="connsiteX5" fmla="*/ 237783 w 238125"/>
                <a:gd name="connsiteY5" fmla="*/ 35242 h 184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8125" h="184546">
                  <a:moveTo>
                    <a:pt x="204770" y="2232"/>
                  </a:moveTo>
                  <a:lnTo>
                    <a:pt x="90223" y="116779"/>
                  </a:lnTo>
                  <a:lnTo>
                    <a:pt x="35245" y="61799"/>
                  </a:lnTo>
                  <a:lnTo>
                    <a:pt x="2232" y="94812"/>
                  </a:lnTo>
                  <a:lnTo>
                    <a:pt x="90223" y="182797"/>
                  </a:lnTo>
                  <a:lnTo>
                    <a:pt x="237783" y="35242"/>
                  </a:lnTo>
                  <a:close/>
                </a:path>
              </a:pathLst>
            </a:custGeom>
            <a:solidFill>
              <a:schemeClr val="accent3"/>
            </a:solidFill>
            <a:ln>
              <a:noFill/>
            </a:ln>
          </p:spPr>
          <p:txBody>
            <a:bodyPr rtlCol="0" anchor="t">
              <a:noAutofit/>
            </a:bodyPr>
            <a:lstStyle/>
            <a:p>
              <a:pPr lvl="0" algn="l">
                <a:spcBef>
                  <a:spcPts val="0"/>
                </a:spcBef>
                <a:spcAft>
                  <a:spcPts val="0"/>
                </a:spcAft>
                <a:buClrTx/>
                <a:buSzTx/>
                <a:buFontTx/>
              </a:pPr>
              <a:endParaRPr lang="en-US" sz="1400" kern="0" dirty="0">
                <a:solidFill>
                  <a:schemeClr val="tx1"/>
                </a:solidFill>
                <a:cs typeface="+mn-ea"/>
                <a:sym typeface="+mn-lt"/>
              </a:endParaRPr>
            </a:p>
          </p:txBody>
        </p:sp>
        <p:sp>
          <p:nvSpPr>
            <p:cNvPr id="44" name="PA-任意多边形: 形状 1375"/>
            <p:cNvSpPr/>
            <p:nvPr>
              <p:custDataLst>
                <p:tags r:id="rId21"/>
              </p:custDataLst>
            </p:nvPr>
          </p:nvSpPr>
          <p:spPr bwMode="auto">
            <a:xfrm>
              <a:off x="14840649" y="24721575"/>
              <a:ext cx="238125" cy="50602"/>
            </a:xfrm>
            <a:custGeom>
              <a:avLst/>
              <a:gdLst>
                <a:gd name="connsiteX0" fmla="*/ 2232 w 238125"/>
                <a:gd name="connsiteY0" fmla="*/ 2232 h 50601"/>
                <a:gd name="connsiteX1" fmla="*/ 238750 w 238125"/>
                <a:gd name="connsiteY1" fmla="*/ 2232 h 50601"/>
                <a:gd name="connsiteX2" fmla="*/ 238750 w 238125"/>
                <a:gd name="connsiteY2" fmla="*/ 48914 h 50601"/>
                <a:gd name="connsiteX3" fmla="*/ 2232 w 238125"/>
                <a:gd name="connsiteY3" fmla="*/ 48914 h 50601"/>
              </a:gdLst>
              <a:ahLst/>
              <a:cxnLst>
                <a:cxn ang="0">
                  <a:pos x="connsiteX0" y="connsiteY0"/>
                </a:cxn>
                <a:cxn ang="0">
                  <a:pos x="connsiteX1" y="connsiteY1"/>
                </a:cxn>
                <a:cxn ang="0">
                  <a:pos x="connsiteX2" y="connsiteY2"/>
                </a:cxn>
                <a:cxn ang="0">
                  <a:pos x="connsiteX3" y="connsiteY3"/>
                </a:cxn>
              </a:cxnLst>
              <a:rect l="l" t="t" r="r" b="b"/>
              <a:pathLst>
                <a:path w="238125" h="50601">
                  <a:moveTo>
                    <a:pt x="2232" y="2232"/>
                  </a:moveTo>
                  <a:lnTo>
                    <a:pt x="238750" y="2232"/>
                  </a:lnTo>
                  <a:lnTo>
                    <a:pt x="238750" y="48914"/>
                  </a:lnTo>
                  <a:lnTo>
                    <a:pt x="2232" y="48914"/>
                  </a:lnTo>
                  <a:close/>
                </a:path>
              </a:pathLst>
            </a:custGeom>
            <a:solidFill>
              <a:schemeClr val="accent3"/>
            </a:solidFill>
            <a:ln>
              <a:noFill/>
            </a:ln>
          </p:spPr>
          <p:txBody>
            <a:bodyPr rtlCol="0" anchor="t">
              <a:noAutofit/>
            </a:bodyPr>
            <a:lstStyle/>
            <a:p>
              <a:pPr lvl="0" algn="l">
                <a:spcBef>
                  <a:spcPts val="0"/>
                </a:spcBef>
                <a:spcAft>
                  <a:spcPts val="0"/>
                </a:spcAft>
                <a:buClrTx/>
                <a:buSzTx/>
                <a:buFontTx/>
              </a:pPr>
              <a:endParaRPr lang="en-US" sz="1400" kern="0" dirty="0">
                <a:solidFill>
                  <a:schemeClr val="tx1"/>
                </a:solidFill>
                <a:cs typeface="+mn-ea"/>
                <a:sym typeface="+mn-lt"/>
              </a:endParaRPr>
            </a:p>
          </p:txBody>
        </p:sp>
        <p:sp>
          <p:nvSpPr>
            <p:cNvPr id="45" name="PA-任意多边形: 形状 1376"/>
            <p:cNvSpPr/>
            <p:nvPr>
              <p:custDataLst>
                <p:tags r:id="rId22"/>
              </p:custDataLst>
            </p:nvPr>
          </p:nvSpPr>
          <p:spPr bwMode="auto">
            <a:xfrm>
              <a:off x="14840649" y="24790042"/>
              <a:ext cx="142875" cy="50602"/>
            </a:xfrm>
            <a:custGeom>
              <a:avLst/>
              <a:gdLst>
                <a:gd name="connsiteX0" fmla="*/ 2232 w 142875"/>
                <a:gd name="connsiteY0" fmla="*/ 2232 h 50601"/>
                <a:gd name="connsiteX1" fmla="*/ 142277 w 142875"/>
                <a:gd name="connsiteY1" fmla="*/ 2232 h 50601"/>
                <a:gd name="connsiteX2" fmla="*/ 142277 w 142875"/>
                <a:gd name="connsiteY2" fmla="*/ 48914 h 50601"/>
                <a:gd name="connsiteX3" fmla="*/ 2232 w 142875"/>
                <a:gd name="connsiteY3" fmla="*/ 48914 h 50601"/>
              </a:gdLst>
              <a:ahLst/>
              <a:cxnLst>
                <a:cxn ang="0">
                  <a:pos x="connsiteX0" y="connsiteY0"/>
                </a:cxn>
                <a:cxn ang="0">
                  <a:pos x="connsiteX1" y="connsiteY1"/>
                </a:cxn>
                <a:cxn ang="0">
                  <a:pos x="connsiteX2" y="connsiteY2"/>
                </a:cxn>
                <a:cxn ang="0">
                  <a:pos x="connsiteX3" y="connsiteY3"/>
                </a:cxn>
              </a:cxnLst>
              <a:rect l="l" t="t" r="r" b="b"/>
              <a:pathLst>
                <a:path w="142875" h="50601">
                  <a:moveTo>
                    <a:pt x="2232" y="2232"/>
                  </a:moveTo>
                  <a:lnTo>
                    <a:pt x="142277" y="2232"/>
                  </a:lnTo>
                  <a:lnTo>
                    <a:pt x="142277" y="48914"/>
                  </a:lnTo>
                  <a:lnTo>
                    <a:pt x="2232" y="48914"/>
                  </a:lnTo>
                  <a:close/>
                </a:path>
              </a:pathLst>
            </a:custGeom>
            <a:solidFill>
              <a:srgbClr val="C9C9C9"/>
            </a:solidFill>
            <a:ln>
              <a:noFill/>
            </a:ln>
          </p:spPr>
          <p:txBody>
            <a:bodyPr rtlCol="0" anchor="t">
              <a:noAutofit/>
            </a:bodyPr>
            <a:lstStyle/>
            <a:p>
              <a:pPr lvl="0" algn="l">
                <a:spcBef>
                  <a:spcPts val="0"/>
                </a:spcBef>
                <a:spcAft>
                  <a:spcPts val="0"/>
                </a:spcAft>
                <a:buClrTx/>
                <a:buSzTx/>
                <a:buFontTx/>
              </a:pPr>
              <a:endParaRPr lang="en-US" sz="1400" kern="0" dirty="0">
                <a:solidFill>
                  <a:schemeClr val="tx1"/>
                </a:solidFill>
                <a:cs typeface="+mn-ea"/>
                <a:sym typeface="+mn-lt"/>
              </a:endParaRPr>
            </a:p>
          </p:txBody>
        </p:sp>
        <p:sp>
          <p:nvSpPr>
            <p:cNvPr id="15" name="PA-任意多边形: 形状 1377"/>
            <p:cNvSpPr/>
            <p:nvPr>
              <p:custDataLst>
                <p:tags r:id="rId23"/>
              </p:custDataLst>
            </p:nvPr>
          </p:nvSpPr>
          <p:spPr bwMode="auto">
            <a:xfrm>
              <a:off x="14582326" y="24877252"/>
              <a:ext cx="238125" cy="184547"/>
            </a:xfrm>
            <a:custGeom>
              <a:avLst/>
              <a:gdLst>
                <a:gd name="connsiteX0" fmla="*/ 204770 w 238125"/>
                <a:gd name="connsiteY0" fmla="*/ 2232 h 184546"/>
                <a:gd name="connsiteX1" fmla="*/ 90223 w 238125"/>
                <a:gd name="connsiteY1" fmla="*/ 116785 h 184546"/>
                <a:gd name="connsiteX2" fmla="*/ 35245 w 238125"/>
                <a:gd name="connsiteY2" fmla="*/ 61805 h 184546"/>
                <a:gd name="connsiteX3" fmla="*/ 2232 w 238125"/>
                <a:gd name="connsiteY3" fmla="*/ 94815 h 184546"/>
                <a:gd name="connsiteX4" fmla="*/ 90223 w 238125"/>
                <a:gd name="connsiteY4" fmla="*/ 182803 h 184546"/>
                <a:gd name="connsiteX5" fmla="*/ 237783 w 238125"/>
                <a:gd name="connsiteY5" fmla="*/ 35245 h 184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8125" h="184546">
                  <a:moveTo>
                    <a:pt x="204770" y="2232"/>
                  </a:moveTo>
                  <a:lnTo>
                    <a:pt x="90223" y="116785"/>
                  </a:lnTo>
                  <a:lnTo>
                    <a:pt x="35245" y="61805"/>
                  </a:lnTo>
                  <a:lnTo>
                    <a:pt x="2232" y="94815"/>
                  </a:lnTo>
                  <a:lnTo>
                    <a:pt x="90223" y="182803"/>
                  </a:lnTo>
                  <a:lnTo>
                    <a:pt x="237783" y="35245"/>
                  </a:lnTo>
                  <a:close/>
                </a:path>
              </a:pathLst>
            </a:custGeom>
            <a:solidFill>
              <a:schemeClr val="accent3"/>
            </a:solidFill>
            <a:ln>
              <a:noFill/>
            </a:ln>
          </p:spPr>
          <p:txBody>
            <a:bodyPr rtlCol="0" anchor="t">
              <a:noAutofit/>
            </a:bodyPr>
            <a:lstStyle/>
            <a:p>
              <a:pPr lvl="0" algn="l">
                <a:spcBef>
                  <a:spcPts val="0"/>
                </a:spcBef>
                <a:spcAft>
                  <a:spcPts val="0"/>
                </a:spcAft>
                <a:buClrTx/>
                <a:buSzTx/>
                <a:buFontTx/>
              </a:pPr>
              <a:endParaRPr lang="en-US" sz="1400" kern="0" dirty="0">
                <a:solidFill>
                  <a:schemeClr val="tx1"/>
                </a:solidFill>
                <a:cs typeface="+mn-ea"/>
                <a:sym typeface="+mn-lt"/>
              </a:endParaRPr>
            </a:p>
          </p:txBody>
        </p:sp>
        <p:sp>
          <p:nvSpPr>
            <p:cNvPr id="47" name="PA-任意多边形: 形状 1378"/>
            <p:cNvSpPr/>
            <p:nvPr>
              <p:custDataLst>
                <p:tags r:id="rId24"/>
              </p:custDataLst>
            </p:nvPr>
          </p:nvSpPr>
          <p:spPr bwMode="auto">
            <a:xfrm>
              <a:off x="14840649" y="24954979"/>
              <a:ext cx="238125" cy="50602"/>
            </a:xfrm>
            <a:custGeom>
              <a:avLst/>
              <a:gdLst>
                <a:gd name="connsiteX0" fmla="*/ 2232 w 238125"/>
                <a:gd name="connsiteY0" fmla="*/ 2232 h 50601"/>
                <a:gd name="connsiteX1" fmla="*/ 238750 w 238125"/>
                <a:gd name="connsiteY1" fmla="*/ 2232 h 50601"/>
                <a:gd name="connsiteX2" fmla="*/ 238750 w 238125"/>
                <a:gd name="connsiteY2" fmla="*/ 48914 h 50601"/>
                <a:gd name="connsiteX3" fmla="*/ 2232 w 238125"/>
                <a:gd name="connsiteY3" fmla="*/ 48914 h 50601"/>
              </a:gdLst>
              <a:ahLst/>
              <a:cxnLst>
                <a:cxn ang="0">
                  <a:pos x="connsiteX0" y="connsiteY0"/>
                </a:cxn>
                <a:cxn ang="0">
                  <a:pos x="connsiteX1" y="connsiteY1"/>
                </a:cxn>
                <a:cxn ang="0">
                  <a:pos x="connsiteX2" y="connsiteY2"/>
                </a:cxn>
                <a:cxn ang="0">
                  <a:pos x="connsiteX3" y="connsiteY3"/>
                </a:cxn>
              </a:cxnLst>
              <a:rect l="l" t="t" r="r" b="b"/>
              <a:pathLst>
                <a:path w="238125" h="50601">
                  <a:moveTo>
                    <a:pt x="2232" y="2232"/>
                  </a:moveTo>
                  <a:lnTo>
                    <a:pt x="238750" y="2232"/>
                  </a:lnTo>
                  <a:lnTo>
                    <a:pt x="238750" y="48914"/>
                  </a:lnTo>
                  <a:lnTo>
                    <a:pt x="2232" y="48914"/>
                  </a:lnTo>
                  <a:close/>
                </a:path>
              </a:pathLst>
            </a:custGeom>
            <a:solidFill>
              <a:schemeClr val="accent3"/>
            </a:solidFill>
            <a:ln>
              <a:noFill/>
            </a:ln>
          </p:spPr>
          <p:txBody>
            <a:bodyPr rtlCol="0" anchor="t">
              <a:noAutofit/>
            </a:bodyPr>
            <a:lstStyle/>
            <a:p>
              <a:pPr lvl="0" algn="l">
                <a:spcBef>
                  <a:spcPts val="0"/>
                </a:spcBef>
                <a:spcAft>
                  <a:spcPts val="0"/>
                </a:spcAft>
                <a:buClrTx/>
                <a:buSzTx/>
                <a:buFontTx/>
              </a:pPr>
              <a:endParaRPr lang="en-US" sz="1400" kern="0" dirty="0">
                <a:solidFill>
                  <a:schemeClr val="tx1"/>
                </a:solidFill>
                <a:cs typeface="+mn-ea"/>
                <a:sym typeface="+mn-lt"/>
              </a:endParaRPr>
            </a:p>
          </p:txBody>
        </p:sp>
        <p:sp>
          <p:nvSpPr>
            <p:cNvPr id="16" name="PA-任意多边形: 形状 1379"/>
            <p:cNvSpPr/>
            <p:nvPr>
              <p:custDataLst>
                <p:tags r:id="rId25"/>
              </p:custDataLst>
            </p:nvPr>
          </p:nvSpPr>
          <p:spPr bwMode="auto">
            <a:xfrm>
              <a:off x="14840649" y="25026559"/>
              <a:ext cx="142875" cy="50602"/>
            </a:xfrm>
            <a:custGeom>
              <a:avLst/>
              <a:gdLst>
                <a:gd name="connsiteX0" fmla="*/ 2232 w 142875"/>
                <a:gd name="connsiteY0" fmla="*/ 2232 h 50601"/>
                <a:gd name="connsiteX1" fmla="*/ 142277 w 142875"/>
                <a:gd name="connsiteY1" fmla="*/ 2232 h 50601"/>
                <a:gd name="connsiteX2" fmla="*/ 142277 w 142875"/>
                <a:gd name="connsiteY2" fmla="*/ 48914 h 50601"/>
                <a:gd name="connsiteX3" fmla="*/ 2232 w 142875"/>
                <a:gd name="connsiteY3" fmla="*/ 48914 h 50601"/>
              </a:gdLst>
              <a:ahLst/>
              <a:cxnLst>
                <a:cxn ang="0">
                  <a:pos x="connsiteX0" y="connsiteY0"/>
                </a:cxn>
                <a:cxn ang="0">
                  <a:pos x="connsiteX1" y="connsiteY1"/>
                </a:cxn>
                <a:cxn ang="0">
                  <a:pos x="connsiteX2" y="connsiteY2"/>
                </a:cxn>
                <a:cxn ang="0">
                  <a:pos x="connsiteX3" y="connsiteY3"/>
                </a:cxn>
              </a:cxnLst>
              <a:rect l="l" t="t" r="r" b="b"/>
              <a:pathLst>
                <a:path w="142875" h="50601">
                  <a:moveTo>
                    <a:pt x="2232" y="2232"/>
                  </a:moveTo>
                  <a:lnTo>
                    <a:pt x="142277" y="2232"/>
                  </a:lnTo>
                  <a:lnTo>
                    <a:pt x="142277" y="48914"/>
                  </a:lnTo>
                  <a:lnTo>
                    <a:pt x="2232" y="48914"/>
                  </a:lnTo>
                  <a:close/>
                </a:path>
              </a:pathLst>
            </a:custGeom>
            <a:solidFill>
              <a:srgbClr val="C9C9C9"/>
            </a:solidFill>
            <a:ln>
              <a:noFill/>
            </a:ln>
          </p:spPr>
          <p:txBody>
            <a:bodyPr rtlCol="0" anchor="t">
              <a:noAutofit/>
            </a:bodyPr>
            <a:lstStyle/>
            <a:p>
              <a:pPr lvl="0" algn="l">
                <a:spcBef>
                  <a:spcPts val="0"/>
                </a:spcBef>
                <a:spcAft>
                  <a:spcPts val="0"/>
                </a:spcAft>
                <a:buClrTx/>
                <a:buSzTx/>
                <a:buFontTx/>
              </a:pPr>
              <a:endParaRPr lang="en-US" sz="1400" kern="0" dirty="0">
                <a:solidFill>
                  <a:schemeClr val="tx1"/>
                </a:solidFill>
                <a:cs typeface="+mn-ea"/>
                <a:sym typeface="+mn-lt"/>
              </a:endParaRPr>
            </a:p>
          </p:txBody>
        </p:sp>
      </p:grpSp>
      <p:sp>
        <p:nvSpPr>
          <p:cNvPr id="9" name="矩形 8"/>
          <p:cNvSpPr/>
          <p:nvPr/>
        </p:nvSpPr>
        <p:spPr>
          <a:xfrm>
            <a:off x="370060" y="231845"/>
            <a:ext cx="2506980" cy="583565"/>
          </a:xfrm>
          <a:prstGeom prst="rect">
            <a:avLst/>
          </a:prstGeom>
        </p:spPr>
        <p:txBody>
          <a:bodyPr wrap="none">
            <a:spAutoFit/>
          </a:bodyPr>
          <a:lstStyle/>
          <a:p>
            <a:pPr algn="l"/>
            <a:r>
              <a:rPr lang="zh-CN" altLang="en-US" sz="3200" b="1" spc="-150" dirty="0">
                <a:solidFill>
                  <a:schemeClr val="accent5">
                    <a:lumMod val="50000"/>
                  </a:schemeClr>
                </a:solidFill>
                <a:cs typeface="+mn-ea"/>
                <a:sym typeface="+mn-lt"/>
              </a:rPr>
              <a:t>成本核算要求</a:t>
            </a:r>
            <a:endParaRPr lang="zh-CN" altLang="en-US" sz="3200" b="1" spc="-150" dirty="0">
              <a:solidFill>
                <a:schemeClr val="accent5">
                  <a:lumMod val="50000"/>
                </a:schemeClr>
              </a:solidFill>
              <a:cs typeface="+mn-ea"/>
              <a:sym typeface="+mn-lt"/>
            </a:endParaRPr>
          </a:p>
        </p:txBody>
      </p:sp>
      <p:pic>
        <p:nvPicPr>
          <p:cNvPr id="5" name="图片 4" descr="C:\Users\黄\Desktop\PPT矢量图素材\51miz-E185853-E088FCFB.png51miz-E185853-E088FCFB"/>
          <p:cNvPicPr>
            <a:picLocks noChangeAspect="1"/>
          </p:cNvPicPr>
          <p:nvPr/>
        </p:nvPicPr>
        <p:blipFill>
          <a:blip r:embed="rId26"/>
          <a:srcRect/>
          <a:stretch>
            <a:fillRect/>
          </a:stretch>
        </p:blipFill>
        <p:spPr>
          <a:xfrm>
            <a:off x="1068070" y="2362200"/>
            <a:ext cx="3056255" cy="2188210"/>
          </a:xfrm>
          <a:prstGeom prst="rect">
            <a:avLst/>
          </a:prstGeom>
        </p:spPr>
      </p:pic>
    </p:spTree>
    <p:custDataLst>
      <p:tags r:id="rId27"/>
    </p:custData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2"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000"/>
                                        <p:tgtEl>
                                          <p:spTgt spid="10"/>
                                        </p:tgtEl>
                                      </p:cBhvr>
                                    </p:animEffect>
                                    <p:anim calcmode="lin" valueType="num">
                                      <p:cBhvr>
                                        <p:cTn id="8" dur="2000" fill="hold"/>
                                        <p:tgtEl>
                                          <p:spTgt spid="10"/>
                                        </p:tgtEl>
                                        <p:attrNameLst>
                                          <p:attrName>ppt_w</p:attrName>
                                        </p:attrNameLst>
                                      </p:cBhvr>
                                      <p:tavLst>
                                        <p:tav tm="0" fmla="#ppt_w*sin(2.5*pi*$)">
                                          <p:val>
                                            <p:fltVal val="0"/>
                                          </p:val>
                                        </p:tav>
                                        <p:tav tm="100000">
                                          <p:val>
                                            <p:fltVal val="1"/>
                                          </p:val>
                                        </p:tav>
                                      </p:tavLst>
                                    </p:anim>
                                    <p:anim calcmode="lin" valueType="num">
                                      <p:cBhvr>
                                        <p:cTn id="9" dur="2000" fill="hold"/>
                                        <p:tgtEl>
                                          <p:spTgt spid="10"/>
                                        </p:tgtEl>
                                        <p:attrNameLst>
                                          <p:attrName>ppt_h</p:attrName>
                                        </p:attrNameLst>
                                      </p:cBhvr>
                                      <p:tavLst>
                                        <p:tav tm="0">
                                          <p:val>
                                            <p:strVal val="#ppt_h"/>
                                          </p:val>
                                        </p:tav>
                                        <p:tav tm="100000">
                                          <p:val>
                                            <p:strVal val="#ppt_h"/>
                                          </p:val>
                                        </p:tav>
                                      </p:tavLst>
                                    </p:anim>
                                  </p:childTnLst>
                                </p:cTn>
                              </p:par>
                              <p:par>
                                <p:cTn id="10" presetID="45" presetClass="entr" presetSubtype="0" fill="hold" grpId="2"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2000"/>
                                        <p:tgtEl>
                                          <p:spTgt spid="2"/>
                                        </p:tgtEl>
                                      </p:cBhvr>
                                    </p:animEffect>
                                    <p:anim calcmode="lin" valueType="num">
                                      <p:cBhvr>
                                        <p:cTn id="13" dur="2000" fill="hold"/>
                                        <p:tgtEl>
                                          <p:spTgt spid="2"/>
                                        </p:tgtEl>
                                        <p:attrNameLst>
                                          <p:attrName>ppt_w</p:attrName>
                                        </p:attrNameLst>
                                      </p:cBhvr>
                                      <p:tavLst>
                                        <p:tav tm="0" fmla="#ppt_w*sin(2.5*pi*$)">
                                          <p:val>
                                            <p:fltVal val="0"/>
                                          </p:val>
                                        </p:tav>
                                        <p:tav tm="100000">
                                          <p:val>
                                            <p:fltVal val="1"/>
                                          </p:val>
                                        </p:tav>
                                      </p:tavLst>
                                    </p:anim>
                                    <p:anim calcmode="lin" valueType="num">
                                      <p:cBhvr>
                                        <p:cTn id="14" dur="2000" fill="hold"/>
                                        <p:tgtEl>
                                          <p:spTgt spid="2"/>
                                        </p:tgtEl>
                                        <p:attrNameLst>
                                          <p:attrName>ppt_h</p:attrName>
                                        </p:attrNameLst>
                                      </p:cBhvr>
                                      <p:tavLst>
                                        <p:tav tm="0">
                                          <p:val>
                                            <p:strVal val="#ppt_h"/>
                                          </p:val>
                                        </p:tav>
                                        <p:tav tm="100000">
                                          <p:val>
                                            <p:strVal val="#ppt_h"/>
                                          </p:val>
                                        </p:tav>
                                      </p:tavLst>
                                    </p:anim>
                                  </p:childTnLst>
                                </p:cTn>
                              </p:par>
                              <p:par>
                                <p:cTn id="15" presetID="45" presetClass="entr" presetSubtype="0" fill="hold" grpId="2" nodeType="withEffect">
                                  <p:stCondLst>
                                    <p:cond delay="0"/>
                                  </p:stCondLst>
                                  <p:childTnLst>
                                    <p:set>
                                      <p:cBhvr>
                                        <p:cTn id="16" dur="1" fill="hold">
                                          <p:stCondLst>
                                            <p:cond delay="0"/>
                                          </p:stCondLst>
                                        </p:cTn>
                                        <p:tgtEl>
                                          <p:spTgt spid="52"/>
                                        </p:tgtEl>
                                        <p:attrNameLst>
                                          <p:attrName>style.visibility</p:attrName>
                                        </p:attrNameLst>
                                      </p:cBhvr>
                                      <p:to>
                                        <p:strVal val="visible"/>
                                      </p:to>
                                    </p:set>
                                    <p:animEffect transition="in" filter="fade">
                                      <p:cBhvr>
                                        <p:cTn id="17" dur="2000"/>
                                        <p:tgtEl>
                                          <p:spTgt spid="52"/>
                                        </p:tgtEl>
                                      </p:cBhvr>
                                    </p:animEffect>
                                    <p:anim calcmode="lin" valueType="num">
                                      <p:cBhvr>
                                        <p:cTn id="18" dur="2000" fill="hold"/>
                                        <p:tgtEl>
                                          <p:spTgt spid="52"/>
                                        </p:tgtEl>
                                        <p:attrNameLst>
                                          <p:attrName>ppt_w</p:attrName>
                                        </p:attrNameLst>
                                      </p:cBhvr>
                                      <p:tavLst>
                                        <p:tav tm="0" fmla="#ppt_w*sin(2.5*pi*$)">
                                          <p:val>
                                            <p:fltVal val="0"/>
                                          </p:val>
                                        </p:tav>
                                        <p:tav tm="100000">
                                          <p:val>
                                            <p:fltVal val="1"/>
                                          </p:val>
                                        </p:tav>
                                      </p:tavLst>
                                    </p:anim>
                                    <p:anim calcmode="lin" valueType="num">
                                      <p:cBhvr>
                                        <p:cTn id="19" dur="2000" fill="hold"/>
                                        <p:tgtEl>
                                          <p:spTgt spid="52"/>
                                        </p:tgtEl>
                                        <p:attrNameLst>
                                          <p:attrName>ppt_h</p:attrName>
                                        </p:attrNameLst>
                                      </p:cBhvr>
                                      <p:tavLst>
                                        <p:tav tm="0">
                                          <p:val>
                                            <p:strVal val="#ppt_h"/>
                                          </p:val>
                                        </p:tav>
                                        <p:tav tm="100000">
                                          <p:val>
                                            <p:strVal val="#ppt_h"/>
                                          </p:val>
                                        </p:tav>
                                      </p:tavLst>
                                    </p:anim>
                                  </p:childTnLst>
                                </p:cTn>
                              </p:par>
                              <p:par>
                                <p:cTn id="20" presetID="45" presetClass="entr" presetSubtype="0" fill="hold" grpId="2" nodeType="with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2000"/>
                                        <p:tgtEl>
                                          <p:spTgt spid="3"/>
                                        </p:tgtEl>
                                      </p:cBhvr>
                                    </p:animEffect>
                                    <p:anim calcmode="lin" valueType="num">
                                      <p:cBhvr>
                                        <p:cTn id="23" dur="2000" fill="hold"/>
                                        <p:tgtEl>
                                          <p:spTgt spid="3"/>
                                        </p:tgtEl>
                                        <p:attrNameLst>
                                          <p:attrName>ppt_w</p:attrName>
                                        </p:attrNameLst>
                                      </p:cBhvr>
                                      <p:tavLst>
                                        <p:tav tm="0" fmla="#ppt_w*sin(2.5*pi*$)">
                                          <p:val>
                                            <p:fltVal val="0"/>
                                          </p:val>
                                        </p:tav>
                                        <p:tav tm="100000">
                                          <p:val>
                                            <p:fltVal val="1"/>
                                          </p:val>
                                        </p:tav>
                                      </p:tavLst>
                                    </p:anim>
                                    <p:anim calcmode="lin" valueType="num">
                                      <p:cBhvr>
                                        <p:cTn id="24" dur="2000" fill="hold"/>
                                        <p:tgtEl>
                                          <p:spTgt spid="3"/>
                                        </p:tgtEl>
                                        <p:attrNameLst>
                                          <p:attrName>ppt_h</p:attrName>
                                        </p:attrNameLst>
                                      </p:cBhvr>
                                      <p:tavLst>
                                        <p:tav tm="0">
                                          <p:val>
                                            <p:strVal val="#ppt_h"/>
                                          </p:val>
                                        </p:tav>
                                        <p:tav tm="100000">
                                          <p:val>
                                            <p:strVal val="#ppt_h"/>
                                          </p:val>
                                        </p:tav>
                                      </p:tavLst>
                                    </p:anim>
                                  </p:childTnLst>
                                </p:cTn>
                              </p:par>
                              <p:par>
                                <p:cTn id="25" presetID="45" presetClass="entr" presetSubtype="0" fill="hold" nodeType="with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2000"/>
                                        <p:tgtEl>
                                          <p:spTgt spid="4"/>
                                        </p:tgtEl>
                                      </p:cBhvr>
                                    </p:animEffect>
                                    <p:anim calcmode="lin" valueType="num">
                                      <p:cBhvr>
                                        <p:cTn id="28" dur="2000" fill="hold"/>
                                        <p:tgtEl>
                                          <p:spTgt spid="4"/>
                                        </p:tgtEl>
                                        <p:attrNameLst>
                                          <p:attrName>ppt_w</p:attrName>
                                        </p:attrNameLst>
                                      </p:cBhvr>
                                      <p:tavLst>
                                        <p:tav tm="0" fmla="#ppt_w*sin(2.5*pi*$)">
                                          <p:val>
                                            <p:fltVal val="0"/>
                                          </p:val>
                                        </p:tav>
                                        <p:tav tm="100000">
                                          <p:val>
                                            <p:fltVal val="1"/>
                                          </p:val>
                                        </p:tav>
                                      </p:tavLst>
                                    </p:anim>
                                    <p:anim calcmode="lin" valueType="num">
                                      <p:cBhvr>
                                        <p:cTn id="29" dur="2000" fill="hold"/>
                                        <p:tgtEl>
                                          <p:spTgt spid="4"/>
                                        </p:tgtEl>
                                        <p:attrNameLst>
                                          <p:attrName>ppt_h</p:attrName>
                                        </p:attrNameLst>
                                      </p:cBhvr>
                                      <p:tavLst>
                                        <p:tav tm="0">
                                          <p:val>
                                            <p:strVal val="#ppt_h"/>
                                          </p:val>
                                        </p:tav>
                                        <p:tav tm="100000">
                                          <p:val>
                                            <p:strVal val="#ppt_h"/>
                                          </p:val>
                                        </p:tav>
                                      </p:tavLst>
                                    </p:anim>
                                  </p:childTnLst>
                                </p:cTn>
                              </p:par>
                              <p:par>
                                <p:cTn id="30" presetID="45" presetClass="entr" presetSubtype="0" fill="hold" grpId="2"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2000"/>
                                        <p:tgtEl>
                                          <p:spTgt spid="6"/>
                                        </p:tgtEl>
                                      </p:cBhvr>
                                    </p:animEffect>
                                    <p:anim calcmode="lin" valueType="num">
                                      <p:cBhvr>
                                        <p:cTn id="33" dur="2000" fill="hold"/>
                                        <p:tgtEl>
                                          <p:spTgt spid="6"/>
                                        </p:tgtEl>
                                        <p:attrNameLst>
                                          <p:attrName>ppt_w</p:attrName>
                                        </p:attrNameLst>
                                      </p:cBhvr>
                                      <p:tavLst>
                                        <p:tav tm="0" fmla="#ppt_w*sin(2.5*pi*$)">
                                          <p:val>
                                            <p:fltVal val="0"/>
                                          </p:val>
                                        </p:tav>
                                        <p:tav tm="100000">
                                          <p:val>
                                            <p:fltVal val="1"/>
                                          </p:val>
                                        </p:tav>
                                      </p:tavLst>
                                    </p:anim>
                                    <p:anim calcmode="lin" valueType="num">
                                      <p:cBhvr>
                                        <p:cTn id="34" dur="2000" fill="hold"/>
                                        <p:tgtEl>
                                          <p:spTgt spid="6"/>
                                        </p:tgtEl>
                                        <p:attrNameLst>
                                          <p:attrName>ppt_h</p:attrName>
                                        </p:attrNameLst>
                                      </p:cBhvr>
                                      <p:tavLst>
                                        <p:tav tm="0">
                                          <p:val>
                                            <p:strVal val="#ppt_h"/>
                                          </p:val>
                                        </p:tav>
                                        <p:tav tm="100000">
                                          <p:val>
                                            <p:strVal val="#ppt_h"/>
                                          </p:val>
                                        </p:tav>
                                      </p:tavLst>
                                    </p:anim>
                                  </p:childTnLst>
                                </p:cTn>
                              </p:par>
                              <p:par>
                                <p:cTn id="35" presetID="45" presetClass="entr" presetSubtype="0" fill="hold" grpId="2" nodeType="with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fade">
                                      <p:cBhvr>
                                        <p:cTn id="37" dur="2000"/>
                                        <p:tgtEl>
                                          <p:spTgt spid="7"/>
                                        </p:tgtEl>
                                      </p:cBhvr>
                                    </p:animEffect>
                                    <p:anim calcmode="lin" valueType="num">
                                      <p:cBhvr>
                                        <p:cTn id="38" dur="2000" fill="hold"/>
                                        <p:tgtEl>
                                          <p:spTgt spid="7"/>
                                        </p:tgtEl>
                                        <p:attrNameLst>
                                          <p:attrName>ppt_w</p:attrName>
                                        </p:attrNameLst>
                                      </p:cBhvr>
                                      <p:tavLst>
                                        <p:tav tm="0" fmla="#ppt_w*sin(2.5*pi*$)">
                                          <p:val>
                                            <p:fltVal val="0"/>
                                          </p:val>
                                        </p:tav>
                                        <p:tav tm="100000">
                                          <p:val>
                                            <p:fltVal val="1"/>
                                          </p:val>
                                        </p:tav>
                                      </p:tavLst>
                                    </p:anim>
                                    <p:anim calcmode="lin" valueType="num">
                                      <p:cBhvr>
                                        <p:cTn id="39" dur="2000" fill="hold"/>
                                        <p:tgtEl>
                                          <p:spTgt spid="7"/>
                                        </p:tgtEl>
                                        <p:attrNameLst>
                                          <p:attrName>ppt_h</p:attrName>
                                        </p:attrNameLst>
                                      </p:cBhvr>
                                      <p:tavLst>
                                        <p:tav tm="0">
                                          <p:val>
                                            <p:strVal val="#ppt_h"/>
                                          </p:val>
                                        </p:tav>
                                        <p:tav tm="100000">
                                          <p:val>
                                            <p:strVal val="#ppt_h"/>
                                          </p:val>
                                        </p:tav>
                                      </p:tavLst>
                                    </p:anim>
                                  </p:childTnLst>
                                </p:cTn>
                              </p:par>
                              <p:par>
                                <p:cTn id="40" presetID="45" presetClass="entr" presetSubtype="0" fill="hold" grpId="2" nodeType="with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fade">
                                      <p:cBhvr>
                                        <p:cTn id="42" dur="2000"/>
                                        <p:tgtEl>
                                          <p:spTgt spid="8"/>
                                        </p:tgtEl>
                                      </p:cBhvr>
                                    </p:animEffect>
                                    <p:anim calcmode="lin" valueType="num">
                                      <p:cBhvr>
                                        <p:cTn id="43" dur="2000" fill="hold"/>
                                        <p:tgtEl>
                                          <p:spTgt spid="8"/>
                                        </p:tgtEl>
                                        <p:attrNameLst>
                                          <p:attrName>ppt_w</p:attrName>
                                        </p:attrNameLst>
                                      </p:cBhvr>
                                      <p:tavLst>
                                        <p:tav tm="0" fmla="#ppt_w*sin(2.5*pi*$)">
                                          <p:val>
                                            <p:fltVal val="0"/>
                                          </p:val>
                                        </p:tav>
                                        <p:tav tm="100000">
                                          <p:val>
                                            <p:fltVal val="1"/>
                                          </p:val>
                                        </p:tav>
                                      </p:tavLst>
                                    </p:anim>
                                    <p:anim calcmode="lin" valueType="num">
                                      <p:cBhvr>
                                        <p:cTn id="44" dur="2000" fill="hold"/>
                                        <p:tgtEl>
                                          <p:spTgt spid="8"/>
                                        </p:tgtEl>
                                        <p:attrNameLst>
                                          <p:attrName>ppt_h</p:attrName>
                                        </p:attrNameLst>
                                      </p:cBhvr>
                                      <p:tavLst>
                                        <p:tav tm="0">
                                          <p:val>
                                            <p:strVal val="#ppt_h"/>
                                          </p:val>
                                        </p:tav>
                                        <p:tav tm="100000">
                                          <p:val>
                                            <p:strVal val="#ppt_h"/>
                                          </p:val>
                                        </p:tav>
                                      </p:tavLst>
                                    </p:anim>
                                  </p:childTnLst>
                                </p:cTn>
                              </p:par>
                              <p:par>
                                <p:cTn id="45" presetID="45" presetClass="entr" presetSubtype="0" fill="hold" nodeType="with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fade">
                                      <p:cBhvr>
                                        <p:cTn id="47" dur="2000"/>
                                        <p:tgtEl>
                                          <p:spTgt spid="11"/>
                                        </p:tgtEl>
                                      </p:cBhvr>
                                    </p:animEffect>
                                    <p:anim calcmode="lin" valueType="num">
                                      <p:cBhvr>
                                        <p:cTn id="48" dur="2000" fill="hold"/>
                                        <p:tgtEl>
                                          <p:spTgt spid="11"/>
                                        </p:tgtEl>
                                        <p:attrNameLst>
                                          <p:attrName>ppt_w</p:attrName>
                                        </p:attrNameLst>
                                      </p:cBhvr>
                                      <p:tavLst>
                                        <p:tav tm="0" fmla="#ppt_w*sin(2.5*pi*$)">
                                          <p:val>
                                            <p:fltVal val="0"/>
                                          </p:val>
                                        </p:tav>
                                        <p:tav tm="100000">
                                          <p:val>
                                            <p:fltVal val="1"/>
                                          </p:val>
                                        </p:tav>
                                      </p:tavLst>
                                    </p:anim>
                                    <p:anim calcmode="lin" valueType="num">
                                      <p:cBhvr>
                                        <p:cTn id="49" dur="2000" fill="hold"/>
                                        <p:tgtEl>
                                          <p:spTgt spid="11"/>
                                        </p:tgtEl>
                                        <p:attrNameLst>
                                          <p:attrName>ppt_h</p:attrName>
                                        </p:attrNameLst>
                                      </p:cBhvr>
                                      <p:tavLst>
                                        <p:tav tm="0">
                                          <p:val>
                                            <p:strVal val="#ppt_h"/>
                                          </p:val>
                                        </p:tav>
                                        <p:tav tm="100000">
                                          <p:val>
                                            <p:strVal val="#ppt_h"/>
                                          </p:val>
                                        </p:tav>
                                      </p:tavLst>
                                    </p:anim>
                                  </p:childTnLst>
                                </p:cTn>
                              </p:par>
                              <p:par>
                                <p:cTn id="50" presetID="45" presetClass="entr" presetSubtype="0" fill="hold" nodeType="withEffect">
                                  <p:stCondLst>
                                    <p:cond delay="0"/>
                                  </p:stCondLst>
                                  <p:childTnLst>
                                    <p:set>
                                      <p:cBhvr>
                                        <p:cTn id="51" dur="1" fill="hold">
                                          <p:stCondLst>
                                            <p:cond delay="0"/>
                                          </p:stCondLst>
                                        </p:cTn>
                                        <p:tgtEl>
                                          <p:spTgt spid="38"/>
                                        </p:tgtEl>
                                        <p:attrNameLst>
                                          <p:attrName>style.visibility</p:attrName>
                                        </p:attrNameLst>
                                      </p:cBhvr>
                                      <p:to>
                                        <p:strVal val="visible"/>
                                      </p:to>
                                    </p:set>
                                    <p:animEffect transition="in" filter="fade">
                                      <p:cBhvr>
                                        <p:cTn id="52" dur="2000"/>
                                        <p:tgtEl>
                                          <p:spTgt spid="38"/>
                                        </p:tgtEl>
                                      </p:cBhvr>
                                    </p:animEffect>
                                    <p:anim calcmode="lin" valueType="num">
                                      <p:cBhvr>
                                        <p:cTn id="53" dur="2000" fill="hold"/>
                                        <p:tgtEl>
                                          <p:spTgt spid="38"/>
                                        </p:tgtEl>
                                        <p:attrNameLst>
                                          <p:attrName>ppt_w</p:attrName>
                                        </p:attrNameLst>
                                      </p:cBhvr>
                                      <p:tavLst>
                                        <p:tav tm="0" fmla="#ppt_w*sin(2.5*pi*$)">
                                          <p:val>
                                            <p:fltVal val="0"/>
                                          </p:val>
                                        </p:tav>
                                        <p:tav tm="100000">
                                          <p:val>
                                            <p:fltVal val="1"/>
                                          </p:val>
                                        </p:tav>
                                      </p:tavLst>
                                    </p:anim>
                                    <p:anim calcmode="lin" valueType="num">
                                      <p:cBhvr>
                                        <p:cTn id="54" dur="2000" fill="hold"/>
                                        <p:tgtEl>
                                          <p:spTgt spid="38"/>
                                        </p:tgtEl>
                                        <p:attrNameLst>
                                          <p:attrName>ppt_h</p:attrName>
                                        </p:attrNameLst>
                                      </p:cBhvr>
                                      <p:tavLst>
                                        <p:tav tm="0">
                                          <p:val>
                                            <p:strVal val="#ppt_h"/>
                                          </p:val>
                                        </p:tav>
                                        <p:tav tm="100000">
                                          <p:val>
                                            <p:strVal val="#ppt_h"/>
                                          </p:val>
                                        </p:tav>
                                      </p:tavLst>
                                    </p:anim>
                                  </p:childTnLst>
                                </p:cTn>
                              </p:par>
                              <p:par>
                                <p:cTn id="55" presetID="45" presetClass="entr" presetSubtype="0" fill="hold" grpId="2" nodeType="with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fade">
                                      <p:cBhvr>
                                        <p:cTn id="57" dur="2000"/>
                                        <p:tgtEl>
                                          <p:spTgt spid="9"/>
                                        </p:tgtEl>
                                      </p:cBhvr>
                                    </p:animEffect>
                                    <p:anim calcmode="lin" valueType="num">
                                      <p:cBhvr>
                                        <p:cTn id="58" dur="2000" fill="hold"/>
                                        <p:tgtEl>
                                          <p:spTgt spid="9"/>
                                        </p:tgtEl>
                                        <p:attrNameLst>
                                          <p:attrName>ppt_w</p:attrName>
                                        </p:attrNameLst>
                                      </p:cBhvr>
                                      <p:tavLst>
                                        <p:tav tm="0" fmla="#ppt_w*sin(2.5*pi*$)">
                                          <p:val>
                                            <p:fltVal val="0"/>
                                          </p:val>
                                        </p:tav>
                                        <p:tav tm="100000">
                                          <p:val>
                                            <p:fltVal val="1"/>
                                          </p:val>
                                        </p:tav>
                                      </p:tavLst>
                                    </p:anim>
                                    <p:anim calcmode="lin" valueType="num">
                                      <p:cBhvr>
                                        <p:cTn id="59" dur="2000" fill="hold"/>
                                        <p:tgtEl>
                                          <p:spTgt spid="9"/>
                                        </p:tgtEl>
                                        <p:attrNameLst>
                                          <p:attrName>ppt_h</p:attrName>
                                        </p:attrNameLst>
                                      </p:cBhvr>
                                      <p:tavLst>
                                        <p:tav tm="0">
                                          <p:val>
                                            <p:strVal val="#ppt_h"/>
                                          </p:val>
                                        </p:tav>
                                        <p:tav tm="100000">
                                          <p:val>
                                            <p:strVal val="#ppt_h"/>
                                          </p:val>
                                        </p:tav>
                                      </p:tavLst>
                                    </p:anim>
                                  </p:childTnLst>
                                </p:cTn>
                              </p:par>
                              <p:par>
                                <p:cTn id="60" presetID="45" presetClass="entr" presetSubtype="0" fill="hold" nodeType="withEffect">
                                  <p:stCondLst>
                                    <p:cond delay="0"/>
                                  </p:stCondLst>
                                  <p:childTnLst>
                                    <p:set>
                                      <p:cBhvr>
                                        <p:cTn id="61" dur="1" fill="hold">
                                          <p:stCondLst>
                                            <p:cond delay="0"/>
                                          </p:stCondLst>
                                        </p:cTn>
                                        <p:tgtEl>
                                          <p:spTgt spid="5"/>
                                        </p:tgtEl>
                                        <p:attrNameLst>
                                          <p:attrName>style.visibility</p:attrName>
                                        </p:attrNameLst>
                                      </p:cBhvr>
                                      <p:to>
                                        <p:strVal val="visible"/>
                                      </p:to>
                                    </p:set>
                                    <p:animEffect transition="in" filter="fade">
                                      <p:cBhvr>
                                        <p:cTn id="62" dur="2000"/>
                                        <p:tgtEl>
                                          <p:spTgt spid="5"/>
                                        </p:tgtEl>
                                      </p:cBhvr>
                                    </p:animEffect>
                                    <p:anim calcmode="lin" valueType="num">
                                      <p:cBhvr>
                                        <p:cTn id="63" dur="2000" fill="hold"/>
                                        <p:tgtEl>
                                          <p:spTgt spid="5"/>
                                        </p:tgtEl>
                                        <p:attrNameLst>
                                          <p:attrName>ppt_w</p:attrName>
                                        </p:attrNameLst>
                                      </p:cBhvr>
                                      <p:tavLst>
                                        <p:tav tm="0" fmla="#ppt_w*sin(2.5*pi*$)">
                                          <p:val>
                                            <p:fltVal val="0"/>
                                          </p:val>
                                        </p:tav>
                                        <p:tav tm="100000">
                                          <p:val>
                                            <p:fltVal val="1"/>
                                          </p:val>
                                        </p:tav>
                                      </p:tavLst>
                                    </p:anim>
                                    <p:anim calcmode="lin" valueType="num">
                                      <p:cBhvr>
                                        <p:cTn id="64" dur="2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1" animBg="1"/>
      <p:bldP spid="10" grpId="2" animBg="1"/>
      <p:bldP spid="2" grpId="1"/>
      <p:bldP spid="2" grpId="2"/>
      <p:bldP spid="52" grpId="1" animBg="1"/>
      <p:bldP spid="52" grpId="2" animBg="1"/>
      <p:bldP spid="3" grpId="1"/>
      <p:bldP spid="3" grpId="2"/>
      <p:bldP spid="6" grpId="1"/>
      <p:bldP spid="6" grpId="2"/>
      <p:bldP spid="7" grpId="1" animBg="1"/>
      <p:bldP spid="7" grpId="2" animBg="1"/>
      <p:bldP spid="8" grpId="1"/>
      <p:bldP spid="8" grpId="2"/>
      <p:bldP spid="9" grpId="1"/>
      <p:bldP spid="9" grpId="2"/>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370060" y="231845"/>
            <a:ext cx="3281680" cy="583565"/>
          </a:xfrm>
          <a:prstGeom prst="rect">
            <a:avLst/>
          </a:prstGeom>
        </p:spPr>
        <p:txBody>
          <a:bodyPr wrap="none">
            <a:spAutoFit/>
          </a:bodyPr>
          <a:lstStyle/>
          <a:p>
            <a:pPr algn="l"/>
            <a:r>
              <a:rPr lang="zh-CN" altLang="en-US" sz="3200" b="1" spc="-150" dirty="0">
                <a:solidFill>
                  <a:schemeClr val="accent5">
                    <a:lumMod val="50000"/>
                  </a:schemeClr>
                </a:solidFill>
                <a:cs typeface="+mn-ea"/>
                <a:sym typeface="+mn-lt"/>
              </a:rPr>
              <a:t>正确划分支出界限</a:t>
            </a:r>
            <a:endParaRPr lang="zh-CN" altLang="en-US" sz="3200" b="1" spc="-150" dirty="0">
              <a:solidFill>
                <a:schemeClr val="accent5">
                  <a:lumMod val="50000"/>
                </a:schemeClr>
              </a:solidFill>
              <a:cs typeface="+mn-ea"/>
              <a:sym typeface="+mn-lt"/>
            </a:endParaRPr>
          </a:p>
        </p:txBody>
      </p:sp>
      <p:grpSp>
        <p:nvGrpSpPr>
          <p:cNvPr id="1542208" name="Group 2112"/>
          <p:cNvGrpSpPr/>
          <p:nvPr/>
        </p:nvGrpSpPr>
        <p:grpSpPr bwMode="auto">
          <a:xfrm>
            <a:off x="1922780" y="937895"/>
            <a:ext cx="8458200" cy="5334000"/>
            <a:chOff x="144" y="720"/>
            <a:chExt cx="5328" cy="3360"/>
          </a:xfrm>
          <a:solidFill>
            <a:srgbClr val="1F4E79"/>
          </a:solidFill>
        </p:grpSpPr>
        <p:sp>
          <p:nvSpPr>
            <p:cNvPr id="1542147" name="Rectangle 2051"/>
            <p:cNvSpPr>
              <a:spLocks noChangeArrowheads="1"/>
            </p:cNvSpPr>
            <p:nvPr/>
          </p:nvSpPr>
          <p:spPr bwMode="auto">
            <a:xfrm>
              <a:off x="2448" y="720"/>
              <a:ext cx="1056" cy="240"/>
            </a:xfrm>
            <a:prstGeom prst="rect">
              <a:avLst/>
            </a:prstGeom>
            <a:grp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buFontTx/>
                <a:buNone/>
              </a:pPr>
              <a:r>
                <a:rPr lang="zh-CN" altLang="en-US" b="1">
                  <a:solidFill>
                    <a:schemeClr val="bg1"/>
                  </a:solidFill>
                  <a:cs typeface="+mn-ea"/>
                  <a:sym typeface="+mn-lt"/>
                </a:rPr>
                <a:t>全部费用支出</a:t>
              </a:r>
              <a:endParaRPr lang="zh-CN" altLang="en-US" b="1">
                <a:solidFill>
                  <a:schemeClr val="bg1"/>
                </a:solidFill>
                <a:cs typeface="+mn-ea"/>
                <a:sym typeface="+mn-lt"/>
              </a:endParaRPr>
            </a:p>
          </p:txBody>
        </p:sp>
        <p:sp>
          <p:nvSpPr>
            <p:cNvPr id="1542148" name="Line 2052"/>
            <p:cNvSpPr>
              <a:spLocks noChangeShapeType="1"/>
            </p:cNvSpPr>
            <p:nvPr/>
          </p:nvSpPr>
          <p:spPr bwMode="auto">
            <a:xfrm>
              <a:off x="2928" y="960"/>
              <a:ext cx="0" cy="240"/>
            </a:xfrm>
            <a:prstGeom prst="line">
              <a:avLst/>
            </a:prstGeom>
            <a:grpFill/>
            <a:ln w="9525">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cs typeface="+mn-ea"/>
                <a:sym typeface="+mn-lt"/>
              </a:endParaRPr>
            </a:p>
          </p:txBody>
        </p:sp>
        <p:sp>
          <p:nvSpPr>
            <p:cNvPr id="1542151" name="Line 2055"/>
            <p:cNvSpPr>
              <a:spLocks noChangeShapeType="1"/>
            </p:cNvSpPr>
            <p:nvPr/>
          </p:nvSpPr>
          <p:spPr bwMode="auto">
            <a:xfrm>
              <a:off x="2064" y="1200"/>
              <a:ext cx="2976" cy="0"/>
            </a:xfrm>
            <a:prstGeom prst="line">
              <a:avLst/>
            </a:prstGeom>
            <a:grpFill/>
            <a:ln w="9525">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cs typeface="+mn-ea"/>
                <a:sym typeface="+mn-lt"/>
              </a:endParaRPr>
            </a:p>
          </p:txBody>
        </p:sp>
        <p:sp>
          <p:nvSpPr>
            <p:cNvPr id="1542152" name="Line 2056"/>
            <p:cNvSpPr>
              <a:spLocks noChangeShapeType="1"/>
            </p:cNvSpPr>
            <p:nvPr/>
          </p:nvSpPr>
          <p:spPr bwMode="auto">
            <a:xfrm>
              <a:off x="2064" y="1200"/>
              <a:ext cx="0" cy="192"/>
            </a:xfrm>
            <a:prstGeom prst="line">
              <a:avLst/>
            </a:prstGeom>
            <a:grpFill/>
            <a:ln w="9525">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cs typeface="+mn-ea"/>
                <a:sym typeface="+mn-lt"/>
              </a:endParaRPr>
            </a:p>
          </p:txBody>
        </p:sp>
        <p:sp>
          <p:nvSpPr>
            <p:cNvPr id="1542153" name="Line 2057"/>
            <p:cNvSpPr>
              <a:spLocks noChangeShapeType="1"/>
            </p:cNvSpPr>
            <p:nvPr/>
          </p:nvSpPr>
          <p:spPr bwMode="auto">
            <a:xfrm>
              <a:off x="3984" y="1200"/>
              <a:ext cx="0" cy="192"/>
            </a:xfrm>
            <a:prstGeom prst="line">
              <a:avLst/>
            </a:prstGeom>
            <a:grpFill/>
            <a:ln w="9525">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cs typeface="+mn-ea"/>
                <a:sym typeface="+mn-lt"/>
              </a:endParaRPr>
            </a:p>
          </p:txBody>
        </p:sp>
        <p:sp>
          <p:nvSpPr>
            <p:cNvPr id="1542154" name="Line 2058"/>
            <p:cNvSpPr>
              <a:spLocks noChangeShapeType="1"/>
            </p:cNvSpPr>
            <p:nvPr/>
          </p:nvSpPr>
          <p:spPr bwMode="auto">
            <a:xfrm>
              <a:off x="5040" y="1200"/>
              <a:ext cx="0" cy="192"/>
            </a:xfrm>
            <a:prstGeom prst="line">
              <a:avLst/>
            </a:prstGeom>
            <a:grpFill/>
            <a:ln w="9525">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cs typeface="+mn-ea"/>
                <a:sym typeface="+mn-lt"/>
              </a:endParaRPr>
            </a:p>
          </p:txBody>
        </p:sp>
        <p:sp>
          <p:nvSpPr>
            <p:cNvPr id="1542155" name="Rectangle 2059"/>
            <p:cNvSpPr>
              <a:spLocks noChangeArrowheads="1"/>
            </p:cNvSpPr>
            <p:nvPr/>
          </p:nvSpPr>
          <p:spPr bwMode="auto">
            <a:xfrm>
              <a:off x="4608" y="1392"/>
              <a:ext cx="864" cy="240"/>
            </a:xfrm>
            <a:prstGeom prst="rect">
              <a:avLst/>
            </a:prstGeom>
            <a:grp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buFontTx/>
                <a:buNone/>
              </a:pPr>
              <a:r>
                <a:rPr lang="zh-CN" altLang="en-US" b="1">
                  <a:solidFill>
                    <a:schemeClr val="bg1"/>
                  </a:solidFill>
                  <a:cs typeface="+mn-ea"/>
                  <a:sym typeface="+mn-lt"/>
                </a:rPr>
                <a:t>筹资耗费</a:t>
              </a:r>
              <a:endParaRPr lang="zh-CN" altLang="en-US" b="1">
                <a:solidFill>
                  <a:schemeClr val="bg1"/>
                </a:solidFill>
                <a:cs typeface="+mn-ea"/>
                <a:sym typeface="+mn-lt"/>
              </a:endParaRPr>
            </a:p>
          </p:txBody>
        </p:sp>
        <p:sp>
          <p:nvSpPr>
            <p:cNvPr id="1542156" name="Rectangle 2060"/>
            <p:cNvSpPr>
              <a:spLocks noChangeArrowheads="1"/>
            </p:cNvSpPr>
            <p:nvPr/>
          </p:nvSpPr>
          <p:spPr bwMode="auto">
            <a:xfrm>
              <a:off x="3552" y="1392"/>
              <a:ext cx="864" cy="240"/>
            </a:xfrm>
            <a:prstGeom prst="rect">
              <a:avLst/>
            </a:prstGeom>
            <a:grp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buFontTx/>
                <a:buNone/>
              </a:pPr>
              <a:r>
                <a:rPr lang="zh-CN" altLang="en-US" b="1">
                  <a:solidFill>
                    <a:schemeClr val="bg1"/>
                  </a:solidFill>
                  <a:cs typeface="+mn-ea"/>
                  <a:sym typeface="+mn-lt"/>
                </a:rPr>
                <a:t>筹资耗费</a:t>
              </a:r>
              <a:endParaRPr lang="zh-CN" altLang="en-US" b="1">
                <a:solidFill>
                  <a:schemeClr val="bg1"/>
                </a:solidFill>
                <a:cs typeface="+mn-ea"/>
                <a:sym typeface="+mn-lt"/>
              </a:endParaRPr>
            </a:p>
          </p:txBody>
        </p:sp>
        <p:sp>
          <p:nvSpPr>
            <p:cNvPr id="1542157" name="Rectangle 2061"/>
            <p:cNvSpPr>
              <a:spLocks noChangeArrowheads="1"/>
            </p:cNvSpPr>
            <p:nvPr/>
          </p:nvSpPr>
          <p:spPr bwMode="auto">
            <a:xfrm>
              <a:off x="1632" y="1392"/>
              <a:ext cx="1200" cy="240"/>
            </a:xfrm>
            <a:prstGeom prst="rect">
              <a:avLst/>
            </a:prstGeom>
            <a:grp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buFontTx/>
                <a:buNone/>
              </a:pPr>
              <a:r>
                <a:rPr lang="zh-CN" altLang="en-US" b="1">
                  <a:solidFill>
                    <a:schemeClr val="bg1"/>
                  </a:solidFill>
                  <a:cs typeface="+mn-ea"/>
                  <a:sym typeface="+mn-lt"/>
                </a:rPr>
                <a:t>生产经营耗费</a:t>
              </a:r>
              <a:endParaRPr lang="zh-CN" altLang="en-US" b="1">
                <a:solidFill>
                  <a:schemeClr val="bg1"/>
                </a:solidFill>
                <a:cs typeface="+mn-ea"/>
                <a:sym typeface="+mn-lt"/>
              </a:endParaRPr>
            </a:p>
          </p:txBody>
        </p:sp>
        <p:sp>
          <p:nvSpPr>
            <p:cNvPr id="1542158" name="Rectangle 2062"/>
            <p:cNvSpPr>
              <a:spLocks noChangeArrowheads="1"/>
            </p:cNvSpPr>
            <p:nvPr/>
          </p:nvSpPr>
          <p:spPr bwMode="auto">
            <a:xfrm>
              <a:off x="3552" y="1776"/>
              <a:ext cx="864" cy="240"/>
            </a:xfrm>
            <a:prstGeom prst="rect">
              <a:avLst/>
            </a:prstGeom>
            <a:grp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buFontTx/>
                <a:buNone/>
              </a:pPr>
              <a:r>
                <a:rPr lang="zh-CN" altLang="en-US" b="1">
                  <a:solidFill>
                    <a:schemeClr val="bg1"/>
                  </a:solidFill>
                  <a:cs typeface="+mn-ea"/>
                  <a:sym typeface="+mn-lt"/>
                </a:rPr>
                <a:t>投资损失</a:t>
              </a:r>
              <a:endParaRPr lang="zh-CN" altLang="en-US" b="1">
                <a:solidFill>
                  <a:schemeClr val="bg1"/>
                </a:solidFill>
                <a:cs typeface="+mn-ea"/>
                <a:sym typeface="+mn-lt"/>
              </a:endParaRPr>
            </a:p>
          </p:txBody>
        </p:sp>
        <p:sp>
          <p:nvSpPr>
            <p:cNvPr id="1542159" name="Rectangle 2063"/>
            <p:cNvSpPr>
              <a:spLocks noChangeArrowheads="1"/>
            </p:cNvSpPr>
            <p:nvPr/>
          </p:nvSpPr>
          <p:spPr bwMode="auto">
            <a:xfrm>
              <a:off x="4608" y="1776"/>
              <a:ext cx="864" cy="240"/>
            </a:xfrm>
            <a:prstGeom prst="rect">
              <a:avLst/>
            </a:prstGeom>
            <a:grp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buFontTx/>
                <a:buNone/>
              </a:pPr>
              <a:r>
                <a:rPr lang="zh-CN" altLang="en-US" b="1">
                  <a:solidFill>
                    <a:schemeClr val="bg1"/>
                  </a:solidFill>
                  <a:cs typeface="+mn-ea"/>
                  <a:sym typeface="+mn-lt"/>
                </a:rPr>
                <a:t>财务费用</a:t>
              </a:r>
              <a:endParaRPr lang="zh-CN" altLang="en-US" b="1">
                <a:solidFill>
                  <a:schemeClr val="bg1"/>
                </a:solidFill>
                <a:cs typeface="+mn-ea"/>
                <a:sym typeface="+mn-lt"/>
              </a:endParaRPr>
            </a:p>
          </p:txBody>
        </p:sp>
        <p:sp>
          <p:nvSpPr>
            <p:cNvPr id="1542160" name="Line 2064"/>
            <p:cNvSpPr>
              <a:spLocks noChangeShapeType="1"/>
            </p:cNvSpPr>
            <p:nvPr/>
          </p:nvSpPr>
          <p:spPr bwMode="auto">
            <a:xfrm>
              <a:off x="2592" y="1632"/>
              <a:ext cx="0" cy="144"/>
            </a:xfrm>
            <a:prstGeom prst="line">
              <a:avLst/>
            </a:prstGeom>
            <a:grpFill/>
            <a:ln w="9525">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cs typeface="+mn-ea"/>
                <a:sym typeface="+mn-lt"/>
              </a:endParaRPr>
            </a:p>
          </p:txBody>
        </p:sp>
        <p:sp>
          <p:nvSpPr>
            <p:cNvPr id="1542161" name="Rectangle 2065"/>
            <p:cNvSpPr>
              <a:spLocks noChangeArrowheads="1"/>
            </p:cNvSpPr>
            <p:nvPr/>
          </p:nvSpPr>
          <p:spPr bwMode="auto">
            <a:xfrm>
              <a:off x="2400" y="1776"/>
              <a:ext cx="1008" cy="240"/>
            </a:xfrm>
            <a:prstGeom prst="rect">
              <a:avLst/>
            </a:prstGeom>
            <a:grp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buFontTx/>
                <a:buNone/>
              </a:pPr>
              <a:r>
                <a:rPr lang="zh-CN" altLang="en-US" b="1">
                  <a:solidFill>
                    <a:schemeClr val="bg1"/>
                  </a:solidFill>
                  <a:cs typeface="+mn-ea"/>
                  <a:sym typeface="+mn-lt"/>
                </a:rPr>
                <a:t>非正常的支出</a:t>
              </a:r>
              <a:endParaRPr lang="zh-CN" altLang="en-US" b="1">
                <a:solidFill>
                  <a:schemeClr val="bg1"/>
                </a:solidFill>
                <a:cs typeface="+mn-ea"/>
                <a:sym typeface="+mn-lt"/>
              </a:endParaRPr>
            </a:p>
          </p:txBody>
        </p:sp>
        <p:sp>
          <p:nvSpPr>
            <p:cNvPr id="1542163" name="Line 2067"/>
            <p:cNvSpPr>
              <a:spLocks noChangeShapeType="1"/>
            </p:cNvSpPr>
            <p:nvPr/>
          </p:nvSpPr>
          <p:spPr bwMode="auto">
            <a:xfrm>
              <a:off x="1872" y="1632"/>
              <a:ext cx="0" cy="144"/>
            </a:xfrm>
            <a:prstGeom prst="line">
              <a:avLst/>
            </a:prstGeom>
            <a:grpFill/>
            <a:ln w="9525">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cs typeface="+mn-ea"/>
                <a:sym typeface="+mn-lt"/>
              </a:endParaRPr>
            </a:p>
          </p:txBody>
        </p:sp>
        <p:sp>
          <p:nvSpPr>
            <p:cNvPr id="1542164" name="Rectangle 2068"/>
            <p:cNvSpPr>
              <a:spLocks noChangeArrowheads="1"/>
            </p:cNvSpPr>
            <p:nvPr/>
          </p:nvSpPr>
          <p:spPr bwMode="auto">
            <a:xfrm>
              <a:off x="1296" y="1776"/>
              <a:ext cx="1008" cy="240"/>
            </a:xfrm>
            <a:prstGeom prst="rect">
              <a:avLst/>
            </a:prstGeom>
            <a:grp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buFontTx/>
                <a:buNone/>
              </a:pPr>
              <a:r>
                <a:rPr lang="zh-CN" altLang="en-US" b="1">
                  <a:solidFill>
                    <a:schemeClr val="bg1"/>
                  </a:solidFill>
                  <a:cs typeface="+mn-ea"/>
                  <a:sym typeface="+mn-lt"/>
                </a:rPr>
                <a:t>正常的成本</a:t>
              </a:r>
              <a:endParaRPr lang="zh-CN" altLang="en-US" b="1">
                <a:solidFill>
                  <a:schemeClr val="bg1"/>
                </a:solidFill>
                <a:cs typeface="+mn-ea"/>
                <a:sym typeface="+mn-lt"/>
              </a:endParaRPr>
            </a:p>
          </p:txBody>
        </p:sp>
        <p:sp>
          <p:nvSpPr>
            <p:cNvPr id="1542165" name="Rectangle 2069"/>
            <p:cNvSpPr>
              <a:spLocks noChangeArrowheads="1"/>
            </p:cNvSpPr>
            <p:nvPr/>
          </p:nvSpPr>
          <p:spPr bwMode="auto">
            <a:xfrm>
              <a:off x="144" y="1788"/>
              <a:ext cx="720" cy="240"/>
            </a:xfrm>
            <a:prstGeom prst="rect">
              <a:avLst/>
            </a:prstGeom>
            <a:grp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buFontTx/>
                <a:buNone/>
              </a:pPr>
              <a:r>
                <a:rPr lang="zh-CN" altLang="en-US" b="1">
                  <a:solidFill>
                    <a:schemeClr val="bg1"/>
                  </a:solidFill>
                  <a:cs typeface="+mn-ea"/>
                  <a:sym typeface="+mn-lt"/>
                </a:rPr>
                <a:t>待摊与预提</a:t>
              </a:r>
              <a:endParaRPr lang="zh-CN" altLang="en-US" b="1">
                <a:solidFill>
                  <a:schemeClr val="bg1"/>
                </a:solidFill>
                <a:cs typeface="+mn-ea"/>
                <a:sym typeface="+mn-lt"/>
              </a:endParaRPr>
            </a:p>
          </p:txBody>
        </p:sp>
        <p:sp>
          <p:nvSpPr>
            <p:cNvPr id="1542166" name="Line 2070"/>
            <p:cNvSpPr>
              <a:spLocks noChangeShapeType="1"/>
            </p:cNvSpPr>
            <p:nvPr/>
          </p:nvSpPr>
          <p:spPr bwMode="auto">
            <a:xfrm>
              <a:off x="912" y="1824"/>
              <a:ext cx="336" cy="0"/>
            </a:xfrm>
            <a:prstGeom prst="line">
              <a:avLst/>
            </a:prstGeom>
            <a:grpFill/>
            <a:ln w="9525">
              <a:solidFill>
                <a:schemeClr val="tx1"/>
              </a:solidFill>
              <a:round/>
              <a:tailEnd type="arrow"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cs typeface="+mn-ea"/>
                <a:sym typeface="+mn-lt"/>
              </a:endParaRPr>
            </a:p>
          </p:txBody>
        </p:sp>
        <p:sp>
          <p:nvSpPr>
            <p:cNvPr id="1542168" name="Line 2072"/>
            <p:cNvSpPr>
              <a:spLocks noChangeShapeType="1"/>
            </p:cNvSpPr>
            <p:nvPr/>
          </p:nvSpPr>
          <p:spPr bwMode="auto">
            <a:xfrm flipH="1">
              <a:off x="912" y="1968"/>
              <a:ext cx="336" cy="0"/>
            </a:xfrm>
            <a:prstGeom prst="line">
              <a:avLst/>
            </a:prstGeom>
            <a:grpFill/>
            <a:ln w="9525">
              <a:solidFill>
                <a:schemeClr val="tx1"/>
              </a:solidFill>
              <a:round/>
              <a:tailEnd type="arrow"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cs typeface="+mn-ea"/>
                <a:sym typeface="+mn-lt"/>
              </a:endParaRPr>
            </a:p>
          </p:txBody>
        </p:sp>
        <p:sp>
          <p:nvSpPr>
            <p:cNvPr id="1542169" name="Line 2073"/>
            <p:cNvSpPr>
              <a:spLocks noChangeShapeType="1"/>
            </p:cNvSpPr>
            <p:nvPr/>
          </p:nvSpPr>
          <p:spPr bwMode="auto">
            <a:xfrm>
              <a:off x="1344" y="2016"/>
              <a:ext cx="0" cy="144"/>
            </a:xfrm>
            <a:prstGeom prst="line">
              <a:avLst/>
            </a:prstGeom>
            <a:grpFill/>
            <a:ln w="9525">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cs typeface="+mn-ea"/>
                <a:sym typeface="+mn-lt"/>
              </a:endParaRPr>
            </a:p>
          </p:txBody>
        </p:sp>
        <p:sp>
          <p:nvSpPr>
            <p:cNvPr id="1542170" name="Line 2074"/>
            <p:cNvSpPr>
              <a:spLocks noChangeShapeType="1"/>
            </p:cNvSpPr>
            <p:nvPr/>
          </p:nvSpPr>
          <p:spPr bwMode="auto">
            <a:xfrm>
              <a:off x="1824" y="2016"/>
              <a:ext cx="0" cy="144"/>
            </a:xfrm>
            <a:prstGeom prst="line">
              <a:avLst/>
            </a:prstGeom>
            <a:grpFill/>
            <a:ln w="9525">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cs typeface="+mn-ea"/>
                <a:sym typeface="+mn-lt"/>
              </a:endParaRPr>
            </a:p>
          </p:txBody>
        </p:sp>
        <p:sp>
          <p:nvSpPr>
            <p:cNvPr id="1542171" name="Line 2075"/>
            <p:cNvSpPr>
              <a:spLocks noChangeShapeType="1"/>
            </p:cNvSpPr>
            <p:nvPr/>
          </p:nvSpPr>
          <p:spPr bwMode="auto">
            <a:xfrm>
              <a:off x="2256" y="2016"/>
              <a:ext cx="0" cy="144"/>
            </a:xfrm>
            <a:prstGeom prst="line">
              <a:avLst/>
            </a:prstGeom>
            <a:grpFill/>
            <a:ln w="9525">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cs typeface="+mn-ea"/>
                <a:sym typeface="+mn-lt"/>
              </a:endParaRPr>
            </a:p>
          </p:txBody>
        </p:sp>
        <p:sp>
          <p:nvSpPr>
            <p:cNvPr id="1542172" name="Rectangle 2076"/>
            <p:cNvSpPr>
              <a:spLocks noChangeArrowheads="1"/>
            </p:cNvSpPr>
            <p:nvPr/>
          </p:nvSpPr>
          <p:spPr bwMode="auto">
            <a:xfrm>
              <a:off x="2208" y="2160"/>
              <a:ext cx="672" cy="252"/>
            </a:xfrm>
            <a:prstGeom prst="rect">
              <a:avLst/>
            </a:prstGeom>
            <a:grp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buFontTx/>
                <a:buNone/>
              </a:pPr>
              <a:r>
                <a:rPr lang="zh-CN" altLang="en-US" b="1">
                  <a:solidFill>
                    <a:schemeClr val="bg1"/>
                  </a:solidFill>
                  <a:cs typeface="+mn-ea"/>
                  <a:sym typeface="+mn-lt"/>
                </a:rPr>
                <a:t>期间成本</a:t>
              </a:r>
              <a:endParaRPr lang="zh-CN" altLang="en-US" b="1">
                <a:solidFill>
                  <a:schemeClr val="bg1"/>
                </a:solidFill>
                <a:cs typeface="+mn-ea"/>
                <a:sym typeface="+mn-lt"/>
              </a:endParaRPr>
            </a:p>
          </p:txBody>
        </p:sp>
        <p:sp>
          <p:nvSpPr>
            <p:cNvPr id="1542173" name="Rectangle 2077"/>
            <p:cNvSpPr>
              <a:spLocks noChangeArrowheads="1"/>
            </p:cNvSpPr>
            <p:nvPr/>
          </p:nvSpPr>
          <p:spPr bwMode="auto">
            <a:xfrm>
              <a:off x="720" y="2160"/>
              <a:ext cx="672" cy="252"/>
            </a:xfrm>
            <a:prstGeom prst="rect">
              <a:avLst/>
            </a:prstGeom>
            <a:grp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buFontTx/>
                <a:buNone/>
              </a:pPr>
              <a:r>
                <a:rPr lang="zh-CN" altLang="en-US" b="1">
                  <a:solidFill>
                    <a:schemeClr val="bg1"/>
                  </a:solidFill>
                  <a:cs typeface="+mn-ea"/>
                  <a:sym typeface="+mn-lt"/>
                </a:rPr>
                <a:t>直接成本</a:t>
              </a:r>
              <a:endParaRPr lang="zh-CN" altLang="en-US" b="1">
                <a:solidFill>
                  <a:schemeClr val="bg1"/>
                </a:solidFill>
                <a:cs typeface="+mn-ea"/>
                <a:sym typeface="+mn-lt"/>
              </a:endParaRPr>
            </a:p>
          </p:txBody>
        </p:sp>
        <p:sp>
          <p:nvSpPr>
            <p:cNvPr id="1542174" name="Rectangle 2078"/>
            <p:cNvSpPr>
              <a:spLocks noChangeArrowheads="1"/>
            </p:cNvSpPr>
            <p:nvPr/>
          </p:nvSpPr>
          <p:spPr bwMode="auto">
            <a:xfrm>
              <a:off x="1488" y="2160"/>
              <a:ext cx="672" cy="252"/>
            </a:xfrm>
            <a:prstGeom prst="rect">
              <a:avLst/>
            </a:prstGeom>
            <a:grp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buFontTx/>
                <a:buNone/>
              </a:pPr>
              <a:r>
                <a:rPr lang="zh-CN" altLang="en-US" b="1">
                  <a:solidFill>
                    <a:schemeClr val="bg1"/>
                  </a:solidFill>
                  <a:cs typeface="+mn-ea"/>
                  <a:sym typeface="+mn-lt"/>
                </a:rPr>
                <a:t>间接成本</a:t>
              </a:r>
              <a:endParaRPr lang="zh-CN" altLang="en-US" b="1">
                <a:solidFill>
                  <a:schemeClr val="bg1"/>
                </a:solidFill>
                <a:cs typeface="+mn-ea"/>
                <a:sym typeface="+mn-lt"/>
              </a:endParaRPr>
            </a:p>
          </p:txBody>
        </p:sp>
        <p:sp>
          <p:nvSpPr>
            <p:cNvPr id="1542175" name="Rectangle 2079"/>
            <p:cNvSpPr>
              <a:spLocks noChangeArrowheads="1"/>
            </p:cNvSpPr>
            <p:nvPr/>
          </p:nvSpPr>
          <p:spPr bwMode="auto">
            <a:xfrm>
              <a:off x="2592" y="2544"/>
              <a:ext cx="528" cy="384"/>
            </a:xfrm>
            <a:prstGeom prst="rect">
              <a:avLst/>
            </a:prstGeom>
            <a:grp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buFontTx/>
                <a:buNone/>
              </a:pPr>
              <a:r>
                <a:rPr lang="zh-CN" altLang="en-US" sz="1600" b="1">
                  <a:solidFill>
                    <a:schemeClr val="bg1"/>
                  </a:solidFill>
                  <a:cs typeface="+mn-ea"/>
                  <a:sym typeface="+mn-lt"/>
                </a:rPr>
                <a:t>管理费用</a:t>
              </a:r>
              <a:endParaRPr lang="zh-CN" altLang="en-US" sz="1600" b="1">
                <a:solidFill>
                  <a:schemeClr val="bg1"/>
                </a:solidFill>
                <a:cs typeface="+mn-ea"/>
                <a:sym typeface="+mn-lt"/>
              </a:endParaRPr>
            </a:p>
          </p:txBody>
        </p:sp>
        <p:sp>
          <p:nvSpPr>
            <p:cNvPr id="1542176" name="Rectangle 2080"/>
            <p:cNvSpPr>
              <a:spLocks noChangeArrowheads="1"/>
            </p:cNvSpPr>
            <p:nvPr/>
          </p:nvSpPr>
          <p:spPr bwMode="auto">
            <a:xfrm>
              <a:off x="2064" y="2544"/>
              <a:ext cx="480" cy="384"/>
            </a:xfrm>
            <a:prstGeom prst="rect">
              <a:avLst/>
            </a:prstGeom>
            <a:grp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buFontTx/>
                <a:buNone/>
              </a:pPr>
              <a:r>
                <a:rPr lang="zh-CN" altLang="en-US" sz="1600" b="1">
                  <a:solidFill>
                    <a:schemeClr val="bg1"/>
                  </a:solidFill>
                  <a:cs typeface="+mn-ea"/>
                  <a:sym typeface="+mn-lt"/>
                </a:rPr>
                <a:t>营业费用</a:t>
              </a:r>
              <a:endParaRPr lang="zh-CN" altLang="en-US" sz="1600" b="1">
                <a:solidFill>
                  <a:schemeClr val="bg1"/>
                </a:solidFill>
                <a:cs typeface="+mn-ea"/>
                <a:sym typeface="+mn-lt"/>
              </a:endParaRPr>
            </a:p>
          </p:txBody>
        </p:sp>
        <p:sp>
          <p:nvSpPr>
            <p:cNvPr id="1542180" name="Line 2084"/>
            <p:cNvSpPr>
              <a:spLocks noChangeShapeType="1"/>
            </p:cNvSpPr>
            <p:nvPr/>
          </p:nvSpPr>
          <p:spPr bwMode="auto">
            <a:xfrm>
              <a:off x="2736" y="2400"/>
              <a:ext cx="0" cy="144"/>
            </a:xfrm>
            <a:prstGeom prst="line">
              <a:avLst/>
            </a:prstGeom>
            <a:grpFill/>
            <a:ln w="9525">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cs typeface="+mn-ea"/>
                <a:sym typeface="+mn-lt"/>
              </a:endParaRPr>
            </a:p>
          </p:txBody>
        </p:sp>
        <p:sp>
          <p:nvSpPr>
            <p:cNvPr id="1542181" name="Line 2085"/>
            <p:cNvSpPr>
              <a:spLocks noChangeShapeType="1"/>
            </p:cNvSpPr>
            <p:nvPr/>
          </p:nvSpPr>
          <p:spPr bwMode="auto">
            <a:xfrm>
              <a:off x="2352" y="2400"/>
              <a:ext cx="0" cy="144"/>
            </a:xfrm>
            <a:prstGeom prst="line">
              <a:avLst/>
            </a:prstGeom>
            <a:grpFill/>
            <a:ln w="9525">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cs typeface="+mn-ea"/>
                <a:sym typeface="+mn-lt"/>
              </a:endParaRPr>
            </a:p>
          </p:txBody>
        </p:sp>
        <p:sp>
          <p:nvSpPr>
            <p:cNvPr id="1542182" name="Rectangle 2086"/>
            <p:cNvSpPr>
              <a:spLocks noChangeArrowheads="1"/>
            </p:cNvSpPr>
            <p:nvPr/>
          </p:nvSpPr>
          <p:spPr bwMode="auto">
            <a:xfrm>
              <a:off x="864" y="2544"/>
              <a:ext cx="480" cy="384"/>
            </a:xfrm>
            <a:prstGeom prst="rect">
              <a:avLst/>
            </a:prstGeom>
            <a:grp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buFontTx/>
                <a:buNone/>
              </a:pPr>
              <a:r>
                <a:rPr lang="zh-CN" altLang="en-US" sz="1600" b="1">
                  <a:solidFill>
                    <a:schemeClr val="bg1"/>
                  </a:solidFill>
                  <a:cs typeface="+mn-ea"/>
                  <a:sym typeface="+mn-lt"/>
                </a:rPr>
                <a:t>成本中心</a:t>
              </a:r>
              <a:endParaRPr lang="zh-CN" altLang="en-US" sz="1600" b="1">
                <a:solidFill>
                  <a:schemeClr val="bg1"/>
                </a:solidFill>
                <a:cs typeface="+mn-ea"/>
                <a:sym typeface="+mn-lt"/>
              </a:endParaRPr>
            </a:p>
          </p:txBody>
        </p:sp>
        <p:sp>
          <p:nvSpPr>
            <p:cNvPr id="1542183" name="Rectangle 2087"/>
            <p:cNvSpPr>
              <a:spLocks noChangeArrowheads="1"/>
            </p:cNvSpPr>
            <p:nvPr/>
          </p:nvSpPr>
          <p:spPr bwMode="auto">
            <a:xfrm>
              <a:off x="1488" y="2544"/>
              <a:ext cx="480" cy="384"/>
            </a:xfrm>
            <a:prstGeom prst="rect">
              <a:avLst/>
            </a:prstGeom>
            <a:grp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buFontTx/>
                <a:buNone/>
              </a:pPr>
              <a:r>
                <a:rPr lang="zh-CN" altLang="en-US" sz="1600" b="1">
                  <a:solidFill>
                    <a:schemeClr val="bg1"/>
                  </a:solidFill>
                  <a:cs typeface="+mn-ea"/>
                  <a:sym typeface="+mn-lt"/>
                </a:rPr>
                <a:t>成本中心</a:t>
              </a:r>
              <a:endParaRPr lang="zh-CN" altLang="en-US" sz="1600" b="1">
                <a:solidFill>
                  <a:schemeClr val="bg1"/>
                </a:solidFill>
                <a:cs typeface="+mn-ea"/>
                <a:sym typeface="+mn-lt"/>
              </a:endParaRPr>
            </a:p>
          </p:txBody>
        </p:sp>
        <p:sp>
          <p:nvSpPr>
            <p:cNvPr id="1542185" name="Line 2089"/>
            <p:cNvSpPr>
              <a:spLocks noChangeShapeType="1"/>
            </p:cNvSpPr>
            <p:nvPr/>
          </p:nvSpPr>
          <p:spPr bwMode="auto">
            <a:xfrm>
              <a:off x="1728" y="2400"/>
              <a:ext cx="0" cy="144"/>
            </a:xfrm>
            <a:prstGeom prst="line">
              <a:avLst/>
            </a:prstGeom>
            <a:grpFill/>
            <a:ln w="9525">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cs typeface="+mn-ea"/>
                <a:sym typeface="+mn-lt"/>
              </a:endParaRPr>
            </a:p>
          </p:txBody>
        </p:sp>
        <p:sp>
          <p:nvSpPr>
            <p:cNvPr id="1542187" name="Line 2091"/>
            <p:cNvSpPr>
              <a:spLocks noChangeShapeType="1"/>
            </p:cNvSpPr>
            <p:nvPr/>
          </p:nvSpPr>
          <p:spPr bwMode="auto">
            <a:xfrm>
              <a:off x="1344" y="2736"/>
              <a:ext cx="144" cy="0"/>
            </a:xfrm>
            <a:prstGeom prst="line">
              <a:avLst/>
            </a:prstGeom>
            <a:grpFill/>
            <a:ln w="9525">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cs typeface="+mn-ea"/>
                <a:sym typeface="+mn-lt"/>
              </a:endParaRPr>
            </a:p>
          </p:txBody>
        </p:sp>
        <p:sp>
          <p:nvSpPr>
            <p:cNvPr id="1542190" name="Line 2094"/>
            <p:cNvSpPr>
              <a:spLocks noChangeShapeType="1"/>
            </p:cNvSpPr>
            <p:nvPr/>
          </p:nvSpPr>
          <p:spPr bwMode="auto">
            <a:xfrm>
              <a:off x="1104" y="2928"/>
              <a:ext cx="0" cy="144"/>
            </a:xfrm>
            <a:prstGeom prst="line">
              <a:avLst/>
            </a:prstGeom>
            <a:grpFill/>
            <a:ln w="9525">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cs typeface="+mn-ea"/>
                <a:sym typeface="+mn-lt"/>
              </a:endParaRPr>
            </a:p>
          </p:txBody>
        </p:sp>
        <p:sp>
          <p:nvSpPr>
            <p:cNvPr id="1542191" name="Rectangle 2095"/>
            <p:cNvSpPr>
              <a:spLocks noChangeArrowheads="1"/>
            </p:cNvSpPr>
            <p:nvPr/>
          </p:nvSpPr>
          <p:spPr bwMode="auto">
            <a:xfrm>
              <a:off x="672" y="3072"/>
              <a:ext cx="912" cy="192"/>
            </a:xfrm>
            <a:prstGeom prst="rect">
              <a:avLst/>
            </a:prstGeom>
            <a:grp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buFontTx/>
                <a:buNone/>
              </a:pPr>
              <a:r>
                <a:rPr lang="zh-CN" altLang="en-US" b="1">
                  <a:solidFill>
                    <a:schemeClr val="bg1"/>
                  </a:solidFill>
                  <a:cs typeface="+mn-ea"/>
                  <a:sym typeface="+mn-lt"/>
                </a:rPr>
                <a:t>产品成本</a:t>
              </a:r>
              <a:endParaRPr lang="zh-CN" altLang="en-US" b="1">
                <a:solidFill>
                  <a:schemeClr val="bg1"/>
                </a:solidFill>
                <a:cs typeface="+mn-ea"/>
                <a:sym typeface="+mn-lt"/>
              </a:endParaRPr>
            </a:p>
          </p:txBody>
        </p:sp>
        <p:sp>
          <p:nvSpPr>
            <p:cNvPr id="1542192" name="Line 2096"/>
            <p:cNvSpPr>
              <a:spLocks noChangeShapeType="1"/>
            </p:cNvSpPr>
            <p:nvPr/>
          </p:nvSpPr>
          <p:spPr bwMode="auto">
            <a:xfrm>
              <a:off x="912" y="3264"/>
              <a:ext cx="0" cy="144"/>
            </a:xfrm>
            <a:prstGeom prst="line">
              <a:avLst/>
            </a:prstGeom>
            <a:grpFill/>
            <a:ln w="9525">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cs typeface="+mn-ea"/>
                <a:sym typeface="+mn-lt"/>
              </a:endParaRPr>
            </a:p>
          </p:txBody>
        </p:sp>
        <p:sp>
          <p:nvSpPr>
            <p:cNvPr id="1542193" name="Line 2097"/>
            <p:cNvSpPr>
              <a:spLocks noChangeShapeType="1"/>
            </p:cNvSpPr>
            <p:nvPr/>
          </p:nvSpPr>
          <p:spPr bwMode="auto">
            <a:xfrm>
              <a:off x="1440" y="3264"/>
              <a:ext cx="0" cy="144"/>
            </a:xfrm>
            <a:prstGeom prst="line">
              <a:avLst/>
            </a:prstGeom>
            <a:grpFill/>
            <a:ln w="9525">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cs typeface="+mn-ea"/>
                <a:sym typeface="+mn-lt"/>
              </a:endParaRPr>
            </a:p>
          </p:txBody>
        </p:sp>
        <p:sp>
          <p:nvSpPr>
            <p:cNvPr id="1542194" name="Rectangle 2098"/>
            <p:cNvSpPr>
              <a:spLocks noChangeArrowheads="1"/>
            </p:cNvSpPr>
            <p:nvPr/>
          </p:nvSpPr>
          <p:spPr bwMode="auto">
            <a:xfrm>
              <a:off x="1296" y="3408"/>
              <a:ext cx="864" cy="192"/>
            </a:xfrm>
            <a:prstGeom prst="rect">
              <a:avLst/>
            </a:prstGeom>
            <a:grp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buFontTx/>
                <a:buNone/>
              </a:pPr>
              <a:r>
                <a:rPr lang="zh-CN" altLang="en-US" b="1">
                  <a:solidFill>
                    <a:schemeClr val="bg1"/>
                  </a:solidFill>
                  <a:cs typeface="+mn-ea"/>
                  <a:sym typeface="+mn-lt"/>
                </a:rPr>
                <a:t>已销产品成本</a:t>
              </a:r>
              <a:endParaRPr lang="zh-CN" altLang="en-US" b="1">
                <a:solidFill>
                  <a:schemeClr val="bg1"/>
                </a:solidFill>
                <a:cs typeface="+mn-ea"/>
                <a:sym typeface="+mn-lt"/>
              </a:endParaRPr>
            </a:p>
          </p:txBody>
        </p:sp>
        <p:sp>
          <p:nvSpPr>
            <p:cNvPr id="1542195" name="Rectangle 2099"/>
            <p:cNvSpPr>
              <a:spLocks noChangeArrowheads="1"/>
            </p:cNvSpPr>
            <p:nvPr/>
          </p:nvSpPr>
          <p:spPr bwMode="auto">
            <a:xfrm>
              <a:off x="336" y="3408"/>
              <a:ext cx="864" cy="192"/>
            </a:xfrm>
            <a:prstGeom prst="rect">
              <a:avLst/>
            </a:prstGeom>
            <a:grp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buFontTx/>
                <a:buNone/>
              </a:pPr>
              <a:r>
                <a:rPr lang="zh-CN" altLang="en-US" b="1">
                  <a:solidFill>
                    <a:schemeClr val="bg1"/>
                  </a:solidFill>
                  <a:cs typeface="+mn-ea"/>
                  <a:sym typeface="+mn-lt"/>
                </a:rPr>
                <a:t>未销产品成本</a:t>
              </a:r>
              <a:endParaRPr lang="zh-CN" altLang="en-US" b="1">
                <a:solidFill>
                  <a:schemeClr val="bg1"/>
                </a:solidFill>
                <a:cs typeface="+mn-ea"/>
                <a:sym typeface="+mn-lt"/>
              </a:endParaRPr>
            </a:p>
          </p:txBody>
        </p:sp>
        <p:sp>
          <p:nvSpPr>
            <p:cNvPr id="1542198" name="Line 2102"/>
            <p:cNvSpPr>
              <a:spLocks noChangeShapeType="1"/>
            </p:cNvSpPr>
            <p:nvPr/>
          </p:nvSpPr>
          <p:spPr bwMode="auto">
            <a:xfrm>
              <a:off x="768" y="3648"/>
              <a:ext cx="0" cy="192"/>
            </a:xfrm>
            <a:prstGeom prst="line">
              <a:avLst/>
            </a:prstGeom>
            <a:grpFill/>
            <a:ln w="9525">
              <a:solidFill>
                <a:schemeClr val="tx1"/>
              </a:solidFill>
              <a:round/>
              <a:tailEnd type="arrow"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cs typeface="+mn-ea"/>
                <a:sym typeface="+mn-lt"/>
              </a:endParaRPr>
            </a:p>
          </p:txBody>
        </p:sp>
        <p:sp>
          <p:nvSpPr>
            <p:cNvPr id="1542199" name="Rectangle 2103"/>
            <p:cNvSpPr>
              <a:spLocks noChangeArrowheads="1"/>
            </p:cNvSpPr>
            <p:nvPr/>
          </p:nvSpPr>
          <p:spPr bwMode="auto">
            <a:xfrm>
              <a:off x="192" y="3840"/>
              <a:ext cx="1536" cy="192"/>
            </a:xfrm>
            <a:prstGeom prst="rect">
              <a:avLst/>
            </a:prstGeom>
            <a:grp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buFontTx/>
                <a:buNone/>
              </a:pPr>
              <a:r>
                <a:rPr lang="zh-CN" altLang="en-US" b="1">
                  <a:solidFill>
                    <a:schemeClr val="bg1"/>
                  </a:solidFill>
                  <a:cs typeface="+mn-ea"/>
                  <a:sym typeface="+mn-lt"/>
                </a:rPr>
                <a:t>资产负债表“存货”项目</a:t>
              </a:r>
              <a:endParaRPr lang="zh-CN" altLang="en-US" b="1">
                <a:solidFill>
                  <a:schemeClr val="bg1"/>
                </a:solidFill>
                <a:cs typeface="+mn-ea"/>
                <a:sym typeface="+mn-lt"/>
              </a:endParaRPr>
            </a:p>
          </p:txBody>
        </p:sp>
        <p:sp>
          <p:nvSpPr>
            <p:cNvPr id="1542200" name="Line 2104"/>
            <p:cNvSpPr>
              <a:spLocks noChangeShapeType="1"/>
            </p:cNvSpPr>
            <p:nvPr/>
          </p:nvSpPr>
          <p:spPr bwMode="auto">
            <a:xfrm>
              <a:off x="1968" y="3648"/>
              <a:ext cx="0" cy="192"/>
            </a:xfrm>
            <a:prstGeom prst="line">
              <a:avLst/>
            </a:prstGeom>
            <a:grpFill/>
            <a:ln w="9525">
              <a:solidFill>
                <a:schemeClr val="tx1"/>
              </a:solidFill>
              <a:round/>
              <a:tailEnd type="arrow"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cs typeface="+mn-ea"/>
                <a:sym typeface="+mn-lt"/>
              </a:endParaRPr>
            </a:p>
          </p:txBody>
        </p:sp>
        <p:sp>
          <p:nvSpPr>
            <p:cNvPr id="1542201" name="Rectangle 2105"/>
            <p:cNvSpPr>
              <a:spLocks noChangeArrowheads="1"/>
            </p:cNvSpPr>
            <p:nvPr/>
          </p:nvSpPr>
          <p:spPr bwMode="auto">
            <a:xfrm>
              <a:off x="1872" y="3840"/>
              <a:ext cx="3504" cy="240"/>
            </a:xfrm>
            <a:prstGeom prst="rect">
              <a:avLst/>
            </a:prstGeom>
            <a:grp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buFontTx/>
                <a:buNone/>
              </a:pPr>
              <a:r>
                <a:rPr lang="zh-CN" altLang="en-US" b="1">
                  <a:solidFill>
                    <a:schemeClr val="bg1"/>
                  </a:solidFill>
                  <a:cs typeface="+mn-ea"/>
                  <a:sym typeface="+mn-lt"/>
                </a:rPr>
                <a:t>利润表的有关项目</a:t>
              </a:r>
              <a:endParaRPr lang="zh-CN" altLang="en-US" b="1">
                <a:solidFill>
                  <a:schemeClr val="bg1"/>
                </a:solidFill>
                <a:cs typeface="+mn-ea"/>
                <a:sym typeface="+mn-lt"/>
              </a:endParaRPr>
            </a:p>
          </p:txBody>
        </p:sp>
        <p:sp>
          <p:nvSpPr>
            <p:cNvPr id="1542202" name="Line 2106"/>
            <p:cNvSpPr>
              <a:spLocks noChangeShapeType="1"/>
            </p:cNvSpPr>
            <p:nvPr/>
          </p:nvSpPr>
          <p:spPr bwMode="auto">
            <a:xfrm>
              <a:off x="768" y="2400"/>
              <a:ext cx="0" cy="672"/>
            </a:xfrm>
            <a:prstGeom prst="line">
              <a:avLst/>
            </a:prstGeom>
            <a:grpFill/>
            <a:ln w="9525">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cs typeface="+mn-ea"/>
                <a:sym typeface="+mn-lt"/>
              </a:endParaRPr>
            </a:p>
          </p:txBody>
        </p:sp>
        <p:sp>
          <p:nvSpPr>
            <p:cNvPr id="1542203" name="Line 2107"/>
            <p:cNvSpPr>
              <a:spLocks noChangeShapeType="1"/>
            </p:cNvSpPr>
            <p:nvPr/>
          </p:nvSpPr>
          <p:spPr bwMode="auto">
            <a:xfrm>
              <a:off x="2352" y="2928"/>
              <a:ext cx="0" cy="912"/>
            </a:xfrm>
            <a:prstGeom prst="line">
              <a:avLst/>
            </a:prstGeom>
            <a:grpFill/>
            <a:ln w="9525">
              <a:solidFill>
                <a:schemeClr val="tx1"/>
              </a:solidFill>
              <a:round/>
              <a:tailEnd type="arrow"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cs typeface="+mn-ea"/>
                <a:sym typeface="+mn-lt"/>
              </a:endParaRPr>
            </a:p>
          </p:txBody>
        </p:sp>
        <p:sp>
          <p:nvSpPr>
            <p:cNvPr id="1542204" name="Line 2108"/>
            <p:cNvSpPr>
              <a:spLocks noChangeShapeType="1"/>
            </p:cNvSpPr>
            <p:nvPr/>
          </p:nvSpPr>
          <p:spPr bwMode="auto">
            <a:xfrm>
              <a:off x="2832" y="2928"/>
              <a:ext cx="0" cy="912"/>
            </a:xfrm>
            <a:prstGeom prst="line">
              <a:avLst/>
            </a:prstGeom>
            <a:grpFill/>
            <a:ln w="9525">
              <a:solidFill>
                <a:schemeClr val="tx1"/>
              </a:solidFill>
              <a:round/>
              <a:tailEnd type="arrow"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cs typeface="+mn-ea"/>
                <a:sym typeface="+mn-lt"/>
              </a:endParaRPr>
            </a:p>
          </p:txBody>
        </p:sp>
        <p:sp>
          <p:nvSpPr>
            <p:cNvPr id="1542205" name="Line 2109"/>
            <p:cNvSpPr>
              <a:spLocks noChangeShapeType="1"/>
            </p:cNvSpPr>
            <p:nvPr/>
          </p:nvSpPr>
          <p:spPr bwMode="auto">
            <a:xfrm>
              <a:off x="3984" y="2064"/>
              <a:ext cx="0" cy="1680"/>
            </a:xfrm>
            <a:prstGeom prst="line">
              <a:avLst/>
            </a:prstGeom>
            <a:grpFill/>
            <a:ln w="9525">
              <a:solidFill>
                <a:schemeClr val="tx1"/>
              </a:solidFill>
              <a:round/>
              <a:tailEnd type="arrow"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cs typeface="+mn-ea"/>
                <a:sym typeface="+mn-lt"/>
              </a:endParaRPr>
            </a:p>
          </p:txBody>
        </p:sp>
        <p:sp>
          <p:nvSpPr>
            <p:cNvPr id="1542206" name="Line 2110"/>
            <p:cNvSpPr>
              <a:spLocks noChangeShapeType="1"/>
            </p:cNvSpPr>
            <p:nvPr/>
          </p:nvSpPr>
          <p:spPr bwMode="auto">
            <a:xfrm>
              <a:off x="4992" y="2064"/>
              <a:ext cx="0" cy="1680"/>
            </a:xfrm>
            <a:prstGeom prst="line">
              <a:avLst/>
            </a:prstGeom>
            <a:grpFill/>
            <a:ln w="9525">
              <a:solidFill>
                <a:schemeClr val="tx1"/>
              </a:solidFill>
              <a:round/>
              <a:tailEnd type="arrow"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cs typeface="+mn-ea"/>
                <a:sym typeface="+mn-lt"/>
              </a:endParaRPr>
            </a:p>
          </p:txBody>
        </p:sp>
        <p:sp>
          <p:nvSpPr>
            <p:cNvPr id="1542207" name="Line 2111"/>
            <p:cNvSpPr>
              <a:spLocks noChangeShapeType="1"/>
            </p:cNvSpPr>
            <p:nvPr/>
          </p:nvSpPr>
          <p:spPr bwMode="auto">
            <a:xfrm>
              <a:off x="3264" y="2064"/>
              <a:ext cx="0" cy="1680"/>
            </a:xfrm>
            <a:prstGeom prst="line">
              <a:avLst/>
            </a:prstGeom>
            <a:grpFill/>
            <a:ln w="9525">
              <a:solidFill>
                <a:schemeClr val="tx1"/>
              </a:solidFill>
              <a:round/>
              <a:tailEnd type="arrow"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cs typeface="+mn-ea"/>
                <a:sym typeface="+mn-lt"/>
              </a:endParaRPr>
            </a:p>
          </p:txBody>
        </p:sp>
      </p:grpSp>
    </p:spTree>
    <p:custDataLst>
      <p:tags r:id="rId1"/>
    </p:custData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par>
                                <p:cTn id="8" presetID="16" presetClass="entr" presetSubtype="21" fill="hold" nodeType="withEffect">
                                  <p:stCondLst>
                                    <p:cond delay="0"/>
                                  </p:stCondLst>
                                  <p:childTnLst>
                                    <p:set>
                                      <p:cBhvr>
                                        <p:cTn id="9" dur="1" fill="hold">
                                          <p:stCondLst>
                                            <p:cond delay="0"/>
                                          </p:stCondLst>
                                        </p:cTn>
                                        <p:tgtEl>
                                          <p:spTgt spid="1542208"/>
                                        </p:tgtEl>
                                        <p:attrNameLst>
                                          <p:attrName>style.visibility</p:attrName>
                                        </p:attrNameLst>
                                      </p:cBhvr>
                                      <p:to>
                                        <p:strVal val="visible"/>
                                      </p:to>
                                    </p:set>
                                    <p:animEffect transition="in" filter="barn(inVertical)">
                                      <p:cBhvr>
                                        <p:cTn id="10" dur="500"/>
                                        <p:tgtEl>
                                          <p:spTgt spid="15422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370060" y="231845"/>
            <a:ext cx="3669030" cy="583565"/>
          </a:xfrm>
          <a:prstGeom prst="rect">
            <a:avLst/>
          </a:prstGeom>
        </p:spPr>
        <p:txBody>
          <a:bodyPr wrap="none">
            <a:spAutoFit/>
          </a:bodyPr>
          <a:lstStyle/>
          <a:p>
            <a:pPr algn="l"/>
            <a:r>
              <a:rPr lang="zh-CN" altLang="en-US" sz="3200" b="1" spc="-150" dirty="0">
                <a:solidFill>
                  <a:schemeClr val="accent5">
                    <a:lumMod val="50000"/>
                  </a:schemeClr>
                </a:solidFill>
                <a:cs typeface="+mn-ea"/>
                <a:sym typeface="+mn-lt"/>
              </a:rPr>
              <a:t>成本核算的基础工作</a:t>
            </a:r>
            <a:endParaRPr lang="zh-CN" altLang="en-US" sz="3200" b="1" spc="-150" dirty="0">
              <a:solidFill>
                <a:schemeClr val="accent5">
                  <a:lumMod val="50000"/>
                </a:schemeClr>
              </a:solidFill>
              <a:cs typeface="+mn-ea"/>
              <a:sym typeface="+mn-lt"/>
            </a:endParaRPr>
          </a:p>
        </p:txBody>
      </p:sp>
      <p:sp>
        <p:nvSpPr>
          <p:cNvPr id="10" name="矩形 9"/>
          <p:cNvSpPr/>
          <p:nvPr/>
        </p:nvSpPr>
        <p:spPr>
          <a:xfrm>
            <a:off x="4865859" y="2764592"/>
            <a:ext cx="6096000" cy="1337945"/>
          </a:xfrm>
          <a:prstGeom prst="rect">
            <a:avLst/>
          </a:prstGeom>
        </p:spPr>
        <p:txBody>
          <a:bodyPr>
            <a:spAutoFit/>
          </a:bodyPr>
          <a:lstStyle/>
          <a:p>
            <a:pPr marL="285750" indent="-285750">
              <a:lnSpc>
                <a:spcPct val="150000"/>
              </a:lnSpc>
              <a:buFont typeface="Wingdings" panose="05000000000000000000" charset="0"/>
              <a:buChar char="l"/>
            </a:pPr>
            <a:r>
              <a:rPr dirty="0">
                <a:solidFill>
                  <a:schemeClr val="accent5">
                    <a:lumMod val="50000"/>
                  </a:schemeClr>
                </a:solidFill>
                <a:cs typeface="+mn-ea"/>
                <a:sym typeface="+mn-lt"/>
              </a:rPr>
              <a:t>1、建立和健全有关成本核算的原始记录和凭证，并建立       合理的凭证传递流程；</a:t>
            </a:r>
            <a:endParaRPr dirty="0">
              <a:solidFill>
                <a:schemeClr val="accent5">
                  <a:lumMod val="50000"/>
                </a:schemeClr>
              </a:solidFill>
              <a:cs typeface="+mn-ea"/>
              <a:sym typeface="+mn-lt"/>
            </a:endParaRPr>
          </a:p>
          <a:p>
            <a:pPr marL="285750" indent="-285750">
              <a:lnSpc>
                <a:spcPct val="150000"/>
              </a:lnSpc>
              <a:buFont typeface="Wingdings" panose="05000000000000000000" charset="0"/>
              <a:buChar char="l"/>
            </a:pPr>
            <a:r>
              <a:rPr dirty="0">
                <a:solidFill>
                  <a:schemeClr val="accent5">
                    <a:lumMod val="50000"/>
                  </a:schemeClr>
                </a:solidFill>
                <a:cs typeface="+mn-ea"/>
                <a:sym typeface="+mn-lt"/>
              </a:rPr>
              <a:t>2、制定必要的消耗定额，加强定额管理；</a:t>
            </a:r>
            <a:endParaRPr dirty="0">
              <a:solidFill>
                <a:schemeClr val="accent5">
                  <a:lumMod val="50000"/>
                </a:schemeClr>
              </a:solidFill>
              <a:cs typeface="+mn-ea"/>
              <a:sym typeface="+mn-lt"/>
            </a:endParaRPr>
          </a:p>
        </p:txBody>
      </p:sp>
      <p:sp>
        <p:nvSpPr>
          <p:cNvPr id="11" name="矩形 10"/>
          <p:cNvSpPr/>
          <p:nvPr/>
        </p:nvSpPr>
        <p:spPr>
          <a:xfrm>
            <a:off x="4912849" y="2242939"/>
            <a:ext cx="3383280" cy="521970"/>
          </a:xfrm>
          <a:prstGeom prst="rect">
            <a:avLst/>
          </a:prstGeom>
        </p:spPr>
        <p:txBody>
          <a:bodyPr wrap="none">
            <a:spAutoFit/>
          </a:bodyPr>
          <a:lstStyle/>
          <a:p>
            <a:pPr algn="l"/>
            <a:r>
              <a:rPr lang="en-US" altLang="zh-CN" sz="2800" dirty="0">
                <a:solidFill>
                  <a:schemeClr val="accent5">
                    <a:lumMod val="50000"/>
                  </a:schemeClr>
                </a:solidFill>
                <a:cs typeface="+mn-ea"/>
                <a:sym typeface="+mn-lt"/>
              </a:rPr>
              <a:t>成本核算的基础工作</a:t>
            </a:r>
            <a:endParaRPr lang="en-US" altLang="zh-CN" sz="2800" dirty="0">
              <a:solidFill>
                <a:schemeClr val="accent5">
                  <a:lumMod val="50000"/>
                </a:schemeClr>
              </a:solidFill>
              <a:cs typeface="+mn-ea"/>
              <a:sym typeface="+mn-lt"/>
            </a:endParaRPr>
          </a:p>
        </p:txBody>
      </p:sp>
      <p:sp>
        <p:nvSpPr>
          <p:cNvPr id="12" name="矩形 11"/>
          <p:cNvSpPr/>
          <p:nvPr/>
        </p:nvSpPr>
        <p:spPr>
          <a:xfrm>
            <a:off x="4865859" y="4256022"/>
            <a:ext cx="6096000" cy="874407"/>
          </a:xfrm>
          <a:prstGeom prst="rect">
            <a:avLst/>
          </a:prstGeom>
        </p:spPr>
        <p:txBody>
          <a:bodyPr>
            <a:spAutoFit/>
          </a:bodyPr>
          <a:lstStyle/>
          <a:p>
            <a:pPr marL="285750" indent="-285750" fontAlgn="auto">
              <a:lnSpc>
                <a:spcPct val="150000"/>
              </a:lnSpc>
              <a:buFont typeface="Wingdings" panose="05000000000000000000" charset="0"/>
              <a:buChar char="l"/>
            </a:pPr>
            <a:r>
              <a:rPr lang="en-US" altLang="zh-CN" dirty="0">
                <a:solidFill>
                  <a:srgbClr val="CB2B2B"/>
                </a:solidFill>
                <a:cs typeface="+mn-ea"/>
                <a:sym typeface="+mn-lt"/>
              </a:rPr>
              <a:t>3</a:t>
            </a:r>
            <a:r>
              <a:rPr lang="zh-CN" altLang="en-US" dirty="0">
                <a:solidFill>
                  <a:srgbClr val="CB2B2B"/>
                </a:solidFill>
                <a:cs typeface="+mn-ea"/>
                <a:sym typeface="+mn-lt"/>
              </a:rPr>
              <a:t>、建立材料物资的计量、验收、领发、盘存等制度；</a:t>
            </a:r>
            <a:endParaRPr lang="zh-CN" altLang="en-US" dirty="0">
              <a:solidFill>
                <a:srgbClr val="CB2B2B"/>
              </a:solidFill>
              <a:cs typeface="+mn-ea"/>
              <a:sym typeface="+mn-lt"/>
            </a:endParaRPr>
          </a:p>
          <a:p>
            <a:pPr marL="285750" indent="-285750" fontAlgn="auto">
              <a:lnSpc>
                <a:spcPct val="150000"/>
              </a:lnSpc>
              <a:buFont typeface="Wingdings" panose="05000000000000000000" charset="0"/>
              <a:buChar char="l"/>
            </a:pPr>
            <a:r>
              <a:rPr lang="zh-CN" altLang="en-US" dirty="0">
                <a:solidFill>
                  <a:srgbClr val="CB2B2B"/>
                </a:solidFill>
                <a:cs typeface="+mn-ea"/>
                <a:sym typeface="+mn-lt"/>
              </a:rPr>
              <a:t>4、制订结算制度。</a:t>
            </a:r>
            <a:endParaRPr lang="zh-CN" altLang="en-US" dirty="0">
              <a:solidFill>
                <a:srgbClr val="CB2B2B"/>
              </a:solidFill>
              <a:cs typeface="+mn-ea"/>
              <a:sym typeface="+mn-lt"/>
            </a:endParaRPr>
          </a:p>
        </p:txBody>
      </p:sp>
      <p:cxnSp>
        <p:nvCxnSpPr>
          <p:cNvPr id="16" name="直接连接符 15"/>
          <p:cNvCxnSpPr/>
          <p:nvPr/>
        </p:nvCxnSpPr>
        <p:spPr>
          <a:xfrm>
            <a:off x="4913000" y="4168165"/>
            <a:ext cx="6001719" cy="0"/>
          </a:xfrm>
          <a:prstGeom prst="line">
            <a:avLst/>
          </a:prstGeom>
          <a:ln w="25400">
            <a:solidFill>
              <a:srgbClr val="CB2B2B"/>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4913000" y="5265445"/>
            <a:ext cx="6001719" cy="0"/>
          </a:xfrm>
          <a:prstGeom prst="line">
            <a:avLst/>
          </a:prstGeom>
          <a:ln w="25400">
            <a:solidFill>
              <a:srgbClr val="CB2B2B"/>
            </a:solidFill>
          </a:ln>
        </p:spPr>
        <p:style>
          <a:lnRef idx="1">
            <a:schemeClr val="accent1"/>
          </a:lnRef>
          <a:fillRef idx="0">
            <a:schemeClr val="accent1"/>
          </a:fillRef>
          <a:effectRef idx="0">
            <a:schemeClr val="accent1"/>
          </a:effectRef>
          <a:fontRef idx="minor">
            <a:schemeClr val="tx1"/>
          </a:fontRef>
        </p:style>
      </p:cxnSp>
      <p:pic>
        <p:nvPicPr>
          <p:cNvPr id="2" name="图片 1" descr="C:\Users\黄\Desktop\PPT矢量图素材\51miz-E185828-684EB559.png51miz-E185828-684EB559"/>
          <p:cNvPicPr>
            <a:picLocks noChangeAspect="1"/>
          </p:cNvPicPr>
          <p:nvPr/>
        </p:nvPicPr>
        <p:blipFill>
          <a:blip r:embed="rId1"/>
          <a:srcRect/>
          <a:stretch>
            <a:fillRect/>
          </a:stretch>
        </p:blipFill>
        <p:spPr>
          <a:xfrm>
            <a:off x="1242060" y="2290128"/>
            <a:ext cx="3017520" cy="227711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circle(in)">
                                      <p:cBhvr>
                                        <p:cTn id="10" dur="2000"/>
                                        <p:tgtEl>
                                          <p:spTgt spid="10"/>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circle(in)">
                                      <p:cBhvr>
                                        <p:cTn id="13" dur="2000"/>
                                        <p:tgtEl>
                                          <p:spTgt spid="11"/>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circle(in)">
                                      <p:cBhvr>
                                        <p:cTn id="16" dur="2000"/>
                                        <p:tgtEl>
                                          <p:spTgt spid="12"/>
                                        </p:tgtEl>
                                      </p:cBhvr>
                                    </p:animEffect>
                                  </p:childTnLst>
                                </p:cTn>
                              </p:par>
                              <p:par>
                                <p:cTn id="17" presetID="6" presetClass="entr" presetSubtype="16"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circle(in)">
                                      <p:cBhvr>
                                        <p:cTn id="19" dur="2000"/>
                                        <p:tgtEl>
                                          <p:spTgt spid="16"/>
                                        </p:tgtEl>
                                      </p:cBhvr>
                                    </p:animEffect>
                                  </p:childTnLst>
                                </p:cTn>
                              </p:par>
                              <p:par>
                                <p:cTn id="20" presetID="6" presetClass="entr" presetSubtype="16" fill="hold"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circle(in)">
                                      <p:cBhvr>
                                        <p:cTn id="22" dur="2000"/>
                                        <p:tgtEl>
                                          <p:spTgt spid="17"/>
                                        </p:tgtEl>
                                      </p:cBhvr>
                                    </p:animEffect>
                                  </p:childTnLst>
                                </p:cTn>
                              </p:par>
                              <p:par>
                                <p:cTn id="23" presetID="6" presetClass="entr" presetSubtype="16" fill="hold" nodeType="with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circle(in)">
                                      <p:cBhvr>
                                        <p:cTn id="25"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370060" y="231845"/>
            <a:ext cx="3669030" cy="583565"/>
          </a:xfrm>
          <a:prstGeom prst="rect">
            <a:avLst/>
          </a:prstGeom>
        </p:spPr>
        <p:txBody>
          <a:bodyPr wrap="none">
            <a:spAutoFit/>
          </a:bodyPr>
          <a:lstStyle/>
          <a:p>
            <a:pPr algn="l"/>
            <a:r>
              <a:rPr lang="zh-CN" altLang="en-US" sz="3200" b="1" spc="-150" dirty="0">
                <a:solidFill>
                  <a:schemeClr val="accent5">
                    <a:lumMod val="50000"/>
                  </a:schemeClr>
                </a:solidFill>
                <a:cs typeface="+mn-ea"/>
                <a:sym typeface="+mn-lt"/>
              </a:rPr>
              <a:t>成本核算的基础工作</a:t>
            </a:r>
            <a:endParaRPr lang="zh-CN" altLang="en-US" sz="3200" b="1" spc="-150" dirty="0">
              <a:solidFill>
                <a:schemeClr val="accent5">
                  <a:lumMod val="50000"/>
                </a:schemeClr>
              </a:solidFill>
              <a:cs typeface="+mn-ea"/>
              <a:sym typeface="+mn-lt"/>
            </a:endParaRPr>
          </a:p>
        </p:txBody>
      </p:sp>
      <p:sp>
        <p:nvSpPr>
          <p:cNvPr id="945155" name="Rectangle 3"/>
          <p:cNvSpPr>
            <a:spLocks noGrp="1" noChangeArrowheads="1"/>
          </p:cNvSpPr>
          <p:nvPr>
            <p:ph type="body" idx="1"/>
          </p:nvPr>
        </p:nvSpPr>
        <p:spPr>
          <a:xfrm>
            <a:off x="1365885" y="1610995"/>
            <a:ext cx="7620000" cy="4419600"/>
          </a:xfrm>
        </p:spPr>
        <p:txBody>
          <a:bodyPr/>
          <a:lstStyle/>
          <a:p>
            <a:pPr marL="342900" indent="-342900" fontAlgn="auto">
              <a:lnSpc>
                <a:spcPct val="150000"/>
              </a:lnSpc>
              <a:buFont typeface="Arial" panose="020B0604020202020204" pitchFamily="34" charset="0"/>
              <a:buChar char="•"/>
            </a:pPr>
            <a:r>
              <a:rPr lang="zh-CN" altLang="en-US">
                <a:solidFill>
                  <a:schemeClr val="tx1"/>
                </a:solidFill>
                <a:cs typeface="+mn-ea"/>
                <a:sym typeface="+mn-lt"/>
              </a:rPr>
              <a:t>1、建立和健全有关成本核算的原始记录和凭证，并建立合理的凭证传递流程；</a:t>
            </a:r>
            <a:endParaRPr lang="zh-CN" altLang="en-US">
              <a:solidFill>
                <a:schemeClr val="tx1"/>
              </a:solidFill>
              <a:cs typeface="+mn-ea"/>
              <a:sym typeface="+mn-lt"/>
            </a:endParaRPr>
          </a:p>
          <a:p>
            <a:pPr marL="342900" indent="-342900" fontAlgn="auto">
              <a:lnSpc>
                <a:spcPct val="150000"/>
              </a:lnSpc>
              <a:buFont typeface="Arial" panose="020B0604020202020204" pitchFamily="34" charset="0"/>
              <a:buChar char="•"/>
            </a:pPr>
            <a:r>
              <a:rPr lang="zh-CN" altLang="en-US">
                <a:solidFill>
                  <a:schemeClr val="tx1"/>
                </a:solidFill>
                <a:cs typeface="+mn-ea"/>
                <a:sym typeface="+mn-lt"/>
              </a:rPr>
              <a:t>2、制定必要的消耗定额，加强定额管理；</a:t>
            </a:r>
            <a:endParaRPr lang="zh-CN" altLang="en-US">
              <a:solidFill>
                <a:schemeClr val="tx1"/>
              </a:solidFill>
              <a:cs typeface="+mn-ea"/>
              <a:sym typeface="+mn-lt"/>
            </a:endParaRPr>
          </a:p>
          <a:p>
            <a:pPr marL="342900" indent="-342900" fontAlgn="auto">
              <a:lnSpc>
                <a:spcPct val="150000"/>
              </a:lnSpc>
              <a:buFont typeface="Arial" panose="020B0604020202020204" pitchFamily="34" charset="0"/>
              <a:buChar char="•"/>
            </a:pPr>
            <a:r>
              <a:rPr lang="zh-CN" altLang="en-US">
                <a:solidFill>
                  <a:schemeClr val="tx1"/>
                </a:solidFill>
                <a:cs typeface="+mn-ea"/>
                <a:sym typeface="+mn-lt"/>
              </a:rPr>
              <a:t>3、建立材料物资的计量、验收、领发、盘存等制度；</a:t>
            </a:r>
            <a:endParaRPr lang="zh-CN" altLang="en-US">
              <a:solidFill>
                <a:schemeClr val="tx1"/>
              </a:solidFill>
              <a:cs typeface="+mn-ea"/>
              <a:sym typeface="+mn-lt"/>
            </a:endParaRPr>
          </a:p>
          <a:p>
            <a:pPr marL="342900" indent="-342900" fontAlgn="auto">
              <a:lnSpc>
                <a:spcPct val="150000"/>
              </a:lnSpc>
              <a:buFont typeface="Arial" panose="020B0604020202020204" pitchFamily="34" charset="0"/>
              <a:buChar char="•"/>
            </a:pPr>
            <a:r>
              <a:rPr lang="zh-CN" altLang="en-US">
                <a:solidFill>
                  <a:schemeClr val="tx1"/>
                </a:solidFill>
                <a:cs typeface="+mn-ea"/>
                <a:sym typeface="+mn-lt"/>
              </a:rPr>
              <a:t>4、制订结算制度。</a:t>
            </a:r>
            <a:endParaRPr lang="zh-CN" altLang="en-US">
              <a:solidFill>
                <a:schemeClr val="tx1"/>
              </a:solidFill>
              <a:cs typeface="+mn-ea"/>
              <a:sym typeface="+mn-lt"/>
            </a:endParaRPr>
          </a:p>
        </p:txBody>
      </p:sp>
      <p:pic>
        <p:nvPicPr>
          <p:cNvPr id="2" name="图片 1" descr="51miz-E267276-0BAE752F"/>
          <p:cNvPicPr>
            <a:picLocks noChangeAspect="1"/>
          </p:cNvPicPr>
          <p:nvPr/>
        </p:nvPicPr>
        <p:blipFill>
          <a:blip r:embed="rId1"/>
          <a:stretch>
            <a:fillRect/>
          </a:stretch>
        </p:blipFill>
        <p:spPr>
          <a:xfrm>
            <a:off x="6795135" y="3991610"/>
            <a:ext cx="4509135" cy="2326640"/>
          </a:xfrm>
          <a:prstGeom prst="rect">
            <a:avLst/>
          </a:prstGeom>
        </p:spPr>
      </p:pic>
    </p:spTree>
    <p:custDataLst>
      <p:tags r:id="rId2"/>
    </p:custData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2"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80">
                                          <p:stCondLst>
                                            <p:cond delay="0"/>
                                          </p:stCondLst>
                                        </p:cTn>
                                        <p:tgtEl>
                                          <p:spTgt spid="9"/>
                                        </p:tgtEl>
                                      </p:cBhvr>
                                    </p:animEffect>
                                    <p:anim calcmode="lin" valueType="num">
                                      <p:cBhvr>
                                        <p:cTn id="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13" dur="26">
                                          <p:stCondLst>
                                            <p:cond delay="650"/>
                                          </p:stCondLst>
                                        </p:cTn>
                                        <p:tgtEl>
                                          <p:spTgt spid="9"/>
                                        </p:tgtEl>
                                      </p:cBhvr>
                                      <p:to x="100000" y="60000"/>
                                    </p:animScale>
                                    <p:animScale>
                                      <p:cBhvr>
                                        <p:cTn id="14" dur="166" decel="50000">
                                          <p:stCondLst>
                                            <p:cond delay="676"/>
                                          </p:stCondLst>
                                        </p:cTn>
                                        <p:tgtEl>
                                          <p:spTgt spid="9"/>
                                        </p:tgtEl>
                                      </p:cBhvr>
                                      <p:to x="100000" y="100000"/>
                                    </p:animScale>
                                    <p:animScale>
                                      <p:cBhvr>
                                        <p:cTn id="15" dur="26">
                                          <p:stCondLst>
                                            <p:cond delay="1312"/>
                                          </p:stCondLst>
                                        </p:cTn>
                                        <p:tgtEl>
                                          <p:spTgt spid="9"/>
                                        </p:tgtEl>
                                      </p:cBhvr>
                                      <p:to x="100000" y="80000"/>
                                    </p:animScale>
                                    <p:animScale>
                                      <p:cBhvr>
                                        <p:cTn id="16" dur="166" decel="50000">
                                          <p:stCondLst>
                                            <p:cond delay="1338"/>
                                          </p:stCondLst>
                                        </p:cTn>
                                        <p:tgtEl>
                                          <p:spTgt spid="9"/>
                                        </p:tgtEl>
                                      </p:cBhvr>
                                      <p:to x="100000" y="100000"/>
                                    </p:animScale>
                                    <p:animScale>
                                      <p:cBhvr>
                                        <p:cTn id="17" dur="26">
                                          <p:stCondLst>
                                            <p:cond delay="1642"/>
                                          </p:stCondLst>
                                        </p:cTn>
                                        <p:tgtEl>
                                          <p:spTgt spid="9"/>
                                        </p:tgtEl>
                                      </p:cBhvr>
                                      <p:to x="100000" y="90000"/>
                                    </p:animScale>
                                    <p:animScale>
                                      <p:cBhvr>
                                        <p:cTn id="18" dur="166" decel="50000">
                                          <p:stCondLst>
                                            <p:cond delay="1668"/>
                                          </p:stCondLst>
                                        </p:cTn>
                                        <p:tgtEl>
                                          <p:spTgt spid="9"/>
                                        </p:tgtEl>
                                      </p:cBhvr>
                                      <p:to x="100000" y="100000"/>
                                    </p:animScale>
                                    <p:animScale>
                                      <p:cBhvr>
                                        <p:cTn id="19" dur="26">
                                          <p:stCondLst>
                                            <p:cond delay="1808"/>
                                          </p:stCondLst>
                                        </p:cTn>
                                        <p:tgtEl>
                                          <p:spTgt spid="9"/>
                                        </p:tgtEl>
                                      </p:cBhvr>
                                      <p:to x="100000" y="95000"/>
                                    </p:animScale>
                                    <p:animScale>
                                      <p:cBhvr>
                                        <p:cTn id="20" dur="166" decel="50000">
                                          <p:stCondLst>
                                            <p:cond delay="1834"/>
                                          </p:stCondLst>
                                        </p:cTn>
                                        <p:tgtEl>
                                          <p:spTgt spid="9"/>
                                        </p:tgtEl>
                                      </p:cBhvr>
                                      <p:to x="100000" y="100000"/>
                                    </p:animScale>
                                  </p:childTnLst>
                                </p:cTn>
                              </p:par>
                              <p:par>
                                <p:cTn id="21" presetID="26" presetClass="entr" presetSubtype="0" fill="hold" grpId="2" nodeType="withEffect">
                                  <p:stCondLst>
                                    <p:cond delay="0"/>
                                  </p:stCondLst>
                                  <p:childTnLst>
                                    <p:set>
                                      <p:cBhvr>
                                        <p:cTn id="22" dur="1" fill="hold">
                                          <p:stCondLst>
                                            <p:cond delay="0"/>
                                          </p:stCondLst>
                                        </p:cTn>
                                        <p:tgtEl>
                                          <p:spTgt spid="945155">
                                            <p:txEl>
                                              <p:pRg st="0" end="0"/>
                                            </p:txEl>
                                          </p:spTgt>
                                        </p:tgtEl>
                                        <p:attrNameLst>
                                          <p:attrName>style.visibility</p:attrName>
                                        </p:attrNameLst>
                                      </p:cBhvr>
                                      <p:to>
                                        <p:strVal val="visible"/>
                                      </p:to>
                                    </p:set>
                                    <p:animEffect transition="in" filter="wipe(down)">
                                      <p:cBhvr>
                                        <p:cTn id="23" dur="580">
                                          <p:stCondLst>
                                            <p:cond delay="0"/>
                                          </p:stCondLst>
                                        </p:cTn>
                                        <p:tgtEl>
                                          <p:spTgt spid="945155">
                                            <p:txEl>
                                              <p:pRg st="0" end="0"/>
                                            </p:txEl>
                                          </p:spTgt>
                                        </p:tgtEl>
                                      </p:cBhvr>
                                    </p:animEffect>
                                    <p:anim calcmode="lin" valueType="num">
                                      <p:cBhvr>
                                        <p:cTn id="24" dur="1822" tmFilter="0,0; 0.14,0.36; 0.43,0.73; 0.71,0.91; 1.0,1.0">
                                          <p:stCondLst>
                                            <p:cond delay="0"/>
                                          </p:stCondLst>
                                        </p:cTn>
                                        <p:tgtEl>
                                          <p:spTgt spid="945155">
                                            <p:txEl>
                                              <p:pRg st="0" end="0"/>
                                            </p:txEl>
                                          </p:spTgt>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945155">
                                            <p:txEl>
                                              <p:pRg st="0" end="0"/>
                                            </p:txEl>
                                          </p:spTgt>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945155">
                                            <p:txEl>
                                              <p:pRg st="0" end="0"/>
                                            </p:txEl>
                                          </p:spTgt>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945155">
                                            <p:txEl>
                                              <p:pRg st="0" end="0"/>
                                            </p:txEl>
                                          </p:spTgt>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945155">
                                            <p:txEl>
                                              <p:pRg st="0" end="0"/>
                                            </p:txEl>
                                          </p:spTgt>
                                        </p:tgtEl>
                                        <p:attrNameLst>
                                          <p:attrName>ppt_y</p:attrName>
                                        </p:attrNameLst>
                                      </p:cBhvr>
                                      <p:tavLst>
                                        <p:tav tm="0" fmla="#ppt_y-sin(pi*$)/81">
                                          <p:val>
                                            <p:fltVal val="0"/>
                                          </p:val>
                                        </p:tav>
                                        <p:tav tm="100000">
                                          <p:val>
                                            <p:fltVal val="1"/>
                                          </p:val>
                                        </p:tav>
                                      </p:tavLst>
                                    </p:anim>
                                    <p:animScale>
                                      <p:cBhvr>
                                        <p:cTn id="29" dur="26">
                                          <p:stCondLst>
                                            <p:cond delay="650"/>
                                          </p:stCondLst>
                                        </p:cTn>
                                        <p:tgtEl>
                                          <p:spTgt spid="945155">
                                            <p:txEl>
                                              <p:pRg st="0" end="0"/>
                                            </p:txEl>
                                          </p:spTgt>
                                        </p:tgtEl>
                                      </p:cBhvr>
                                      <p:to x="100000" y="60000"/>
                                    </p:animScale>
                                    <p:animScale>
                                      <p:cBhvr>
                                        <p:cTn id="30" dur="166" decel="50000">
                                          <p:stCondLst>
                                            <p:cond delay="676"/>
                                          </p:stCondLst>
                                        </p:cTn>
                                        <p:tgtEl>
                                          <p:spTgt spid="945155">
                                            <p:txEl>
                                              <p:pRg st="0" end="0"/>
                                            </p:txEl>
                                          </p:spTgt>
                                        </p:tgtEl>
                                      </p:cBhvr>
                                      <p:to x="100000" y="100000"/>
                                    </p:animScale>
                                    <p:animScale>
                                      <p:cBhvr>
                                        <p:cTn id="31" dur="26">
                                          <p:stCondLst>
                                            <p:cond delay="1312"/>
                                          </p:stCondLst>
                                        </p:cTn>
                                        <p:tgtEl>
                                          <p:spTgt spid="945155">
                                            <p:txEl>
                                              <p:pRg st="0" end="0"/>
                                            </p:txEl>
                                          </p:spTgt>
                                        </p:tgtEl>
                                      </p:cBhvr>
                                      <p:to x="100000" y="80000"/>
                                    </p:animScale>
                                    <p:animScale>
                                      <p:cBhvr>
                                        <p:cTn id="32" dur="166" decel="50000">
                                          <p:stCondLst>
                                            <p:cond delay="1338"/>
                                          </p:stCondLst>
                                        </p:cTn>
                                        <p:tgtEl>
                                          <p:spTgt spid="945155">
                                            <p:txEl>
                                              <p:pRg st="0" end="0"/>
                                            </p:txEl>
                                          </p:spTgt>
                                        </p:tgtEl>
                                      </p:cBhvr>
                                      <p:to x="100000" y="100000"/>
                                    </p:animScale>
                                    <p:animScale>
                                      <p:cBhvr>
                                        <p:cTn id="33" dur="26">
                                          <p:stCondLst>
                                            <p:cond delay="1642"/>
                                          </p:stCondLst>
                                        </p:cTn>
                                        <p:tgtEl>
                                          <p:spTgt spid="945155">
                                            <p:txEl>
                                              <p:pRg st="0" end="0"/>
                                            </p:txEl>
                                          </p:spTgt>
                                        </p:tgtEl>
                                      </p:cBhvr>
                                      <p:to x="100000" y="90000"/>
                                    </p:animScale>
                                    <p:animScale>
                                      <p:cBhvr>
                                        <p:cTn id="34" dur="166" decel="50000">
                                          <p:stCondLst>
                                            <p:cond delay="1668"/>
                                          </p:stCondLst>
                                        </p:cTn>
                                        <p:tgtEl>
                                          <p:spTgt spid="945155">
                                            <p:txEl>
                                              <p:pRg st="0" end="0"/>
                                            </p:txEl>
                                          </p:spTgt>
                                        </p:tgtEl>
                                      </p:cBhvr>
                                      <p:to x="100000" y="100000"/>
                                    </p:animScale>
                                    <p:animScale>
                                      <p:cBhvr>
                                        <p:cTn id="35" dur="26">
                                          <p:stCondLst>
                                            <p:cond delay="1808"/>
                                          </p:stCondLst>
                                        </p:cTn>
                                        <p:tgtEl>
                                          <p:spTgt spid="945155">
                                            <p:txEl>
                                              <p:pRg st="0" end="0"/>
                                            </p:txEl>
                                          </p:spTgt>
                                        </p:tgtEl>
                                      </p:cBhvr>
                                      <p:to x="100000" y="95000"/>
                                    </p:animScale>
                                    <p:animScale>
                                      <p:cBhvr>
                                        <p:cTn id="36" dur="166" decel="50000">
                                          <p:stCondLst>
                                            <p:cond delay="1834"/>
                                          </p:stCondLst>
                                        </p:cTn>
                                        <p:tgtEl>
                                          <p:spTgt spid="945155">
                                            <p:txEl>
                                              <p:pRg st="0" end="0"/>
                                            </p:txEl>
                                          </p:spTgt>
                                        </p:tgtEl>
                                      </p:cBhvr>
                                      <p:to x="100000" y="100000"/>
                                    </p:animScale>
                                  </p:childTnLst>
                                </p:cTn>
                              </p:par>
                            </p:childTnLst>
                          </p:cTn>
                        </p:par>
                      </p:childTnLst>
                    </p:cTn>
                  </p:par>
                  <p:par>
                    <p:cTn id="37" fill="hold">
                      <p:stCondLst>
                        <p:cond delay="indefinite"/>
                      </p:stCondLst>
                      <p:childTnLst>
                        <p:par>
                          <p:cTn id="38" fill="hold">
                            <p:stCondLst>
                              <p:cond delay="0"/>
                            </p:stCondLst>
                            <p:childTnLst>
                              <p:par>
                                <p:cTn id="39" presetID="26" presetClass="entr" presetSubtype="0" fill="hold" grpId="2" nodeType="clickEffect">
                                  <p:stCondLst>
                                    <p:cond delay="0"/>
                                  </p:stCondLst>
                                  <p:childTnLst>
                                    <p:set>
                                      <p:cBhvr>
                                        <p:cTn id="40" dur="1" fill="hold">
                                          <p:stCondLst>
                                            <p:cond delay="0"/>
                                          </p:stCondLst>
                                        </p:cTn>
                                        <p:tgtEl>
                                          <p:spTgt spid="945155">
                                            <p:txEl>
                                              <p:pRg st="1" end="1"/>
                                            </p:txEl>
                                          </p:spTgt>
                                        </p:tgtEl>
                                        <p:attrNameLst>
                                          <p:attrName>style.visibility</p:attrName>
                                        </p:attrNameLst>
                                      </p:cBhvr>
                                      <p:to>
                                        <p:strVal val="visible"/>
                                      </p:to>
                                    </p:set>
                                    <p:animEffect transition="in" filter="wipe(down)">
                                      <p:cBhvr>
                                        <p:cTn id="41" dur="580">
                                          <p:stCondLst>
                                            <p:cond delay="0"/>
                                          </p:stCondLst>
                                        </p:cTn>
                                        <p:tgtEl>
                                          <p:spTgt spid="945155">
                                            <p:txEl>
                                              <p:pRg st="1" end="1"/>
                                            </p:txEl>
                                          </p:spTgt>
                                        </p:tgtEl>
                                      </p:cBhvr>
                                    </p:animEffect>
                                    <p:anim calcmode="lin" valueType="num">
                                      <p:cBhvr>
                                        <p:cTn id="42" dur="1822" tmFilter="0,0; 0.14,0.36; 0.43,0.73; 0.71,0.91; 1.0,1.0">
                                          <p:stCondLst>
                                            <p:cond delay="0"/>
                                          </p:stCondLst>
                                        </p:cTn>
                                        <p:tgtEl>
                                          <p:spTgt spid="945155">
                                            <p:txEl>
                                              <p:pRg st="1" end="1"/>
                                            </p:txEl>
                                          </p:spTgt>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945155">
                                            <p:txEl>
                                              <p:pRg st="1" end="1"/>
                                            </p:txEl>
                                          </p:spTgt>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945155">
                                            <p:txEl>
                                              <p:pRg st="1" end="1"/>
                                            </p:txEl>
                                          </p:spTgt>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945155">
                                            <p:txEl>
                                              <p:pRg st="1" end="1"/>
                                            </p:txEl>
                                          </p:spTgt>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945155">
                                            <p:txEl>
                                              <p:pRg st="1" end="1"/>
                                            </p:txEl>
                                          </p:spTgt>
                                        </p:tgtEl>
                                        <p:attrNameLst>
                                          <p:attrName>ppt_y</p:attrName>
                                        </p:attrNameLst>
                                      </p:cBhvr>
                                      <p:tavLst>
                                        <p:tav tm="0" fmla="#ppt_y-sin(pi*$)/81">
                                          <p:val>
                                            <p:fltVal val="0"/>
                                          </p:val>
                                        </p:tav>
                                        <p:tav tm="100000">
                                          <p:val>
                                            <p:fltVal val="1"/>
                                          </p:val>
                                        </p:tav>
                                      </p:tavLst>
                                    </p:anim>
                                    <p:animScale>
                                      <p:cBhvr>
                                        <p:cTn id="47" dur="26">
                                          <p:stCondLst>
                                            <p:cond delay="650"/>
                                          </p:stCondLst>
                                        </p:cTn>
                                        <p:tgtEl>
                                          <p:spTgt spid="945155">
                                            <p:txEl>
                                              <p:pRg st="1" end="1"/>
                                            </p:txEl>
                                          </p:spTgt>
                                        </p:tgtEl>
                                      </p:cBhvr>
                                      <p:to x="100000" y="60000"/>
                                    </p:animScale>
                                    <p:animScale>
                                      <p:cBhvr>
                                        <p:cTn id="48" dur="166" decel="50000">
                                          <p:stCondLst>
                                            <p:cond delay="676"/>
                                          </p:stCondLst>
                                        </p:cTn>
                                        <p:tgtEl>
                                          <p:spTgt spid="945155">
                                            <p:txEl>
                                              <p:pRg st="1" end="1"/>
                                            </p:txEl>
                                          </p:spTgt>
                                        </p:tgtEl>
                                      </p:cBhvr>
                                      <p:to x="100000" y="100000"/>
                                    </p:animScale>
                                    <p:animScale>
                                      <p:cBhvr>
                                        <p:cTn id="49" dur="26">
                                          <p:stCondLst>
                                            <p:cond delay="1312"/>
                                          </p:stCondLst>
                                        </p:cTn>
                                        <p:tgtEl>
                                          <p:spTgt spid="945155">
                                            <p:txEl>
                                              <p:pRg st="1" end="1"/>
                                            </p:txEl>
                                          </p:spTgt>
                                        </p:tgtEl>
                                      </p:cBhvr>
                                      <p:to x="100000" y="80000"/>
                                    </p:animScale>
                                    <p:animScale>
                                      <p:cBhvr>
                                        <p:cTn id="50" dur="166" decel="50000">
                                          <p:stCondLst>
                                            <p:cond delay="1338"/>
                                          </p:stCondLst>
                                        </p:cTn>
                                        <p:tgtEl>
                                          <p:spTgt spid="945155">
                                            <p:txEl>
                                              <p:pRg st="1" end="1"/>
                                            </p:txEl>
                                          </p:spTgt>
                                        </p:tgtEl>
                                      </p:cBhvr>
                                      <p:to x="100000" y="100000"/>
                                    </p:animScale>
                                    <p:animScale>
                                      <p:cBhvr>
                                        <p:cTn id="51" dur="26">
                                          <p:stCondLst>
                                            <p:cond delay="1642"/>
                                          </p:stCondLst>
                                        </p:cTn>
                                        <p:tgtEl>
                                          <p:spTgt spid="945155">
                                            <p:txEl>
                                              <p:pRg st="1" end="1"/>
                                            </p:txEl>
                                          </p:spTgt>
                                        </p:tgtEl>
                                      </p:cBhvr>
                                      <p:to x="100000" y="90000"/>
                                    </p:animScale>
                                    <p:animScale>
                                      <p:cBhvr>
                                        <p:cTn id="52" dur="166" decel="50000">
                                          <p:stCondLst>
                                            <p:cond delay="1668"/>
                                          </p:stCondLst>
                                        </p:cTn>
                                        <p:tgtEl>
                                          <p:spTgt spid="945155">
                                            <p:txEl>
                                              <p:pRg st="1" end="1"/>
                                            </p:txEl>
                                          </p:spTgt>
                                        </p:tgtEl>
                                      </p:cBhvr>
                                      <p:to x="100000" y="100000"/>
                                    </p:animScale>
                                    <p:animScale>
                                      <p:cBhvr>
                                        <p:cTn id="53" dur="26">
                                          <p:stCondLst>
                                            <p:cond delay="1808"/>
                                          </p:stCondLst>
                                        </p:cTn>
                                        <p:tgtEl>
                                          <p:spTgt spid="945155">
                                            <p:txEl>
                                              <p:pRg st="1" end="1"/>
                                            </p:txEl>
                                          </p:spTgt>
                                        </p:tgtEl>
                                      </p:cBhvr>
                                      <p:to x="100000" y="95000"/>
                                    </p:animScale>
                                    <p:animScale>
                                      <p:cBhvr>
                                        <p:cTn id="54" dur="166" decel="50000">
                                          <p:stCondLst>
                                            <p:cond delay="1834"/>
                                          </p:stCondLst>
                                        </p:cTn>
                                        <p:tgtEl>
                                          <p:spTgt spid="945155">
                                            <p:txEl>
                                              <p:pRg st="1" end="1"/>
                                            </p:txEl>
                                          </p:spTgt>
                                        </p:tgtEl>
                                      </p:cBhvr>
                                      <p:to x="100000" y="100000"/>
                                    </p:animScale>
                                  </p:childTnLst>
                                </p:cTn>
                              </p:par>
                            </p:childTnLst>
                          </p:cTn>
                        </p:par>
                      </p:childTnLst>
                    </p:cTn>
                  </p:par>
                  <p:par>
                    <p:cTn id="55" fill="hold">
                      <p:stCondLst>
                        <p:cond delay="indefinite"/>
                      </p:stCondLst>
                      <p:childTnLst>
                        <p:par>
                          <p:cTn id="56" fill="hold">
                            <p:stCondLst>
                              <p:cond delay="0"/>
                            </p:stCondLst>
                            <p:childTnLst>
                              <p:par>
                                <p:cTn id="57" presetID="26" presetClass="entr" presetSubtype="0" fill="hold" grpId="2" nodeType="clickEffect">
                                  <p:stCondLst>
                                    <p:cond delay="0"/>
                                  </p:stCondLst>
                                  <p:childTnLst>
                                    <p:set>
                                      <p:cBhvr>
                                        <p:cTn id="58" dur="1" fill="hold">
                                          <p:stCondLst>
                                            <p:cond delay="0"/>
                                          </p:stCondLst>
                                        </p:cTn>
                                        <p:tgtEl>
                                          <p:spTgt spid="945155">
                                            <p:txEl>
                                              <p:pRg st="2" end="2"/>
                                            </p:txEl>
                                          </p:spTgt>
                                        </p:tgtEl>
                                        <p:attrNameLst>
                                          <p:attrName>style.visibility</p:attrName>
                                        </p:attrNameLst>
                                      </p:cBhvr>
                                      <p:to>
                                        <p:strVal val="visible"/>
                                      </p:to>
                                    </p:set>
                                    <p:animEffect transition="in" filter="wipe(down)">
                                      <p:cBhvr>
                                        <p:cTn id="59" dur="580">
                                          <p:stCondLst>
                                            <p:cond delay="0"/>
                                          </p:stCondLst>
                                        </p:cTn>
                                        <p:tgtEl>
                                          <p:spTgt spid="945155">
                                            <p:txEl>
                                              <p:pRg st="2" end="2"/>
                                            </p:txEl>
                                          </p:spTgt>
                                        </p:tgtEl>
                                      </p:cBhvr>
                                    </p:animEffect>
                                    <p:anim calcmode="lin" valueType="num">
                                      <p:cBhvr>
                                        <p:cTn id="60" dur="1822" tmFilter="0,0; 0.14,0.36; 0.43,0.73; 0.71,0.91; 1.0,1.0">
                                          <p:stCondLst>
                                            <p:cond delay="0"/>
                                          </p:stCondLst>
                                        </p:cTn>
                                        <p:tgtEl>
                                          <p:spTgt spid="945155">
                                            <p:txEl>
                                              <p:pRg st="2" end="2"/>
                                            </p:txEl>
                                          </p:spTgt>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945155">
                                            <p:txEl>
                                              <p:pRg st="2" end="2"/>
                                            </p:txEl>
                                          </p:spTgt>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945155">
                                            <p:txEl>
                                              <p:pRg st="2" end="2"/>
                                            </p:txEl>
                                          </p:spTgt>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945155">
                                            <p:txEl>
                                              <p:pRg st="2" end="2"/>
                                            </p:txEl>
                                          </p:spTgt>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945155">
                                            <p:txEl>
                                              <p:pRg st="2" end="2"/>
                                            </p:txEl>
                                          </p:spTgt>
                                        </p:tgtEl>
                                        <p:attrNameLst>
                                          <p:attrName>ppt_y</p:attrName>
                                        </p:attrNameLst>
                                      </p:cBhvr>
                                      <p:tavLst>
                                        <p:tav tm="0" fmla="#ppt_y-sin(pi*$)/81">
                                          <p:val>
                                            <p:fltVal val="0"/>
                                          </p:val>
                                        </p:tav>
                                        <p:tav tm="100000">
                                          <p:val>
                                            <p:fltVal val="1"/>
                                          </p:val>
                                        </p:tav>
                                      </p:tavLst>
                                    </p:anim>
                                    <p:animScale>
                                      <p:cBhvr>
                                        <p:cTn id="65" dur="26">
                                          <p:stCondLst>
                                            <p:cond delay="650"/>
                                          </p:stCondLst>
                                        </p:cTn>
                                        <p:tgtEl>
                                          <p:spTgt spid="945155">
                                            <p:txEl>
                                              <p:pRg st="2" end="2"/>
                                            </p:txEl>
                                          </p:spTgt>
                                        </p:tgtEl>
                                      </p:cBhvr>
                                      <p:to x="100000" y="60000"/>
                                    </p:animScale>
                                    <p:animScale>
                                      <p:cBhvr>
                                        <p:cTn id="66" dur="166" decel="50000">
                                          <p:stCondLst>
                                            <p:cond delay="676"/>
                                          </p:stCondLst>
                                        </p:cTn>
                                        <p:tgtEl>
                                          <p:spTgt spid="945155">
                                            <p:txEl>
                                              <p:pRg st="2" end="2"/>
                                            </p:txEl>
                                          </p:spTgt>
                                        </p:tgtEl>
                                      </p:cBhvr>
                                      <p:to x="100000" y="100000"/>
                                    </p:animScale>
                                    <p:animScale>
                                      <p:cBhvr>
                                        <p:cTn id="67" dur="26">
                                          <p:stCondLst>
                                            <p:cond delay="1312"/>
                                          </p:stCondLst>
                                        </p:cTn>
                                        <p:tgtEl>
                                          <p:spTgt spid="945155">
                                            <p:txEl>
                                              <p:pRg st="2" end="2"/>
                                            </p:txEl>
                                          </p:spTgt>
                                        </p:tgtEl>
                                      </p:cBhvr>
                                      <p:to x="100000" y="80000"/>
                                    </p:animScale>
                                    <p:animScale>
                                      <p:cBhvr>
                                        <p:cTn id="68" dur="166" decel="50000">
                                          <p:stCondLst>
                                            <p:cond delay="1338"/>
                                          </p:stCondLst>
                                        </p:cTn>
                                        <p:tgtEl>
                                          <p:spTgt spid="945155">
                                            <p:txEl>
                                              <p:pRg st="2" end="2"/>
                                            </p:txEl>
                                          </p:spTgt>
                                        </p:tgtEl>
                                      </p:cBhvr>
                                      <p:to x="100000" y="100000"/>
                                    </p:animScale>
                                    <p:animScale>
                                      <p:cBhvr>
                                        <p:cTn id="69" dur="26">
                                          <p:stCondLst>
                                            <p:cond delay="1642"/>
                                          </p:stCondLst>
                                        </p:cTn>
                                        <p:tgtEl>
                                          <p:spTgt spid="945155">
                                            <p:txEl>
                                              <p:pRg st="2" end="2"/>
                                            </p:txEl>
                                          </p:spTgt>
                                        </p:tgtEl>
                                      </p:cBhvr>
                                      <p:to x="100000" y="90000"/>
                                    </p:animScale>
                                    <p:animScale>
                                      <p:cBhvr>
                                        <p:cTn id="70" dur="166" decel="50000">
                                          <p:stCondLst>
                                            <p:cond delay="1668"/>
                                          </p:stCondLst>
                                        </p:cTn>
                                        <p:tgtEl>
                                          <p:spTgt spid="945155">
                                            <p:txEl>
                                              <p:pRg st="2" end="2"/>
                                            </p:txEl>
                                          </p:spTgt>
                                        </p:tgtEl>
                                      </p:cBhvr>
                                      <p:to x="100000" y="100000"/>
                                    </p:animScale>
                                    <p:animScale>
                                      <p:cBhvr>
                                        <p:cTn id="71" dur="26">
                                          <p:stCondLst>
                                            <p:cond delay="1808"/>
                                          </p:stCondLst>
                                        </p:cTn>
                                        <p:tgtEl>
                                          <p:spTgt spid="945155">
                                            <p:txEl>
                                              <p:pRg st="2" end="2"/>
                                            </p:txEl>
                                          </p:spTgt>
                                        </p:tgtEl>
                                      </p:cBhvr>
                                      <p:to x="100000" y="95000"/>
                                    </p:animScale>
                                    <p:animScale>
                                      <p:cBhvr>
                                        <p:cTn id="72" dur="166" decel="50000">
                                          <p:stCondLst>
                                            <p:cond delay="1834"/>
                                          </p:stCondLst>
                                        </p:cTn>
                                        <p:tgtEl>
                                          <p:spTgt spid="945155">
                                            <p:txEl>
                                              <p:pRg st="2" end="2"/>
                                            </p:txEl>
                                          </p:spTgt>
                                        </p:tgtEl>
                                      </p:cBhvr>
                                      <p:to x="100000" y="100000"/>
                                    </p:animScale>
                                  </p:childTnLst>
                                </p:cTn>
                              </p:par>
                            </p:childTnLst>
                          </p:cTn>
                        </p:par>
                      </p:childTnLst>
                    </p:cTn>
                  </p:par>
                  <p:par>
                    <p:cTn id="73" fill="hold">
                      <p:stCondLst>
                        <p:cond delay="indefinite"/>
                      </p:stCondLst>
                      <p:childTnLst>
                        <p:par>
                          <p:cTn id="74" fill="hold">
                            <p:stCondLst>
                              <p:cond delay="0"/>
                            </p:stCondLst>
                            <p:childTnLst>
                              <p:par>
                                <p:cTn id="75" presetID="26" presetClass="entr" presetSubtype="0" fill="hold" grpId="2" nodeType="clickEffect">
                                  <p:stCondLst>
                                    <p:cond delay="0"/>
                                  </p:stCondLst>
                                  <p:childTnLst>
                                    <p:set>
                                      <p:cBhvr>
                                        <p:cTn id="76" dur="1" fill="hold">
                                          <p:stCondLst>
                                            <p:cond delay="0"/>
                                          </p:stCondLst>
                                        </p:cTn>
                                        <p:tgtEl>
                                          <p:spTgt spid="945155">
                                            <p:txEl>
                                              <p:pRg st="3" end="3"/>
                                            </p:txEl>
                                          </p:spTgt>
                                        </p:tgtEl>
                                        <p:attrNameLst>
                                          <p:attrName>style.visibility</p:attrName>
                                        </p:attrNameLst>
                                      </p:cBhvr>
                                      <p:to>
                                        <p:strVal val="visible"/>
                                      </p:to>
                                    </p:set>
                                    <p:animEffect transition="in" filter="wipe(down)">
                                      <p:cBhvr>
                                        <p:cTn id="77" dur="580">
                                          <p:stCondLst>
                                            <p:cond delay="0"/>
                                          </p:stCondLst>
                                        </p:cTn>
                                        <p:tgtEl>
                                          <p:spTgt spid="945155">
                                            <p:txEl>
                                              <p:pRg st="3" end="3"/>
                                            </p:txEl>
                                          </p:spTgt>
                                        </p:tgtEl>
                                      </p:cBhvr>
                                    </p:animEffect>
                                    <p:anim calcmode="lin" valueType="num">
                                      <p:cBhvr>
                                        <p:cTn id="78" dur="1822" tmFilter="0,0; 0.14,0.36; 0.43,0.73; 0.71,0.91; 1.0,1.0">
                                          <p:stCondLst>
                                            <p:cond delay="0"/>
                                          </p:stCondLst>
                                        </p:cTn>
                                        <p:tgtEl>
                                          <p:spTgt spid="945155">
                                            <p:txEl>
                                              <p:pRg st="3" end="3"/>
                                            </p:txEl>
                                          </p:spTgt>
                                        </p:tgtEl>
                                        <p:attrNameLst>
                                          <p:attrName>ppt_x</p:attrName>
                                        </p:attrNameLst>
                                      </p:cBhvr>
                                      <p:tavLst>
                                        <p:tav tm="0">
                                          <p:val>
                                            <p:strVal val="#ppt_x-0.25"/>
                                          </p:val>
                                        </p:tav>
                                        <p:tav tm="100000">
                                          <p:val>
                                            <p:strVal val="#ppt_x"/>
                                          </p:val>
                                        </p:tav>
                                      </p:tavLst>
                                    </p:anim>
                                    <p:anim calcmode="lin" valueType="num">
                                      <p:cBhvr>
                                        <p:cTn id="79" dur="664" tmFilter="0.0,0.0; 0.25,0.07; 0.50,0.2; 0.75,0.467; 1.0,1.0">
                                          <p:stCondLst>
                                            <p:cond delay="0"/>
                                          </p:stCondLst>
                                        </p:cTn>
                                        <p:tgtEl>
                                          <p:spTgt spid="945155">
                                            <p:txEl>
                                              <p:pRg st="3" end="3"/>
                                            </p:txEl>
                                          </p:spTgt>
                                        </p:tgtEl>
                                        <p:attrNameLst>
                                          <p:attrName>ppt_y</p:attrName>
                                        </p:attrNameLst>
                                      </p:cBhvr>
                                      <p:tavLst>
                                        <p:tav tm="0" fmla="#ppt_y-sin(pi*$)/3">
                                          <p:val>
                                            <p:fltVal val="0.5"/>
                                          </p:val>
                                        </p:tav>
                                        <p:tav tm="100000">
                                          <p:val>
                                            <p:fltVal val="1"/>
                                          </p:val>
                                        </p:tav>
                                      </p:tavLst>
                                    </p:anim>
                                    <p:anim calcmode="lin" valueType="num">
                                      <p:cBhvr>
                                        <p:cTn id="80" dur="664" tmFilter="0, 0; 0.125,0.2665; 0.25,0.4; 0.375,0.465; 0.5,0.5;  0.625,0.535; 0.75,0.6; 0.875,0.7335; 1,1">
                                          <p:stCondLst>
                                            <p:cond delay="664"/>
                                          </p:stCondLst>
                                        </p:cTn>
                                        <p:tgtEl>
                                          <p:spTgt spid="945155">
                                            <p:txEl>
                                              <p:pRg st="3" end="3"/>
                                            </p:txEl>
                                          </p:spTgt>
                                        </p:tgtEl>
                                        <p:attrNameLst>
                                          <p:attrName>ppt_y</p:attrName>
                                        </p:attrNameLst>
                                      </p:cBhvr>
                                      <p:tavLst>
                                        <p:tav tm="0" fmla="#ppt_y-sin(pi*$)/9">
                                          <p:val>
                                            <p:fltVal val="0"/>
                                          </p:val>
                                        </p:tav>
                                        <p:tav tm="100000">
                                          <p:val>
                                            <p:fltVal val="1"/>
                                          </p:val>
                                        </p:tav>
                                      </p:tavLst>
                                    </p:anim>
                                    <p:anim calcmode="lin" valueType="num">
                                      <p:cBhvr>
                                        <p:cTn id="81" dur="332" tmFilter="0, 0; 0.125,0.2665; 0.25,0.4; 0.375,0.465; 0.5,0.5;  0.625,0.535; 0.75,0.6; 0.875,0.7335; 1,1">
                                          <p:stCondLst>
                                            <p:cond delay="1324"/>
                                          </p:stCondLst>
                                        </p:cTn>
                                        <p:tgtEl>
                                          <p:spTgt spid="945155">
                                            <p:txEl>
                                              <p:pRg st="3" end="3"/>
                                            </p:txEl>
                                          </p:spTgt>
                                        </p:tgtEl>
                                        <p:attrNameLst>
                                          <p:attrName>ppt_y</p:attrName>
                                        </p:attrNameLst>
                                      </p:cBhvr>
                                      <p:tavLst>
                                        <p:tav tm="0" fmla="#ppt_y-sin(pi*$)/27">
                                          <p:val>
                                            <p:fltVal val="0"/>
                                          </p:val>
                                        </p:tav>
                                        <p:tav tm="100000">
                                          <p:val>
                                            <p:fltVal val="1"/>
                                          </p:val>
                                        </p:tav>
                                      </p:tavLst>
                                    </p:anim>
                                    <p:anim calcmode="lin" valueType="num">
                                      <p:cBhvr>
                                        <p:cTn id="82" dur="164" tmFilter="0, 0; 0.125,0.2665; 0.25,0.4; 0.375,0.465; 0.5,0.5;  0.625,0.535; 0.75,0.6; 0.875,0.7335; 1,1">
                                          <p:stCondLst>
                                            <p:cond delay="1656"/>
                                          </p:stCondLst>
                                        </p:cTn>
                                        <p:tgtEl>
                                          <p:spTgt spid="945155">
                                            <p:txEl>
                                              <p:pRg st="3" end="3"/>
                                            </p:txEl>
                                          </p:spTgt>
                                        </p:tgtEl>
                                        <p:attrNameLst>
                                          <p:attrName>ppt_y</p:attrName>
                                        </p:attrNameLst>
                                      </p:cBhvr>
                                      <p:tavLst>
                                        <p:tav tm="0" fmla="#ppt_y-sin(pi*$)/81">
                                          <p:val>
                                            <p:fltVal val="0"/>
                                          </p:val>
                                        </p:tav>
                                        <p:tav tm="100000">
                                          <p:val>
                                            <p:fltVal val="1"/>
                                          </p:val>
                                        </p:tav>
                                      </p:tavLst>
                                    </p:anim>
                                    <p:animScale>
                                      <p:cBhvr>
                                        <p:cTn id="83" dur="26">
                                          <p:stCondLst>
                                            <p:cond delay="650"/>
                                          </p:stCondLst>
                                        </p:cTn>
                                        <p:tgtEl>
                                          <p:spTgt spid="945155">
                                            <p:txEl>
                                              <p:pRg st="3" end="3"/>
                                            </p:txEl>
                                          </p:spTgt>
                                        </p:tgtEl>
                                      </p:cBhvr>
                                      <p:to x="100000" y="60000"/>
                                    </p:animScale>
                                    <p:animScale>
                                      <p:cBhvr>
                                        <p:cTn id="84" dur="166" decel="50000">
                                          <p:stCondLst>
                                            <p:cond delay="676"/>
                                          </p:stCondLst>
                                        </p:cTn>
                                        <p:tgtEl>
                                          <p:spTgt spid="945155">
                                            <p:txEl>
                                              <p:pRg st="3" end="3"/>
                                            </p:txEl>
                                          </p:spTgt>
                                        </p:tgtEl>
                                      </p:cBhvr>
                                      <p:to x="100000" y="100000"/>
                                    </p:animScale>
                                    <p:animScale>
                                      <p:cBhvr>
                                        <p:cTn id="85" dur="26">
                                          <p:stCondLst>
                                            <p:cond delay="1312"/>
                                          </p:stCondLst>
                                        </p:cTn>
                                        <p:tgtEl>
                                          <p:spTgt spid="945155">
                                            <p:txEl>
                                              <p:pRg st="3" end="3"/>
                                            </p:txEl>
                                          </p:spTgt>
                                        </p:tgtEl>
                                      </p:cBhvr>
                                      <p:to x="100000" y="80000"/>
                                    </p:animScale>
                                    <p:animScale>
                                      <p:cBhvr>
                                        <p:cTn id="86" dur="166" decel="50000">
                                          <p:stCondLst>
                                            <p:cond delay="1338"/>
                                          </p:stCondLst>
                                        </p:cTn>
                                        <p:tgtEl>
                                          <p:spTgt spid="945155">
                                            <p:txEl>
                                              <p:pRg st="3" end="3"/>
                                            </p:txEl>
                                          </p:spTgt>
                                        </p:tgtEl>
                                      </p:cBhvr>
                                      <p:to x="100000" y="100000"/>
                                    </p:animScale>
                                    <p:animScale>
                                      <p:cBhvr>
                                        <p:cTn id="87" dur="26">
                                          <p:stCondLst>
                                            <p:cond delay="1642"/>
                                          </p:stCondLst>
                                        </p:cTn>
                                        <p:tgtEl>
                                          <p:spTgt spid="945155">
                                            <p:txEl>
                                              <p:pRg st="3" end="3"/>
                                            </p:txEl>
                                          </p:spTgt>
                                        </p:tgtEl>
                                      </p:cBhvr>
                                      <p:to x="100000" y="90000"/>
                                    </p:animScale>
                                    <p:animScale>
                                      <p:cBhvr>
                                        <p:cTn id="88" dur="166" decel="50000">
                                          <p:stCondLst>
                                            <p:cond delay="1668"/>
                                          </p:stCondLst>
                                        </p:cTn>
                                        <p:tgtEl>
                                          <p:spTgt spid="945155">
                                            <p:txEl>
                                              <p:pRg st="3" end="3"/>
                                            </p:txEl>
                                          </p:spTgt>
                                        </p:tgtEl>
                                      </p:cBhvr>
                                      <p:to x="100000" y="100000"/>
                                    </p:animScale>
                                    <p:animScale>
                                      <p:cBhvr>
                                        <p:cTn id="89" dur="26">
                                          <p:stCondLst>
                                            <p:cond delay="1808"/>
                                          </p:stCondLst>
                                        </p:cTn>
                                        <p:tgtEl>
                                          <p:spTgt spid="945155">
                                            <p:txEl>
                                              <p:pRg st="3" end="3"/>
                                            </p:txEl>
                                          </p:spTgt>
                                        </p:tgtEl>
                                      </p:cBhvr>
                                      <p:to x="100000" y="95000"/>
                                    </p:animScale>
                                    <p:animScale>
                                      <p:cBhvr>
                                        <p:cTn id="90" dur="166" decel="50000">
                                          <p:stCondLst>
                                            <p:cond delay="1834"/>
                                          </p:stCondLst>
                                        </p:cTn>
                                        <p:tgtEl>
                                          <p:spTgt spid="945155">
                                            <p:txEl>
                                              <p:pRg st="3" end="3"/>
                                            </p:txEl>
                                          </p:spTgt>
                                        </p:tgtEl>
                                      </p:cBhvr>
                                      <p:to x="100000" y="100000"/>
                                    </p:animScale>
                                  </p:childTnLst>
                                </p:cTn>
                              </p:par>
                              <p:par>
                                <p:cTn id="91" presetID="26" presetClass="entr" presetSubtype="0" fill="hold" nodeType="withEffect">
                                  <p:stCondLst>
                                    <p:cond delay="0"/>
                                  </p:stCondLst>
                                  <p:childTnLst>
                                    <p:set>
                                      <p:cBhvr>
                                        <p:cTn id="92" dur="1" fill="hold">
                                          <p:stCondLst>
                                            <p:cond delay="0"/>
                                          </p:stCondLst>
                                        </p:cTn>
                                        <p:tgtEl>
                                          <p:spTgt spid="2"/>
                                        </p:tgtEl>
                                        <p:attrNameLst>
                                          <p:attrName>style.visibility</p:attrName>
                                        </p:attrNameLst>
                                      </p:cBhvr>
                                      <p:to>
                                        <p:strVal val="visible"/>
                                      </p:to>
                                    </p:set>
                                    <p:animEffect transition="in" filter="wipe(down)">
                                      <p:cBhvr>
                                        <p:cTn id="93" dur="580">
                                          <p:stCondLst>
                                            <p:cond delay="0"/>
                                          </p:stCondLst>
                                        </p:cTn>
                                        <p:tgtEl>
                                          <p:spTgt spid="2"/>
                                        </p:tgtEl>
                                      </p:cBhvr>
                                    </p:animEffect>
                                    <p:anim calcmode="lin" valueType="num">
                                      <p:cBhvr>
                                        <p:cTn id="94"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99" dur="26">
                                          <p:stCondLst>
                                            <p:cond delay="650"/>
                                          </p:stCondLst>
                                        </p:cTn>
                                        <p:tgtEl>
                                          <p:spTgt spid="2"/>
                                        </p:tgtEl>
                                      </p:cBhvr>
                                      <p:to x="100000" y="60000"/>
                                    </p:animScale>
                                    <p:animScale>
                                      <p:cBhvr>
                                        <p:cTn id="100" dur="166" decel="50000">
                                          <p:stCondLst>
                                            <p:cond delay="676"/>
                                          </p:stCondLst>
                                        </p:cTn>
                                        <p:tgtEl>
                                          <p:spTgt spid="2"/>
                                        </p:tgtEl>
                                      </p:cBhvr>
                                      <p:to x="100000" y="100000"/>
                                    </p:animScale>
                                    <p:animScale>
                                      <p:cBhvr>
                                        <p:cTn id="101" dur="26">
                                          <p:stCondLst>
                                            <p:cond delay="1312"/>
                                          </p:stCondLst>
                                        </p:cTn>
                                        <p:tgtEl>
                                          <p:spTgt spid="2"/>
                                        </p:tgtEl>
                                      </p:cBhvr>
                                      <p:to x="100000" y="80000"/>
                                    </p:animScale>
                                    <p:animScale>
                                      <p:cBhvr>
                                        <p:cTn id="102" dur="166" decel="50000">
                                          <p:stCondLst>
                                            <p:cond delay="1338"/>
                                          </p:stCondLst>
                                        </p:cTn>
                                        <p:tgtEl>
                                          <p:spTgt spid="2"/>
                                        </p:tgtEl>
                                      </p:cBhvr>
                                      <p:to x="100000" y="100000"/>
                                    </p:animScale>
                                    <p:animScale>
                                      <p:cBhvr>
                                        <p:cTn id="103" dur="26">
                                          <p:stCondLst>
                                            <p:cond delay="1642"/>
                                          </p:stCondLst>
                                        </p:cTn>
                                        <p:tgtEl>
                                          <p:spTgt spid="2"/>
                                        </p:tgtEl>
                                      </p:cBhvr>
                                      <p:to x="100000" y="90000"/>
                                    </p:animScale>
                                    <p:animScale>
                                      <p:cBhvr>
                                        <p:cTn id="104" dur="166" decel="50000">
                                          <p:stCondLst>
                                            <p:cond delay="1668"/>
                                          </p:stCondLst>
                                        </p:cTn>
                                        <p:tgtEl>
                                          <p:spTgt spid="2"/>
                                        </p:tgtEl>
                                      </p:cBhvr>
                                      <p:to x="100000" y="100000"/>
                                    </p:animScale>
                                    <p:animScale>
                                      <p:cBhvr>
                                        <p:cTn id="105" dur="26">
                                          <p:stCondLst>
                                            <p:cond delay="1808"/>
                                          </p:stCondLst>
                                        </p:cTn>
                                        <p:tgtEl>
                                          <p:spTgt spid="2"/>
                                        </p:tgtEl>
                                      </p:cBhvr>
                                      <p:to x="100000" y="95000"/>
                                    </p:animScale>
                                    <p:animScale>
                                      <p:cBhvr>
                                        <p:cTn id="106"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1"/>
      <p:bldP spid="9" grpId="2"/>
      <p:bldP spid="945155" grpId="1" build="p"/>
      <p:bldP spid="945155" grpId="2"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370060" y="231845"/>
            <a:ext cx="1732280" cy="583565"/>
          </a:xfrm>
          <a:prstGeom prst="rect">
            <a:avLst/>
          </a:prstGeom>
        </p:spPr>
        <p:txBody>
          <a:bodyPr wrap="none">
            <a:spAutoFit/>
          </a:bodyPr>
          <a:lstStyle/>
          <a:p>
            <a:pPr algn="l"/>
            <a:r>
              <a:rPr lang="zh-CN" altLang="en-US" sz="3200" b="1" spc="-150" dirty="0">
                <a:solidFill>
                  <a:schemeClr val="accent5">
                    <a:lumMod val="50000"/>
                  </a:schemeClr>
                </a:solidFill>
                <a:cs typeface="+mn-ea"/>
                <a:sym typeface="+mn-lt"/>
              </a:rPr>
              <a:t>成本核算</a:t>
            </a:r>
            <a:endParaRPr lang="zh-CN" altLang="en-US" sz="3200" b="1" spc="-150" dirty="0">
              <a:solidFill>
                <a:schemeClr val="accent5">
                  <a:lumMod val="50000"/>
                </a:schemeClr>
              </a:solidFill>
              <a:cs typeface="+mn-ea"/>
              <a:sym typeface="+mn-lt"/>
            </a:endParaRPr>
          </a:p>
        </p:txBody>
      </p:sp>
      <p:grpSp>
        <p:nvGrpSpPr>
          <p:cNvPr id="13" name="组合 12"/>
          <p:cNvGrpSpPr/>
          <p:nvPr/>
        </p:nvGrpSpPr>
        <p:grpSpPr>
          <a:xfrm>
            <a:off x="1240971" y="1155241"/>
            <a:ext cx="10048088" cy="611891"/>
            <a:chOff x="1240971" y="1155241"/>
            <a:chExt cx="10048088" cy="611891"/>
          </a:xfrm>
        </p:grpSpPr>
        <p:sp>
          <p:nvSpPr>
            <p:cNvPr id="6" name="矩形 5"/>
            <p:cNvSpPr/>
            <p:nvPr/>
          </p:nvSpPr>
          <p:spPr>
            <a:xfrm>
              <a:off x="1962279" y="1237439"/>
              <a:ext cx="1402080" cy="460375"/>
            </a:xfrm>
            <a:prstGeom prst="rect">
              <a:avLst/>
            </a:prstGeom>
          </p:spPr>
          <p:txBody>
            <a:bodyPr wrap="none">
              <a:spAutoFit/>
            </a:bodyPr>
            <a:lstStyle/>
            <a:p>
              <a:pPr algn="l"/>
              <a:r>
                <a:rPr lang="zh-CN" altLang="en-US" sz="2400" b="1" dirty="0">
                  <a:solidFill>
                    <a:schemeClr val="accent5">
                      <a:lumMod val="50000"/>
                    </a:schemeClr>
                  </a:solidFill>
                  <a:cs typeface="+mn-ea"/>
                  <a:sym typeface="+mn-lt"/>
                </a:rPr>
                <a:t>成本核算</a:t>
              </a:r>
              <a:endParaRPr lang="zh-CN" altLang="en-US" sz="2400" b="1" dirty="0">
                <a:solidFill>
                  <a:schemeClr val="accent5">
                    <a:lumMod val="50000"/>
                  </a:schemeClr>
                </a:solidFill>
                <a:cs typeface="+mn-ea"/>
                <a:sym typeface="+mn-lt"/>
              </a:endParaRPr>
            </a:p>
          </p:txBody>
        </p:sp>
        <p:grpSp>
          <p:nvGrpSpPr>
            <p:cNvPr id="8" name="组合 7"/>
            <p:cNvGrpSpPr/>
            <p:nvPr/>
          </p:nvGrpSpPr>
          <p:grpSpPr>
            <a:xfrm>
              <a:off x="1240971" y="1155241"/>
              <a:ext cx="611891" cy="611891"/>
              <a:chOff x="1240971" y="1155241"/>
              <a:chExt cx="611891" cy="611891"/>
            </a:xfrm>
          </p:grpSpPr>
          <p:sp>
            <p:nvSpPr>
              <p:cNvPr id="7" name="椭圆 6"/>
              <p:cNvSpPr/>
              <p:nvPr/>
            </p:nvSpPr>
            <p:spPr>
              <a:xfrm>
                <a:off x="1240971" y="1155241"/>
                <a:ext cx="611891" cy="611891"/>
              </a:xfrm>
              <a:prstGeom prst="ellips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 name="矩形 9"/>
              <p:cNvSpPr/>
              <p:nvPr/>
            </p:nvSpPr>
            <p:spPr>
              <a:xfrm>
                <a:off x="1350388" y="1155241"/>
                <a:ext cx="418704" cy="584775"/>
              </a:xfrm>
              <a:prstGeom prst="rect">
                <a:avLst/>
              </a:prstGeom>
            </p:spPr>
            <p:txBody>
              <a:bodyPr wrap="none">
                <a:spAutoFit/>
              </a:bodyPr>
              <a:lstStyle/>
              <a:p>
                <a:r>
                  <a:rPr lang="en-US" altLang="zh-CN" sz="3200" b="1" spc="-150" dirty="0">
                    <a:solidFill>
                      <a:schemeClr val="bg1"/>
                    </a:solidFill>
                    <a:cs typeface="+mn-ea"/>
                    <a:sym typeface="+mn-lt"/>
                  </a:rPr>
                  <a:t>2</a:t>
                </a:r>
                <a:endParaRPr lang="zh-CN" altLang="en-US" sz="3200" b="1" spc="-150" dirty="0">
                  <a:solidFill>
                    <a:schemeClr val="bg1"/>
                  </a:solidFill>
                  <a:cs typeface="+mn-ea"/>
                  <a:sym typeface="+mn-lt"/>
                </a:endParaRPr>
              </a:p>
            </p:txBody>
          </p:sp>
        </p:grpSp>
        <p:cxnSp>
          <p:nvCxnSpPr>
            <p:cNvPr id="12" name="直接连接符 11"/>
            <p:cNvCxnSpPr/>
            <p:nvPr/>
          </p:nvCxnSpPr>
          <p:spPr>
            <a:xfrm>
              <a:off x="1808174" y="1760048"/>
              <a:ext cx="9480885" cy="0"/>
            </a:xfrm>
            <a:prstGeom prst="line">
              <a:avLst/>
            </a:prstGeom>
            <a:ln w="12700">
              <a:solidFill>
                <a:schemeClr val="accent5">
                  <a:lumMod val="50000"/>
                </a:schemeClr>
              </a:solidFill>
              <a:prstDash val="dash"/>
              <a:tailEnd type="oval"/>
            </a:ln>
          </p:spPr>
          <p:style>
            <a:lnRef idx="1">
              <a:schemeClr val="accent1"/>
            </a:lnRef>
            <a:fillRef idx="0">
              <a:schemeClr val="accent1"/>
            </a:fillRef>
            <a:effectRef idx="0">
              <a:schemeClr val="accent1"/>
            </a:effectRef>
            <a:fontRef idx="minor">
              <a:schemeClr val="tx1"/>
            </a:fontRef>
          </p:style>
        </p:cxnSp>
      </p:grpSp>
      <p:grpSp>
        <p:nvGrpSpPr>
          <p:cNvPr id="16" name="组合 15"/>
          <p:cNvGrpSpPr/>
          <p:nvPr/>
        </p:nvGrpSpPr>
        <p:grpSpPr>
          <a:xfrm>
            <a:off x="1962278" y="2246454"/>
            <a:ext cx="9060180" cy="1148715"/>
            <a:chOff x="1962279" y="2760804"/>
            <a:chExt cx="9060180" cy="1148715"/>
          </a:xfrm>
        </p:grpSpPr>
        <p:sp>
          <p:nvSpPr>
            <p:cNvPr id="27" name="矩形: 对角圆角 26"/>
            <p:cNvSpPr/>
            <p:nvPr/>
          </p:nvSpPr>
          <p:spPr>
            <a:xfrm>
              <a:off x="1962279" y="2849118"/>
              <a:ext cx="9059875" cy="805065"/>
            </a:xfrm>
            <a:prstGeom prst="round2DiagRect">
              <a:avLst>
                <a:gd name="adj1" fmla="val 16554"/>
                <a:gd name="adj2" fmla="val 0"/>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4" name="矩形: 对角圆角 23"/>
            <p:cNvSpPr/>
            <p:nvPr/>
          </p:nvSpPr>
          <p:spPr>
            <a:xfrm>
              <a:off x="2084183" y="2760804"/>
              <a:ext cx="804623" cy="893380"/>
            </a:xfrm>
            <a:prstGeom prst="round2DiagRect">
              <a:avLst/>
            </a:prstGeom>
            <a:solidFill>
              <a:schemeClr val="bg1"/>
            </a:solidFill>
            <a:ln w="28575">
              <a:solidFill>
                <a:srgbClr val="1F4E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5" name="矩形 24"/>
            <p:cNvSpPr/>
            <p:nvPr/>
          </p:nvSpPr>
          <p:spPr>
            <a:xfrm>
              <a:off x="2190098" y="2957869"/>
              <a:ext cx="652743" cy="584775"/>
            </a:xfrm>
            <a:prstGeom prst="rect">
              <a:avLst/>
            </a:prstGeom>
          </p:spPr>
          <p:txBody>
            <a:bodyPr wrap="none">
              <a:spAutoFit/>
            </a:bodyPr>
            <a:lstStyle/>
            <a:p>
              <a:r>
                <a:rPr lang="en-US" altLang="zh-CN" sz="3200" b="1" spc="-150" dirty="0">
                  <a:solidFill>
                    <a:srgbClr val="1F4E79"/>
                  </a:solidFill>
                  <a:cs typeface="+mn-ea"/>
                  <a:sym typeface="+mn-lt"/>
                </a:rPr>
                <a:t>01</a:t>
              </a:r>
              <a:endParaRPr lang="en-US" altLang="zh-CN" sz="3200" b="1" spc="-150" dirty="0">
                <a:solidFill>
                  <a:srgbClr val="1F4E79"/>
                </a:solidFill>
                <a:cs typeface="+mn-ea"/>
                <a:sym typeface="+mn-lt"/>
              </a:endParaRPr>
            </a:p>
          </p:txBody>
        </p:sp>
        <p:sp>
          <p:nvSpPr>
            <p:cNvPr id="15" name="矩形 14"/>
            <p:cNvSpPr/>
            <p:nvPr/>
          </p:nvSpPr>
          <p:spPr>
            <a:xfrm>
              <a:off x="3176399" y="2849069"/>
              <a:ext cx="7846060" cy="1060450"/>
            </a:xfrm>
            <a:prstGeom prst="rect">
              <a:avLst/>
            </a:prstGeom>
          </p:spPr>
          <p:txBody>
            <a:bodyPr wrap="square">
              <a:spAutoFit/>
            </a:bodyPr>
            <a:lstStyle/>
            <a:p>
              <a:pPr>
                <a:lnSpc>
                  <a:spcPct val="150000"/>
                </a:lnSpc>
              </a:pPr>
              <a:r>
                <a:rPr lang="zh-CN" altLang="en-US" sz="1400" dirty="0">
                  <a:solidFill>
                    <a:schemeClr val="bg1"/>
                  </a:solidFill>
                  <a:cs typeface="+mn-ea"/>
                  <a:sym typeface="+mn-lt"/>
                </a:rPr>
                <a:t>成本计算对象：一、根据生产的特点：</a:t>
              </a:r>
              <a:r>
                <a:rPr lang="en-US" altLang="zh-CN" sz="1400" dirty="0">
                  <a:solidFill>
                    <a:schemeClr val="bg1"/>
                  </a:solidFill>
                  <a:cs typeface="+mn-ea"/>
                  <a:sym typeface="+mn-lt"/>
                </a:rPr>
                <a:t>1.</a:t>
              </a:r>
              <a:r>
                <a:rPr lang="zh-CN" altLang="en-US" sz="1400" dirty="0">
                  <a:solidFill>
                    <a:schemeClr val="bg1"/>
                  </a:solidFill>
                  <a:cs typeface="+mn-ea"/>
                  <a:sym typeface="+mn-lt"/>
                </a:rPr>
                <a:t>产品品种 </a:t>
              </a:r>
              <a:r>
                <a:rPr lang="en-US" altLang="zh-CN" sz="1400" dirty="0">
                  <a:solidFill>
                    <a:schemeClr val="bg1"/>
                  </a:solidFill>
                  <a:cs typeface="+mn-ea"/>
                  <a:sym typeface="+mn-lt"/>
                </a:rPr>
                <a:t>2.</a:t>
              </a:r>
              <a:r>
                <a:rPr lang="zh-CN" altLang="en-US" sz="1400" dirty="0">
                  <a:solidFill>
                    <a:schemeClr val="bg1"/>
                  </a:solidFill>
                  <a:cs typeface="+mn-ea"/>
                  <a:sym typeface="+mn-lt"/>
                </a:rPr>
                <a:t>产品及其步骤 </a:t>
              </a:r>
              <a:r>
                <a:rPr lang="en-US" altLang="zh-CN" sz="1400" dirty="0">
                  <a:solidFill>
                    <a:schemeClr val="bg1"/>
                  </a:solidFill>
                  <a:cs typeface="+mn-ea"/>
                  <a:sym typeface="+mn-lt"/>
                </a:rPr>
                <a:t>3.</a:t>
              </a:r>
              <a:r>
                <a:rPr lang="zh-CN" altLang="en-US" sz="1400" dirty="0">
                  <a:solidFill>
                    <a:schemeClr val="bg1"/>
                  </a:solidFill>
                  <a:cs typeface="+mn-ea"/>
                  <a:sym typeface="+mn-lt"/>
                </a:rPr>
                <a:t>每件或每批产品根据成本    二、管理的要求：</a:t>
              </a:r>
              <a:r>
                <a:rPr lang="en-US" altLang="zh-CN" sz="1400" dirty="0">
                  <a:solidFill>
                    <a:schemeClr val="bg1"/>
                  </a:solidFill>
                  <a:cs typeface="+mn-ea"/>
                  <a:sym typeface="+mn-lt"/>
                </a:rPr>
                <a:t>1.</a:t>
              </a:r>
              <a:r>
                <a:rPr lang="zh-CN" altLang="en-US" sz="1400" dirty="0">
                  <a:solidFill>
                    <a:schemeClr val="bg1"/>
                  </a:solidFill>
                  <a:cs typeface="+mn-ea"/>
                  <a:sym typeface="+mn-lt"/>
                </a:rPr>
                <a:t>主要产品 </a:t>
              </a:r>
              <a:r>
                <a:rPr lang="en-US" altLang="zh-CN" sz="1400" dirty="0">
                  <a:solidFill>
                    <a:schemeClr val="bg1"/>
                  </a:solidFill>
                  <a:cs typeface="+mn-ea"/>
                  <a:sym typeface="+mn-lt"/>
                </a:rPr>
                <a:t>2.</a:t>
              </a:r>
              <a:r>
                <a:rPr lang="zh-CN" altLang="en-US" sz="1400" dirty="0">
                  <a:solidFill>
                    <a:schemeClr val="bg1"/>
                  </a:solidFill>
                  <a:cs typeface="+mn-ea"/>
                  <a:sym typeface="+mn-lt"/>
                </a:rPr>
                <a:t>产品大类 </a:t>
              </a:r>
              <a:r>
                <a:rPr lang="en-US" altLang="zh-CN" sz="1400" dirty="0">
                  <a:solidFill>
                    <a:schemeClr val="bg1"/>
                  </a:solidFill>
                  <a:cs typeface="+mn-ea"/>
                  <a:sym typeface="+mn-lt"/>
                </a:rPr>
                <a:t>3.</a:t>
              </a:r>
              <a:r>
                <a:rPr lang="zh-CN" altLang="en-US" sz="1400" dirty="0">
                  <a:solidFill>
                    <a:schemeClr val="bg1"/>
                  </a:solidFill>
                  <a:cs typeface="+mn-ea"/>
                  <a:sym typeface="+mn-lt"/>
                </a:rPr>
                <a:t>区分不同的成本计算对象是不同成本计算方法的主要标志</a:t>
              </a:r>
              <a:endParaRPr lang="zh-CN" altLang="en-US" sz="1400" dirty="0">
                <a:solidFill>
                  <a:schemeClr val="bg1"/>
                </a:solidFill>
                <a:cs typeface="+mn-ea"/>
                <a:sym typeface="+mn-lt"/>
              </a:endParaRPr>
            </a:p>
          </p:txBody>
        </p:sp>
      </p:grpSp>
      <p:grpSp>
        <p:nvGrpSpPr>
          <p:cNvPr id="45" name="组合 44"/>
          <p:cNvGrpSpPr/>
          <p:nvPr/>
        </p:nvGrpSpPr>
        <p:grpSpPr>
          <a:xfrm>
            <a:off x="1962278" y="3441749"/>
            <a:ext cx="9060180" cy="893380"/>
            <a:chOff x="1962279" y="2760804"/>
            <a:chExt cx="9060180" cy="893380"/>
          </a:xfrm>
        </p:grpSpPr>
        <p:sp>
          <p:nvSpPr>
            <p:cNvPr id="46" name="矩形: 对角圆角 45"/>
            <p:cNvSpPr/>
            <p:nvPr/>
          </p:nvSpPr>
          <p:spPr>
            <a:xfrm>
              <a:off x="1962279" y="2849118"/>
              <a:ext cx="9059875" cy="805065"/>
            </a:xfrm>
            <a:prstGeom prst="round2DiagRect">
              <a:avLst>
                <a:gd name="adj1" fmla="val 16554"/>
                <a:gd name="adj2" fmla="val 0"/>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7" name="矩形: 对角圆角 46"/>
            <p:cNvSpPr/>
            <p:nvPr/>
          </p:nvSpPr>
          <p:spPr>
            <a:xfrm>
              <a:off x="2084183" y="2760804"/>
              <a:ext cx="804623" cy="893380"/>
            </a:xfrm>
            <a:prstGeom prst="round2DiagRect">
              <a:avLst/>
            </a:prstGeom>
            <a:solidFill>
              <a:schemeClr val="bg1"/>
            </a:solidFill>
            <a:ln w="28575">
              <a:solidFill>
                <a:srgbClr val="1F4E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8" name="矩形 47"/>
            <p:cNvSpPr/>
            <p:nvPr/>
          </p:nvSpPr>
          <p:spPr>
            <a:xfrm>
              <a:off x="2190098" y="2957869"/>
              <a:ext cx="652743" cy="584775"/>
            </a:xfrm>
            <a:prstGeom prst="rect">
              <a:avLst/>
            </a:prstGeom>
          </p:spPr>
          <p:txBody>
            <a:bodyPr wrap="none">
              <a:spAutoFit/>
            </a:bodyPr>
            <a:lstStyle/>
            <a:p>
              <a:r>
                <a:rPr lang="en-US" altLang="zh-CN" sz="3200" b="1" spc="-150" dirty="0">
                  <a:solidFill>
                    <a:srgbClr val="1F4E79"/>
                  </a:solidFill>
                  <a:cs typeface="+mn-ea"/>
                  <a:sym typeface="+mn-lt"/>
                </a:rPr>
                <a:t>02</a:t>
              </a:r>
              <a:endParaRPr lang="en-US" altLang="zh-CN" sz="3200" b="1" spc="-150" dirty="0">
                <a:solidFill>
                  <a:srgbClr val="1F4E79"/>
                </a:solidFill>
                <a:cs typeface="+mn-ea"/>
                <a:sym typeface="+mn-lt"/>
              </a:endParaRPr>
            </a:p>
          </p:txBody>
        </p:sp>
        <p:sp>
          <p:nvSpPr>
            <p:cNvPr id="49" name="矩形 48"/>
            <p:cNvSpPr/>
            <p:nvPr/>
          </p:nvSpPr>
          <p:spPr>
            <a:xfrm>
              <a:off x="3176399" y="2849069"/>
              <a:ext cx="7846060" cy="700576"/>
            </a:xfrm>
            <a:prstGeom prst="rect">
              <a:avLst/>
            </a:prstGeom>
          </p:spPr>
          <p:txBody>
            <a:bodyPr wrap="square">
              <a:spAutoFit/>
            </a:bodyPr>
            <a:lstStyle/>
            <a:p>
              <a:pPr>
                <a:lnSpc>
                  <a:spcPct val="150000"/>
                </a:lnSpc>
              </a:pPr>
              <a:r>
                <a:rPr lang="zh-CN" altLang="en-US" sz="1400" dirty="0">
                  <a:solidFill>
                    <a:schemeClr val="bg1"/>
                  </a:solidFill>
                  <a:cs typeface="+mn-ea"/>
                  <a:sym typeface="+mn-lt"/>
                </a:rPr>
                <a:t>成本核算程序：</a:t>
              </a:r>
              <a:r>
                <a:rPr lang="en-US" altLang="zh-CN" sz="1400" dirty="0">
                  <a:solidFill>
                    <a:schemeClr val="bg1"/>
                  </a:solidFill>
                  <a:cs typeface="+mn-ea"/>
                  <a:sym typeface="+mn-lt"/>
                </a:rPr>
                <a:t>1.</a:t>
              </a:r>
              <a:r>
                <a:rPr lang="zh-CN" altLang="en-US" sz="1400" dirty="0">
                  <a:solidFill>
                    <a:schemeClr val="bg1"/>
                  </a:solidFill>
                  <a:cs typeface="+mn-ea"/>
                  <a:sym typeface="+mn-lt"/>
                </a:rPr>
                <a:t>费用支出的审核；</a:t>
              </a:r>
              <a:r>
                <a:rPr lang="en-US" altLang="zh-CN" sz="1400" dirty="0">
                  <a:solidFill>
                    <a:schemeClr val="bg1"/>
                  </a:solidFill>
                  <a:cs typeface="+mn-ea"/>
                  <a:sym typeface="+mn-lt"/>
                </a:rPr>
                <a:t>2.</a:t>
              </a:r>
              <a:r>
                <a:rPr lang="zh-CN" altLang="en-US" sz="1400" dirty="0">
                  <a:solidFill>
                    <a:schemeClr val="bg1"/>
                  </a:solidFill>
                  <a:cs typeface="+mn-ea"/>
                  <a:sym typeface="+mn-lt"/>
                </a:rPr>
                <a:t>按成本计算对象和成本项目，开设产品成本明细账。</a:t>
              </a:r>
              <a:r>
                <a:rPr lang="en-US" altLang="zh-CN" sz="1400" dirty="0">
                  <a:solidFill>
                    <a:schemeClr val="bg1"/>
                  </a:solidFill>
                  <a:cs typeface="+mn-ea"/>
                  <a:sym typeface="+mn-lt"/>
                </a:rPr>
                <a:t>2.</a:t>
              </a:r>
              <a:r>
                <a:rPr lang="zh-CN" altLang="en-US" sz="1400" dirty="0">
                  <a:solidFill>
                    <a:schemeClr val="bg1"/>
                  </a:solidFill>
                  <a:cs typeface="+mn-ea"/>
                  <a:sym typeface="+mn-lt"/>
                </a:rPr>
                <a:t> 按要素编制费用分配表 进行完工产品成本与在产品成本的划分。</a:t>
              </a:r>
              <a:r>
                <a:rPr lang="en-US" altLang="zh-CN" sz="1400" dirty="0">
                  <a:solidFill>
                    <a:schemeClr val="bg1"/>
                  </a:solidFill>
                  <a:cs typeface="+mn-ea"/>
                  <a:sym typeface="+mn-lt"/>
                </a:rPr>
                <a:t>3.</a:t>
              </a:r>
              <a:r>
                <a:rPr lang="zh-CN" altLang="en-US" sz="1400" dirty="0">
                  <a:solidFill>
                    <a:schemeClr val="bg1"/>
                  </a:solidFill>
                  <a:cs typeface="+mn-ea"/>
                  <a:sym typeface="+mn-lt"/>
                </a:rPr>
                <a:t>计算产品的总成本和单位本。</a:t>
              </a:r>
              <a:endParaRPr lang="zh-CN" altLang="en-US" sz="1400" dirty="0">
                <a:solidFill>
                  <a:schemeClr val="bg1"/>
                </a:solidFill>
                <a:cs typeface="+mn-ea"/>
                <a:sym typeface="+mn-lt"/>
              </a:endParaRPr>
            </a:p>
          </p:txBody>
        </p:sp>
      </p:grpSp>
      <p:grpSp>
        <p:nvGrpSpPr>
          <p:cNvPr id="50" name="组合 49"/>
          <p:cNvGrpSpPr/>
          <p:nvPr/>
        </p:nvGrpSpPr>
        <p:grpSpPr>
          <a:xfrm>
            <a:off x="1962278" y="4637044"/>
            <a:ext cx="9060815" cy="893380"/>
            <a:chOff x="1962279" y="2760804"/>
            <a:chExt cx="9060815" cy="893380"/>
          </a:xfrm>
        </p:grpSpPr>
        <p:sp>
          <p:nvSpPr>
            <p:cNvPr id="51" name="矩形: 对角圆角 50"/>
            <p:cNvSpPr/>
            <p:nvPr/>
          </p:nvSpPr>
          <p:spPr>
            <a:xfrm>
              <a:off x="1962279" y="2849118"/>
              <a:ext cx="9059875" cy="805065"/>
            </a:xfrm>
            <a:prstGeom prst="round2DiagRect">
              <a:avLst>
                <a:gd name="adj1" fmla="val 16554"/>
                <a:gd name="adj2" fmla="val 0"/>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2" name="矩形: 对角圆角 51"/>
            <p:cNvSpPr/>
            <p:nvPr/>
          </p:nvSpPr>
          <p:spPr>
            <a:xfrm>
              <a:off x="2084183" y="2760804"/>
              <a:ext cx="804623" cy="893380"/>
            </a:xfrm>
            <a:prstGeom prst="round2DiagRect">
              <a:avLst/>
            </a:prstGeom>
            <a:solidFill>
              <a:schemeClr val="bg1"/>
            </a:solidFill>
            <a:ln w="28575">
              <a:solidFill>
                <a:srgbClr val="1F4E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3" name="矩形 52"/>
            <p:cNvSpPr/>
            <p:nvPr/>
          </p:nvSpPr>
          <p:spPr>
            <a:xfrm>
              <a:off x="2190098" y="2957869"/>
              <a:ext cx="652743" cy="584775"/>
            </a:xfrm>
            <a:prstGeom prst="rect">
              <a:avLst/>
            </a:prstGeom>
          </p:spPr>
          <p:txBody>
            <a:bodyPr wrap="none">
              <a:spAutoFit/>
            </a:bodyPr>
            <a:lstStyle/>
            <a:p>
              <a:r>
                <a:rPr lang="en-US" altLang="zh-CN" sz="3200" b="1" spc="-150" dirty="0">
                  <a:solidFill>
                    <a:srgbClr val="1F4E79"/>
                  </a:solidFill>
                  <a:cs typeface="+mn-ea"/>
                  <a:sym typeface="+mn-lt"/>
                </a:rPr>
                <a:t>03</a:t>
              </a:r>
              <a:endParaRPr lang="en-US" altLang="zh-CN" sz="3200" b="1" spc="-150" dirty="0">
                <a:solidFill>
                  <a:srgbClr val="1F4E79"/>
                </a:solidFill>
                <a:cs typeface="+mn-ea"/>
                <a:sym typeface="+mn-lt"/>
              </a:endParaRPr>
            </a:p>
          </p:txBody>
        </p:sp>
        <p:sp>
          <p:nvSpPr>
            <p:cNvPr id="54" name="矩形 53"/>
            <p:cNvSpPr/>
            <p:nvPr/>
          </p:nvSpPr>
          <p:spPr>
            <a:xfrm>
              <a:off x="3176399" y="3019249"/>
              <a:ext cx="7846695" cy="377411"/>
            </a:xfrm>
            <a:prstGeom prst="rect">
              <a:avLst/>
            </a:prstGeom>
          </p:spPr>
          <p:txBody>
            <a:bodyPr wrap="square">
              <a:spAutoFit/>
            </a:bodyPr>
            <a:lstStyle/>
            <a:p>
              <a:pPr>
                <a:lnSpc>
                  <a:spcPct val="150000"/>
                </a:lnSpc>
              </a:pPr>
              <a:r>
                <a:rPr lang="zh-CN" altLang="en-US" sz="1400" dirty="0">
                  <a:solidFill>
                    <a:schemeClr val="bg1"/>
                  </a:solidFill>
                  <a:cs typeface="+mn-ea"/>
                  <a:sym typeface="+mn-lt"/>
                </a:rPr>
                <a:t>成本核算方法：</a:t>
              </a:r>
              <a:r>
                <a:rPr lang="en-US" altLang="zh-CN" sz="1400" dirty="0">
                  <a:solidFill>
                    <a:schemeClr val="bg1"/>
                  </a:solidFill>
                  <a:cs typeface="+mn-ea"/>
                  <a:sym typeface="+mn-lt"/>
                </a:rPr>
                <a:t>1.</a:t>
              </a:r>
              <a:r>
                <a:rPr lang="zh-CN" altLang="en-US" sz="1400" dirty="0">
                  <a:solidFill>
                    <a:schemeClr val="bg1"/>
                  </a:solidFill>
                  <a:cs typeface="+mn-ea"/>
                  <a:sym typeface="+mn-lt"/>
                </a:rPr>
                <a:t>品种法</a:t>
              </a:r>
              <a:r>
                <a:rPr lang="en-US" altLang="zh-CN" sz="1400" dirty="0">
                  <a:solidFill>
                    <a:schemeClr val="bg1"/>
                  </a:solidFill>
                  <a:cs typeface="+mn-ea"/>
                  <a:sym typeface="+mn-lt"/>
                </a:rPr>
                <a:t>2.</a:t>
              </a:r>
              <a:r>
                <a:rPr lang="zh-CN" altLang="en-US" sz="1400" dirty="0">
                  <a:solidFill>
                    <a:schemeClr val="bg1"/>
                  </a:solidFill>
                  <a:cs typeface="+mn-ea"/>
                  <a:sym typeface="+mn-lt"/>
                </a:rPr>
                <a:t>分批法 </a:t>
              </a:r>
              <a:r>
                <a:rPr lang="en-US" altLang="zh-CN" sz="1400" dirty="0">
                  <a:solidFill>
                    <a:schemeClr val="bg1"/>
                  </a:solidFill>
                  <a:cs typeface="+mn-ea"/>
                  <a:sym typeface="+mn-lt"/>
                </a:rPr>
                <a:t>3.</a:t>
              </a:r>
              <a:r>
                <a:rPr lang="zh-CN" altLang="en-US" sz="1400" dirty="0">
                  <a:solidFill>
                    <a:schemeClr val="bg1"/>
                  </a:solidFill>
                  <a:cs typeface="+mn-ea"/>
                  <a:sym typeface="+mn-lt"/>
                </a:rPr>
                <a:t>分步法 </a:t>
              </a:r>
              <a:r>
                <a:rPr lang="en-US" altLang="zh-CN" sz="1400" dirty="0">
                  <a:solidFill>
                    <a:schemeClr val="bg1"/>
                  </a:solidFill>
                  <a:cs typeface="+mn-ea"/>
                  <a:sym typeface="+mn-lt"/>
                </a:rPr>
                <a:t>4.</a:t>
              </a:r>
              <a:r>
                <a:rPr lang="zh-CN" altLang="en-US" sz="1400" dirty="0">
                  <a:solidFill>
                    <a:schemeClr val="bg1"/>
                  </a:solidFill>
                  <a:cs typeface="+mn-ea"/>
                  <a:sym typeface="+mn-lt"/>
                </a:rPr>
                <a:t>定额法 </a:t>
              </a:r>
              <a:r>
                <a:rPr lang="en-US" altLang="zh-CN" sz="1400" dirty="0">
                  <a:solidFill>
                    <a:schemeClr val="bg1"/>
                  </a:solidFill>
                  <a:cs typeface="+mn-ea"/>
                  <a:sym typeface="+mn-lt"/>
                </a:rPr>
                <a:t>5.</a:t>
              </a:r>
              <a:r>
                <a:rPr lang="zh-CN" altLang="en-US" sz="1400" dirty="0">
                  <a:solidFill>
                    <a:schemeClr val="bg1"/>
                  </a:solidFill>
                  <a:cs typeface="+mn-ea"/>
                  <a:sym typeface="+mn-lt"/>
                </a:rPr>
                <a:t>作业成本法 </a:t>
              </a:r>
              <a:r>
                <a:rPr lang="en-US" altLang="zh-CN" sz="1400" dirty="0">
                  <a:solidFill>
                    <a:schemeClr val="bg1"/>
                  </a:solidFill>
                  <a:cs typeface="+mn-ea"/>
                  <a:sym typeface="+mn-lt"/>
                </a:rPr>
                <a:t>6.</a:t>
              </a:r>
              <a:r>
                <a:rPr lang="zh-CN" altLang="en-US" sz="1400" dirty="0">
                  <a:solidFill>
                    <a:schemeClr val="bg1"/>
                  </a:solidFill>
                  <a:cs typeface="+mn-ea"/>
                  <a:sym typeface="+mn-lt"/>
                </a:rPr>
                <a:t>可以同时使用或结合使用。 </a:t>
              </a:r>
              <a:endParaRPr lang="zh-CN" altLang="en-US" sz="1400" dirty="0">
                <a:solidFill>
                  <a:schemeClr val="bg1"/>
                </a:solidFill>
                <a:cs typeface="+mn-ea"/>
                <a:sym typeface="+mn-lt"/>
              </a:endParaRPr>
            </a:p>
          </p:txBody>
        </p:sp>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heel(1)">
                                      <p:cBhvr>
                                        <p:cTn id="7" dur="2000"/>
                                        <p:tgtEl>
                                          <p:spTgt spid="9"/>
                                        </p:tgtEl>
                                      </p:cBhvr>
                                    </p:animEffect>
                                  </p:childTnLst>
                                </p:cTn>
                              </p:par>
                              <p:par>
                                <p:cTn id="8" presetID="21" presetClass="entr" presetSubtype="1"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heel(1)">
                                      <p:cBhvr>
                                        <p:cTn id="10" dur="2000"/>
                                        <p:tgtEl>
                                          <p:spTgt spid="13"/>
                                        </p:tgtEl>
                                      </p:cBhvr>
                                    </p:animEffect>
                                  </p:childTnLst>
                                </p:cTn>
                              </p:par>
                              <p:par>
                                <p:cTn id="11" presetID="21" presetClass="entr" presetSubtype="1"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wheel(1)">
                                      <p:cBhvr>
                                        <p:cTn id="13" dur="2000"/>
                                        <p:tgtEl>
                                          <p:spTgt spid="16"/>
                                        </p:tgtEl>
                                      </p:cBhvr>
                                    </p:animEffect>
                                  </p:childTnLst>
                                </p:cTn>
                              </p:par>
                              <p:par>
                                <p:cTn id="14" presetID="21" presetClass="entr" presetSubtype="1" fill="hold"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heel(1)">
                                      <p:cBhvr>
                                        <p:cTn id="16" dur="2000"/>
                                        <p:tgtEl>
                                          <p:spTgt spid="45"/>
                                        </p:tgtEl>
                                      </p:cBhvr>
                                    </p:animEffect>
                                  </p:childTnLst>
                                </p:cTn>
                              </p:par>
                              <p:par>
                                <p:cTn id="17" presetID="21" presetClass="entr" presetSubtype="1" fill="hold" nodeType="withEffect">
                                  <p:stCondLst>
                                    <p:cond delay="0"/>
                                  </p:stCondLst>
                                  <p:childTnLst>
                                    <p:set>
                                      <p:cBhvr>
                                        <p:cTn id="18" dur="1" fill="hold">
                                          <p:stCondLst>
                                            <p:cond delay="0"/>
                                          </p:stCondLst>
                                        </p:cTn>
                                        <p:tgtEl>
                                          <p:spTgt spid="50"/>
                                        </p:tgtEl>
                                        <p:attrNameLst>
                                          <p:attrName>style.visibility</p:attrName>
                                        </p:attrNameLst>
                                      </p:cBhvr>
                                      <p:to>
                                        <p:strVal val="visible"/>
                                      </p:to>
                                    </p:set>
                                    <p:animEffect transition="in" filter="wheel(1)">
                                      <p:cBhvr>
                                        <p:cTn id="19" dur="20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C:\Users\黄\Desktop\PPT矢量图素材\51miz-E1127276-93EDD928.png51miz-E1127276-93EDD928"/>
          <p:cNvPicPr>
            <a:picLocks noChangeAspect="1"/>
          </p:cNvPicPr>
          <p:nvPr/>
        </p:nvPicPr>
        <p:blipFill>
          <a:blip r:embed="rId1"/>
          <a:srcRect/>
          <a:stretch>
            <a:fillRect/>
          </a:stretch>
        </p:blipFill>
        <p:spPr>
          <a:xfrm>
            <a:off x="9156383" y="3822383"/>
            <a:ext cx="3035300" cy="3035300"/>
          </a:xfrm>
          <a:prstGeom prst="rect">
            <a:avLst/>
          </a:prstGeom>
        </p:spPr>
      </p:pic>
      <p:sp>
        <p:nvSpPr>
          <p:cNvPr id="9" name="矩形 8"/>
          <p:cNvSpPr/>
          <p:nvPr/>
        </p:nvSpPr>
        <p:spPr>
          <a:xfrm>
            <a:off x="370060" y="231845"/>
            <a:ext cx="1344930" cy="583565"/>
          </a:xfrm>
          <a:prstGeom prst="rect">
            <a:avLst/>
          </a:prstGeom>
        </p:spPr>
        <p:txBody>
          <a:bodyPr wrap="none">
            <a:spAutoFit/>
          </a:bodyPr>
          <a:lstStyle/>
          <a:p>
            <a:pPr algn="l"/>
            <a:r>
              <a:rPr lang="zh-CN" altLang="en-US" sz="3200" b="1" spc="-150" dirty="0">
                <a:solidFill>
                  <a:schemeClr val="accent5">
                    <a:lumMod val="50000"/>
                  </a:schemeClr>
                </a:solidFill>
                <a:cs typeface="+mn-ea"/>
                <a:sym typeface="+mn-lt"/>
              </a:rPr>
              <a:t>品种法</a:t>
            </a:r>
            <a:endParaRPr lang="zh-CN" altLang="en-US" sz="3200" b="1" spc="-150" dirty="0">
              <a:solidFill>
                <a:schemeClr val="accent5">
                  <a:lumMod val="50000"/>
                </a:schemeClr>
              </a:solidFill>
              <a:cs typeface="+mn-ea"/>
              <a:sym typeface="+mn-lt"/>
            </a:endParaRPr>
          </a:p>
        </p:txBody>
      </p:sp>
      <p:grpSp>
        <p:nvGrpSpPr>
          <p:cNvPr id="13" name="组合 12"/>
          <p:cNvGrpSpPr/>
          <p:nvPr/>
        </p:nvGrpSpPr>
        <p:grpSpPr>
          <a:xfrm>
            <a:off x="1240971" y="1155241"/>
            <a:ext cx="10048088" cy="611891"/>
            <a:chOff x="1240971" y="1155241"/>
            <a:chExt cx="10048088" cy="611891"/>
          </a:xfrm>
        </p:grpSpPr>
        <p:sp>
          <p:nvSpPr>
            <p:cNvPr id="6" name="矩形 5"/>
            <p:cNvSpPr/>
            <p:nvPr/>
          </p:nvSpPr>
          <p:spPr>
            <a:xfrm>
              <a:off x="1962279" y="1237439"/>
              <a:ext cx="1097280" cy="460375"/>
            </a:xfrm>
            <a:prstGeom prst="rect">
              <a:avLst/>
            </a:prstGeom>
          </p:spPr>
          <p:txBody>
            <a:bodyPr wrap="none">
              <a:spAutoFit/>
            </a:bodyPr>
            <a:lstStyle/>
            <a:p>
              <a:pPr algn="l"/>
              <a:r>
                <a:rPr lang="zh-CN" altLang="en-US" sz="2400" b="1" dirty="0">
                  <a:solidFill>
                    <a:schemeClr val="accent5">
                      <a:lumMod val="50000"/>
                    </a:schemeClr>
                  </a:solidFill>
                  <a:cs typeface="+mn-ea"/>
                  <a:sym typeface="+mn-lt"/>
                </a:rPr>
                <a:t>品种法</a:t>
              </a:r>
              <a:endParaRPr lang="zh-CN" altLang="en-US" sz="2400" b="1" dirty="0">
                <a:solidFill>
                  <a:schemeClr val="accent5">
                    <a:lumMod val="50000"/>
                  </a:schemeClr>
                </a:solidFill>
                <a:cs typeface="+mn-ea"/>
                <a:sym typeface="+mn-lt"/>
              </a:endParaRPr>
            </a:p>
          </p:txBody>
        </p:sp>
        <p:grpSp>
          <p:nvGrpSpPr>
            <p:cNvPr id="8" name="组合 7"/>
            <p:cNvGrpSpPr/>
            <p:nvPr/>
          </p:nvGrpSpPr>
          <p:grpSpPr>
            <a:xfrm>
              <a:off x="1240971" y="1155241"/>
              <a:ext cx="611891" cy="611891"/>
              <a:chOff x="1240971" y="1155241"/>
              <a:chExt cx="611891" cy="611891"/>
            </a:xfrm>
          </p:grpSpPr>
          <p:sp>
            <p:nvSpPr>
              <p:cNvPr id="7" name="椭圆 6"/>
              <p:cNvSpPr/>
              <p:nvPr/>
            </p:nvSpPr>
            <p:spPr>
              <a:xfrm>
                <a:off x="1240971" y="1155241"/>
                <a:ext cx="611891" cy="611891"/>
              </a:xfrm>
              <a:prstGeom prst="ellips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 name="矩形 9"/>
              <p:cNvSpPr/>
              <p:nvPr/>
            </p:nvSpPr>
            <p:spPr>
              <a:xfrm>
                <a:off x="1350388" y="1155241"/>
                <a:ext cx="418704" cy="584775"/>
              </a:xfrm>
              <a:prstGeom prst="rect">
                <a:avLst/>
              </a:prstGeom>
            </p:spPr>
            <p:txBody>
              <a:bodyPr wrap="none">
                <a:spAutoFit/>
              </a:bodyPr>
              <a:lstStyle/>
              <a:p>
                <a:r>
                  <a:rPr lang="en-US" altLang="zh-CN" sz="3200" b="1" spc="-150" dirty="0">
                    <a:solidFill>
                      <a:schemeClr val="bg1"/>
                    </a:solidFill>
                    <a:cs typeface="+mn-ea"/>
                    <a:sym typeface="+mn-lt"/>
                  </a:rPr>
                  <a:t>1</a:t>
                </a:r>
                <a:endParaRPr lang="zh-CN" altLang="en-US" sz="3200" b="1" spc="-150" dirty="0">
                  <a:solidFill>
                    <a:schemeClr val="bg1"/>
                  </a:solidFill>
                  <a:cs typeface="+mn-ea"/>
                  <a:sym typeface="+mn-lt"/>
                </a:endParaRPr>
              </a:p>
            </p:txBody>
          </p:sp>
        </p:grpSp>
        <p:cxnSp>
          <p:nvCxnSpPr>
            <p:cNvPr id="12" name="直接连接符 11"/>
            <p:cNvCxnSpPr/>
            <p:nvPr/>
          </p:nvCxnSpPr>
          <p:spPr>
            <a:xfrm>
              <a:off x="1808174" y="1760048"/>
              <a:ext cx="9480885" cy="0"/>
            </a:xfrm>
            <a:prstGeom prst="line">
              <a:avLst/>
            </a:prstGeom>
            <a:ln w="12700">
              <a:solidFill>
                <a:schemeClr val="accent5">
                  <a:lumMod val="50000"/>
                </a:schemeClr>
              </a:solidFill>
              <a:prstDash val="dash"/>
              <a:tailEnd type="oval"/>
            </a:ln>
          </p:spPr>
          <p:style>
            <a:lnRef idx="1">
              <a:schemeClr val="accent1"/>
            </a:lnRef>
            <a:fillRef idx="0">
              <a:schemeClr val="accent1"/>
            </a:fillRef>
            <a:effectRef idx="0">
              <a:schemeClr val="accent1"/>
            </a:effectRef>
            <a:fontRef idx="minor">
              <a:schemeClr val="tx1"/>
            </a:fontRef>
          </p:style>
        </p:cxnSp>
      </p:grpSp>
      <p:grpSp>
        <p:nvGrpSpPr>
          <p:cNvPr id="21" name="组合 20"/>
          <p:cNvGrpSpPr/>
          <p:nvPr/>
        </p:nvGrpSpPr>
        <p:grpSpPr>
          <a:xfrm>
            <a:off x="1962279" y="2062854"/>
            <a:ext cx="9326780" cy="1942828"/>
            <a:chOff x="1962279" y="2062854"/>
            <a:chExt cx="9326780" cy="1942828"/>
          </a:xfrm>
        </p:grpSpPr>
        <p:sp>
          <p:nvSpPr>
            <p:cNvPr id="16" name="矩形 15"/>
            <p:cNvSpPr/>
            <p:nvPr/>
          </p:nvSpPr>
          <p:spPr>
            <a:xfrm>
              <a:off x="4245485" y="2267319"/>
              <a:ext cx="6719407" cy="1383665"/>
            </a:xfrm>
            <a:prstGeom prst="rect">
              <a:avLst/>
            </a:prstGeom>
          </p:spPr>
          <p:txBody>
            <a:bodyPr wrap="square">
              <a:spAutoFit/>
            </a:bodyPr>
            <a:lstStyle/>
            <a:p>
              <a:pPr>
                <a:lnSpc>
                  <a:spcPct val="150000"/>
                </a:lnSpc>
              </a:pPr>
              <a:r>
                <a:rPr lang="zh-CN" altLang="en-US" sz="1400" dirty="0">
                  <a:cs typeface="+mn-ea"/>
                  <a:sym typeface="+mn-lt"/>
                </a:rPr>
                <a:t> 成本计算对象是产品品种；</a:t>
              </a:r>
              <a:endParaRPr lang="zh-CN" altLang="en-US" sz="1400" dirty="0">
                <a:cs typeface="+mn-ea"/>
                <a:sym typeface="+mn-lt"/>
              </a:endParaRPr>
            </a:p>
            <a:p>
              <a:pPr>
                <a:lnSpc>
                  <a:spcPct val="150000"/>
                </a:lnSpc>
              </a:pPr>
              <a:r>
                <a:rPr lang="zh-CN" altLang="en-US" sz="1400" dirty="0">
                  <a:cs typeface="+mn-ea"/>
                  <a:sym typeface="+mn-lt"/>
                </a:rPr>
                <a:t>成本计算期 ，定期（如每月月末）计算它的平均成本。费用在完工产品与在产品之间进行分配；</a:t>
              </a:r>
              <a:endParaRPr lang="zh-CN" altLang="en-US" sz="1400" dirty="0">
                <a:cs typeface="+mn-ea"/>
                <a:sym typeface="+mn-lt"/>
              </a:endParaRPr>
            </a:p>
            <a:p>
              <a:pPr>
                <a:lnSpc>
                  <a:spcPct val="150000"/>
                </a:lnSpc>
              </a:pPr>
              <a:r>
                <a:rPr lang="zh-CN" altLang="en-US" sz="1400" dirty="0">
                  <a:cs typeface="+mn-ea"/>
                  <a:sym typeface="+mn-lt"/>
                </a:rPr>
                <a:t>在单步骤生产中，月末计算成本时，可以不计算在产品成本。 </a:t>
              </a:r>
              <a:endParaRPr lang="zh-CN" altLang="en-US" sz="1400" dirty="0">
                <a:cs typeface="+mn-ea"/>
                <a:sym typeface="+mn-lt"/>
              </a:endParaRPr>
            </a:p>
          </p:txBody>
        </p:sp>
        <p:grpSp>
          <p:nvGrpSpPr>
            <p:cNvPr id="18" name="组合 17"/>
            <p:cNvGrpSpPr/>
            <p:nvPr/>
          </p:nvGrpSpPr>
          <p:grpSpPr>
            <a:xfrm>
              <a:off x="1962279" y="2062854"/>
              <a:ext cx="1942828" cy="1942828"/>
              <a:chOff x="3916566" y="2703477"/>
              <a:chExt cx="2179434" cy="2179434"/>
            </a:xfrm>
          </p:grpSpPr>
          <p:sp>
            <p:nvSpPr>
              <p:cNvPr id="14" name="椭圆 13"/>
              <p:cNvSpPr/>
              <p:nvPr/>
            </p:nvSpPr>
            <p:spPr>
              <a:xfrm>
                <a:off x="3916566" y="2703477"/>
                <a:ext cx="2179434" cy="2179434"/>
              </a:xfrm>
              <a:prstGeom prst="ellipse">
                <a:avLst/>
              </a:prstGeom>
              <a:solidFill>
                <a:schemeClr val="bg1"/>
              </a:solidFill>
              <a:ln w="317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mn-ea"/>
                  <a:sym typeface="+mn-lt"/>
                </a:endParaRPr>
              </a:p>
            </p:txBody>
          </p:sp>
          <p:sp>
            <p:nvSpPr>
              <p:cNvPr id="17" name="矩形 16"/>
              <p:cNvSpPr/>
              <p:nvPr/>
            </p:nvSpPr>
            <p:spPr>
              <a:xfrm>
                <a:off x="4467220" y="3570025"/>
                <a:ext cx="1059952" cy="447345"/>
              </a:xfrm>
              <a:prstGeom prst="rect">
                <a:avLst/>
              </a:prstGeom>
            </p:spPr>
            <p:txBody>
              <a:bodyPr wrap="none">
                <a:spAutoFit/>
              </a:bodyPr>
              <a:lstStyle/>
              <a:p>
                <a:pPr algn="l"/>
                <a:r>
                  <a:rPr lang="zh-CN" altLang="en-US" sz="2000" b="1" dirty="0">
                    <a:solidFill>
                      <a:schemeClr val="accent5">
                        <a:lumMod val="50000"/>
                      </a:schemeClr>
                    </a:solidFill>
                    <a:cs typeface="+mn-ea"/>
                    <a:sym typeface="+mn-lt"/>
                  </a:rPr>
                  <a:t>特点：</a:t>
                </a:r>
                <a:endParaRPr lang="zh-CN" altLang="en-US" sz="2000" b="1" dirty="0">
                  <a:solidFill>
                    <a:schemeClr val="accent5">
                      <a:lumMod val="50000"/>
                    </a:schemeClr>
                  </a:solidFill>
                  <a:cs typeface="+mn-ea"/>
                  <a:sym typeface="+mn-lt"/>
                </a:endParaRPr>
              </a:p>
            </p:txBody>
          </p:sp>
        </p:grpSp>
        <p:cxnSp>
          <p:nvCxnSpPr>
            <p:cNvPr id="20" name="直接连接符 19"/>
            <p:cNvCxnSpPr/>
            <p:nvPr/>
          </p:nvCxnSpPr>
          <p:spPr>
            <a:xfrm>
              <a:off x="3853623" y="3767603"/>
              <a:ext cx="7435436" cy="0"/>
            </a:xfrm>
            <a:prstGeom prst="line">
              <a:avLst/>
            </a:prstGeom>
            <a:ln w="12700">
              <a:solidFill>
                <a:schemeClr val="accent5">
                  <a:lumMod val="50000"/>
                </a:schemeClr>
              </a:solidFill>
              <a:prstDash val="dash"/>
            </a:ln>
          </p:spPr>
          <p:style>
            <a:lnRef idx="1">
              <a:schemeClr val="accent1"/>
            </a:lnRef>
            <a:fillRef idx="0">
              <a:schemeClr val="accent1"/>
            </a:fillRef>
            <a:effectRef idx="0">
              <a:schemeClr val="accent1"/>
            </a:effectRef>
            <a:fontRef idx="minor">
              <a:schemeClr val="tx1"/>
            </a:fontRef>
          </p:style>
        </p:cxnSp>
      </p:grpSp>
      <p:grpSp>
        <p:nvGrpSpPr>
          <p:cNvPr id="22" name="组合 21"/>
          <p:cNvGrpSpPr/>
          <p:nvPr/>
        </p:nvGrpSpPr>
        <p:grpSpPr>
          <a:xfrm>
            <a:off x="1962279" y="4044461"/>
            <a:ext cx="9326780" cy="2353310"/>
            <a:chOff x="1962279" y="1948613"/>
            <a:chExt cx="9326780" cy="2353310"/>
          </a:xfrm>
        </p:grpSpPr>
        <p:sp>
          <p:nvSpPr>
            <p:cNvPr id="23" name="矩形 22"/>
            <p:cNvSpPr/>
            <p:nvPr/>
          </p:nvSpPr>
          <p:spPr>
            <a:xfrm>
              <a:off x="4245485" y="1948613"/>
              <a:ext cx="6719407" cy="2353310"/>
            </a:xfrm>
            <a:prstGeom prst="rect">
              <a:avLst/>
            </a:prstGeom>
          </p:spPr>
          <p:txBody>
            <a:bodyPr wrap="square">
              <a:spAutoFit/>
            </a:bodyPr>
            <a:lstStyle/>
            <a:p>
              <a:pPr>
                <a:lnSpc>
                  <a:spcPct val="150000"/>
                </a:lnSpc>
              </a:pPr>
              <a:r>
                <a:rPr lang="zh-CN" altLang="en-US" sz="1400" dirty="0">
                  <a:cs typeface="+mn-ea"/>
                  <a:sym typeface="+mn-lt"/>
                </a:rPr>
                <a:t>大量、大批的单步骤生产；</a:t>
              </a:r>
              <a:endParaRPr lang="zh-CN" altLang="en-US" sz="1400" dirty="0">
                <a:cs typeface="+mn-ea"/>
                <a:sym typeface="+mn-lt"/>
              </a:endParaRPr>
            </a:p>
            <a:p>
              <a:pPr>
                <a:lnSpc>
                  <a:spcPct val="150000"/>
                </a:lnSpc>
              </a:pPr>
              <a:r>
                <a:rPr lang="zh-CN" altLang="en-US" sz="1400" dirty="0">
                  <a:cs typeface="+mn-ea"/>
                  <a:sym typeface="+mn-lt"/>
                </a:rPr>
                <a:t>多步骤生产但整个生产过程连续进行、不可间断，或生产是按流水线组织；</a:t>
              </a:r>
              <a:endParaRPr lang="zh-CN" altLang="en-US" sz="1400" dirty="0">
                <a:cs typeface="+mn-ea"/>
                <a:sym typeface="+mn-lt"/>
              </a:endParaRPr>
            </a:p>
            <a:p>
              <a:pPr>
                <a:lnSpc>
                  <a:spcPct val="150000"/>
                </a:lnSpc>
              </a:pPr>
              <a:r>
                <a:rPr lang="zh-CN" altLang="en-US" sz="1400" dirty="0">
                  <a:cs typeface="+mn-ea"/>
                  <a:sym typeface="+mn-lt"/>
                </a:rPr>
                <a:t>管理上不要求按照生产步骤计算产品 成本的多步骤生产，也可以采用品种法计算产品成本；</a:t>
              </a:r>
              <a:endParaRPr lang="zh-CN" altLang="en-US" sz="1400" dirty="0">
                <a:cs typeface="+mn-ea"/>
                <a:sym typeface="+mn-lt"/>
              </a:endParaRPr>
            </a:p>
            <a:p>
              <a:pPr>
                <a:lnSpc>
                  <a:spcPct val="150000"/>
                </a:lnSpc>
              </a:pPr>
              <a:r>
                <a:rPr lang="zh-CN" altLang="en-US" sz="1400" dirty="0">
                  <a:cs typeface="+mn-ea"/>
                  <a:sym typeface="+mn-lt"/>
                </a:rPr>
                <a:t>发电企业、采掘企业、小型水泥厂、玻璃制品企业等。</a:t>
              </a:r>
              <a:endParaRPr lang="zh-CN" altLang="en-US" sz="1400" dirty="0">
                <a:cs typeface="+mn-ea"/>
                <a:sym typeface="+mn-lt"/>
              </a:endParaRPr>
            </a:p>
            <a:p>
              <a:pPr>
                <a:lnSpc>
                  <a:spcPct val="150000"/>
                </a:lnSpc>
              </a:pPr>
              <a:br>
                <a:rPr lang="zh-CN" altLang="en-US" sz="1400" dirty="0">
                  <a:cs typeface="+mn-ea"/>
                  <a:sym typeface="+mn-lt"/>
                </a:rPr>
              </a:br>
              <a:endParaRPr lang="zh-CN" altLang="en-US" sz="1400" dirty="0">
                <a:cs typeface="+mn-ea"/>
                <a:sym typeface="+mn-lt"/>
              </a:endParaRPr>
            </a:p>
          </p:txBody>
        </p:sp>
        <p:grpSp>
          <p:nvGrpSpPr>
            <p:cNvPr id="24" name="组合 23"/>
            <p:cNvGrpSpPr/>
            <p:nvPr/>
          </p:nvGrpSpPr>
          <p:grpSpPr>
            <a:xfrm>
              <a:off x="1962279" y="2062854"/>
              <a:ext cx="1942828" cy="1942828"/>
              <a:chOff x="3916566" y="2703477"/>
              <a:chExt cx="2179434" cy="2179434"/>
            </a:xfrm>
          </p:grpSpPr>
          <p:sp>
            <p:nvSpPr>
              <p:cNvPr id="26" name="椭圆 25"/>
              <p:cNvSpPr/>
              <p:nvPr/>
            </p:nvSpPr>
            <p:spPr>
              <a:xfrm>
                <a:off x="3916566" y="2703477"/>
                <a:ext cx="2179434" cy="2179434"/>
              </a:xfrm>
              <a:prstGeom prst="ellipse">
                <a:avLst/>
              </a:prstGeom>
              <a:solidFill>
                <a:schemeClr val="bg1"/>
              </a:solidFill>
              <a:ln w="317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mn-ea"/>
                  <a:sym typeface="+mn-lt"/>
                </a:endParaRPr>
              </a:p>
            </p:txBody>
          </p:sp>
          <p:sp>
            <p:nvSpPr>
              <p:cNvPr id="27" name="矩形 26"/>
              <p:cNvSpPr/>
              <p:nvPr/>
            </p:nvSpPr>
            <p:spPr>
              <a:xfrm>
                <a:off x="4048817" y="3569242"/>
                <a:ext cx="1914751" cy="447345"/>
              </a:xfrm>
              <a:prstGeom prst="rect">
                <a:avLst/>
              </a:prstGeom>
            </p:spPr>
            <p:txBody>
              <a:bodyPr wrap="none">
                <a:spAutoFit/>
              </a:bodyPr>
              <a:lstStyle/>
              <a:p>
                <a:pPr algn="l"/>
                <a:r>
                  <a:rPr lang="zh-CN" altLang="en-US" sz="2000" b="1" dirty="0">
                    <a:solidFill>
                      <a:schemeClr val="accent5">
                        <a:lumMod val="50000"/>
                      </a:schemeClr>
                    </a:solidFill>
                    <a:cs typeface="+mn-ea"/>
                    <a:sym typeface="+mn-lt"/>
                  </a:rPr>
                  <a:t>其适用范围：</a:t>
                </a:r>
                <a:endParaRPr lang="zh-CN" altLang="en-US" sz="2000" b="1" dirty="0">
                  <a:solidFill>
                    <a:schemeClr val="accent5">
                      <a:lumMod val="50000"/>
                    </a:schemeClr>
                  </a:solidFill>
                  <a:cs typeface="+mn-ea"/>
                  <a:sym typeface="+mn-lt"/>
                </a:endParaRPr>
              </a:p>
            </p:txBody>
          </p:sp>
        </p:grpSp>
        <p:cxnSp>
          <p:nvCxnSpPr>
            <p:cNvPr id="25" name="直接连接符 24"/>
            <p:cNvCxnSpPr/>
            <p:nvPr/>
          </p:nvCxnSpPr>
          <p:spPr>
            <a:xfrm>
              <a:off x="3853623" y="3767603"/>
              <a:ext cx="7435436" cy="0"/>
            </a:xfrm>
            <a:prstGeom prst="line">
              <a:avLst/>
            </a:prstGeom>
            <a:ln w="12700">
              <a:solidFill>
                <a:schemeClr val="accent5">
                  <a:lumMod val="50000"/>
                </a:schemeClr>
              </a:solidFill>
              <a:prstDash val="dash"/>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3"/>
                                        </p:tgtEl>
                                      </p:cBhvr>
                                      <p:by x="150000" y="150000"/>
                                    </p:animScale>
                                  </p:childTnLst>
                                </p:cTn>
                              </p:par>
                              <p:par>
                                <p:cTn id="7" presetID="6" presetClass="emph" presetSubtype="0" fill="hold" grpId="2" nodeType="withEffect">
                                  <p:stCondLst>
                                    <p:cond delay="0"/>
                                  </p:stCondLst>
                                  <p:childTnLst>
                                    <p:animScale>
                                      <p:cBhvr>
                                        <p:cTn id="8" dur="2000" fill="hold"/>
                                        <p:tgtEl>
                                          <p:spTgt spid="9"/>
                                        </p:tgtEl>
                                      </p:cBhvr>
                                      <p:by x="150000" y="150000"/>
                                    </p:animScale>
                                  </p:childTnLst>
                                </p:cTn>
                              </p:par>
                              <p:par>
                                <p:cTn id="9" presetID="6" presetClass="emph" presetSubtype="0" fill="hold" nodeType="withEffect">
                                  <p:stCondLst>
                                    <p:cond delay="0"/>
                                  </p:stCondLst>
                                  <p:childTnLst>
                                    <p:animScale>
                                      <p:cBhvr>
                                        <p:cTn id="10" dur="2000" fill="hold"/>
                                        <p:tgtEl>
                                          <p:spTgt spid="13"/>
                                        </p:tgtEl>
                                      </p:cBhvr>
                                      <p:by x="150000" y="150000"/>
                                    </p:animScale>
                                  </p:childTnLst>
                                </p:cTn>
                              </p:par>
                              <p:par>
                                <p:cTn id="11" presetID="6" presetClass="emph" presetSubtype="0" fill="hold" nodeType="withEffect">
                                  <p:stCondLst>
                                    <p:cond delay="0"/>
                                  </p:stCondLst>
                                  <p:childTnLst>
                                    <p:animScale>
                                      <p:cBhvr>
                                        <p:cTn id="12" dur="2000" fill="hold"/>
                                        <p:tgtEl>
                                          <p:spTgt spid="21"/>
                                        </p:tgtEl>
                                      </p:cBhvr>
                                      <p:by x="150000" y="150000"/>
                                    </p:animScale>
                                  </p:childTnLst>
                                </p:cTn>
                              </p:par>
                              <p:par>
                                <p:cTn id="13" presetID="6" presetClass="emph" presetSubtype="0" fill="hold" nodeType="withEffect">
                                  <p:stCondLst>
                                    <p:cond delay="0"/>
                                  </p:stCondLst>
                                  <p:childTnLst>
                                    <p:animScale>
                                      <p:cBhvr>
                                        <p:cTn id="14" dur="2000" fill="hold"/>
                                        <p:tgtEl>
                                          <p:spTgt spid="22"/>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1"/>
      <p:bldP spid="9" grpId="2"/>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370060" y="231845"/>
            <a:ext cx="1344930" cy="583565"/>
          </a:xfrm>
          <a:prstGeom prst="rect">
            <a:avLst/>
          </a:prstGeom>
        </p:spPr>
        <p:txBody>
          <a:bodyPr wrap="none">
            <a:spAutoFit/>
          </a:bodyPr>
          <a:lstStyle/>
          <a:p>
            <a:pPr algn="l"/>
            <a:r>
              <a:rPr lang="zh-CN" altLang="en-US" sz="3200" b="1" spc="-150" dirty="0">
                <a:solidFill>
                  <a:schemeClr val="accent5">
                    <a:lumMod val="50000"/>
                  </a:schemeClr>
                </a:solidFill>
                <a:cs typeface="+mn-ea"/>
                <a:sym typeface="+mn-lt"/>
              </a:rPr>
              <a:t>分批法</a:t>
            </a:r>
            <a:endParaRPr lang="zh-CN" altLang="en-US" sz="3200" b="1" spc="-150" dirty="0">
              <a:solidFill>
                <a:schemeClr val="accent5">
                  <a:lumMod val="50000"/>
                </a:schemeClr>
              </a:solidFill>
              <a:cs typeface="+mn-ea"/>
              <a:sym typeface="+mn-lt"/>
            </a:endParaRPr>
          </a:p>
        </p:txBody>
      </p:sp>
      <p:grpSp>
        <p:nvGrpSpPr>
          <p:cNvPr id="13" name="组合 12"/>
          <p:cNvGrpSpPr/>
          <p:nvPr/>
        </p:nvGrpSpPr>
        <p:grpSpPr>
          <a:xfrm>
            <a:off x="1240971" y="1155241"/>
            <a:ext cx="10048088" cy="611891"/>
            <a:chOff x="1240971" y="1155241"/>
            <a:chExt cx="10048088" cy="611891"/>
          </a:xfrm>
        </p:grpSpPr>
        <p:sp>
          <p:nvSpPr>
            <p:cNvPr id="6" name="矩形 5"/>
            <p:cNvSpPr/>
            <p:nvPr/>
          </p:nvSpPr>
          <p:spPr>
            <a:xfrm>
              <a:off x="1962279" y="1237439"/>
              <a:ext cx="1097280" cy="460375"/>
            </a:xfrm>
            <a:prstGeom prst="rect">
              <a:avLst/>
            </a:prstGeom>
          </p:spPr>
          <p:txBody>
            <a:bodyPr wrap="none">
              <a:spAutoFit/>
            </a:bodyPr>
            <a:lstStyle/>
            <a:p>
              <a:pPr algn="l"/>
              <a:r>
                <a:rPr lang="zh-CN" altLang="en-US" sz="2400" b="1" dirty="0">
                  <a:solidFill>
                    <a:schemeClr val="accent5">
                      <a:lumMod val="50000"/>
                    </a:schemeClr>
                  </a:solidFill>
                  <a:cs typeface="+mn-ea"/>
                  <a:sym typeface="+mn-lt"/>
                </a:rPr>
                <a:t>分批法</a:t>
              </a:r>
              <a:endParaRPr lang="zh-CN" altLang="en-US" sz="2400" b="1" dirty="0">
                <a:solidFill>
                  <a:schemeClr val="accent5">
                    <a:lumMod val="50000"/>
                  </a:schemeClr>
                </a:solidFill>
                <a:cs typeface="+mn-ea"/>
                <a:sym typeface="+mn-lt"/>
              </a:endParaRPr>
            </a:p>
          </p:txBody>
        </p:sp>
        <p:grpSp>
          <p:nvGrpSpPr>
            <p:cNvPr id="8" name="组合 7"/>
            <p:cNvGrpSpPr/>
            <p:nvPr/>
          </p:nvGrpSpPr>
          <p:grpSpPr>
            <a:xfrm>
              <a:off x="1240971" y="1155241"/>
              <a:ext cx="611891" cy="611891"/>
              <a:chOff x="1240971" y="1155241"/>
              <a:chExt cx="611891" cy="611891"/>
            </a:xfrm>
          </p:grpSpPr>
          <p:sp>
            <p:nvSpPr>
              <p:cNvPr id="7" name="椭圆 6"/>
              <p:cNvSpPr/>
              <p:nvPr/>
            </p:nvSpPr>
            <p:spPr>
              <a:xfrm>
                <a:off x="1240971" y="1155241"/>
                <a:ext cx="611891" cy="611891"/>
              </a:xfrm>
              <a:prstGeom prst="ellips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 name="矩形 9"/>
              <p:cNvSpPr/>
              <p:nvPr/>
            </p:nvSpPr>
            <p:spPr>
              <a:xfrm>
                <a:off x="1350388" y="1155241"/>
                <a:ext cx="418704" cy="584775"/>
              </a:xfrm>
              <a:prstGeom prst="rect">
                <a:avLst/>
              </a:prstGeom>
            </p:spPr>
            <p:txBody>
              <a:bodyPr wrap="none">
                <a:spAutoFit/>
              </a:bodyPr>
              <a:lstStyle/>
              <a:p>
                <a:r>
                  <a:rPr lang="en-US" altLang="zh-CN" sz="3200" b="1" spc="-150" dirty="0">
                    <a:solidFill>
                      <a:schemeClr val="bg1"/>
                    </a:solidFill>
                    <a:cs typeface="+mn-ea"/>
                    <a:sym typeface="+mn-lt"/>
                  </a:rPr>
                  <a:t>1</a:t>
                </a:r>
                <a:endParaRPr lang="zh-CN" altLang="en-US" sz="3200" b="1" spc="-150" dirty="0">
                  <a:solidFill>
                    <a:schemeClr val="bg1"/>
                  </a:solidFill>
                  <a:cs typeface="+mn-ea"/>
                  <a:sym typeface="+mn-lt"/>
                </a:endParaRPr>
              </a:p>
            </p:txBody>
          </p:sp>
        </p:grpSp>
        <p:cxnSp>
          <p:nvCxnSpPr>
            <p:cNvPr id="12" name="直接连接符 11"/>
            <p:cNvCxnSpPr/>
            <p:nvPr/>
          </p:nvCxnSpPr>
          <p:spPr>
            <a:xfrm>
              <a:off x="1808174" y="1760048"/>
              <a:ext cx="9480885" cy="0"/>
            </a:xfrm>
            <a:prstGeom prst="line">
              <a:avLst/>
            </a:prstGeom>
            <a:ln w="12700">
              <a:solidFill>
                <a:schemeClr val="accent5">
                  <a:lumMod val="50000"/>
                </a:schemeClr>
              </a:solidFill>
              <a:prstDash val="dash"/>
              <a:tailEnd type="oval"/>
            </a:ln>
          </p:spPr>
          <p:style>
            <a:lnRef idx="1">
              <a:schemeClr val="accent1"/>
            </a:lnRef>
            <a:fillRef idx="0">
              <a:schemeClr val="accent1"/>
            </a:fillRef>
            <a:effectRef idx="0">
              <a:schemeClr val="accent1"/>
            </a:effectRef>
            <a:fontRef idx="minor">
              <a:schemeClr val="tx1"/>
            </a:fontRef>
          </p:style>
        </p:cxnSp>
      </p:grpSp>
      <p:grpSp>
        <p:nvGrpSpPr>
          <p:cNvPr id="21" name="组合 20"/>
          <p:cNvGrpSpPr/>
          <p:nvPr/>
        </p:nvGrpSpPr>
        <p:grpSpPr>
          <a:xfrm>
            <a:off x="1885950" y="2282190"/>
            <a:ext cx="8420100" cy="1753870"/>
            <a:chOff x="1962279" y="2062854"/>
            <a:chExt cx="9326780" cy="1942828"/>
          </a:xfrm>
        </p:grpSpPr>
        <p:sp>
          <p:nvSpPr>
            <p:cNvPr id="16" name="矩形 15"/>
            <p:cNvSpPr/>
            <p:nvPr/>
          </p:nvSpPr>
          <p:spPr>
            <a:xfrm>
              <a:off x="4211830" y="2235488"/>
              <a:ext cx="6719407" cy="1532738"/>
            </a:xfrm>
            <a:prstGeom prst="rect">
              <a:avLst/>
            </a:prstGeom>
          </p:spPr>
          <p:txBody>
            <a:bodyPr wrap="square">
              <a:spAutoFit/>
            </a:bodyPr>
            <a:lstStyle/>
            <a:p>
              <a:pPr>
                <a:lnSpc>
                  <a:spcPct val="150000"/>
                </a:lnSpc>
              </a:pPr>
              <a:r>
                <a:rPr lang="zh-CN" altLang="en-US" sz="1400" dirty="0">
                  <a:cs typeface="+mn-ea"/>
                  <a:sym typeface="+mn-lt"/>
                </a:rPr>
                <a:t>成本计算对象是产品的批别。</a:t>
              </a:r>
              <a:endParaRPr lang="zh-CN" altLang="en-US" sz="1400" dirty="0">
                <a:cs typeface="+mn-ea"/>
                <a:sym typeface="+mn-lt"/>
              </a:endParaRPr>
            </a:p>
            <a:p>
              <a:pPr>
                <a:lnSpc>
                  <a:spcPct val="150000"/>
                </a:lnSpc>
              </a:pPr>
              <a:r>
                <a:rPr lang="zh-CN" altLang="en-US" sz="1400" dirty="0">
                  <a:cs typeface="+mn-ea"/>
                  <a:sym typeface="+mn-lt"/>
                </a:rPr>
                <a:t>成本计算期 产品成本计算是不定期的；成本计算期与产品的生产周期基本一致。</a:t>
              </a:r>
              <a:endParaRPr lang="zh-CN" altLang="en-US" sz="1400" dirty="0">
                <a:cs typeface="+mn-ea"/>
                <a:sym typeface="+mn-lt"/>
              </a:endParaRPr>
            </a:p>
            <a:p>
              <a:pPr>
                <a:lnSpc>
                  <a:spcPct val="150000"/>
                </a:lnSpc>
              </a:pPr>
              <a:r>
                <a:rPr lang="zh-CN" altLang="en-US" sz="1400" dirty="0">
                  <a:cs typeface="+mn-ea"/>
                  <a:sym typeface="+mn-lt"/>
                </a:rPr>
                <a:t>一般不存在需要在完工产品和在产品之间的费用分配的问题。</a:t>
              </a:r>
              <a:endParaRPr lang="zh-CN" altLang="en-US" sz="1400" dirty="0">
                <a:cs typeface="+mn-ea"/>
                <a:sym typeface="+mn-lt"/>
              </a:endParaRPr>
            </a:p>
          </p:txBody>
        </p:sp>
        <p:grpSp>
          <p:nvGrpSpPr>
            <p:cNvPr id="18" name="组合 17"/>
            <p:cNvGrpSpPr/>
            <p:nvPr/>
          </p:nvGrpSpPr>
          <p:grpSpPr>
            <a:xfrm>
              <a:off x="1962279" y="2062854"/>
              <a:ext cx="1942828" cy="1942828"/>
              <a:chOff x="3916566" y="2703477"/>
              <a:chExt cx="2179434" cy="2179434"/>
            </a:xfrm>
          </p:grpSpPr>
          <p:sp>
            <p:nvSpPr>
              <p:cNvPr id="14" name="椭圆 13"/>
              <p:cNvSpPr/>
              <p:nvPr/>
            </p:nvSpPr>
            <p:spPr>
              <a:xfrm>
                <a:off x="3916566" y="2703477"/>
                <a:ext cx="2179434" cy="2179434"/>
              </a:xfrm>
              <a:prstGeom prst="ellipse">
                <a:avLst/>
              </a:prstGeom>
              <a:solidFill>
                <a:schemeClr val="bg1"/>
              </a:solidFill>
              <a:ln w="317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mn-ea"/>
                  <a:sym typeface="+mn-lt"/>
                </a:endParaRPr>
              </a:p>
            </p:txBody>
          </p:sp>
          <p:sp>
            <p:nvSpPr>
              <p:cNvPr id="17" name="矩形 16"/>
              <p:cNvSpPr/>
              <p:nvPr/>
            </p:nvSpPr>
            <p:spPr>
              <a:xfrm>
                <a:off x="4476688" y="3545564"/>
                <a:ext cx="1059952" cy="495541"/>
              </a:xfrm>
              <a:prstGeom prst="rect">
                <a:avLst/>
              </a:prstGeom>
            </p:spPr>
            <p:txBody>
              <a:bodyPr wrap="square">
                <a:spAutoFit/>
              </a:bodyPr>
              <a:lstStyle/>
              <a:p>
                <a:pPr algn="l"/>
                <a:r>
                  <a:rPr lang="zh-CN" altLang="en-US" sz="2000" b="1" dirty="0">
                    <a:solidFill>
                      <a:schemeClr val="accent5">
                        <a:lumMod val="50000"/>
                      </a:schemeClr>
                    </a:solidFill>
                    <a:cs typeface="+mn-ea"/>
                    <a:sym typeface="+mn-lt"/>
                  </a:rPr>
                  <a:t>特点：</a:t>
                </a:r>
                <a:endParaRPr lang="zh-CN" altLang="en-US" sz="2000" b="1" dirty="0">
                  <a:solidFill>
                    <a:schemeClr val="accent5">
                      <a:lumMod val="50000"/>
                    </a:schemeClr>
                  </a:solidFill>
                  <a:cs typeface="+mn-ea"/>
                  <a:sym typeface="+mn-lt"/>
                </a:endParaRPr>
              </a:p>
            </p:txBody>
          </p:sp>
        </p:grpSp>
        <p:cxnSp>
          <p:nvCxnSpPr>
            <p:cNvPr id="20" name="直接连接符 19"/>
            <p:cNvCxnSpPr/>
            <p:nvPr/>
          </p:nvCxnSpPr>
          <p:spPr>
            <a:xfrm>
              <a:off x="3853623" y="3767603"/>
              <a:ext cx="7435436" cy="0"/>
            </a:xfrm>
            <a:prstGeom prst="line">
              <a:avLst/>
            </a:prstGeom>
            <a:ln w="12700">
              <a:solidFill>
                <a:schemeClr val="accent5">
                  <a:lumMod val="50000"/>
                </a:schemeClr>
              </a:solidFill>
              <a:prstDash val="dash"/>
            </a:ln>
          </p:spPr>
          <p:style>
            <a:lnRef idx="1">
              <a:schemeClr val="accent1"/>
            </a:lnRef>
            <a:fillRef idx="0">
              <a:schemeClr val="accent1"/>
            </a:fillRef>
            <a:effectRef idx="0">
              <a:schemeClr val="accent1"/>
            </a:effectRef>
            <a:fontRef idx="minor">
              <a:schemeClr val="tx1"/>
            </a:fontRef>
          </p:style>
        </p:cxnSp>
      </p:grpSp>
      <p:grpSp>
        <p:nvGrpSpPr>
          <p:cNvPr id="22" name="组合 21"/>
          <p:cNvGrpSpPr/>
          <p:nvPr/>
        </p:nvGrpSpPr>
        <p:grpSpPr>
          <a:xfrm>
            <a:off x="1885950" y="4377690"/>
            <a:ext cx="8420100" cy="1753870"/>
            <a:chOff x="1962279" y="2062854"/>
            <a:chExt cx="9326780" cy="1942828"/>
          </a:xfrm>
        </p:grpSpPr>
        <p:sp>
          <p:nvSpPr>
            <p:cNvPr id="23" name="矩形 22"/>
            <p:cNvSpPr/>
            <p:nvPr/>
          </p:nvSpPr>
          <p:spPr>
            <a:xfrm>
              <a:off x="4211830" y="2813267"/>
              <a:ext cx="6719407" cy="776054"/>
            </a:xfrm>
            <a:prstGeom prst="rect">
              <a:avLst/>
            </a:prstGeom>
          </p:spPr>
          <p:txBody>
            <a:bodyPr wrap="square">
              <a:spAutoFit/>
            </a:bodyPr>
            <a:lstStyle/>
            <a:p>
              <a:pPr>
                <a:lnSpc>
                  <a:spcPct val="150000"/>
                </a:lnSpc>
              </a:pPr>
              <a:r>
                <a:rPr lang="zh-CN" altLang="en-US" sz="1400" dirty="0">
                  <a:cs typeface="+mn-ea"/>
                  <a:sym typeface="+mn-lt"/>
                </a:rPr>
                <a:t>小批、单件，管理上不要求分步骤计算成本的多步骤生产，如重型机器制造、船舶制造。</a:t>
              </a:r>
              <a:endParaRPr lang="zh-CN" altLang="en-US" sz="1400" dirty="0">
                <a:cs typeface="+mn-ea"/>
                <a:sym typeface="+mn-lt"/>
              </a:endParaRPr>
            </a:p>
          </p:txBody>
        </p:sp>
        <p:grpSp>
          <p:nvGrpSpPr>
            <p:cNvPr id="24" name="组合 23"/>
            <p:cNvGrpSpPr/>
            <p:nvPr/>
          </p:nvGrpSpPr>
          <p:grpSpPr>
            <a:xfrm>
              <a:off x="1962279" y="2062854"/>
              <a:ext cx="1942828" cy="1942828"/>
              <a:chOff x="3916566" y="2703477"/>
              <a:chExt cx="2179434" cy="2179434"/>
            </a:xfrm>
          </p:grpSpPr>
          <p:sp>
            <p:nvSpPr>
              <p:cNvPr id="26" name="椭圆 25"/>
              <p:cNvSpPr/>
              <p:nvPr/>
            </p:nvSpPr>
            <p:spPr>
              <a:xfrm>
                <a:off x="3916566" y="2703477"/>
                <a:ext cx="2179434" cy="2179434"/>
              </a:xfrm>
              <a:prstGeom prst="ellipse">
                <a:avLst/>
              </a:prstGeom>
              <a:solidFill>
                <a:schemeClr val="bg1"/>
              </a:solidFill>
              <a:ln w="317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mn-ea"/>
                  <a:sym typeface="+mn-lt"/>
                </a:endParaRPr>
              </a:p>
            </p:txBody>
          </p:sp>
          <p:sp>
            <p:nvSpPr>
              <p:cNvPr id="27" name="矩形 26"/>
              <p:cNvSpPr/>
              <p:nvPr/>
            </p:nvSpPr>
            <p:spPr>
              <a:xfrm>
                <a:off x="4192280" y="3545570"/>
                <a:ext cx="1629818" cy="495541"/>
              </a:xfrm>
              <a:prstGeom prst="rect">
                <a:avLst/>
              </a:prstGeom>
            </p:spPr>
            <p:txBody>
              <a:bodyPr wrap="square">
                <a:spAutoFit/>
              </a:bodyPr>
              <a:lstStyle/>
              <a:p>
                <a:pPr algn="l"/>
                <a:r>
                  <a:rPr lang="zh-CN" altLang="en-US" sz="2000" b="1" dirty="0">
                    <a:solidFill>
                      <a:schemeClr val="accent5">
                        <a:lumMod val="50000"/>
                      </a:schemeClr>
                    </a:solidFill>
                    <a:cs typeface="+mn-ea"/>
                    <a:sym typeface="+mn-lt"/>
                  </a:rPr>
                  <a:t>适用范围：</a:t>
                </a:r>
                <a:endParaRPr lang="zh-CN" altLang="en-US" sz="2000" b="1" dirty="0">
                  <a:solidFill>
                    <a:schemeClr val="accent5">
                      <a:lumMod val="50000"/>
                    </a:schemeClr>
                  </a:solidFill>
                  <a:cs typeface="+mn-ea"/>
                  <a:sym typeface="+mn-lt"/>
                </a:endParaRPr>
              </a:p>
            </p:txBody>
          </p:sp>
        </p:grpSp>
        <p:cxnSp>
          <p:nvCxnSpPr>
            <p:cNvPr id="25" name="直接连接符 24"/>
            <p:cNvCxnSpPr/>
            <p:nvPr/>
          </p:nvCxnSpPr>
          <p:spPr>
            <a:xfrm>
              <a:off x="3853623" y="3767603"/>
              <a:ext cx="7435436" cy="0"/>
            </a:xfrm>
            <a:prstGeom prst="line">
              <a:avLst/>
            </a:prstGeom>
            <a:ln w="12700">
              <a:solidFill>
                <a:schemeClr val="accent5">
                  <a:lumMod val="50000"/>
                </a:schemeClr>
              </a:solidFill>
              <a:prstDash val="dash"/>
            </a:ln>
          </p:spPr>
          <p:style>
            <a:lnRef idx="1">
              <a:schemeClr val="accent1"/>
            </a:lnRef>
            <a:fillRef idx="0">
              <a:schemeClr val="accent1"/>
            </a:fillRef>
            <a:effectRef idx="0">
              <a:schemeClr val="accent1"/>
            </a:effectRef>
            <a:fontRef idx="minor">
              <a:schemeClr val="tx1"/>
            </a:fontRef>
          </p:style>
        </p:cxnSp>
      </p:grpSp>
      <p:sp>
        <p:nvSpPr>
          <p:cNvPr id="2" name="矩形 1"/>
          <p:cNvSpPr/>
          <p:nvPr/>
        </p:nvSpPr>
        <p:spPr>
          <a:xfrm>
            <a:off x="1743661" y="1767431"/>
            <a:ext cx="9374906" cy="381258"/>
          </a:xfrm>
          <a:prstGeom prst="rect">
            <a:avLst/>
          </a:prstGeom>
        </p:spPr>
        <p:txBody>
          <a:bodyPr wrap="square">
            <a:spAutoFit/>
          </a:bodyPr>
          <a:lstStyle/>
          <a:p>
            <a:pPr marL="285750" indent="-285750">
              <a:lnSpc>
                <a:spcPct val="130000"/>
              </a:lnSpc>
              <a:buFont typeface="Wingdings" panose="05000000000000000000" pitchFamily="2" charset="2"/>
              <a:buChar char="Ø"/>
            </a:pPr>
            <a:r>
              <a:rPr lang="zh-CN" altLang="en-US" sz="1600" dirty="0">
                <a:cs typeface="+mn-ea"/>
                <a:sym typeface="+mn-lt"/>
              </a:rPr>
              <a:t>也称定单法。是按照产品的批别归集生产费用、计算产品成本的一种方法。</a:t>
            </a:r>
            <a:endParaRPr lang="zh-CN" altLang="en-US" sz="1600" dirty="0">
              <a:cs typeface="+mn-ea"/>
              <a:sym typeface="+mn-lt"/>
            </a:endParaRPr>
          </a:p>
        </p:txBody>
      </p:sp>
      <p:pic>
        <p:nvPicPr>
          <p:cNvPr id="3" name="图片 2" descr="C:\Users\黄\Desktop\PPT矢量图素材\51miz-E1127275-D32303AF.png51miz-E1127275-D32303AF"/>
          <p:cNvPicPr>
            <a:picLocks noChangeAspect="1"/>
          </p:cNvPicPr>
          <p:nvPr/>
        </p:nvPicPr>
        <p:blipFill>
          <a:blip r:embed="rId1"/>
          <a:srcRect/>
          <a:stretch>
            <a:fillRect/>
          </a:stretch>
        </p:blipFill>
        <p:spPr>
          <a:xfrm>
            <a:off x="9156383" y="3822065"/>
            <a:ext cx="3035300" cy="3035935"/>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2"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par>
                                <p:cTn id="8" presetID="14" presetClass="entr" presetSubtype="1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randombar(horizontal)">
                                      <p:cBhvr>
                                        <p:cTn id="10" dur="500"/>
                                        <p:tgtEl>
                                          <p:spTgt spid="13"/>
                                        </p:tgtEl>
                                      </p:cBhvr>
                                    </p:animEffect>
                                  </p:childTnLst>
                                </p:cTn>
                              </p:par>
                              <p:par>
                                <p:cTn id="11" presetID="14" presetClass="entr" presetSubtype="10" fill="hold"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randombar(horizontal)">
                                      <p:cBhvr>
                                        <p:cTn id="13" dur="500"/>
                                        <p:tgtEl>
                                          <p:spTgt spid="21"/>
                                        </p:tgtEl>
                                      </p:cBhvr>
                                    </p:animEffect>
                                  </p:childTnLst>
                                </p:cTn>
                              </p:par>
                              <p:par>
                                <p:cTn id="14" presetID="14" presetClass="entr" presetSubtype="10" fill="hold" nodeType="with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randombar(horizontal)">
                                      <p:cBhvr>
                                        <p:cTn id="16" dur="500"/>
                                        <p:tgtEl>
                                          <p:spTgt spid="22"/>
                                        </p:tgtEl>
                                      </p:cBhvr>
                                    </p:animEffect>
                                  </p:childTnLst>
                                </p:cTn>
                              </p:par>
                              <p:par>
                                <p:cTn id="17" presetID="14" presetClass="entr" presetSubtype="10" fill="hold" grpId="2" nodeType="with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randombar(horizontal)">
                                      <p:cBhvr>
                                        <p:cTn id="19" dur="500"/>
                                        <p:tgtEl>
                                          <p:spTgt spid="2"/>
                                        </p:tgtEl>
                                      </p:cBhvr>
                                    </p:animEffect>
                                  </p:childTnLst>
                                </p:cTn>
                              </p:par>
                              <p:par>
                                <p:cTn id="20" presetID="14" presetClass="entr" presetSubtype="10" fill="hold" nodeType="with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randombar(horizontal)">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1"/>
      <p:bldP spid="9" grpId="2"/>
      <p:bldP spid="2" grpId="1"/>
      <p:bldP spid="2" grpId="2"/>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370060" y="231845"/>
            <a:ext cx="1344930" cy="583565"/>
          </a:xfrm>
          <a:prstGeom prst="rect">
            <a:avLst/>
          </a:prstGeom>
        </p:spPr>
        <p:txBody>
          <a:bodyPr wrap="none">
            <a:spAutoFit/>
          </a:bodyPr>
          <a:lstStyle/>
          <a:p>
            <a:pPr algn="l"/>
            <a:r>
              <a:rPr lang="zh-CN" altLang="en-US" sz="3200" b="1" spc="-150" dirty="0">
                <a:solidFill>
                  <a:schemeClr val="accent5">
                    <a:lumMod val="50000"/>
                  </a:schemeClr>
                </a:solidFill>
                <a:cs typeface="+mn-ea"/>
                <a:sym typeface="+mn-lt"/>
              </a:rPr>
              <a:t>分步法</a:t>
            </a:r>
            <a:endParaRPr lang="zh-CN" altLang="en-US" sz="3200" b="1" spc="-150" dirty="0">
              <a:solidFill>
                <a:schemeClr val="accent5">
                  <a:lumMod val="50000"/>
                </a:schemeClr>
              </a:solidFill>
              <a:cs typeface="+mn-ea"/>
              <a:sym typeface="+mn-lt"/>
            </a:endParaRPr>
          </a:p>
        </p:txBody>
      </p:sp>
      <p:grpSp>
        <p:nvGrpSpPr>
          <p:cNvPr id="13" name="组合 12"/>
          <p:cNvGrpSpPr/>
          <p:nvPr/>
        </p:nvGrpSpPr>
        <p:grpSpPr>
          <a:xfrm>
            <a:off x="1240971" y="1155241"/>
            <a:ext cx="10048088" cy="611891"/>
            <a:chOff x="1240971" y="1155241"/>
            <a:chExt cx="10048088" cy="611891"/>
          </a:xfrm>
        </p:grpSpPr>
        <p:sp>
          <p:nvSpPr>
            <p:cNvPr id="6" name="矩形 5"/>
            <p:cNvSpPr/>
            <p:nvPr/>
          </p:nvSpPr>
          <p:spPr>
            <a:xfrm>
              <a:off x="1962279" y="1237439"/>
              <a:ext cx="1097280" cy="460375"/>
            </a:xfrm>
            <a:prstGeom prst="rect">
              <a:avLst/>
            </a:prstGeom>
          </p:spPr>
          <p:txBody>
            <a:bodyPr wrap="none">
              <a:spAutoFit/>
            </a:bodyPr>
            <a:lstStyle/>
            <a:p>
              <a:pPr algn="l"/>
              <a:r>
                <a:rPr lang="zh-CN" altLang="en-US" sz="2400" b="1" dirty="0">
                  <a:solidFill>
                    <a:schemeClr val="accent5">
                      <a:lumMod val="50000"/>
                    </a:schemeClr>
                  </a:solidFill>
                  <a:cs typeface="+mn-ea"/>
                  <a:sym typeface="+mn-lt"/>
                </a:rPr>
                <a:t>分步法</a:t>
              </a:r>
              <a:endParaRPr lang="zh-CN" altLang="en-US" sz="2400" b="1" dirty="0">
                <a:solidFill>
                  <a:schemeClr val="accent5">
                    <a:lumMod val="50000"/>
                  </a:schemeClr>
                </a:solidFill>
                <a:cs typeface="+mn-ea"/>
                <a:sym typeface="+mn-lt"/>
              </a:endParaRPr>
            </a:p>
          </p:txBody>
        </p:sp>
        <p:grpSp>
          <p:nvGrpSpPr>
            <p:cNvPr id="8" name="组合 7"/>
            <p:cNvGrpSpPr/>
            <p:nvPr/>
          </p:nvGrpSpPr>
          <p:grpSpPr>
            <a:xfrm>
              <a:off x="1240971" y="1155241"/>
              <a:ext cx="611891" cy="611891"/>
              <a:chOff x="1240971" y="1155241"/>
              <a:chExt cx="611891" cy="611891"/>
            </a:xfrm>
          </p:grpSpPr>
          <p:sp>
            <p:nvSpPr>
              <p:cNvPr id="7" name="椭圆 6"/>
              <p:cNvSpPr/>
              <p:nvPr/>
            </p:nvSpPr>
            <p:spPr>
              <a:xfrm>
                <a:off x="1240971" y="1155241"/>
                <a:ext cx="611891" cy="611891"/>
              </a:xfrm>
              <a:prstGeom prst="ellips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 name="矩形 9"/>
              <p:cNvSpPr/>
              <p:nvPr/>
            </p:nvSpPr>
            <p:spPr>
              <a:xfrm>
                <a:off x="1350388" y="1155241"/>
                <a:ext cx="418704" cy="584775"/>
              </a:xfrm>
              <a:prstGeom prst="rect">
                <a:avLst/>
              </a:prstGeom>
            </p:spPr>
            <p:txBody>
              <a:bodyPr wrap="none">
                <a:spAutoFit/>
              </a:bodyPr>
              <a:lstStyle/>
              <a:p>
                <a:r>
                  <a:rPr lang="en-US" altLang="zh-CN" sz="3200" b="1" spc="-150" dirty="0">
                    <a:solidFill>
                      <a:schemeClr val="bg1"/>
                    </a:solidFill>
                    <a:cs typeface="+mn-ea"/>
                    <a:sym typeface="+mn-lt"/>
                  </a:rPr>
                  <a:t>1</a:t>
                </a:r>
                <a:endParaRPr lang="zh-CN" altLang="en-US" sz="3200" b="1" spc="-150" dirty="0">
                  <a:solidFill>
                    <a:schemeClr val="bg1"/>
                  </a:solidFill>
                  <a:cs typeface="+mn-ea"/>
                  <a:sym typeface="+mn-lt"/>
                </a:endParaRPr>
              </a:p>
            </p:txBody>
          </p:sp>
        </p:grpSp>
        <p:cxnSp>
          <p:nvCxnSpPr>
            <p:cNvPr id="12" name="直接连接符 11"/>
            <p:cNvCxnSpPr/>
            <p:nvPr/>
          </p:nvCxnSpPr>
          <p:spPr>
            <a:xfrm>
              <a:off x="1808174" y="1760048"/>
              <a:ext cx="9480885" cy="0"/>
            </a:xfrm>
            <a:prstGeom prst="line">
              <a:avLst/>
            </a:prstGeom>
            <a:ln w="12700">
              <a:solidFill>
                <a:schemeClr val="accent5">
                  <a:lumMod val="50000"/>
                </a:schemeClr>
              </a:solidFill>
              <a:prstDash val="dash"/>
              <a:tailEnd type="oval"/>
            </a:ln>
          </p:spPr>
          <p:style>
            <a:lnRef idx="1">
              <a:schemeClr val="accent1"/>
            </a:lnRef>
            <a:fillRef idx="0">
              <a:schemeClr val="accent1"/>
            </a:fillRef>
            <a:effectRef idx="0">
              <a:schemeClr val="accent1"/>
            </a:effectRef>
            <a:fontRef idx="minor">
              <a:schemeClr val="tx1"/>
            </a:fontRef>
          </p:style>
        </p:cxnSp>
      </p:grpSp>
      <p:grpSp>
        <p:nvGrpSpPr>
          <p:cNvPr id="21" name="组合 20"/>
          <p:cNvGrpSpPr/>
          <p:nvPr/>
        </p:nvGrpSpPr>
        <p:grpSpPr>
          <a:xfrm>
            <a:off x="1885950" y="2282190"/>
            <a:ext cx="8420100" cy="1753870"/>
            <a:chOff x="1962279" y="2062854"/>
            <a:chExt cx="9326780" cy="1942828"/>
          </a:xfrm>
        </p:grpSpPr>
        <p:sp>
          <p:nvSpPr>
            <p:cNvPr id="16" name="矩形 15"/>
            <p:cNvSpPr/>
            <p:nvPr/>
          </p:nvSpPr>
          <p:spPr>
            <a:xfrm>
              <a:off x="4211830" y="2235488"/>
              <a:ext cx="6719407" cy="1532738"/>
            </a:xfrm>
            <a:prstGeom prst="rect">
              <a:avLst/>
            </a:prstGeom>
          </p:spPr>
          <p:txBody>
            <a:bodyPr wrap="square">
              <a:spAutoFit/>
            </a:bodyPr>
            <a:lstStyle/>
            <a:p>
              <a:pPr>
                <a:lnSpc>
                  <a:spcPct val="150000"/>
                </a:lnSpc>
              </a:pPr>
              <a:r>
                <a:rPr lang="zh-CN" altLang="en-US" sz="1400" dirty="0">
                  <a:cs typeface="+mn-ea"/>
                  <a:sym typeface="+mn-lt"/>
                </a:rPr>
                <a:t>费用在完工产品与在产品之间的分配。成本计算一般都是按月定期的进行，而与生产周期不一致，因此，需要采用适当的分配方法，将汇集在生产成本明细帐中的生产费用，在完工产品与在产品之间进行分配。</a:t>
              </a:r>
              <a:endParaRPr lang="zh-CN" altLang="en-US" sz="1400" dirty="0">
                <a:cs typeface="+mn-ea"/>
                <a:sym typeface="+mn-lt"/>
              </a:endParaRPr>
            </a:p>
            <a:p>
              <a:pPr>
                <a:lnSpc>
                  <a:spcPct val="150000"/>
                </a:lnSpc>
              </a:pPr>
              <a:r>
                <a:rPr lang="zh-CN" altLang="en-US" sz="1400" dirty="0">
                  <a:cs typeface="+mn-ea"/>
                  <a:sym typeface="+mn-lt"/>
                </a:rPr>
                <a:t>各步骤之间有成本结转问题。</a:t>
              </a:r>
              <a:endParaRPr lang="zh-CN" altLang="en-US" sz="1400" dirty="0">
                <a:cs typeface="+mn-ea"/>
                <a:sym typeface="+mn-lt"/>
              </a:endParaRPr>
            </a:p>
          </p:txBody>
        </p:sp>
        <p:grpSp>
          <p:nvGrpSpPr>
            <p:cNvPr id="18" name="组合 17"/>
            <p:cNvGrpSpPr/>
            <p:nvPr/>
          </p:nvGrpSpPr>
          <p:grpSpPr>
            <a:xfrm>
              <a:off x="1962279" y="2062854"/>
              <a:ext cx="1942828" cy="1942828"/>
              <a:chOff x="3916566" y="2703477"/>
              <a:chExt cx="2179434" cy="2179434"/>
            </a:xfrm>
          </p:grpSpPr>
          <p:sp>
            <p:nvSpPr>
              <p:cNvPr id="14" name="椭圆 13"/>
              <p:cNvSpPr/>
              <p:nvPr/>
            </p:nvSpPr>
            <p:spPr>
              <a:xfrm>
                <a:off x="3916566" y="2703477"/>
                <a:ext cx="2179434" cy="2179434"/>
              </a:xfrm>
              <a:prstGeom prst="ellipse">
                <a:avLst/>
              </a:prstGeom>
              <a:solidFill>
                <a:schemeClr val="bg1"/>
              </a:solidFill>
              <a:ln w="317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mn-ea"/>
                  <a:sym typeface="+mn-lt"/>
                </a:endParaRPr>
              </a:p>
            </p:txBody>
          </p:sp>
          <p:sp>
            <p:nvSpPr>
              <p:cNvPr id="17" name="矩形 16"/>
              <p:cNvSpPr/>
              <p:nvPr/>
            </p:nvSpPr>
            <p:spPr>
              <a:xfrm>
                <a:off x="4476688" y="3545564"/>
                <a:ext cx="1059952" cy="495541"/>
              </a:xfrm>
              <a:prstGeom prst="rect">
                <a:avLst/>
              </a:prstGeom>
            </p:spPr>
            <p:txBody>
              <a:bodyPr wrap="square">
                <a:spAutoFit/>
              </a:bodyPr>
              <a:lstStyle/>
              <a:p>
                <a:pPr algn="l"/>
                <a:r>
                  <a:rPr lang="zh-CN" altLang="en-US" sz="2000" b="1" dirty="0">
                    <a:solidFill>
                      <a:schemeClr val="accent5">
                        <a:lumMod val="50000"/>
                      </a:schemeClr>
                    </a:solidFill>
                    <a:cs typeface="+mn-ea"/>
                    <a:sym typeface="+mn-lt"/>
                  </a:rPr>
                  <a:t>特点：</a:t>
                </a:r>
                <a:endParaRPr lang="zh-CN" altLang="en-US" sz="2000" b="1" dirty="0">
                  <a:solidFill>
                    <a:schemeClr val="accent5">
                      <a:lumMod val="50000"/>
                    </a:schemeClr>
                  </a:solidFill>
                  <a:cs typeface="+mn-ea"/>
                  <a:sym typeface="+mn-lt"/>
                </a:endParaRPr>
              </a:p>
            </p:txBody>
          </p:sp>
        </p:grpSp>
        <p:cxnSp>
          <p:nvCxnSpPr>
            <p:cNvPr id="20" name="直接连接符 19"/>
            <p:cNvCxnSpPr/>
            <p:nvPr/>
          </p:nvCxnSpPr>
          <p:spPr>
            <a:xfrm>
              <a:off x="3853623" y="3767603"/>
              <a:ext cx="7435436" cy="0"/>
            </a:xfrm>
            <a:prstGeom prst="line">
              <a:avLst/>
            </a:prstGeom>
            <a:ln w="12700">
              <a:solidFill>
                <a:schemeClr val="accent5">
                  <a:lumMod val="50000"/>
                </a:schemeClr>
              </a:solidFill>
              <a:prstDash val="dash"/>
            </a:ln>
          </p:spPr>
          <p:style>
            <a:lnRef idx="1">
              <a:schemeClr val="accent1"/>
            </a:lnRef>
            <a:fillRef idx="0">
              <a:schemeClr val="accent1"/>
            </a:fillRef>
            <a:effectRef idx="0">
              <a:schemeClr val="accent1"/>
            </a:effectRef>
            <a:fontRef idx="minor">
              <a:schemeClr val="tx1"/>
            </a:fontRef>
          </p:style>
        </p:cxnSp>
      </p:grpSp>
      <p:grpSp>
        <p:nvGrpSpPr>
          <p:cNvPr id="22" name="组合 21"/>
          <p:cNvGrpSpPr/>
          <p:nvPr/>
        </p:nvGrpSpPr>
        <p:grpSpPr>
          <a:xfrm>
            <a:off x="1885950" y="4377690"/>
            <a:ext cx="8420100" cy="1753870"/>
            <a:chOff x="1962279" y="2062854"/>
            <a:chExt cx="9326780" cy="1942828"/>
          </a:xfrm>
        </p:grpSpPr>
        <p:sp>
          <p:nvSpPr>
            <p:cNvPr id="23" name="矩形 22"/>
            <p:cNvSpPr/>
            <p:nvPr/>
          </p:nvSpPr>
          <p:spPr>
            <a:xfrm>
              <a:off x="4211830" y="3173415"/>
              <a:ext cx="6719407" cy="418072"/>
            </a:xfrm>
            <a:prstGeom prst="rect">
              <a:avLst/>
            </a:prstGeom>
          </p:spPr>
          <p:txBody>
            <a:bodyPr wrap="square">
              <a:spAutoFit/>
            </a:bodyPr>
            <a:lstStyle/>
            <a:p>
              <a:pPr>
                <a:lnSpc>
                  <a:spcPct val="150000"/>
                </a:lnSpc>
              </a:pPr>
              <a:r>
                <a:rPr lang="zh-CN" altLang="en-US" sz="1400" dirty="0">
                  <a:cs typeface="+mn-ea"/>
                  <a:sym typeface="+mn-lt"/>
                </a:rPr>
                <a:t>大量大批的多步骤生产，如冶金工业，纺织工业，造纸工业等</a:t>
              </a:r>
              <a:endParaRPr lang="zh-CN" altLang="en-US" sz="1400" dirty="0">
                <a:cs typeface="+mn-ea"/>
                <a:sym typeface="+mn-lt"/>
              </a:endParaRPr>
            </a:p>
          </p:txBody>
        </p:sp>
        <p:grpSp>
          <p:nvGrpSpPr>
            <p:cNvPr id="24" name="组合 23"/>
            <p:cNvGrpSpPr/>
            <p:nvPr/>
          </p:nvGrpSpPr>
          <p:grpSpPr>
            <a:xfrm>
              <a:off x="1962279" y="2062854"/>
              <a:ext cx="1942828" cy="1942828"/>
              <a:chOff x="3916566" y="2703477"/>
              <a:chExt cx="2179434" cy="2179434"/>
            </a:xfrm>
          </p:grpSpPr>
          <p:sp>
            <p:nvSpPr>
              <p:cNvPr id="26" name="椭圆 25"/>
              <p:cNvSpPr/>
              <p:nvPr/>
            </p:nvSpPr>
            <p:spPr>
              <a:xfrm>
                <a:off x="3916566" y="2703477"/>
                <a:ext cx="2179434" cy="2179434"/>
              </a:xfrm>
              <a:prstGeom prst="ellipse">
                <a:avLst/>
              </a:prstGeom>
              <a:solidFill>
                <a:schemeClr val="bg1"/>
              </a:solidFill>
              <a:ln w="317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mn-ea"/>
                  <a:sym typeface="+mn-lt"/>
                </a:endParaRPr>
              </a:p>
            </p:txBody>
          </p:sp>
          <p:sp>
            <p:nvSpPr>
              <p:cNvPr id="27" name="矩形 26"/>
              <p:cNvSpPr/>
              <p:nvPr/>
            </p:nvSpPr>
            <p:spPr>
              <a:xfrm>
                <a:off x="4192280" y="3545570"/>
                <a:ext cx="1629818" cy="495541"/>
              </a:xfrm>
              <a:prstGeom prst="rect">
                <a:avLst/>
              </a:prstGeom>
            </p:spPr>
            <p:txBody>
              <a:bodyPr wrap="square">
                <a:spAutoFit/>
              </a:bodyPr>
              <a:lstStyle/>
              <a:p>
                <a:pPr algn="l"/>
                <a:r>
                  <a:rPr lang="zh-CN" altLang="en-US" sz="2000" b="1" dirty="0">
                    <a:solidFill>
                      <a:schemeClr val="accent5">
                        <a:lumMod val="50000"/>
                      </a:schemeClr>
                    </a:solidFill>
                    <a:cs typeface="+mn-ea"/>
                    <a:sym typeface="+mn-lt"/>
                  </a:rPr>
                  <a:t>适用范围：</a:t>
                </a:r>
                <a:endParaRPr lang="zh-CN" altLang="en-US" sz="2000" b="1" dirty="0">
                  <a:solidFill>
                    <a:schemeClr val="accent5">
                      <a:lumMod val="50000"/>
                    </a:schemeClr>
                  </a:solidFill>
                  <a:cs typeface="+mn-ea"/>
                  <a:sym typeface="+mn-lt"/>
                </a:endParaRPr>
              </a:p>
            </p:txBody>
          </p:sp>
        </p:grpSp>
        <p:cxnSp>
          <p:nvCxnSpPr>
            <p:cNvPr id="25" name="直接连接符 24"/>
            <p:cNvCxnSpPr/>
            <p:nvPr/>
          </p:nvCxnSpPr>
          <p:spPr>
            <a:xfrm>
              <a:off x="3853623" y="3767603"/>
              <a:ext cx="7435436" cy="0"/>
            </a:xfrm>
            <a:prstGeom prst="line">
              <a:avLst/>
            </a:prstGeom>
            <a:ln w="12700">
              <a:solidFill>
                <a:schemeClr val="accent5">
                  <a:lumMod val="50000"/>
                </a:schemeClr>
              </a:solidFill>
              <a:prstDash val="dash"/>
            </a:ln>
          </p:spPr>
          <p:style>
            <a:lnRef idx="1">
              <a:schemeClr val="accent1"/>
            </a:lnRef>
            <a:fillRef idx="0">
              <a:schemeClr val="accent1"/>
            </a:fillRef>
            <a:effectRef idx="0">
              <a:schemeClr val="accent1"/>
            </a:effectRef>
            <a:fontRef idx="minor">
              <a:schemeClr val="tx1"/>
            </a:fontRef>
          </p:style>
        </p:cxnSp>
      </p:grpSp>
      <p:sp>
        <p:nvSpPr>
          <p:cNvPr id="2" name="矩形 1"/>
          <p:cNvSpPr/>
          <p:nvPr/>
        </p:nvSpPr>
        <p:spPr>
          <a:xfrm>
            <a:off x="1743661" y="1767431"/>
            <a:ext cx="9374906" cy="381258"/>
          </a:xfrm>
          <a:prstGeom prst="rect">
            <a:avLst/>
          </a:prstGeom>
        </p:spPr>
        <p:txBody>
          <a:bodyPr wrap="square">
            <a:spAutoFit/>
          </a:bodyPr>
          <a:lstStyle/>
          <a:p>
            <a:pPr marL="285750" indent="-285750">
              <a:lnSpc>
                <a:spcPct val="130000"/>
              </a:lnSpc>
              <a:buFont typeface="Wingdings" panose="05000000000000000000" pitchFamily="2" charset="2"/>
              <a:buChar char="Ø"/>
            </a:pPr>
            <a:r>
              <a:rPr lang="zh-CN" altLang="en-US" sz="1600" dirty="0">
                <a:cs typeface="+mn-ea"/>
                <a:sym typeface="+mn-lt"/>
              </a:rPr>
              <a:t>成本计算对象是各种产品的生产步骤，按照产品的生产步骤设立产品成本明细帐。</a:t>
            </a:r>
            <a:endParaRPr lang="zh-CN" altLang="en-US" sz="1600" dirty="0">
              <a:cs typeface="+mn-ea"/>
              <a:sym typeface="+mn-lt"/>
            </a:endParaRPr>
          </a:p>
        </p:txBody>
      </p:sp>
      <p:pic>
        <p:nvPicPr>
          <p:cNvPr id="3" name="图片 2" descr="51miz-E1127277-C3C4CBCB"/>
          <p:cNvPicPr>
            <a:picLocks noChangeAspect="1"/>
          </p:cNvPicPr>
          <p:nvPr/>
        </p:nvPicPr>
        <p:blipFill>
          <a:blip r:embed="rId1"/>
          <a:stretch>
            <a:fillRect/>
          </a:stretch>
        </p:blipFill>
        <p:spPr>
          <a:xfrm>
            <a:off x="9389110" y="4204970"/>
            <a:ext cx="2555240" cy="255524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2"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par>
                                <p:cTn id="8" presetID="14" presetClass="entr" presetSubtype="1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randombar(horizontal)">
                                      <p:cBhvr>
                                        <p:cTn id="10" dur="500"/>
                                        <p:tgtEl>
                                          <p:spTgt spid="13"/>
                                        </p:tgtEl>
                                      </p:cBhvr>
                                    </p:animEffect>
                                  </p:childTnLst>
                                </p:cTn>
                              </p:par>
                              <p:par>
                                <p:cTn id="11" presetID="14" presetClass="entr" presetSubtype="10" fill="hold"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randombar(horizontal)">
                                      <p:cBhvr>
                                        <p:cTn id="13" dur="500"/>
                                        <p:tgtEl>
                                          <p:spTgt spid="21"/>
                                        </p:tgtEl>
                                      </p:cBhvr>
                                    </p:animEffect>
                                  </p:childTnLst>
                                </p:cTn>
                              </p:par>
                              <p:par>
                                <p:cTn id="14" presetID="14" presetClass="entr" presetSubtype="10" fill="hold" nodeType="with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randombar(horizontal)">
                                      <p:cBhvr>
                                        <p:cTn id="16" dur="500"/>
                                        <p:tgtEl>
                                          <p:spTgt spid="22"/>
                                        </p:tgtEl>
                                      </p:cBhvr>
                                    </p:animEffect>
                                  </p:childTnLst>
                                </p:cTn>
                              </p:par>
                              <p:par>
                                <p:cTn id="17" presetID="14" presetClass="entr" presetSubtype="10" fill="hold" grpId="2" nodeType="with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randombar(horizontal)">
                                      <p:cBhvr>
                                        <p:cTn id="19" dur="500"/>
                                        <p:tgtEl>
                                          <p:spTgt spid="2"/>
                                        </p:tgtEl>
                                      </p:cBhvr>
                                    </p:animEffect>
                                  </p:childTnLst>
                                </p:cTn>
                              </p:par>
                              <p:par>
                                <p:cTn id="20" presetID="14" presetClass="entr" presetSubtype="10" fill="hold" nodeType="with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randombar(horizontal)">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1"/>
      <p:bldP spid="9" grpId="2"/>
      <p:bldP spid="2" grpId="1"/>
      <p:bldP spid="2" grpId="2"/>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8805703" y="182835"/>
            <a:ext cx="2615139" cy="646331"/>
          </a:xfrm>
          <a:prstGeom prst="rect">
            <a:avLst/>
          </a:prstGeom>
        </p:spPr>
        <p:txBody>
          <a:bodyPr wrap="none">
            <a:spAutoFit/>
          </a:bodyPr>
          <a:lstStyle/>
          <a:p>
            <a:r>
              <a:rPr lang="en-US" altLang="zh-CN" sz="3600" b="1" spc="-150" dirty="0">
                <a:solidFill>
                  <a:schemeClr val="bg1"/>
                </a:solidFill>
                <a:cs typeface="+mn-ea"/>
                <a:sym typeface="+mn-lt"/>
              </a:rPr>
              <a:t>CONTENTS</a:t>
            </a:r>
            <a:endParaRPr lang="zh-CN" altLang="en-US" sz="3600" b="1" spc="-150" dirty="0">
              <a:solidFill>
                <a:schemeClr val="bg1"/>
              </a:solidFill>
              <a:cs typeface="+mn-ea"/>
              <a:sym typeface="+mn-lt"/>
            </a:endParaRPr>
          </a:p>
        </p:txBody>
      </p:sp>
      <p:sp>
        <p:nvSpPr>
          <p:cNvPr id="8" name="矩形 7"/>
          <p:cNvSpPr/>
          <p:nvPr/>
        </p:nvSpPr>
        <p:spPr>
          <a:xfrm>
            <a:off x="9660566" y="765666"/>
            <a:ext cx="1128835" cy="523220"/>
          </a:xfrm>
          <a:prstGeom prst="rect">
            <a:avLst/>
          </a:prstGeom>
        </p:spPr>
        <p:txBody>
          <a:bodyPr wrap="none">
            <a:spAutoFit/>
          </a:bodyPr>
          <a:lstStyle/>
          <a:p>
            <a:r>
              <a:rPr lang="zh-CN" altLang="en-US" sz="2800" b="1" spc="-150" dirty="0">
                <a:solidFill>
                  <a:schemeClr val="bg1"/>
                </a:solidFill>
                <a:cs typeface="+mn-ea"/>
                <a:sym typeface="+mn-lt"/>
              </a:rPr>
              <a:t>目   录</a:t>
            </a:r>
            <a:endParaRPr lang="zh-CN" altLang="en-US" sz="2800" b="1" spc="-150" dirty="0">
              <a:solidFill>
                <a:schemeClr val="bg1"/>
              </a:solidFill>
              <a:cs typeface="+mn-ea"/>
              <a:sym typeface="+mn-lt"/>
            </a:endParaRPr>
          </a:p>
        </p:txBody>
      </p:sp>
      <p:cxnSp>
        <p:nvCxnSpPr>
          <p:cNvPr id="10" name="直接连接符 9"/>
          <p:cNvCxnSpPr/>
          <p:nvPr/>
        </p:nvCxnSpPr>
        <p:spPr>
          <a:xfrm flipH="1">
            <a:off x="10700845" y="382727"/>
            <a:ext cx="860931" cy="83492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9" name="组合 18"/>
          <p:cNvGrpSpPr/>
          <p:nvPr/>
        </p:nvGrpSpPr>
        <p:grpSpPr>
          <a:xfrm>
            <a:off x="1618635" y="1798528"/>
            <a:ext cx="3407385" cy="757097"/>
            <a:chOff x="1786915" y="1714708"/>
            <a:chExt cx="3407385" cy="757097"/>
          </a:xfrm>
        </p:grpSpPr>
        <p:grpSp>
          <p:nvGrpSpPr>
            <p:cNvPr id="15" name="组合 14"/>
            <p:cNvGrpSpPr/>
            <p:nvPr/>
          </p:nvGrpSpPr>
          <p:grpSpPr>
            <a:xfrm>
              <a:off x="1786915" y="1714708"/>
              <a:ext cx="613823" cy="646331"/>
              <a:chOff x="1786915" y="1714708"/>
              <a:chExt cx="613823" cy="646331"/>
            </a:xfrm>
          </p:grpSpPr>
          <p:sp>
            <p:nvSpPr>
              <p:cNvPr id="13" name="矩形: 圆角 12"/>
              <p:cNvSpPr/>
              <p:nvPr/>
            </p:nvSpPr>
            <p:spPr>
              <a:xfrm rot="2776911">
                <a:off x="1786915" y="1730963"/>
                <a:ext cx="613823" cy="613823"/>
              </a:xfrm>
              <a:prstGeom prst="roundRect">
                <a:avLst/>
              </a:prstGeom>
              <a:solidFill>
                <a:schemeClr val="accent5">
                  <a:lumMod val="40000"/>
                  <a:lumOff val="60000"/>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矩形 13"/>
              <p:cNvSpPr/>
              <p:nvPr/>
            </p:nvSpPr>
            <p:spPr>
              <a:xfrm>
                <a:off x="1882871" y="1714708"/>
                <a:ext cx="450764" cy="646331"/>
              </a:xfrm>
              <a:prstGeom prst="rect">
                <a:avLst/>
              </a:prstGeom>
            </p:spPr>
            <p:txBody>
              <a:bodyPr wrap="none">
                <a:spAutoFit/>
              </a:bodyPr>
              <a:lstStyle/>
              <a:p>
                <a:r>
                  <a:rPr lang="en-US" altLang="zh-CN" sz="3600" b="1" spc="-150" dirty="0">
                    <a:solidFill>
                      <a:schemeClr val="bg1"/>
                    </a:solidFill>
                    <a:cs typeface="+mn-ea"/>
                    <a:sym typeface="+mn-lt"/>
                  </a:rPr>
                  <a:t>1</a:t>
                </a:r>
                <a:endParaRPr lang="zh-CN" altLang="en-US" sz="3600" b="1" spc="-150" dirty="0">
                  <a:solidFill>
                    <a:schemeClr val="bg1"/>
                  </a:solidFill>
                  <a:cs typeface="+mn-ea"/>
                  <a:sym typeface="+mn-lt"/>
                </a:endParaRPr>
              </a:p>
            </p:txBody>
          </p:sp>
        </p:grpSp>
        <p:sp>
          <p:nvSpPr>
            <p:cNvPr id="16" name="矩形 15"/>
            <p:cNvSpPr/>
            <p:nvPr/>
          </p:nvSpPr>
          <p:spPr>
            <a:xfrm>
              <a:off x="2750732" y="1806277"/>
              <a:ext cx="2202180" cy="521970"/>
            </a:xfrm>
            <a:prstGeom prst="rect">
              <a:avLst/>
            </a:prstGeom>
          </p:spPr>
          <p:txBody>
            <a:bodyPr wrap="none">
              <a:spAutoFit/>
            </a:bodyPr>
            <a:lstStyle/>
            <a:p>
              <a:pPr algn="l"/>
              <a:r>
                <a:rPr lang="zh-CN" altLang="en-US" sz="2800" spc="-150" dirty="0">
                  <a:solidFill>
                    <a:schemeClr val="bg1"/>
                  </a:solidFill>
                  <a:cs typeface="+mn-ea"/>
                  <a:sym typeface="+mn-lt"/>
                </a:rPr>
                <a:t>成本管理概述</a:t>
              </a:r>
              <a:endParaRPr lang="zh-CN" altLang="en-US" sz="2800" spc="-150" dirty="0">
                <a:solidFill>
                  <a:schemeClr val="bg1"/>
                </a:solidFill>
                <a:cs typeface="+mn-ea"/>
                <a:sym typeface="+mn-lt"/>
              </a:endParaRPr>
            </a:p>
          </p:txBody>
        </p:sp>
        <p:cxnSp>
          <p:nvCxnSpPr>
            <p:cNvPr id="18" name="直接连接符 17"/>
            <p:cNvCxnSpPr/>
            <p:nvPr/>
          </p:nvCxnSpPr>
          <p:spPr>
            <a:xfrm>
              <a:off x="2419350" y="2471805"/>
              <a:ext cx="2774950" cy="0"/>
            </a:xfrm>
            <a:prstGeom prst="line">
              <a:avLst/>
            </a:prstGeom>
            <a:ln>
              <a:solidFill>
                <a:srgbClr val="8FB0CC"/>
              </a:solidFill>
              <a:prstDash val="dash"/>
            </a:ln>
          </p:spPr>
          <p:style>
            <a:lnRef idx="1">
              <a:schemeClr val="accent1"/>
            </a:lnRef>
            <a:fillRef idx="0">
              <a:schemeClr val="accent1"/>
            </a:fillRef>
            <a:effectRef idx="0">
              <a:schemeClr val="accent1"/>
            </a:effectRef>
            <a:fontRef idx="minor">
              <a:schemeClr val="tx1"/>
            </a:fontRef>
          </p:style>
        </p:cxnSp>
      </p:grpSp>
      <p:grpSp>
        <p:nvGrpSpPr>
          <p:cNvPr id="20" name="组合 19"/>
          <p:cNvGrpSpPr/>
          <p:nvPr/>
        </p:nvGrpSpPr>
        <p:grpSpPr>
          <a:xfrm>
            <a:off x="1618635" y="2953145"/>
            <a:ext cx="3407385" cy="757097"/>
            <a:chOff x="1786915" y="1714708"/>
            <a:chExt cx="3407385" cy="757097"/>
          </a:xfrm>
        </p:grpSpPr>
        <p:grpSp>
          <p:nvGrpSpPr>
            <p:cNvPr id="21" name="组合 20"/>
            <p:cNvGrpSpPr/>
            <p:nvPr/>
          </p:nvGrpSpPr>
          <p:grpSpPr>
            <a:xfrm>
              <a:off x="1786915" y="1714708"/>
              <a:ext cx="613823" cy="646331"/>
              <a:chOff x="1786915" y="1714708"/>
              <a:chExt cx="613823" cy="646331"/>
            </a:xfrm>
          </p:grpSpPr>
          <p:sp>
            <p:nvSpPr>
              <p:cNvPr id="24" name="矩形: 圆角 23"/>
              <p:cNvSpPr/>
              <p:nvPr/>
            </p:nvSpPr>
            <p:spPr>
              <a:xfrm rot="2776911">
                <a:off x="1786915" y="1730963"/>
                <a:ext cx="613823" cy="613823"/>
              </a:xfrm>
              <a:prstGeom prst="roundRect">
                <a:avLst/>
              </a:prstGeom>
              <a:solidFill>
                <a:schemeClr val="accent5">
                  <a:lumMod val="40000"/>
                  <a:lumOff val="60000"/>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5" name="矩形 24"/>
              <p:cNvSpPr/>
              <p:nvPr/>
            </p:nvSpPr>
            <p:spPr>
              <a:xfrm>
                <a:off x="1882871" y="1714708"/>
                <a:ext cx="450764" cy="646331"/>
              </a:xfrm>
              <a:prstGeom prst="rect">
                <a:avLst/>
              </a:prstGeom>
            </p:spPr>
            <p:txBody>
              <a:bodyPr wrap="none">
                <a:spAutoFit/>
              </a:bodyPr>
              <a:lstStyle/>
              <a:p>
                <a:r>
                  <a:rPr lang="en-US" altLang="zh-CN" sz="3600" b="1" spc="-150" dirty="0">
                    <a:solidFill>
                      <a:schemeClr val="bg1"/>
                    </a:solidFill>
                    <a:cs typeface="+mn-ea"/>
                    <a:sym typeface="+mn-lt"/>
                  </a:rPr>
                  <a:t>2</a:t>
                </a:r>
                <a:endParaRPr lang="zh-CN" altLang="en-US" sz="3600" b="1" spc="-150" dirty="0">
                  <a:solidFill>
                    <a:schemeClr val="bg1"/>
                  </a:solidFill>
                  <a:cs typeface="+mn-ea"/>
                  <a:sym typeface="+mn-lt"/>
                </a:endParaRPr>
              </a:p>
            </p:txBody>
          </p:sp>
        </p:grpSp>
        <p:sp>
          <p:nvSpPr>
            <p:cNvPr id="22" name="矩形 21"/>
            <p:cNvSpPr/>
            <p:nvPr/>
          </p:nvSpPr>
          <p:spPr>
            <a:xfrm>
              <a:off x="2750732" y="1806277"/>
              <a:ext cx="1529080" cy="521970"/>
            </a:xfrm>
            <a:prstGeom prst="rect">
              <a:avLst/>
            </a:prstGeom>
          </p:spPr>
          <p:txBody>
            <a:bodyPr wrap="none">
              <a:spAutoFit/>
            </a:bodyPr>
            <a:lstStyle/>
            <a:p>
              <a:pPr algn="l"/>
              <a:r>
                <a:rPr lang="zh-CN" altLang="en-US" sz="2800" spc="-150" dirty="0">
                  <a:solidFill>
                    <a:schemeClr val="bg1"/>
                  </a:solidFill>
                  <a:cs typeface="+mn-ea"/>
                  <a:sym typeface="+mn-lt"/>
                </a:rPr>
                <a:t>成本核算</a:t>
              </a:r>
              <a:endParaRPr lang="zh-CN" altLang="en-US" sz="2800" spc="-150" dirty="0">
                <a:solidFill>
                  <a:schemeClr val="bg1"/>
                </a:solidFill>
                <a:cs typeface="+mn-ea"/>
                <a:sym typeface="+mn-lt"/>
              </a:endParaRPr>
            </a:p>
          </p:txBody>
        </p:sp>
        <p:cxnSp>
          <p:nvCxnSpPr>
            <p:cNvPr id="23" name="直接连接符 22"/>
            <p:cNvCxnSpPr/>
            <p:nvPr/>
          </p:nvCxnSpPr>
          <p:spPr>
            <a:xfrm>
              <a:off x="2419350" y="2471805"/>
              <a:ext cx="2774950" cy="0"/>
            </a:xfrm>
            <a:prstGeom prst="line">
              <a:avLst/>
            </a:prstGeom>
            <a:ln>
              <a:solidFill>
                <a:srgbClr val="8FB0CC"/>
              </a:solidFill>
              <a:prstDash val="dash"/>
            </a:ln>
          </p:spPr>
          <p:style>
            <a:lnRef idx="1">
              <a:schemeClr val="accent1"/>
            </a:lnRef>
            <a:fillRef idx="0">
              <a:schemeClr val="accent1"/>
            </a:fillRef>
            <a:effectRef idx="0">
              <a:schemeClr val="accent1"/>
            </a:effectRef>
            <a:fontRef idx="minor">
              <a:schemeClr val="tx1"/>
            </a:fontRef>
          </p:style>
        </p:cxnSp>
      </p:grpSp>
      <p:grpSp>
        <p:nvGrpSpPr>
          <p:cNvPr id="26" name="组合 25"/>
          <p:cNvGrpSpPr/>
          <p:nvPr/>
        </p:nvGrpSpPr>
        <p:grpSpPr>
          <a:xfrm>
            <a:off x="1618635" y="4107762"/>
            <a:ext cx="3407385" cy="757097"/>
            <a:chOff x="1786915" y="1714708"/>
            <a:chExt cx="3407385" cy="757097"/>
          </a:xfrm>
        </p:grpSpPr>
        <p:grpSp>
          <p:nvGrpSpPr>
            <p:cNvPr id="27" name="组合 26"/>
            <p:cNvGrpSpPr/>
            <p:nvPr/>
          </p:nvGrpSpPr>
          <p:grpSpPr>
            <a:xfrm>
              <a:off x="1786915" y="1714708"/>
              <a:ext cx="613823" cy="646331"/>
              <a:chOff x="1786915" y="1714708"/>
              <a:chExt cx="613823" cy="646331"/>
            </a:xfrm>
          </p:grpSpPr>
          <p:sp>
            <p:nvSpPr>
              <p:cNvPr id="30" name="矩形: 圆角 29"/>
              <p:cNvSpPr/>
              <p:nvPr/>
            </p:nvSpPr>
            <p:spPr>
              <a:xfrm rot="2776911">
                <a:off x="1786915" y="1730963"/>
                <a:ext cx="613823" cy="613823"/>
              </a:xfrm>
              <a:prstGeom prst="roundRect">
                <a:avLst/>
              </a:prstGeom>
              <a:solidFill>
                <a:schemeClr val="accent5">
                  <a:lumMod val="40000"/>
                  <a:lumOff val="60000"/>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1" name="矩形 30"/>
              <p:cNvSpPr/>
              <p:nvPr/>
            </p:nvSpPr>
            <p:spPr>
              <a:xfrm>
                <a:off x="1882871" y="1714708"/>
                <a:ext cx="450764" cy="646331"/>
              </a:xfrm>
              <a:prstGeom prst="rect">
                <a:avLst/>
              </a:prstGeom>
            </p:spPr>
            <p:txBody>
              <a:bodyPr wrap="none">
                <a:spAutoFit/>
              </a:bodyPr>
              <a:lstStyle/>
              <a:p>
                <a:r>
                  <a:rPr lang="en-US" altLang="zh-CN" sz="3600" b="1" spc="-150" dirty="0">
                    <a:solidFill>
                      <a:schemeClr val="bg1"/>
                    </a:solidFill>
                    <a:cs typeface="+mn-ea"/>
                    <a:sym typeface="+mn-lt"/>
                  </a:rPr>
                  <a:t>3</a:t>
                </a:r>
                <a:endParaRPr lang="zh-CN" altLang="en-US" sz="3600" b="1" spc="-150" dirty="0">
                  <a:solidFill>
                    <a:schemeClr val="bg1"/>
                  </a:solidFill>
                  <a:cs typeface="+mn-ea"/>
                  <a:sym typeface="+mn-lt"/>
                </a:endParaRPr>
              </a:p>
            </p:txBody>
          </p:sp>
        </p:grpSp>
        <p:sp>
          <p:nvSpPr>
            <p:cNvPr id="28" name="矩形 27"/>
            <p:cNvSpPr/>
            <p:nvPr/>
          </p:nvSpPr>
          <p:spPr>
            <a:xfrm>
              <a:off x="2750732" y="1806277"/>
              <a:ext cx="1529080" cy="521970"/>
            </a:xfrm>
            <a:prstGeom prst="rect">
              <a:avLst/>
            </a:prstGeom>
          </p:spPr>
          <p:txBody>
            <a:bodyPr wrap="none">
              <a:spAutoFit/>
            </a:bodyPr>
            <a:lstStyle/>
            <a:p>
              <a:pPr algn="l"/>
              <a:r>
                <a:rPr lang="zh-CN" altLang="en-US" sz="2800" spc="-150" dirty="0">
                  <a:solidFill>
                    <a:schemeClr val="bg1"/>
                  </a:solidFill>
                  <a:cs typeface="+mn-ea"/>
                  <a:sym typeface="+mn-lt"/>
                </a:rPr>
                <a:t>成本控制</a:t>
              </a:r>
              <a:endParaRPr lang="zh-CN" altLang="en-US" sz="2800" spc="-150" dirty="0">
                <a:solidFill>
                  <a:schemeClr val="bg1"/>
                </a:solidFill>
                <a:cs typeface="+mn-ea"/>
                <a:sym typeface="+mn-lt"/>
              </a:endParaRPr>
            </a:p>
          </p:txBody>
        </p:sp>
        <p:cxnSp>
          <p:nvCxnSpPr>
            <p:cNvPr id="29" name="直接连接符 28"/>
            <p:cNvCxnSpPr/>
            <p:nvPr/>
          </p:nvCxnSpPr>
          <p:spPr>
            <a:xfrm>
              <a:off x="2419350" y="2471805"/>
              <a:ext cx="2774950" cy="0"/>
            </a:xfrm>
            <a:prstGeom prst="line">
              <a:avLst/>
            </a:prstGeom>
            <a:ln>
              <a:solidFill>
                <a:srgbClr val="8FB0CC"/>
              </a:solidFill>
              <a:prstDash val="dash"/>
            </a:ln>
          </p:spPr>
          <p:style>
            <a:lnRef idx="1">
              <a:schemeClr val="accent1"/>
            </a:lnRef>
            <a:fillRef idx="0">
              <a:schemeClr val="accent1"/>
            </a:fillRef>
            <a:effectRef idx="0">
              <a:schemeClr val="accent1"/>
            </a:effectRef>
            <a:fontRef idx="minor">
              <a:schemeClr val="tx1"/>
            </a:fontRef>
          </p:style>
        </p:cxnSp>
      </p:grpSp>
      <p:pic>
        <p:nvPicPr>
          <p:cNvPr id="6" name="图片占位符 5" descr="C:\Users\黄\Desktop\51miz-E1111394-8C73BB8F.jpg51miz-E1111394-8C73BB8F"/>
          <p:cNvPicPr>
            <a:picLocks noGrp="1" noChangeAspect="1"/>
          </p:cNvPicPr>
          <p:nvPr>
            <p:ph type="pic" sz="quarter" idx="13"/>
          </p:nvPr>
        </p:nvPicPr>
        <p:blipFill rotWithShape="1">
          <a:blip r:embed="rId1"/>
          <a:srcRect/>
          <a:stretch>
            <a:fillRect/>
          </a:stretch>
        </p:blipFill>
        <p:spPr>
          <a:xfrm>
            <a:off x="5662046" y="2666025"/>
            <a:ext cx="6529954" cy="4081145"/>
          </a:xfr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8" presetClass="exit" presetSubtype="0" accel="50000" fill="hold" grpId="0" nodeType="afterEffect">
                                  <p:stCondLst>
                                    <p:cond delay="0"/>
                                  </p:stCondLst>
                                  <p:iterate type="lt">
                                    <p:tmPct val="50000"/>
                                  </p:iterate>
                                  <p:childTnLst>
                                    <p:anim calcmode="lin" valueType="num">
                                      <p:cBhvr>
                                        <p:cTn id="6" dur="500">
                                          <p:stCondLst>
                                            <p:cond delay="0"/>
                                          </p:stCondLst>
                                        </p:cTn>
                                        <p:tgtEl>
                                          <p:spTgt spid="7"/>
                                        </p:tgtEl>
                                        <p:attrNameLst>
                                          <p:attrName>style.rotation</p:attrName>
                                        </p:attrNameLst>
                                      </p:cBhvr>
                                      <p:tavLst>
                                        <p:tav tm="0">
                                          <p:val>
                                            <p:fltVal val="0"/>
                                          </p:val>
                                        </p:tav>
                                        <p:tav tm="100000">
                                          <p:val>
                                            <p:fltVal val="45"/>
                                          </p:val>
                                        </p:tav>
                                      </p:tavLst>
                                    </p:anim>
                                    <p:anim calcmode="lin" valueType="num">
                                      <p:cBhvr>
                                        <p:cTn id="7" dur="500">
                                          <p:stCondLst>
                                            <p:cond delay="0"/>
                                          </p:stCondLst>
                                        </p:cTn>
                                        <p:tgtEl>
                                          <p:spTgt spid="7"/>
                                        </p:tgtEl>
                                        <p:attrNameLst>
                                          <p:attrName>ppt_y</p:attrName>
                                        </p:attrNameLst>
                                      </p:cBhvr>
                                      <p:tavLst>
                                        <p:tav tm="0">
                                          <p:val>
                                            <p:strVal val="ppt_y"/>
                                          </p:val>
                                        </p:tav>
                                        <p:tav tm="100000">
                                          <p:val>
                                            <p:strVal val="ppt_y+1"/>
                                          </p:val>
                                        </p:tav>
                                      </p:tavLst>
                                    </p:anim>
                                    <p:set>
                                      <p:cBhvr>
                                        <p:cTn id="8" dur="1" fill="hold">
                                          <p:stCondLst>
                                            <p:cond delay="499"/>
                                          </p:stCondLst>
                                        </p:cTn>
                                        <p:tgtEl>
                                          <p:spTgt spid="7"/>
                                        </p:tgtEl>
                                        <p:attrNameLst>
                                          <p:attrName>style.visibility</p:attrName>
                                        </p:attrNameLst>
                                      </p:cBhvr>
                                      <p:to>
                                        <p:strVal val="hidden"/>
                                      </p:to>
                                    </p:set>
                                  </p:childTnLst>
                                </p:cTn>
                              </p:par>
                            </p:childTnLst>
                          </p:cTn>
                        </p:par>
                        <p:par>
                          <p:cTn id="9" fill="hold">
                            <p:stCondLst>
                              <p:cond delay="2250"/>
                            </p:stCondLst>
                            <p:childTnLst>
                              <p:par>
                                <p:cTn id="10" presetID="35" presetClass="path" presetSubtype="0" accel="50000" decel="50000" fill="hold" grpId="0" nodeType="afterEffect">
                                  <p:stCondLst>
                                    <p:cond delay="0"/>
                                  </p:stCondLst>
                                  <p:childTnLst>
                                    <p:anim calcmode="lin" valueType="num">
                                      <p:cBhvr additive="base">
                                        <p:cTn id="11" dur="500" fill="hold">
                                          <p:stCondLst>
                                            <p:cond delay="0"/>
                                          </p:stCondLst>
                                        </p:cTn>
                                        <p:tgtEl>
                                          <p:spTgt spid="8"/>
                                        </p:tgtEl>
                                        <p:attrNameLst>
                                          <p:attrName>ppt_x</p:attrName>
                                        </p:attrNameLst>
                                      </p:cBhvr>
                                      <p:tavLst>
                                        <p:tav tm="0">
                                          <p:val>
                                            <p:strVal val="ppt_x"/>
                                          </p:val>
                                        </p:tav>
                                        <p:tav tm="100000">
                                          <p:val>
                                            <p:fltVal val="0.83243"/>
                                          </p:val>
                                        </p:tav>
                                      </p:tavLst>
                                    </p:anim>
                                    <p:anim calcmode="lin" valueType="num">
                                      <p:cBhvr additive="base">
                                        <p:cTn id="12" dur="500" fill="hold">
                                          <p:stCondLst>
                                            <p:cond delay="0"/>
                                          </p:stCondLst>
                                        </p:cTn>
                                        <p:tgtEl>
                                          <p:spTgt spid="8"/>
                                        </p:tgtEl>
                                        <p:attrNameLst>
                                          <p:attrName>ppt_y</p:attrName>
                                        </p:attrNameLst>
                                      </p:cBhvr>
                                      <p:tavLst>
                                        <p:tav tm="0">
                                          <p:val>
                                            <p:strVal val="ppt_y"/>
                                          </p:val>
                                        </p:tav>
                                        <p:tav tm="100000">
                                          <p:val>
                                            <p:fltVal val="0.15163"/>
                                          </p:val>
                                        </p:tav>
                                      </p:tavLst>
                                    </p:anim>
                                    <p:anim calcmode="lin" valueType="num">
                                      <p:cBhvr additive="base">
                                        <p:cTn id="13" dur="500" fill="hold">
                                          <p:stCondLst>
                                            <p:cond delay="0"/>
                                          </p:stCondLst>
                                        </p:cTn>
                                        <p:tgtEl>
                                          <p:spTgt spid="8"/>
                                        </p:tgtEl>
                                        <p:attrNameLst>
                                          <p:attrName>ppt_w</p:attrName>
                                        </p:attrNameLst>
                                      </p:cBhvr>
                                      <p:tavLst>
                                        <p:tav tm="0">
                                          <p:val>
                                            <p:strVal val="ppt_w"/>
                                          </p:val>
                                        </p:tav>
                                        <p:tav tm="100000">
                                          <p:val>
                                            <p:strVal val="#ppt_w"/>
                                          </p:val>
                                        </p:tav>
                                      </p:tavLst>
                                    </p:anim>
                                    <p:anim calcmode="lin" valueType="num">
                                      <p:cBhvr additive="base">
                                        <p:cTn id="14" dur="500" fill="hold">
                                          <p:stCondLst>
                                            <p:cond delay="0"/>
                                          </p:stCondLst>
                                        </p:cTn>
                                        <p:tgtEl>
                                          <p:spTgt spid="8"/>
                                        </p:tgtEl>
                                        <p:attrNameLst>
                                          <p:attrName>ppt_h</p:attrName>
                                        </p:attrNameLst>
                                      </p:cBhvr>
                                      <p:tavLst>
                                        <p:tav tm="0">
                                          <p:val>
                                            <p:strVal val="ppt_h"/>
                                          </p:val>
                                        </p:tav>
                                        <p:tav tm="100000">
                                          <p:val>
                                            <p:strVal val="#ppt_h"/>
                                          </p:val>
                                        </p:tav>
                                      </p:tavLst>
                                    </p:anim>
                                  </p:childTnLst>
                                </p:cTn>
                              </p:par>
                            </p:childTnLst>
                          </p:cTn>
                        </p:par>
                        <p:par>
                          <p:cTn id="15" fill="hold">
                            <p:stCondLst>
                              <p:cond delay="2750"/>
                            </p:stCondLst>
                            <p:childTnLst>
                              <p:par>
                                <p:cTn id="16" presetID="35" presetClass="path" presetSubtype="0" accel="50000" decel="50000" fill="hold" nodeType="afterEffect">
                                  <p:stCondLst>
                                    <p:cond delay="0"/>
                                  </p:stCondLst>
                                  <p:childTnLst>
                                    <p:anim calcmode="lin" valueType="num">
                                      <p:cBhvr additive="base">
                                        <p:cTn id="17" dur="500" fill="hold">
                                          <p:stCondLst>
                                            <p:cond delay="0"/>
                                          </p:stCondLst>
                                        </p:cTn>
                                        <p:tgtEl>
                                          <p:spTgt spid="10"/>
                                        </p:tgtEl>
                                        <p:attrNameLst>
                                          <p:attrName>ppt_x</p:attrName>
                                        </p:attrNameLst>
                                      </p:cBhvr>
                                      <p:tavLst>
                                        <p:tav tm="0">
                                          <p:val>
                                            <p:strVal val="ppt_x"/>
                                          </p:val>
                                        </p:tav>
                                        <p:tav tm="100000">
                                          <p:val>
                                            <p:fltVal val="0.89529"/>
                                          </p:val>
                                        </p:tav>
                                      </p:tavLst>
                                    </p:anim>
                                    <p:anim calcmode="lin" valueType="num">
                                      <p:cBhvr additive="base">
                                        <p:cTn id="18" dur="500" fill="hold">
                                          <p:stCondLst>
                                            <p:cond delay="0"/>
                                          </p:stCondLst>
                                        </p:cTn>
                                        <p:tgtEl>
                                          <p:spTgt spid="10"/>
                                        </p:tgtEl>
                                        <p:attrNameLst>
                                          <p:attrName>ppt_y</p:attrName>
                                        </p:attrNameLst>
                                      </p:cBhvr>
                                      <p:tavLst>
                                        <p:tav tm="0">
                                          <p:val>
                                            <p:strVal val="ppt_y"/>
                                          </p:val>
                                        </p:tav>
                                        <p:tav tm="100000">
                                          <p:val>
                                            <p:fltVal val="0.11532"/>
                                          </p:val>
                                        </p:tav>
                                      </p:tavLst>
                                    </p:anim>
                                    <p:anim calcmode="lin" valueType="num">
                                      <p:cBhvr additive="base">
                                        <p:cTn id="19" dur="500" fill="hold">
                                          <p:stCondLst>
                                            <p:cond delay="0"/>
                                          </p:stCondLst>
                                        </p:cTn>
                                        <p:tgtEl>
                                          <p:spTgt spid="10"/>
                                        </p:tgtEl>
                                        <p:attrNameLst>
                                          <p:attrName>ppt_w</p:attrName>
                                        </p:attrNameLst>
                                      </p:cBhvr>
                                      <p:tavLst>
                                        <p:tav tm="0">
                                          <p:val>
                                            <p:strVal val="ppt_w"/>
                                          </p:val>
                                        </p:tav>
                                        <p:tav tm="100000">
                                          <p:val>
                                            <p:strVal val="#ppt_w"/>
                                          </p:val>
                                        </p:tav>
                                      </p:tavLst>
                                    </p:anim>
                                    <p:anim calcmode="lin" valueType="num">
                                      <p:cBhvr additive="base">
                                        <p:cTn id="20" dur="500" fill="hold">
                                          <p:stCondLst>
                                            <p:cond delay="0"/>
                                          </p:stCondLst>
                                        </p:cTn>
                                        <p:tgtEl>
                                          <p:spTgt spid="10"/>
                                        </p:tgtEl>
                                        <p:attrNameLst>
                                          <p:attrName>ppt_h</p:attrName>
                                        </p:attrNameLst>
                                      </p:cBhvr>
                                      <p:tavLst>
                                        <p:tav tm="0">
                                          <p:val>
                                            <p:strVal val="ppt_h"/>
                                          </p:val>
                                        </p:tav>
                                        <p:tav tm="100000">
                                          <p:val>
                                            <p:strVal val="#ppt_h"/>
                                          </p:val>
                                        </p:tav>
                                      </p:tavLst>
                                    </p:anim>
                                  </p:childTnLst>
                                </p:cTn>
                              </p:par>
                            </p:childTnLst>
                          </p:cTn>
                        </p:par>
                        <p:par>
                          <p:cTn id="21" fill="hold">
                            <p:stCondLst>
                              <p:cond delay="3250"/>
                            </p:stCondLst>
                            <p:childTnLst>
                              <p:par>
                                <p:cTn id="22" presetID="35" presetClass="path" presetSubtype="0" accel="50000" decel="50000" fill="hold" nodeType="afterEffect">
                                  <p:stCondLst>
                                    <p:cond delay="0"/>
                                  </p:stCondLst>
                                  <p:childTnLst>
                                    <p:anim calcmode="lin" valueType="num">
                                      <p:cBhvr additive="base">
                                        <p:cTn id="23" dur="500" fill="hold">
                                          <p:stCondLst>
                                            <p:cond delay="0"/>
                                          </p:stCondLst>
                                        </p:cTn>
                                        <p:tgtEl>
                                          <p:spTgt spid="19"/>
                                        </p:tgtEl>
                                        <p:attrNameLst>
                                          <p:attrName>ppt_x</p:attrName>
                                        </p:attrNameLst>
                                      </p:cBhvr>
                                      <p:tavLst>
                                        <p:tav tm="0">
                                          <p:val>
                                            <p:strVal val="ppt_x"/>
                                          </p:val>
                                        </p:tav>
                                        <p:tav tm="100000">
                                          <p:val>
                                            <p:fltVal val="0.26903"/>
                                          </p:val>
                                        </p:tav>
                                      </p:tavLst>
                                    </p:anim>
                                    <p:anim calcmode="lin" valueType="num">
                                      <p:cBhvr additive="base">
                                        <p:cTn id="24" dur="500" fill="hold">
                                          <p:stCondLst>
                                            <p:cond delay="0"/>
                                          </p:stCondLst>
                                        </p:cTn>
                                        <p:tgtEl>
                                          <p:spTgt spid="19"/>
                                        </p:tgtEl>
                                        <p:attrNameLst>
                                          <p:attrName>ppt_y</p:attrName>
                                        </p:attrNameLst>
                                      </p:cBhvr>
                                      <p:tavLst>
                                        <p:tav tm="0">
                                          <p:val>
                                            <p:strVal val="ppt_y"/>
                                          </p:val>
                                        </p:tav>
                                        <p:tav tm="100000">
                                          <p:val>
                                            <p:fltVal val="0.30219"/>
                                          </p:val>
                                        </p:tav>
                                      </p:tavLst>
                                    </p:anim>
                                    <p:anim calcmode="lin" valueType="num">
                                      <p:cBhvr additive="base">
                                        <p:cTn id="25" dur="500" fill="hold">
                                          <p:stCondLst>
                                            <p:cond delay="0"/>
                                          </p:stCondLst>
                                        </p:cTn>
                                        <p:tgtEl>
                                          <p:spTgt spid="19"/>
                                        </p:tgtEl>
                                        <p:attrNameLst>
                                          <p:attrName>ppt_w</p:attrName>
                                        </p:attrNameLst>
                                      </p:cBhvr>
                                      <p:tavLst>
                                        <p:tav tm="0">
                                          <p:val>
                                            <p:strVal val="ppt_w"/>
                                          </p:val>
                                        </p:tav>
                                        <p:tav tm="100000">
                                          <p:val>
                                            <p:strVal val="#ppt_w"/>
                                          </p:val>
                                        </p:tav>
                                      </p:tavLst>
                                    </p:anim>
                                    <p:anim calcmode="lin" valueType="num">
                                      <p:cBhvr additive="base">
                                        <p:cTn id="26" dur="500" fill="hold">
                                          <p:stCondLst>
                                            <p:cond delay="0"/>
                                          </p:stCondLst>
                                        </p:cTn>
                                        <p:tgtEl>
                                          <p:spTgt spid="19"/>
                                        </p:tgtEl>
                                        <p:attrNameLst>
                                          <p:attrName>ppt_h</p:attrName>
                                        </p:attrNameLst>
                                      </p:cBhvr>
                                      <p:tavLst>
                                        <p:tav tm="0">
                                          <p:val>
                                            <p:strVal val="ppt_h"/>
                                          </p:val>
                                        </p:tav>
                                        <p:tav tm="100000">
                                          <p:val>
                                            <p:strVal val="#ppt_h"/>
                                          </p:val>
                                        </p:tav>
                                      </p:tavLst>
                                    </p:anim>
                                  </p:childTnLst>
                                </p:cTn>
                              </p:par>
                            </p:childTnLst>
                          </p:cTn>
                        </p:par>
                        <p:par>
                          <p:cTn id="27" fill="hold">
                            <p:stCondLst>
                              <p:cond delay="3750"/>
                            </p:stCondLst>
                            <p:childTnLst>
                              <p:par>
                                <p:cTn id="28" presetID="35" presetClass="path" presetSubtype="0" accel="50000" decel="50000" fill="hold" nodeType="afterEffect">
                                  <p:stCondLst>
                                    <p:cond delay="0"/>
                                  </p:stCondLst>
                                  <p:childTnLst>
                                    <p:anim calcmode="lin" valueType="num">
                                      <p:cBhvr additive="base">
                                        <p:cTn id="29" dur="500" fill="hold">
                                          <p:stCondLst>
                                            <p:cond delay="0"/>
                                          </p:stCondLst>
                                        </p:cTn>
                                        <p:tgtEl>
                                          <p:spTgt spid="20"/>
                                        </p:tgtEl>
                                        <p:attrNameLst>
                                          <p:attrName>ppt_x</p:attrName>
                                        </p:attrNameLst>
                                      </p:cBhvr>
                                      <p:tavLst>
                                        <p:tav tm="0">
                                          <p:val>
                                            <p:strVal val="ppt_x"/>
                                          </p:val>
                                        </p:tav>
                                        <p:tav tm="100000">
                                          <p:val>
                                            <p:fltVal val="0.26903"/>
                                          </p:val>
                                        </p:tav>
                                      </p:tavLst>
                                    </p:anim>
                                    <p:anim calcmode="lin" valueType="num">
                                      <p:cBhvr additive="base">
                                        <p:cTn id="30" dur="500" fill="hold">
                                          <p:stCondLst>
                                            <p:cond delay="0"/>
                                          </p:stCondLst>
                                        </p:cTn>
                                        <p:tgtEl>
                                          <p:spTgt spid="20"/>
                                        </p:tgtEl>
                                        <p:attrNameLst>
                                          <p:attrName>ppt_y</p:attrName>
                                        </p:attrNameLst>
                                      </p:cBhvr>
                                      <p:tavLst>
                                        <p:tav tm="0">
                                          <p:val>
                                            <p:strVal val="ppt_y"/>
                                          </p:val>
                                        </p:tav>
                                        <p:tav tm="100000">
                                          <p:val>
                                            <p:fltVal val="0.47055"/>
                                          </p:val>
                                        </p:tav>
                                      </p:tavLst>
                                    </p:anim>
                                    <p:anim calcmode="lin" valueType="num">
                                      <p:cBhvr additive="base">
                                        <p:cTn id="31" dur="500" fill="hold">
                                          <p:stCondLst>
                                            <p:cond delay="0"/>
                                          </p:stCondLst>
                                        </p:cTn>
                                        <p:tgtEl>
                                          <p:spTgt spid="20"/>
                                        </p:tgtEl>
                                        <p:attrNameLst>
                                          <p:attrName>ppt_w</p:attrName>
                                        </p:attrNameLst>
                                      </p:cBhvr>
                                      <p:tavLst>
                                        <p:tav tm="0">
                                          <p:val>
                                            <p:strVal val="ppt_w"/>
                                          </p:val>
                                        </p:tav>
                                        <p:tav tm="100000">
                                          <p:val>
                                            <p:strVal val="#ppt_w"/>
                                          </p:val>
                                        </p:tav>
                                      </p:tavLst>
                                    </p:anim>
                                    <p:anim calcmode="lin" valueType="num">
                                      <p:cBhvr additive="base">
                                        <p:cTn id="32" dur="500" fill="hold">
                                          <p:stCondLst>
                                            <p:cond delay="0"/>
                                          </p:stCondLst>
                                        </p:cTn>
                                        <p:tgtEl>
                                          <p:spTgt spid="20"/>
                                        </p:tgtEl>
                                        <p:attrNameLst>
                                          <p:attrName>ppt_h</p:attrName>
                                        </p:attrNameLst>
                                      </p:cBhvr>
                                      <p:tavLst>
                                        <p:tav tm="0">
                                          <p:val>
                                            <p:strVal val="ppt_h"/>
                                          </p:val>
                                        </p:tav>
                                        <p:tav tm="100000">
                                          <p:val>
                                            <p:strVal val="#ppt_h"/>
                                          </p:val>
                                        </p:tav>
                                      </p:tavLst>
                                    </p:anim>
                                  </p:childTnLst>
                                </p:cTn>
                              </p:par>
                            </p:childTnLst>
                          </p:cTn>
                        </p:par>
                        <p:par>
                          <p:cTn id="33" fill="hold">
                            <p:stCondLst>
                              <p:cond delay="4250"/>
                            </p:stCondLst>
                            <p:childTnLst>
                              <p:par>
                                <p:cTn id="34" presetID="35" presetClass="path" presetSubtype="0" accel="50000" decel="50000" fill="hold" nodeType="afterEffect">
                                  <p:stCondLst>
                                    <p:cond delay="0"/>
                                  </p:stCondLst>
                                  <p:childTnLst>
                                    <p:anim calcmode="lin" valueType="num">
                                      <p:cBhvr additive="base">
                                        <p:cTn id="35" dur="500" fill="hold">
                                          <p:stCondLst>
                                            <p:cond delay="0"/>
                                          </p:stCondLst>
                                        </p:cTn>
                                        <p:tgtEl>
                                          <p:spTgt spid="26"/>
                                        </p:tgtEl>
                                        <p:attrNameLst>
                                          <p:attrName>ppt_x</p:attrName>
                                        </p:attrNameLst>
                                      </p:cBhvr>
                                      <p:tavLst>
                                        <p:tav tm="0">
                                          <p:val>
                                            <p:strVal val="ppt_x"/>
                                          </p:val>
                                        </p:tav>
                                        <p:tav tm="100000">
                                          <p:val>
                                            <p:fltVal val="0.26903"/>
                                          </p:val>
                                        </p:tav>
                                      </p:tavLst>
                                    </p:anim>
                                    <p:anim calcmode="lin" valueType="num">
                                      <p:cBhvr additive="base">
                                        <p:cTn id="36" dur="500" fill="hold">
                                          <p:stCondLst>
                                            <p:cond delay="0"/>
                                          </p:stCondLst>
                                        </p:cTn>
                                        <p:tgtEl>
                                          <p:spTgt spid="26"/>
                                        </p:tgtEl>
                                        <p:attrNameLst>
                                          <p:attrName>ppt_y</p:attrName>
                                        </p:attrNameLst>
                                      </p:cBhvr>
                                      <p:tavLst>
                                        <p:tav tm="0">
                                          <p:val>
                                            <p:strVal val="ppt_y"/>
                                          </p:val>
                                        </p:tav>
                                        <p:tav tm="100000">
                                          <p:val>
                                            <p:fltVal val="0.63891"/>
                                          </p:val>
                                        </p:tav>
                                      </p:tavLst>
                                    </p:anim>
                                    <p:anim calcmode="lin" valueType="num">
                                      <p:cBhvr additive="base">
                                        <p:cTn id="37" dur="500" fill="hold">
                                          <p:stCondLst>
                                            <p:cond delay="0"/>
                                          </p:stCondLst>
                                        </p:cTn>
                                        <p:tgtEl>
                                          <p:spTgt spid="26"/>
                                        </p:tgtEl>
                                        <p:attrNameLst>
                                          <p:attrName>ppt_w</p:attrName>
                                        </p:attrNameLst>
                                      </p:cBhvr>
                                      <p:tavLst>
                                        <p:tav tm="0">
                                          <p:val>
                                            <p:strVal val="ppt_w"/>
                                          </p:val>
                                        </p:tav>
                                        <p:tav tm="100000">
                                          <p:val>
                                            <p:strVal val="#ppt_w"/>
                                          </p:val>
                                        </p:tav>
                                      </p:tavLst>
                                    </p:anim>
                                    <p:anim calcmode="lin" valueType="num">
                                      <p:cBhvr additive="base">
                                        <p:cTn id="38" dur="500" fill="hold">
                                          <p:stCondLst>
                                            <p:cond delay="0"/>
                                          </p:stCondLst>
                                        </p:cTn>
                                        <p:tgtEl>
                                          <p:spTgt spid="26"/>
                                        </p:tgtEl>
                                        <p:attrNameLst>
                                          <p:attrName>ppt_h</p:attrName>
                                        </p:attrNameLst>
                                      </p:cBhvr>
                                      <p:tavLst>
                                        <p:tav tm="0">
                                          <p:val>
                                            <p:strVal val="ppt_h"/>
                                          </p:val>
                                        </p:tav>
                                        <p:tav tm="100000">
                                          <p:val>
                                            <p:strVal val="#ppt_h"/>
                                          </p:val>
                                        </p:tav>
                                      </p:tavLst>
                                    </p:anim>
                                  </p:childTnLst>
                                </p:cTn>
                              </p:par>
                            </p:childTnLst>
                          </p:cTn>
                        </p:par>
                        <p:par>
                          <p:cTn id="39" fill="hold">
                            <p:stCondLst>
                              <p:cond delay="4750"/>
                            </p:stCondLst>
                            <p:childTnLst>
                              <p:par>
                                <p:cTn id="40" presetID="38" presetClass="exit" presetSubtype="0" accel="50000" fill="hold" grpId="1" nodeType="afterEffect">
                                  <p:stCondLst>
                                    <p:cond delay="0"/>
                                  </p:stCondLst>
                                  <p:iterate type="lt">
                                    <p:tmPct val="50000"/>
                                  </p:iterate>
                                  <p:childTnLst>
                                    <p:anim calcmode="lin" valueType="num">
                                      <p:cBhvr>
                                        <p:cTn id="41" dur="500">
                                          <p:stCondLst>
                                            <p:cond delay="0"/>
                                          </p:stCondLst>
                                        </p:cTn>
                                        <p:tgtEl>
                                          <p:spTgt spid="8"/>
                                        </p:tgtEl>
                                        <p:attrNameLst>
                                          <p:attrName>style.rotation</p:attrName>
                                        </p:attrNameLst>
                                      </p:cBhvr>
                                      <p:tavLst>
                                        <p:tav tm="0">
                                          <p:val>
                                            <p:fltVal val="0"/>
                                          </p:val>
                                        </p:tav>
                                        <p:tav tm="100000">
                                          <p:val>
                                            <p:fltVal val="45"/>
                                          </p:val>
                                        </p:tav>
                                      </p:tavLst>
                                    </p:anim>
                                    <p:anim calcmode="lin" valueType="num">
                                      <p:cBhvr>
                                        <p:cTn id="42" dur="500">
                                          <p:stCondLst>
                                            <p:cond delay="0"/>
                                          </p:stCondLst>
                                        </p:cTn>
                                        <p:tgtEl>
                                          <p:spTgt spid="8"/>
                                        </p:tgtEl>
                                        <p:attrNameLst>
                                          <p:attrName>ppt_y</p:attrName>
                                        </p:attrNameLst>
                                      </p:cBhvr>
                                      <p:tavLst>
                                        <p:tav tm="0">
                                          <p:val>
                                            <p:strVal val="ppt_y"/>
                                          </p:val>
                                        </p:tav>
                                        <p:tav tm="100000">
                                          <p:val>
                                            <p:strVal val="ppt_y+1"/>
                                          </p:val>
                                        </p:tav>
                                      </p:tavLst>
                                    </p:anim>
                                    <p:set>
                                      <p:cBhvr>
                                        <p:cTn id="43" dur="1" fill="hold">
                                          <p:stCondLst>
                                            <p:cond delay="499"/>
                                          </p:stCondLst>
                                        </p:cTn>
                                        <p:tgtEl>
                                          <p:spTgt spid="8"/>
                                        </p:tgtEl>
                                        <p:attrNameLst>
                                          <p:attrName>style.visibility</p:attrName>
                                        </p:attrNameLst>
                                      </p:cBhvr>
                                      <p:to>
                                        <p:strVal val="hidden"/>
                                      </p:to>
                                    </p:set>
                                  </p:childTnLst>
                                </p:cTn>
                              </p:par>
                            </p:childTnLst>
                          </p:cTn>
                        </p:par>
                        <p:par>
                          <p:cTn id="44" fill="hold">
                            <p:stCondLst>
                              <p:cond delay="6250"/>
                            </p:stCondLst>
                            <p:childTnLst>
                              <p:par>
                                <p:cTn id="45" presetID="35" presetClass="path" presetSubtype="0" accel="50000" decel="50000" fill="hold" nodeType="afterEffect">
                                  <p:stCondLst>
                                    <p:cond delay="0"/>
                                  </p:stCondLst>
                                  <p:childTnLst>
                                    <p:anim calcmode="lin" valueType="num">
                                      <p:cBhvr additive="base">
                                        <p:cTn id="46" dur="500" fill="hold">
                                          <p:stCondLst>
                                            <p:cond delay="0"/>
                                          </p:stCondLst>
                                        </p:cTn>
                                        <p:tgtEl>
                                          <p:spTgt spid="10"/>
                                        </p:tgtEl>
                                        <p:attrNameLst>
                                          <p:attrName>ppt_x</p:attrName>
                                        </p:attrNameLst>
                                      </p:cBhvr>
                                      <p:tavLst>
                                        <p:tav tm="0">
                                          <p:val>
                                            <p:strVal val="ppt_x"/>
                                          </p:val>
                                        </p:tav>
                                        <p:tav tm="100000">
                                          <p:val>
                                            <p:fltVal val="0.89529"/>
                                          </p:val>
                                        </p:tav>
                                      </p:tavLst>
                                    </p:anim>
                                    <p:anim calcmode="lin" valueType="num">
                                      <p:cBhvr additive="base">
                                        <p:cTn id="47" dur="500" fill="hold">
                                          <p:stCondLst>
                                            <p:cond delay="0"/>
                                          </p:stCondLst>
                                        </p:cTn>
                                        <p:tgtEl>
                                          <p:spTgt spid="10"/>
                                        </p:tgtEl>
                                        <p:attrNameLst>
                                          <p:attrName>ppt_y</p:attrName>
                                        </p:attrNameLst>
                                      </p:cBhvr>
                                      <p:tavLst>
                                        <p:tav tm="0">
                                          <p:val>
                                            <p:strVal val="ppt_y"/>
                                          </p:val>
                                        </p:tav>
                                        <p:tav tm="100000">
                                          <p:val>
                                            <p:fltVal val="0.11532"/>
                                          </p:val>
                                        </p:tav>
                                      </p:tavLst>
                                    </p:anim>
                                    <p:anim calcmode="lin" valueType="num">
                                      <p:cBhvr additive="base">
                                        <p:cTn id="48" dur="500" fill="hold">
                                          <p:stCondLst>
                                            <p:cond delay="0"/>
                                          </p:stCondLst>
                                        </p:cTn>
                                        <p:tgtEl>
                                          <p:spTgt spid="10"/>
                                        </p:tgtEl>
                                        <p:attrNameLst>
                                          <p:attrName>ppt_w</p:attrName>
                                        </p:attrNameLst>
                                      </p:cBhvr>
                                      <p:tavLst>
                                        <p:tav tm="0">
                                          <p:val>
                                            <p:strVal val="ppt_w"/>
                                          </p:val>
                                        </p:tav>
                                        <p:tav tm="100000">
                                          <p:val>
                                            <p:strVal val="#ppt_w"/>
                                          </p:val>
                                        </p:tav>
                                      </p:tavLst>
                                    </p:anim>
                                    <p:anim calcmode="lin" valueType="num">
                                      <p:cBhvr additive="base">
                                        <p:cTn id="49" dur="500" fill="hold">
                                          <p:stCondLst>
                                            <p:cond delay="0"/>
                                          </p:stCondLst>
                                        </p:cTn>
                                        <p:tgtEl>
                                          <p:spTgt spid="10"/>
                                        </p:tgtEl>
                                        <p:attrNameLst>
                                          <p:attrName>ppt_h</p:attrName>
                                        </p:attrNameLst>
                                      </p:cBhvr>
                                      <p:tavLst>
                                        <p:tav tm="0">
                                          <p:val>
                                            <p:strVal val="ppt_h"/>
                                          </p:val>
                                        </p:tav>
                                        <p:tav tm="100000">
                                          <p:val>
                                            <p:strVal val="#ppt_h"/>
                                          </p:val>
                                        </p:tav>
                                      </p:tavLst>
                                    </p:anim>
                                  </p:childTnLst>
                                </p:cTn>
                              </p:par>
                            </p:childTnLst>
                          </p:cTn>
                        </p:par>
                        <p:par>
                          <p:cTn id="50" fill="hold">
                            <p:stCondLst>
                              <p:cond delay="6750"/>
                            </p:stCondLst>
                            <p:childTnLst>
                              <p:par>
                                <p:cTn id="51" presetID="35" presetClass="path" presetSubtype="0" accel="50000" decel="50000" fill="hold" nodeType="afterEffect">
                                  <p:stCondLst>
                                    <p:cond delay="0"/>
                                  </p:stCondLst>
                                  <p:childTnLst>
                                    <p:anim calcmode="lin" valueType="num">
                                      <p:cBhvr additive="base">
                                        <p:cTn id="52" dur="500" fill="hold">
                                          <p:stCondLst>
                                            <p:cond delay="0"/>
                                          </p:stCondLst>
                                        </p:cTn>
                                        <p:tgtEl>
                                          <p:spTgt spid="19"/>
                                        </p:tgtEl>
                                        <p:attrNameLst>
                                          <p:attrName>ppt_x</p:attrName>
                                        </p:attrNameLst>
                                      </p:cBhvr>
                                      <p:tavLst>
                                        <p:tav tm="0">
                                          <p:val>
                                            <p:strVal val="ppt_x"/>
                                          </p:val>
                                        </p:tav>
                                        <p:tav tm="100000">
                                          <p:val>
                                            <p:fltVal val="0.26903"/>
                                          </p:val>
                                        </p:tav>
                                      </p:tavLst>
                                    </p:anim>
                                    <p:anim calcmode="lin" valueType="num">
                                      <p:cBhvr additive="base">
                                        <p:cTn id="53" dur="500" fill="hold">
                                          <p:stCondLst>
                                            <p:cond delay="0"/>
                                          </p:stCondLst>
                                        </p:cTn>
                                        <p:tgtEl>
                                          <p:spTgt spid="19"/>
                                        </p:tgtEl>
                                        <p:attrNameLst>
                                          <p:attrName>ppt_y</p:attrName>
                                        </p:attrNameLst>
                                      </p:cBhvr>
                                      <p:tavLst>
                                        <p:tav tm="0">
                                          <p:val>
                                            <p:strVal val="ppt_y"/>
                                          </p:val>
                                        </p:tav>
                                        <p:tav tm="100000">
                                          <p:val>
                                            <p:fltVal val="0.30219"/>
                                          </p:val>
                                        </p:tav>
                                      </p:tavLst>
                                    </p:anim>
                                    <p:anim calcmode="lin" valueType="num">
                                      <p:cBhvr additive="base">
                                        <p:cTn id="54" dur="500" fill="hold">
                                          <p:stCondLst>
                                            <p:cond delay="0"/>
                                          </p:stCondLst>
                                        </p:cTn>
                                        <p:tgtEl>
                                          <p:spTgt spid="19"/>
                                        </p:tgtEl>
                                        <p:attrNameLst>
                                          <p:attrName>ppt_w</p:attrName>
                                        </p:attrNameLst>
                                      </p:cBhvr>
                                      <p:tavLst>
                                        <p:tav tm="0">
                                          <p:val>
                                            <p:strVal val="ppt_w"/>
                                          </p:val>
                                        </p:tav>
                                        <p:tav tm="100000">
                                          <p:val>
                                            <p:strVal val="#ppt_w"/>
                                          </p:val>
                                        </p:tav>
                                      </p:tavLst>
                                    </p:anim>
                                    <p:anim calcmode="lin" valueType="num">
                                      <p:cBhvr additive="base">
                                        <p:cTn id="55" dur="500" fill="hold">
                                          <p:stCondLst>
                                            <p:cond delay="0"/>
                                          </p:stCondLst>
                                        </p:cTn>
                                        <p:tgtEl>
                                          <p:spTgt spid="19"/>
                                        </p:tgtEl>
                                        <p:attrNameLst>
                                          <p:attrName>ppt_h</p:attrName>
                                        </p:attrNameLst>
                                      </p:cBhvr>
                                      <p:tavLst>
                                        <p:tav tm="0">
                                          <p:val>
                                            <p:strVal val="ppt_h"/>
                                          </p:val>
                                        </p:tav>
                                        <p:tav tm="100000">
                                          <p:val>
                                            <p:strVal val="#ppt_h"/>
                                          </p:val>
                                        </p:tav>
                                      </p:tavLst>
                                    </p:anim>
                                  </p:childTnLst>
                                </p:cTn>
                              </p:par>
                            </p:childTnLst>
                          </p:cTn>
                        </p:par>
                        <p:par>
                          <p:cTn id="56" fill="hold">
                            <p:stCondLst>
                              <p:cond delay="7250"/>
                            </p:stCondLst>
                            <p:childTnLst>
                              <p:par>
                                <p:cTn id="57" presetID="35" presetClass="path" presetSubtype="0" accel="50000" decel="50000" fill="hold" nodeType="afterEffect">
                                  <p:stCondLst>
                                    <p:cond delay="0"/>
                                  </p:stCondLst>
                                  <p:childTnLst>
                                    <p:anim calcmode="lin" valueType="num">
                                      <p:cBhvr additive="base">
                                        <p:cTn id="58" dur="500" fill="hold">
                                          <p:stCondLst>
                                            <p:cond delay="0"/>
                                          </p:stCondLst>
                                        </p:cTn>
                                        <p:tgtEl>
                                          <p:spTgt spid="20"/>
                                        </p:tgtEl>
                                        <p:attrNameLst>
                                          <p:attrName>ppt_x</p:attrName>
                                        </p:attrNameLst>
                                      </p:cBhvr>
                                      <p:tavLst>
                                        <p:tav tm="0">
                                          <p:val>
                                            <p:strVal val="ppt_x"/>
                                          </p:val>
                                        </p:tav>
                                        <p:tav tm="100000">
                                          <p:val>
                                            <p:fltVal val="0.26903"/>
                                          </p:val>
                                        </p:tav>
                                      </p:tavLst>
                                    </p:anim>
                                    <p:anim calcmode="lin" valueType="num">
                                      <p:cBhvr additive="base">
                                        <p:cTn id="59" dur="500" fill="hold">
                                          <p:stCondLst>
                                            <p:cond delay="0"/>
                                          </p:stCondLst>
                                        </p:cTn>
                                        <p:tgtEl>
                                          <p:spTgt spid="20"/>
                                        </p:tgtEl>
                                        <p:attrNameLst>
                                          <p:attrName>ppt_y</p:attrName>
                                        </p:attrNameLst>
                                      </p:cBhvr>
                                      <p:tavLst>
                                        <p:tav tm="0">
                                          <p:val>
                                            <p:strVal val="ppt_y"/>
                                          </p:val>
                                        </p:tav>
                                        <p:tav tm="100000">
                                          <p:val>
                                            <p:fltVal val="0.47055"/>
                                          </p:val>
                                        </p:tav>
                                      </p:tavLst>
                                    </p:anim>
                                    <p:anim calcmode="lin" valueType="num">
                                      <p:cBhvr additive="base">
                                        <p:cTn id="60" dur="500" fill="hold">
                                          <p:stCondLst>
                                            <p:cond delay="0"/>
                                          </p:stCondLst>
                                        </p:cTn>
                                        <p:tgtEl>
                                          <p:spTgt spid="20"/>
                                        </p:tgtEl>
                                        <p:attrNameLst>
                                          <p:attrName>ppt_w</p:attrName>
                                        </p:attrNameLst>
                                      </p:cBhvr>
                                      <p:tavLst>
                                        <p:tav tm="0">
                                          <p:val>
                                            <p:strVal val="ppt_w"/>
                                          </p:val>
                                        </p:tav>
                                        <p:tav tm="100000">
                                          <p:val>
                                            <p:strVal val="#ppt_w"/>
                                          </p:val>
                                        </p:tav>
                                      </p:tavLst>
                                    </p:anim>
                                    <p:anim calcmode="lin" valueType="num">
                                      <p:cBhvr additive="base">
                                        <p:cTn id="61" dur="500" fill="hold">
                                          <p:stCondLst>
                                            <p:cond delay="0"/>
                                          </p:stCondLst>
                                        </p:cTn>
                                        <p:tgtEl>
                                          <p:spTgt spid="20"/>
                                        </p:tgtEl>
                                        <p:attrNameLst>
                                          <p:attrName>ppt_h</p:attrName>
                                        </p:attrNameLst>
                                      </p:cBhvr>
                                      <p:tavLst>
                                        <p:tav tm="0">
                                          <p:val>
                                            <p:strVal val="ppt_h"/>
                                          </p:val>
                                        </p:tav>
                                        <p:tav tm="100000">
                                          <p:val>
                                            <p:strVal val="#ppt_h"/>
                                          </p:val>
                                        </p:tav>
                                      </p:tavLst>
                                    </p:anim>
                                  </p:childTnLst>
                                </p:cTn>
                              </p:par>
                            </p:childTnLst>
                          </p:cTn>
                        </p:par>
                        <p:par>
                          <p:cTn id="62" fill="hold">
                            <p:stCondLst>
                              <p:cond delay="7750"/>
                            </p:stCondLst>
                            <p:childTnLst>
                              <p:par>
                                <p:cTn id="63" presetID="35" presetClass="path" presetSubtype="0" accel="50000" decel="50000" fill="hold" nodeType="afterEffect">
                                  <p:stCondLst>
                                    <p:cond delay="0"/>
                                  </p:stCondLst>
                                  <p:childTnLst>
                                    <p:anim calcmode="lin" valueType="num">
                                      <p:cBhvr additive="base">
                                        <p:cTn id="64" dur="500" fill="hold">
                                          <p:stCondLst>
                                            <p:cond delay="0"/>
                                          </p:stCondLst>
                                        </p:cTn>
                                        <p:tgtEl>
                                          <p:spTgt spid="26"/>
                                        </p:tgtEl>
                                        <p:attrNameLst>
                                          <p:attrName>ppt_x</p:attrName>
                                        </p:attrNameLst>
                                      </p:cBhvr>
                                      <p:tavLst>
                                        <p:tav tm="0">
                                          <p:val>
                                            <p:strVal val="ppt_x"/>
                                          </p:val>
                                        </p:tav>
                                        <p:tav tm="100000">
                                          <p:val>
                                            <p:fltVal val="0.26903"/>
                                          </p:val>
                                        </p:tav>
                                      </p:tavLst>
                                    </p:anim>
                                    <p:anim calcmode="lin" valueType="num">
                                      <p:cBhvr additive="base">
                                        <p:cTn id="65" dur="500" fill="hold">
                                          <p:stCondLst>
                                            <p:cond delay="0"/>
                                          </p:stCondLst>
                                        </p:cTn>
                                        <p:tgtEl>
                                          <p:spTgt spid="26"/>
                                        </p:tgtEl>
                                        <p:attrNameLst>
                                          <p:attrName>ppt_y</p:attrName>
                                        </p:attrNameLst>
                                      </p:cBhvr>
                                      <p:tavLst>
                                        <p:tav tm="0">
                                          <p:val>
                                            <p:strVal val="ppt_y"/>
                                          </p:val>
                                        </p:tav>
                                        <p:tav tm="100000">
                                          <p:val>
                                            <p:fltVal val="0.63891"/>
                                          </p:val>
                                        </p:tav>
                                      </p:tavLst>
                                    </p:anim>
                                    <p:anim calcmode="lin" valueType="num">
                                      <p:cBhvr additive="base">
                                        <p:cTn id="66" dur="500" fill="hold">
                                          <p:stCondLst>
                                            <p:cond delay="0"/>
                                          </p:stCondLst>
                                        </p:cTn>
                                        <p:tgtEl>
                                          <p:spTgt spid="26"/>
                                        </p:tgtEl>
                                        <p:attrNameLst>
                                          <p:attrName>ppt_w</p:attrName>
                                        </p:attrNameLst>
                                      </p:cBhvr>
                                      <p:tavLst>
                                        <p:tav tm="0">
                                          <p:val>
                                            <p:strVal val="ppt_w"/>
                                          </p:val>
                                        </p:tav>
                                        <p:tav tm="100000">
                                          <p:val>
                                            <p:strVal val="#ppt_w"/>
                                          </p:val>
                                        </p:tav>
                                      </p:tavLst>
                                    </p:anim>
                                    <p:anim calcmode="lin" valueType="num">
                                      <p:cBhvr additive="base">
                                        <p:cTn id="67" dur="500" fill="hold">
                                          <p:stCondLst>
                                            <p:cond delay="0"/>
                                          </p:stCondLst>
                                        </p:cTn>
                                        <p:tgtEl>
                                          <p:spTgt spid="26"/>
                                        </p:tgtEl>
                                        <p:attrNameLst>
                                          <p:attrName>ppt_h</p:attrName>
                                        </p:attrNameLst>
                                      </p:cBhvr>
                                      <p:tavLst>
                                        <p:tav tm="0">
                                          <p:val>
                                            <p:strVal val="ppt_h"/>
                                          </p:val>
                                        </p:tav>
                                        <p:tav tm="100000">
                                          <p:val>
                                            <p:strVal val="#ppt_h"/>
                                          </p:val>
                                        </p:tav>
                                      </p:tavLst>
                                    </p:anim>
                                  </p:childTnLst>
                                </p:cTn>
                              </p:par>
                            </p:childTnLst>
                          </p:cTn>
                        </p:par>
                        <p:par>
                          <p:cTn id="68" fill="hold">
                            <p:stCondLst>
                              <p:cond delay="8250"/>
                            </p:stCondLst>
                            <p:childTnLst>
                              <p:par>
                                <p:cTn id="69" presetID="38" presetClass="exit" presetSubtype="0" accel="50000" fill="hold" nodeType="afterEffect">
                                  <p:stCondLst>
                                    <p:cond delay="0"/>
                                  </p:stCondLst>
                                  <p:iterate type="lt">
                                    <p:tmPct val="50000"/>
                                  </p:iterate>
                                  <p:childTnLst>
                                    <p:anim calcmode="lin" valueType="num">
                                      <p:cBhvr>
                                        <p:cTn id="70" dur="500">
                                          <p:stCondLst>
                                            <p:cond delay="0"/>
                                          </p:stCondLst>
                                        </p:cTn>
                                        <p:tgtEl>
                                          <p:spTgt spid="10"/>
                                        </p:tgtEl>
                                        <p:attrNameLst>
                                          <p:attrName>style.rotation</p:attrName>
                                        </p:attrNameLst>
                                      </p:cBhvr>
                                      <p:tavLst>
                                        <p:tav tm="0">
                                          <p:val>
                                            <p:fltVal val="0"/>
                                          </p:val>
                                        </p:tav>
                                        <p:tav tm="100000">
                                          <p:val>
                                            <p:fltVal val="45"/>
                                          </p:val>
                                        </p:tav>
                                      </p:tavLst>
                                    </p:anim>
                                    <p:anim calcmode="lin" valueType="num">
                                      <p:cBhvr>
                                        <p:cTn id="71" dur="500">
                                          <p:stCondLst>
                                            <p:cond delay="0"/>
                                          </p:stCondLst>
                                        </p:cTn>
                                        <p:tgtEl>
                                          <p:spTgt spid="10"/>
                                        </p:tgtEl>
                                        <p:attrNameLst>
                                          <p:attrName>ppt_y</p:attrName>
                                        </p:attrNameLst>
                                      </p:cBhvr>
                                      <p:tavLst>
                                        <p:tav tm="0">
                                          <p:val>
                                            <p:strVal val="ppt_y"/>
                                          </p:val>
                                        </p:tav>
                                        <p:tav tm="100000">
                                          <p:val>
                                            <p:strVal val="ppt_y+1"/>
                                          </p:val>
                                        </p:tav>
                                      </p:tavLst>
                                    </p:anim>
                                    <p:set>
                                      <p:cBhvr>
                                        <p:cTn id="72" dur="1" fill="hold">
                                          <p:stCondLst>
                                            <p:cond delay="499"/>
                                          </p:stCondLst>
                                        </p:cTn>
                                        <p:tgtEl>
                                          <p:spTgt spid="10"/>
                                        </p:tgtEl>
                                        <p:attrNameLst>
                                          <p:attrName>style.visibility</p:attrName>
                                        </p:attrNameLst>
                                      </p:cBhvr>
                                      <p:to>
                                        <p:strVal val="hidden"/>
                                      </p:to>
                                    </p:set>
                                  </p:childTnLst>
                                </p:cTn>
                              </p:par>
                            </p:childTnLst>
                          </p:cTn>
                        </p:par>
                        <p:par>
                          <p:cTn id="73" fill="hold">
                            <p:stCondLst>
                              <p:cond delay="8750"/>
                            </p:stCondLst>
                            <p:childTnLst>
                              <p:par>
                                <p:cTn id="74" presetID="35" presetClass="path" presetSubtype="0" accel="50000" decel="50000" fill="hold" nodeType="afterEffect">
                                  <p:stCondLst>
                                    <p:cond delay="0"/>
                                  </p:stCondLst>
                                  <p:childTnLst>
                                    <p:anim calcmode="lin" valueType="num">
                                      <p:cBhvr additive="base">
                                        <p:cTn id="75" dur="500" fill="hold">
                                          <p:stCondLst>
                                            <p:cond delay="0"/>
                                          </p:stCondLst>
                                        </p:cTn>
                                        <p:tgtEl>
                                          <p:spTgt spid="19"/>
                                        </p:tgtEl>
                                        <p:attrNameLst>
                                          <p:attrName>ppt_x</p:attrName>
                                        </p:attrNameLst>
                                      </p:cBhvr>
                                      <p:tavLst>
                                        <p:tav tm="0">
                                          <p:val>
                                            <p:strVal val="ppt_x"/>
                                          </p:val>
                                        </p:tav>
                                        <p:tav tm="100000">
                                          <p:val>
                                            <p:fltVal val="0.52834"/>
                                          </p:val>
                                        </p:tav>
                                      </p:tavLst>
                                    </p:anim>
                                    <p:anim calcmode="lin" valueType="num">
                                      <p:cBhvr additive="base">
                                        <p:cTn id="76" dur="500" fill="hold">
                                          <p:stCondLst>
                                            <p:cond delay="0"/>
                                          </p:stCondLst>
                                        </p:cTn>
                                        <p:tgtEl>
                                          <p:spTgt spid="19"/>
                                        </p:tgtEl>
                                        <p:attrNameLst>
                                          <p:attrName>ppt_y</p:attrName>
                                        </p:attrNameLst>
                                      </p:cBhvr>
                                      <p:tavLst>
                                        <p:tav tm="0">
                                          <p:val>
                                            <p:strVal val="ppt_y"/>
                                          </p:val>
                                        </p:tav>
                                        <p:tav tm="100000">
                                          <p:val>
                                            <p:fltVal val="0.20833"/>
                                          </p:val>
                                        </p:tav>
                                      </p:tavLst>
                                    </p:anim>
                                    <p:anim calcmode="lin" valueType="num">
                                      <p:cBhvr additive="base">
                                        <p:cTn id="77" dur="500" fill="hold">
                                          <p:stCondLst>
                                            <p:cond delay="0"/>
                                          </p:stCondLst>
                                        </p:cTn>
                                        <p:tgtEl>
                                          <p:spTgt spid="19"/>
                                        </p:tgtEl>
                                        <p:attrNameLst>
                                          <p:attrName>ppt_w</p:attrName>
                                        </p:attrNameLst>
                                      </p:cBhvr>
                                      <p:tavLst>
                                        <p:tav tm="0">
                                          <p:val>
                                            <p:strVal val="ppt_w"/>
                                          </p:val>
                                        </p:tav>
                                        <p:tav tm="100000">
                                          <p:val>
                                            <p:strVal val="#ppt_w"/>
                                          </p:val>
                                        </p:tav>
                                      </p:tavLst>
                                    </p:anim>
                                    <p:anim calcmode="lin" valueType="num">
                                      <p:cBhvr additive="base">
                                        <p:cTn id="78" dur="500" fill="hold">
                                          <p:stCondLst>
                                            <p:cond delay="0"/>
                                          </p:stCondLst>
                                        </p:cTn>
                                        <p:tgtEl>
                                          <p:spTgt spid="19"/>
                                        </p:tgtEl>
                                        <p:attrNameLst>
                                          <p:attrName>ppt_h</p:attrName>
                                        </p:attrNameLst>
                                      </p:cBhvr>
                                      <p:tavLst>
                                        <p:tav tm="0">
                                          <p:val>
                                            <p:strVal val="ppt_h"/>
                                          </p:val>
                                        </p:tav>
                                        <p:tav tm="100000">
                                          <p:val>
                                            <p:strVal val="#ppt_h"/>
                                          </p:val>
                                        </p:tav>
                                      </p:tavLst>
                                    </p:anim>
                                  </p:childTnLst>
                                </p:cTn>
                              </p:par>
                            </p:childTnLst>
                          </p:cTn>
                        </p:par>
                        <p:par>
                          <p:cTn id="79" fill="hold">
                            <p:stCondLst>
                              <p:cond delay="9250"/>
                            </p:stCondLst>
                            <p:childTnLst>
                              <p:par>
                                <p:cTn id="80" presetID="35" presetClass="path" presetSubtype="0" accel="50000" decel="50000" fill="hold" nodeType="afterEffect">
                                  <p:stCondLst>
                                    <p:cond delay="0"/>
                                  </p:stCondLst>
                                  <p:childTnLst>
                                    <p:anim calcmode="lin" valueType="num">
                                      <p:cBhvr additive="base">
                                        <p:cTn id="81" dur="500" fill="hold">
                                          <p:stCondLst>
                                            <p:cond delay="0"/>
                                          </p:stCondLst>
                                        </p:cTn>
                                        <p:tgtEl>
                                          <p:spTgt spid="20"/>
                                        </p:tgtEl>
                                        <p:attrNameLst>
                                          <p:attrName>ppt_x</p:attrName>
                                        </p:attrNameLst>
                                      </p:cBhvr>
                                      <p:tavLst>
                                        <p:tav tm="0">
                                          <p:val>
                                            <p:strVal val="ppt_x"/>
                                          </p:val>
                                        </p:tav>
                                        <p:tav tm="100000">
                                          <p:val>
                                            <p:fltVal val="0.52834"/>
                                          </p:val>
                                        </p:tav>
                                      </p:tavLst>
                                    </p:anim>
                                    <p:anim calcmode="lin" valueType="num">
                                      <p:cBhvr additive="base">
                                        <p:cTn id="82" dur="500" fill="hold">
                                          <p:stCondLst>
                                            <p:cond delay="0"/>
                                          </p:stCondLst>
                                        </p:cTn>
                                        <p:tgtEl>
                                          <p:spTgt spid="20"/>
                                        </p:tgtEl>
                                        <p:attrNameLst>
                                          <p:attrName>ppt_y</p:attrName>
                                        </p:attrNameLst>
                                      </p:cBhvr>
                                      <p:tavLst>
                                        <p:tav tm="0">
                                          <p:val>
                                            <p:strVal val="ppt_y"/>
                                          </p:val>
                                        </p:tav>
                                        <p:tav tm="100000">
                                          <p:val>
                                            <p:fltVal val="0.3767"/>
                                          </p:val>
                                        </p:tav>
                                      </p:tavLst>
                                    </p:anim>
                                    <p:anim calcmode="lin" valueType="num">
                                      <p:cBhvr additive="base">
                                        <p:cTn id="83" dur="500" fill="hold">
                                          <p:stCondLst>
                                            <p:cond delay="0"/>
                                          </p:stCondLst>
                                        </p:cTn>
                                        <p:tgtEl>
                                          <p:spTgt spid="20"/>
                                        </p:tgtEl>
                                        <p:attrNameLst>
                                          <p:attrName>ppt_w</p:attrName>
                                        </p:attrNameLst>
                                      </p:cBhvr>
                                      <p:tavLst>
                                        <p:tav tm="0">
                                          <p:val>
                                            <p:strVal val="ppt_w"/>
                                          </p:val>
                                        </p:tav>
                                        <p:tav tm="100000">
                                          <p:val>
                                            <p:strVal val="#ppt_w"/>
                                          </p:val>
                                        </p:tav>
                                      </p:tavLst>
                                    </p:anim>
                                    <p:anim calcmode="lin" valueType="num">
                                      <p:cBhvr additive="base">
                                        <p:cTn id="84" dur="500" fill="hold">
                                          <p:stCondLst>
                                            <p:cond delay="0"/>
                                          </p:stCondLst>
                                        </p:cTn>
                                        <p:tgtEl>
                                          <p:spTgt spid="20"/>
                                        </p:tgtEl>
                                        <p:attrNameLst>
                                          <p:attrName>ppt_h</p:attrName>
                                        </p:attrNameLst>
                                      </p:cBhvr>
                                      <p:tavLst>
                                        <p:tav tm="0">
                                          <p:val>
                                            <p:strVal val="ppt_h"/>
                                          </p:val>
                                        </p:tav>
                                        <p:tav tm="100000">
                                          <p:val>
                                            <p:strVal val="#ppt_h"/>
                                          </p:val>
                                        </p:tav>
                                      </p:tavLst>
                                    </p:anim>
                                  </p:childTnLst>
                                </p:cTn>
                              </p:par>
                            </p:childTnLst>
                          </p:cTn>
                        </p:par>
                        <p:par>
                          <p:cTn id="85" fill="hold">
                            <p:stCondLst>
                              <p:cond delay="9750"/>
                            </p:stCondLst>
                            <p:childTnLst>
                              <p:par>
                                <p:cTn id="86" presetID="35" presetClass="path" presetSubtype="0" accel="50000" decel="50000" fill="hold" nodeType="afterEffect">
                                  <p:stCondLst>
                                    <p:cond delay="0"/>
                                  </p:stCondLst>
                                  <p:childTnLst>
                                    <p:anim calcmode="lin" valueType="num">
                                      <p:cBhvr additive="base">
                                        <p:cTn id="87" dur="500" fill="hold">
                                          <p:stCondLst>
                                            <p:cond delay="0"/>
                                          </p:stCondLst>
                                        </p:cTn>
                                        <p:tgtEl>
                                          <p:spTgt spid="26"/>
                                        </p:tgtEl>
                                        <p:attrNameLst>
                                          <p:attrName>ppt_x</p:attrName>
                                        </p:attrNameLst>
                                      </p:cBhvr>
                                      <p:tavLst>
                                        <p:tav tm="0">
                                          <p:val>
                                            <p:strVal val="ppt_x"/>
                                          </p:val>
                                        </p:tav>
                                        <p:tav tm="100000">
                                          <p:val>
                                            <p:fltVal val="0.52834"/>
                                          </p:val>
                                        </p:tav>
                                      </p:tavLst>
                                    </p:anim>
                                    <p:anim calcmode="lin" valueType="num">
                                      <p:cBhvr additive="base">
                                        <p:cTn id="88" dur="500" fill="hold">
                                          <p:stCondLst>
                                            <p:cond delay="0"/>
                                          </p:stCondLst>
                                        </p:cTn>
                                        <p:tgtEl>
                                          <p:spTgt spid="26"/>
                                        </p:tgtEl>
                                        <p:attrNameLst>
                                          <p:attrName>ppt_y</p:attrName>
                                        </p:attrNameLst>
                                      </p:cBhvr>
                                      <p:tavLst>
                                        <p:tav tm="0">
                                          <p:val>
                                            <p:strVal val="ppt_y"/>
                                          </p:val>
                                        </p:tav>
                                        <p:tav tm="100000">
                                          <p:val>
                                            <p:fltVal val="0.54506"/>
                                          </p:val>
                                        </p:tav>
                                      </p:tavLst>
                                    </p:anim>
                                    <p:anim calcmode="lin" valueType="num">
                                      <p:cBhvr additive="base">
                                        <p:cTn id="89" dur="500" fill="hold">
                                          <p:stCondLst>
                                            <p:cond delay="0"/>
                                          </p:stCondLst>
                                        </p:cTn>
                                        <p:tgtEl>
                                          <p:spTgt spid="26"/>
                                        </p:tgtEl>
                                        <p:attrNameLst>
                                          <p:attrName>ppt_w</p:attrName>
                                        </p:attrNameLst>
                                      </p:cBhvr>
                                      <p:tavLst>
                                        <p:tav tm="0">
                                          <p:val>
                                            <p:strVal val="ppt_w"/>
                                          </p:val>
                                        </p:tav>
                                        <p:tav tm="100000">
                                          <p:val>
                                            <p:strVal val="#ppt_w"/>
                                          </p:val>
                                        </p:tav>
                                      </p:tavLst>
                                    </p:anim>
                                    <p:anim calcmode="lin" valueType="num">
                                      <p:cBhvr additive="base">
                                        <p:cTn id="90" dur="500" fill="hold">
                                          <p:stCondLst>
                                            <p:cond delay="0"/>
                                          </p:stCondLst>
                                        </p:cTn>
                                        <p:tgtEl>
                                          <p:spTgt spid="26"/>
                                        </p:tgtEl>
                                        <p:attrNameLst>
                                          <p:attrName>ppt_h</p:attrName>
                                        </p:attrNameLst>
                                      </p:cBhvr>
                                      <p:tavLst>
                                        <p:tav tm="0">
                                          <p:val>
                                            <p:strVal val="ppt_h"/>
                                          </p:val>
                                        </p:tav>
                                        <p:tav tm="100000">
                                          <p:val>
                                            <p:strVal val="#ppt_h"/>
                                          </p:val>
                                        </p:tav>
                                      </p:tavLst>
                                    </p:anim>
                                  </p:childTnLst>
                                </p:cTn>
                              </p:par>
                            </p:childTnLst>
                          </p:cTn>
                        </p:par>
                        <p:par>
                          <p:cTn id="91" fill="hold">
                            <p:stCondLst>
                              <p:cond delay="10250"/>
                            </p:stCondLst>
                            <p:childTnLst>
                              <p:par>
                                <p:cTn id="92" presetID="38" presetClass="exit" presetSubtype="0" accel="50000" fill="hold" nodeType="afterEffect">
                                  <p:stCondLst>
                                    <p:cond delay="0"/>
                                  </p:stCondLst>
                                  <p:iterate type="lt">
                                    <p:tmPct val="50000"/>
                                  </p:iterate>
                                  <p:childTnLst>
                                    <p:anim calcmode="lin" valueType="num">
                                      <p:cBhvr>
                                        <p:cTn id="93" dur="500">
                                          <p:stCondLst>
                                            <p:cond delay="0"/>
                                          </p:stCondLst>
                                        </p:cTn>
                                        <p:tgtEl>
                                          <p:spTgt spid="19"/>
                                        </p:tgtEl>
                                        <p:attrNameLst>
                                          <p:attrName>style.rotation</p:attrName>
                                        </p:attrNameLst>
                                      </p:cBhvr>
                                      <p:tavLst>
                                        <p:tav tm="0">
                                          <p:val>
                                            <p:fltVal val="0"/>
                                          </p:val>
                                        </p:tav>
                                        <p:tav tm="100000">
                                          <p:val>
                                            <p:fltVal val="45"/>
                                          </p:val>
                                        </p:tav>
                                      </p:tavLst>
                                    </p:anim>
                                    <p:anim calcmode="lin" valueType="num">
                                      <p:cBhvr>
                                        <p:cTn id="94" dur="500">
                                          <p:stCondLst>
                                            <p:cond delay="0"/>
                                          </p:stCondLst>
                                        </p:cTn>
                                        <p:tgtEl>
                                          <p:spTgt spid="19"/>
                                        </p:tgtEl>
                                        <p:attrNameLst>
                                          <p:attrName>ppt_y</p:attrName>
                                        </p:attrNameLst>
                                      </p:cBhvr>
                                      <p:tavLst>
                                        <p:tav tm="0">
                                          <p:val>
                                            <p:strVal val="ppt_y"/>
                                          </p:val>
                                        </p:tav>
                                        <p:tav tm="100000">
                                          <p:val>
                                            <p:strVal val="ppt_y+1"/>
                                          </p:val>
                                        </p:tav>
                                      </p:tavLst>
                                    </p:anim>
                                    <p:set>
                                      <p:cBhvr>
                                        <p:cTn id="95" dur="1" fill="hold">
                                          <p:stCondLst>
                                            <p:cond delay="499"/>
                                          </p:stCondLst>
                                        </p:cTn>
                                        <p:tgtEl>
                                          <p:spTgt spid="19"/>
                                        </p:tgtEl>
                                        <p:attrNameLst>
                                          <p:attrName>style.visibility</p:attrName>
                                        </p:attrNameLst>
                                      </p:cBhvr>
                                      <p:to>
                                        <p:strVal val="hidden"/>
                                      </p:to>
                                    </p:set>
                                  </p:childTnLst>
                                </p:cTn>
                              </p:par>
                            </p:childTnLst>
                          </p:cTn>
                        </p:par>
                        <p:par>
                          <p:cTn id="96" fill="hold">
                            <p:stCondLst>
                              <p:cond delay="10750"/>
                            </p:stCondLst>
                            <p:childTnLst>
                              <p:par>
                                <p:cTn id="97" presetID="35" presetClass="path" presetSubtype="0" accel="50000" decel="50000" fill="hold" nodeType="afterEffect">
                                  <p:stCondLst>
                                    <p:cond delay="0"/>
                                  </p:stCondLst>
                                  <p:childTnLst>
                                    <p:anim calcmode="lin" valueType="num">
                                      <p:cBhvr additive="base">
                                        <p:cTn id="98" dur="500" fill="hold">
                                          <p:stCondLst>
                                            <p:cond delay="0"/>
                                          </p:stCondLst>
                                        </p:cTn>
                                        <p:tgtEl>
                                          <p:spTgt spid="20"/>
                                        </p:tgtEl>
                                        <p:attrNameLst>
                                          <p:attrName>ppt_x</p:attrName>
                                        </p:attrNameLst>
                                      </p:cBhvr>
                                      <p:tavLst>
                                        <p:tav tm="0">
                                          <p:val>
                                            <p:strVal val="ppt_x"/>
                                          </p:val>
                                        </p:tav>
                                        <p:tav tm="100000">
                                          <p:val>
                                            <p:fltVal val="0.52834"/>
                                          </p:val>
                                        </p:tav>
                                      </p:tavLst>
                                    </p:anim>
                                    <p:anim calcmode="lin" valueType="num">
                                      <p:cBhvr additive="base">
                                        <p:cTn id="99" dur="500" fill="hold">
                                          <p:stCondLst>
                                            <p:cond delay="0"/>
                                          </p:stCondLst>
                                        </p:cTn>
                                        <p:tgtEl>
                                          <p:spTgt spid="20"/>
                                        </p:tgtEl>
                                        <p:attrNameLst>
                                          <p:attrName>ppt_y</p:attrName>
                                        </p:attrNameLst>
                                      </p:cBhvr>
                                      <p:tavLst>
                                        <p:tav tm="0">
                                          <p:val>
                                            <p:strVal val="ppt_y"/>
                                          </p:val>
                                        </p:tav>
                                        <p:tav tm="100000">
                                          <p:val>
                                            <p:fltVal val="0.29252"/>
                                          </p:val>
                                        </p:tav>
                                      </p:tavLst>
                                    </p:anim>
                                    <p:anim calcmode="lin" valueType="num">
                                      <p:cBhvr additive="base">
                                        <p:cTn id="100" dur="500" fill="hold">
                                          <p:stCondLst>
                                            <p:cond delay="0"/>
                                          </p:stCondLst>
                                        </p:cTn>
                                        <p:tgtEl>
                                          <p:spTgt spid="20"/>
                                        </p:tgtEl>
                                        <p:attrNameLst>
                                          <p:attrName>ppt_w</p:attrName>
                                        </p:attrNameLst>
                                      </p:cBhvr>
                                      <p:tavLst>
                                        <p:tav tm="0">
                                          <p:val>
                                            <p:strVal val="ppt_w"/>
                                          </p:val>
                                        </p:tav>
                                        <p:tav tm="100000">
                                          <p:val>
                                            <p:strVal val="#ppt_w"/>
                                          </p:val>
                                        </p:tav>
                                      </p:tavLst>
                                    </p:anim>
                                    <p:anim calcmode="lin" valueType="num">
                                      <p:cBhvr additive="base">
                                        <p:cTn id="101" dur="500" fill="hold">
                                          <p:stCondLst>
                                            <p:cond delay="0"/>
                                          </p:stCondLst>
                                        </p:cTn>
                                        <p:tgtEl>
                                          <p:spTgt spid="20"/>
                                        </p:tgtEl>
                                        <p:attrNameLst>
                                          <p:attrName>ppt_h</p:attrName>
                                        </p:attrNameLst>
                                      </p:cBhvr>
                                      <p:tavLst>
                                        <p:tav tm="0">
                                          <p:val>
                                            <p:strVal val="ppt_h"/>
                                          </p:val>
                                        </p:tav>
                                        <p:tav tm="100000">
                                          <p:val>
                                            <p:strVal val="#ppt_h"/>
                                          </p:val>
                                        </p:tav>
                                      </p:tavLst>
                                    </p:anim>
                                  </p:childTnLst>
                                </p:cTn>
                              </p:par>
                            </p:childTnLst>
                          </p:cTn>
                        </p:par>
                        <p:par>
                          <p:cTn id="102" fill="hold">
                            <p:stCondLst>
                              <p:cond delay="11250"/>
                            </p:stCondLst>
                            <p:childTnLst>
                              <p:par>
                                <p:cTn id="103" presetID="35" presetClass="path" presetSubtype="0" accel="50000" decel="50000" fill="hold" nodeType="afterEffect">
                                  <p:stCondLst>
                                    <p:cond delay="0"/>
                                  </p:stCondLst>
                                  <p:childTnLst>
                                    <p:anim calcmode="lin" valueType="num">
                                      <p:cBhvr additive="base">
                                        <p:cTn id="104" dur="500" fill="hold">
                                          <p:stCondLst>
                                            <p:cond delay="0"/>
                                          </p:stCondLst>
                                        </p:cTn>
                                        <p:tgtEl>
                                          <p:spTgt spid="26"/>
                                        </p:tgtEl>
                                        <p:attrNameLst>
                                          <p:attrName>ppt_x</p:attrName>
                                        </p:attrNameLst>
                                      </p:cBhvr>
                                      <p:tavLst>
                                        <p:tav tm="0">
                                          <p:val>
                                            <p:strVal val="ppt_x"/>
                                          </p:val>
                                        </p:tav>
                                        <p:tav tm="100000">
                                          <p:val>
                                            <p:fltVal val="0.52834"/>
                                          </p:val>
                                        </p:tav>
                                      </p:tavLst>
                                    </p:anim>
                                    <p:anim calcmode="lin" valueType="num">
                                      <p:cBhvr additive="base">
                                        <p:cTn id="105" dur="500" fill="hold">
                                          <p:stCondLst>
                                            <p:cond delay="0"/>
                                          </p:stCondLst>
                                        </p:cTn>
                                        <p:tgtEl>
                                          <p:spTgt spid="26"/>
                                        </p:tgtEl>
                                        <p:attrNameLst>
                                          <p:attrName>ppt_y</p:attrName>
                                        </p:attrNameLst>
                                      </p:cBhvr>
                                      <p:tavLst>
                                        <p:tav tm="0">
                                          <p:val>
                                            <p:strVal val="ppt_y"/>
                                          </p:val>
                                        </p:tav>
                                        <p:tav tm="100000">
                                          <p:val>
                                            <p:fltVal val="0.46088"/>
                                          </p:val>
                                        </p:tav>
                                      </p:tavLst>
                                    </p:anim>
                                    <p:anim calcmode="lin" valueType="num">
                                      <p:cBhvr additive="base">
                                        <p:cTn id="106" dur="500" fill="hold">
                                          <p:stCondLst>
                                            <p:cond delay="0"/>
                                          </p:stCondLst>
                                        </p:cTn>
                                        <p:tgtEl>
                                          <p:spTgt spid="26"/>
                                        </p:tgtEl>
                                        <p:attrNameLst>
                                          <p:attrName>ppt_w</p:attrName>
                                        </p:attrNameLst>
                                      </p:cBhvr>
                                      <p:tavLst>
                                        <p:tav tm="0">
                                          <p:val>
                                            <p:strVal val="ppt_w"/>
                                          </p:val>
                                        </p:tav>
                                        <p:tav tm="100000">
                                          <p:val>
                                            <p:strVal val="#ppt_w"/>
                                          </p:val>
                                        </p:tav>
                                      </p:tavLst>
                                    </p:anim>
                                    <p:anim calcmode="lin" valueType="num">
                                      <p:cBhvr additive="base">
                                        <p:cTn id="107" dur="500" fill="hold">
                                          <p:stCondLst>
                                            <p:cond delay="0"/>
                                          </p:stCondLst>
                                        </p:cTn>
                                        <p:tgtEl>
                                          <p:spTgt spid="26"/>
                                        </p:tgtEl>
                                        <p:attrNameLst>
                                          <p:attrName>ppt_h</p:attrName>
                                        </p:attrNameLst>
                                      </p:cBhvr>
                                      <p:tavLst>
                                        <p:tav tm="0">
                                          <p:val>
                                            <p:strVal val="ppt_h"/>
                                          </p:val>
                                        </p:tav>
                                        <p:tav tm="100000">
                                          <p:val>
                                            <p:strVal val="#ppt_h"/>
                                          </p:val>
                                        </p:tav>
                                      </p:tavLst>
                                    </p:anim>
                                  </p:childTnLst>
                                </p:cTn>
                              </p:par>
                            </p:childTnLst>
                          </p:cTn>
                        </p:par>
                        <p:par>
                          <p:cTn id="108" fill="hold">
                            <p:stCondLst>
                              <p:cond delay="11750"/>
                            </p:stCondLst>
                            <p:childTnLst>
                              <p:par>
                                <p:cTn id="109" presetID="38" presetClass="exit" presetSubtype="0" accel="50000" fill="hold" nodeType="afterEffect">
                                  <p:stCondLst>
                                    <p:cond delay="0"/>
                                  </p:stCondLst>
                                  <p:iterate type="lt">
                                    <p:tmPct val="50000"/>
                                  </p:iterate>
                                  <p:childTnLst>
                                    <p:anim calcmode="lin" valueType="num">
                                      <p:cBhvr>
                                        <p:cTn id="110" dur="500">
                                          <p:stCondLst>
                                            <p:cond delay="0"/>
                                          </p:stCondLst>
                                        </p:cTn>
                                        <p:tgtEl>
                                          <p:spTgt spid="20"/>
                                        </p:tgtEl>
                                        <p:attrNameLst>
                                          <p:attrName>style.rotation</p:attrName>
                                        </p:attrNameLst>
                                      </p:cBhvr>
                                      <p:tavLst>
                                        <p:tav tm="0">
                                          <p:val>
                                            <p:fltVal val="0"/>
                                          </p:val>
                                        </p:tav>
                                        <p:tav tm="100000">
                                          <p:val>
                                            <p:fltVal val="45"/>
                                          </p:val>
                                        </p:tav>
                                      </p:tavLst>
                                    </p:anim>
                                    <p:anim calcmode="lin" valueType="num">
                                      <p:cBhvr>
                                        <p:cTn id="111" dur="500">
                                          <p:stCondLst>
                                            <p:cond delay="0"/>
                                          </p:stCondLst>
                                        </p:cTn>
                                        <p:tgtEl>
                                          <p:spTgt spid="20"/>
                                        </p:tgtEl>
                                        <p:attrNameLst>
                                          <p:attrName>ppt_y</p:attrName>
                                        </p:attrNameLst>
                                      </p:cBhvr>
                                      <p:tavLst>
                                        <p:tav tm="0">
                                          <p:val>
                                            <p:strVal val="ppt_y"/>
                                          </p:val>
                                        </p:tav>
                                        <p:tav tm="100000">
                                          <p:val>
                                            <p:strVal val="ppt_y+1"/>
                                          </p:val>
                                        </p:tav>
                                      </p:tavLst>
                                    </p:anim>
                                    <p:set>
                                      <p:cBhvr>
                                        <p:cTn id="112" dur="1" fill="hold">
                                          <p:stCondLst>
                                            <p:cond delay="499"/>
                                          </p:stCondLst>
                                        </p:cTn>
                                        <p:tgtEl>
                                          <p:spTgt spid="20"/>
                                        </p:tgtEl>
                                        <p:attrNameLst>
                                          <p:attrName>style.visibility</p:attrName>
                                        </p:attrNameLst>
                                      </p:cBhvr>
                                      <p:to>
                                        <p:strVal val="hidden"/>
                                      </p:to>
                                    </p:set>
                                  </p:childTnLst>
                                </p:cTn>
                              </p:par>
                            </p:childTnLst>
                          </p:cTn>
                        </p:par>
                        <p:par>
                          <p:cTn id="113" fill="hold">
                            <p:stCondLst>
                              <p:cond delay="12250"/>
                            </p:stCondLst>
                            <p:childTnLst>
                              <p:par>
                                <p:cTn id="114" presetID="35" presetClass="path" presetSubtype="0" accel="50000" decel="50000" fill="hold" nodeType="afterEffect">
                                  <p:stCondLst>
                                    <p:cond delay="0"/>
                                  </p:stCondLst>
                                  <p:childTnLst>
                                    <p:anim calcmode="lin" valueType="num">
                                      <p:cBhvr additive="base">
                                        <p:cTn id="115" dur="500" fill="hold">
                                          <p:stCondLst>
                                            <p:cond delay="0"/>
                                          </p:stCondLst>
                                        </p:cTn>
                                        <p:tgtEl>
                                          <p:spTgt spid="26"/>
                                        </p:tgtEl>
                                        <p:attrNameLst>
                                          <p:attrName>ppt_x</p:attrName>
                                        </p:attrNameLst>
                                      </p:cBhvr>
                                      <p:tavLst>
                                        <p:tav tm="0">
                                          <p:val>
                                            <p:strVal val="ppt_x"/>
                                          </p:val>
                                        </p:tav>
                                        <p:tav tm="100000">
                                          <p:val>
                                            <p:fltVal val="0.52834"/>
                                          </p:val>
                                        </p:tav>
                                      </p:tavLst>
                                    </p:anim>
                                    <p:anim calcmode="lin" valueType="num">
                                      <p:cBhvr additive="base">
                                        <p:cTn id="116" dur="500" fill="hold">
                                          <p:stCondLst>
                                            <p:cond delay="0"/>
                                          </p:stCondLst>
                                        </p:cTn>
                                        <p:tgtEl>
                                          <p:spTgt spid="26"/>
                                        </p:tgtEl>
                                        <p:attrNameLst>
                                          <p:attrName>ppt_y</p:attrName>
                                        </p:attrNameLst>
                                      </p:cBhvr>
                                      <p:tavLst>
                                        <p:tav tm="0">
                                          <p:val>
                                            <p:strVal val="ppt_y"/>
                                          </p:val>
                                        </p:tav>
                                        <p:tav tm="100000">
                                          <p:val>
                                            <p:fltVal val="0.3767"/>
                                          </p:val>
                                        </p:tav>
                                      </p:tavLst>
                                    </p:anim>
                                    <p:anim calcmode="lin" valueType="num">
                                      <p:cBhvr additive="base">
                                        <p:cTn id="117" dur="500" fill="hold">
                                          <p:stCondLst>
                                            <p:cond delay="0"/>
                                          </p:stCondLst>
                                        </p:cTn>
                                        <p:tgtEl>
                                          <p:spTgt spid="26"/>
                                        </p:tgtEl>
                                        <p:attrNameLst>
                                          <p:attrName>ppt_w</p:attrName>
                                        </p:attrNameLst>
                                      </p:cBhvr>
                                      <p:tavLst>
                                        <p:tav tm="0">
                                          <p:val>
                                            <p:strVal val="ppt_w"/>
                                          </p:val>
                                        </p:tav>
                                        <p:tav tm="100000">
                                          <p:val>
                                            <p:strVal val="#ppt_w"/>
                                          </p:val>
                                        </p:tav>
                                      </p:tavLst>
                                    </p:anim>
                                    <p:anim calcmode="lin" valueType="num">
                                      <p:cBhvr additive="base">
                                        <p:cTn id="118" dur="500" fill="hold">
                                          <p:stCondLst>
                                            <p:cond delay="0"/>
                                          </p:stCondLst>
                                        </p:cTn>
                                        <p:tgtEl>
                                          <p:spTgt spid="26"/>
                                        </p:tgtEl>
                                        <p:attrNameLst>
                                          <p:attrName>ppt_h</p:attrName>
                                        </p:attrNameLst>
                                      </p:cBhvr>
                                      <p:tavLst>
                                        <p:tav tm="0">
                                          <p:val>
                                            <p:strVal val="ppt_h"/>
                                          </p:val>
                                        </p:tav>
                                        <p:tav tm="100000">
                                          <p:val>
                                            <p:strVal val="#ppt_h"/>
                                          </p:val>
                                        </p:tav>
                                      </p:tavLst>
                                    </p:anim>
                                  </p:childTnLst>
                                </p:cTn>
                              </p:par>
                            </p:childTnLst>
                          </p:cTn>
                        </p:par>
                        <p:par>
                          <p:cTn id="119" fill="hold">
                            <p:stCondLst>
                              <p:cond delay="12750"/>
                            </p:stCondLst>
                            <p:childTnLst>
                              <p:par>
                                <p:cTn id="120" presetID="38" presetClass="exit" presetSubtype="0" accel="50000" fill="hold" nodeType="afterEffect">
                                  <p:stCondLst>
                                    <p:cond delay="0"/>
                                  </p:stCondLst>
                                  <p:iterate type="lt">
                                    <p:tmPct val="50000"/>
                                  </p:iterate>
                                  <p:childTnLst>
                                    <p:anim calcmode="lin" valueType="num">
                                      <p:cBhvr>
                                        <p:cTn id="121" dur="500">
                                          <p:stCondLst>
                                            <p:cond delay="0"/>
                                          </p:stCondLst>
                                        </p:cTn>
                                        <p:tgtEl>
                                          <p:spTgt spid="26"/>
                                        </p:tgtEl>
                                        <p:attrNameLst>
                                          <p:attrName>style.rotation</p:attrName>
                                        </p:attrNameLst>
                                      </p:cBhvr>
                                      <p:tavLst>
                                        <p:tav tm="0">
                                          <p:val>
                                            <p:fltVal val="0"/>
                                          </p:val>
                                        </p:tav>
                                        <p:tav tm="100000">
                                          <p:val>
                                            <p:fltVal val="45"/>
                                          </p:val>
                                        </p:tav>
                                      </p:tavLst>
                                    </p:anim>
                                    <p:anim calcmode="lin" valueType="num">
                                      <p:cBhvr>
                                        <p:cTn id="122" dur="500">
                                          <p:stCondLst>
                                            <p:cond delay="0"/>
                                          </p:stCondLst>
                                        </p:cTn>
                                        <p:tgtEl>
                                          <p:spTgt spid="26"/>
                                        </p:tgtEl>
                                        <p:attrNameLst>
                                          <p:attrName>ppt_y</p:attrName>
                                        </p:attrNameLst>
                                      </p:cBhvr>
                                      <p:tavLst>
                                        <p:tav tm="0">
                                          <p:val>
                                            <p:strVal val="ppt_y"/>
                                          </p:val>
                                        </p:tav>
                                        <p:tav tm="100000">
                                          <p:val>
                                            <p:strVal val="ppt_y+1"/>
                                          </p:val>
                                        </p:tav>
                                      </p:tavLst>
                                    </p:anim>
                                    <p:set>
                                      <p:cBhvr>
                                        <p:cTn id="123" dur="1" fill="hold">
                                          <p:stCondLst>
                                            <p:cond delay="499"/>
                                          </p:stCondLst>
                                        </p:cTn>
                                        <p:tgtEl>
                                          <p:spTgt spid="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8" grpId="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370060" y="231845"/>
            <a:ext cx="1344930" cy="583565"/>
          </a:xfrm>
          <a:prstGeom prst="rect">
            <a:avLst/>
          </a:prstGeom>
        </p:spPr>
        <p:txBody>
          <a:bodyPr wrap="none">
            <a:spAutoFit/>
          </a:bodyPr>
          <a:lstStyle/>
          <a:p>
            <a:pPr algn="l"/>
            <a:r>
              <a:rPr lang="zh-CN" altLang="en-US" sz="3200" b="1" spc="-150" dirty="0">
                <a:solidFill>
                  <a:schemeClr val="accent5">
                    <a:lumMod val="50000"/>
                  </a:schemeClr>
                </a:solidFill>
                <a:cs typeface="+mn-ea"/>
                <a:sym typeface="+mn-lt"/>
              </a:rPr>
              <a:t>定额法</a:t>
            </a:r>
            <a:endParaRPr lang="zh-CN" altLang="en-US" sz="3200" b="1" spc="-150" dirty="0">
              <a:solidFill>
                <a:schemeClr val="accent5">
                  <a:lumMod val="50000"/>
                </a:schemeClr>
              </a:solidFill>
              <a:cs typeface="+mn-ea"/>
              <a:sym typeface="+mn-lt"/>
            </a:endParaRPr>
          </a:p>
        </p:txBody>
      </p:sp>
      <p:grpSp>
        <p:nvGrpSpPr>
          <p:cNvPr id="13" name="组合 12"/>
          <p:cNvGrpSpPr/>
          <p:nvPr/>
        </p:nvGrpSpPr>
        <p:grpSpPr>
          <a:xfrm>
            <a:off x="1240971" y="1155241"/>
            <a:ext cx="10048088" cy="611891"/>
            <a:chOff x="1240971" y="1155241"/>
            <a:chExt cx="10048088" cy="611891"/>
          </a:xfrm>
        </p:grpSpPr>
        <p:sp>
          <p:nvSpPr>
            <p:cNvPr id="6" name="矩形 5"/>
            <p:cNvSpPr/>
            <p:nvPr/>
          </p:nvSpPr>
          <p:spPr>
            <a:xfrm>
              <a:off x="1962279" y="1237439"/>
              <a:ext cx="1097280" cy="460375"/>
            </a:xfrm>
            <a:prstGeom prst="rect">
              <a:avLst/>
            </a:prstGeom>
          </p:spPr>
          <p:txBody>
            <a:bodyPr wrap="none">
              <a:spAutoFit/>
            </a:bodyPr>
            <a:lstStyle/>
            <a:p>
              <a:pPr algn="l"/>
              <a:r>
                <a:rPr lang="zh-CN" altLang="en-US" sz="2400" b="1" dirty="0">
                  <a:solidFill>
                    <a:schemeClr val="accent5">
                      <a:lumMod val="50000"/>
                    </a:schemeClr>
                  </a:solidFill>
                  <a:cs typeface="+mn-ea"/>
                  <a:sym typeface="+mn-lt"/>
                </a:rPr>
                <a:t>定额法</a:t>
              </a:r>
              <a:endParaRPr lang="zh-CN" altLang="en-US" sz="2400" b="1" dirty="0">
                <a:solidFill>
                  <a:schemeClr val="accent5">
                    <a:lumMod val="50000"/>
                  </a:schemeClr>
                </a:solidFill>
                <a:cs typeface="+mn-ea"/>
                <a:sym typeface="+mn-lt"/>
              </a:endParaRPr>
            </a:p>
          </p:txBody>
        </p:sp>
        <p:grpSp>
          <p:nvGrpSpPr>
            <p:cNvPr id="8" name="组合 7"/>
            <p:cNvGrpSpPr/>
            <p:nvPr/>
          </p:nvGrpSpPr>
          <p:grpSpPr>
            <a:xfrm>
              <a:off x="1240971" y="1155241"/>
              <a:ext cx="611891" cy="611891"/>
              <a:chOff x="1240971" y="1155241"/>
              <a:chExt cx="611891" cy="611891"/>
            </a:xfrm>
          </p:grpSpPr>
          <p:sp>
            <p:nvSpPr>
              <p:cNvPr id="7" name="椭圆 6"/>
              <p:cNvSpPr/>
              <p:nvPr/>
            </p:nvSpPr>
            <p:spPr>
              <a:xfrm>
                <a:off x="1240971" y="1155241"/>
                <a:ext cx="611891" cy="611891"/>
              </a:xfrm>
              <a:prstGeom prst="ellips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 name="矩形 9"/>
              <p:cNvSpPr/>
              <p:nvPr/>
            </p:nvSpPr>
            <p:spPr>
              <a:xfrm>
                <a:off x="1350388" y="1155241"/>
                <a:ext cx="418704" cy="584775"/>
              </a:xfrm>
              <a:prstGeom prst="rect">
                <a:avLst/>
              </a:prstGeom>
            </p:spPr>
            <p:txBody>
              <a:bodyPr wrap="none">
                <a:spAutoFit/>
              </a:bodyPr>
              <a:lstStyle/>
              <a:p>
                <a:r>
                  <a:rPr lang="en-US" altLang="zh-CN" sz="3200" b="1" spc="-150" dirty="0">
                    <a:solidFill>
                      <a:schemeClr val="bg1"/>
                    </a:solidFill>
                    <a:cs typeface="+mn-ea"/>
                    <a:sym typeface="+mn-lt"/>
                  </a:rPr>
                  <a:t>1</a:t>
                </a:r>
                <a:endParaRPr lang="zh-CN" altLang="en-US" sz="3200" b="1" spc="-150" dirty="0">
                  <a:solidFill>
                    <a:schemeClr val="bg1"/>
                  </a:solidFill>
                  <a:cs typeface="+mn-ea"/>
                  <a:sym typeface="+mn-lt"/>
                </a:endParaRPr>
              </a:p>
            </p:txBody>
          </p:sp>
        </p:grpSp>
        <p:cxnSp>
          <p:nvCxnSpPr>
            <p:cNvPr id="12" name="直接连接符 11"/>
            <p:cNvCxnSpPr/>
            <p:nvPr/>
          </p:nvCxnSpPr>
          <p:spPr>
            <a:xfrm>
              <a:off x="1808174" y="1760048"/>
              <a:ext cx="9480885" cy="0"/>
            </a:xfrm>
            <a:prstGeom prst="line">
              <a:avLst/>
            </a:prstGeom>
            <a:ln w="12700">
              <a:solidFill>
                <a:schemeClr val="accent5">
                  <a:lumMod val="50000"/>
                </a:schemeClr>
              </a:solidFill>
              <a:prstDash val="dash"/>
              <a:tailEnd type="oval"/>
            </a:ln>
          </p:spPr>
          <p:style>
            <a:lnRef idx="1">
              <a:schemeClr val="accent1"/>
            </a:lnRef>
            <a:fillRef idx="0">
              <a:schemeClr val="accent1"/>
            </a:fillRef>
            <a:effectRef idx="0">
              <a:schemeClr val="accent1"/>
            </a:effectRef>
            <a:fontRef idx="minor">
              <a:schemeClr val="tx1"/>
            </a:fontRef>
          </p:style>
        </p:cxnSp>
      </p:grpSp>
      <p:grpSp>
        <p:nvGrpSpPr>
          <p:cNvPr id="21" name="组合 20"/>
          <p:cNvGrpSpPr/>
          <p:nvPr/>
        </p:nvGrpSpPr>
        <p:grpSpPr>
          <a:xfrm>
            <a:off x="1885950" y="2282190"/>
            <a:ext cx="8420100" cy="1753870"/>
            <a:chOff x="1962279" y="2062854"/>
            <a:chExt cx="9326780" cy="1942828"/>
          </a:xfrm>
        </p:grpSpPr>
        <p:sp>
          <p:nvSpPr>
            <p:cNvPr id="16" name="矩形 15"/>
            <p:cNvSpPr/>
            <p:nvPr/>
          </p:nvSpPr>
          <p:spPr>
            <a:xfrm>
              <a:off x="4211830" y="2235488"/>
              <a:ext cx="6719407" cy="1532738"/>
            </a:xfrm>
            <a:prstGeom prst="rect">
              <a:avLst/>
            </a:prstGeom>
          </p:spPr>
          <p:txBody>
            <a:bodyPr wrap="square">
              <a:spAutoFit/>
            </a:bodyPr>
            <a:lstStyle/>
            <a:p>
              <a:pPr>
                <a:lnSpc>
                  <a:spcPct val="150000"/>
                </a:lnSpc>
              </a:pPr>
              <a:r>
                <a:rPr lang="zh-CN" altLang="en-US" sz="1400" dirty="0">
                  <a:cs typeface="+mn-ea"/>
                  <a:sym typeface="+mn-lt"/>
                </a:rPr>
                <a:t>定额法指事前制定产品的消耗定额、费用定额和定额成本，及时反映和监督生产费用和产品成本偏离定额的差异，把产品成本的计划、控制、核算和分析相结合。 月末，在定额成本的基础上，加减各种成本差异，计算产品的实际成本，为成本的定期考核和分析提供数据。</a:t>
              </a:r>
              <a:endParaRPr lang="zh-CN" altLang="en-US" sz="1400" dirty="0">
                <a:cs typeface="+mn-ea"/>
                <a:sym typeface="+mn-lt"/>
              </a:endParaRPr>
            </a:p>
          </p:txBody>
        </p:sp>
        <p:grpSp>
          <p:nvGrpSpPr>
            <p:cNvPr id="18" name="组合 17"/>
            <p:cNvGrpSpPr/>
            <p:nvPr/>
          </p:nvGrpSpPr>
          <p:grpSpPr>
            <a:xfrm>
              <a:off x="1962279" y="2062854"/>
              <a:ext cx="1942828" cy="1942828"/>
              <a:chOff x="3916566" y="2703477"/>
              <a:chExt cx="2179434" cy="2179434"/>
            </a:xfrm>
          </p:grpSpPr>
          <p:sp>
            <p:nvSpPr>
              <p:cNvPr id="14" name="椭圆 13"/>
              <p:cNvSpPr/>
              <p:nvPr/>
            </p:nvSpPr>
            <p:spPr>
              <a:xfrm>
                <a:off x="3916566" y="2703477"/>
                <a:ext cx="2179434" cy="2179434"/>
              </a:xfrm>
              <a:prstGeom prst="ellipse">
                <a:avLst/>
              </a:prstGeom>
              <a:solidFill>
                <a:schemeClr val="bg1"/>
              </a:solidFill>
              <a:ln w="317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mn-ea"/>
                  <a:sym typeface="+mn-lt"/>
                </a:endParaRPr>
              </a:p>
            </p:txBody>
          </p:sp>
          <p:sp>
            <p:nvSpPr>
              <p:cNvPr id="17" name="矩形 16"/>
              <p:cNvSpPr/>
              <p:nvPr/>
            </p:nvSpPr>
            <p:spPr>
              <a:xfrm>
                <a:off x="4476688" y="3545564"/>
                <a:ext cx="1059952" cy="495541"/>
              </a:xfrm>
              <a:prstGeom prst="rect">
                <a:avLst/>
              </a:prstGeom>
            </p:spPr>
            <p:txBody>
              <a:bodyPr wrap="square">
                <a:spAutoFit/>
              </a:bodyPr>
              <a:lstStyle/>
              <a:p>
                <a:pPr algn="l"/>
                <a:r>
                  <a:rPr lang="zh-CN" altLang="en-US" sz="2000" b="1" dirty="0">
                    <a:solidFill>
                      <a:schemeClr val="accent5">
                        <a:lumMod val="50000"/>
                      </a:schemeClr>
                    </a:solidFill>
                    <a:cs typeface="+mn-ea"/>
                    <a:sym typeface="+mn-lt"/>
                  </a:rPr>
                  <a:t>特点：</a:t>
                </a:r>
                <a:endParaRPr lang="zh-CN" altLang="en-US" sz="2000" b="1" dirty="0">
                  <a:solidFill>
                    <a:schemeClr val="accent5">
                      <a:lumMod val="50000"/>
                    </a:schemeClr>
                  </a:solidFill>
                  <a:cs typeface="+mn-ea"/>
                  <a:sym typeface="+mn-lt"/>
                </a:endParaRPr>
              </a:p>
            </p:txBody>
          </p:sp>
        </p:grpSp>
        <p:cxnSp>
          <p:nvCxnSpPr>
            <p:cNvPr id="20" name="直接连接符 19"/>
            <p:cNvCxnSpPr/>
            <p:nvPr/>
          </p:nvCxnSpPr>
          <p:spPr>
            <a:xfrm>
              <a:off x="3853623" y="3767603"/>
              <a:ext cx="7435436" cy="0"/>
            </a:xfrm>
            <a:prstGeom prst="line">
              <a:avLst/>
            </a:prstGeom>
            <a:ln w="12700">
              <a:solidFill>
                <a:schemeClr val="accent5">
                  <a:lumMod val="50000"/>
                </a:schemeClr>
              </a:solidFill>
              <a:prstDash val="dash"/>
            </a:ln>
          </p:spPr>
          <p:style>
            <a:lnRef idx="1">
              <a:schemeClr val="accent1"/>
            </a:lnRef>
            <a:fillRef idx="0">
              <a:schemeClr val="accent1"/>
            </a:fillRef>
            <a:effectRef idx="0">
              <a:schemeClr val="accent1"/>
            </a:effectRef>
            <a:fontRef idx="minor">
              <a:schemeClr val="tx1"/>
            </a:fontRef>
          </p:style>
        </p:cxnSp>
      </p:grpSp>
      <p:grpSp>
        <p:nvGrpSpPr>
          <p:cNvPr id="22" name="组合 21"/>
          <p:cNvGrpSpPr/>
          <p:nvPr/>
        </p:nvGrpSpPr>
        <p:grpSpPr>
          <a:xfrm>
            <a:off x="1885950" y="4377690"/>
            <a:ext cx="8420100" cy="1753870"/>
            <a:chOff x="1962279" y="2062854"/>
            <a:chExt cx="9326780" cy="1942828"/>
          </a:xfrm>
        </p:grpSpPr>
        <p:sp>
          <p:nvSpPr>
            <p:cNvPr id="23" name="矩形 22"/>
            <p:cNvSpPr/>
            <p:nvPr/>
          </p:nvSpPr>
          <p:spPr>
            <a:xfrm>
              <a:off x="4211830" y="2593099"/>
              <a:ext cx="6719407" cy="1174700"/>
            </a:xfrm>
            <a:prstGeom prst="rect">
              <a:avLst/>
            </a:prstGeom>
          </p:spPr>
          <p:txBody>
            <a:bodyPr wrap="square">
              <a:spAutoFit/>
            </a:bodyPr>
            <a:lstStyle/>
            <a:p>
              <a:pPr>
                <a:lnSpc>
                  <a:spcPct val="150000"/>
                </a:lnSpc>
              </a:pPr>
              <a:r>
                <a:rPr lang="zh-CN" altLang="en-US" sz="1400" dirty="0">
                  <a:cs typeface="+mn-ea"/>
                  <a:sym typeface="+mn-lt"/>
                </a:rPr>
                <a:t>事前制定产品的消耗定额、费用定额和定额成本作为降低成本的目标。</a:t>
              </a:r>
              <a:endParaRPr lang="zh-CN" altLang="en-US" sz="1400" dirty="0">
                <a:cs typeface="+mn-ea"/>
                <a:sym typeface="+mn-lt"/>
              </a:endParaRPr>
            </a:p>
            <a:p>
              <a:pPr>
                <a:lnSpc>
                  <a:spcPct val="150000"/>
                </a:lnSpc>
              </a:pPr>
              <a:r>
                <a:rPr lang="zh-CN" altLang="en-US" sz="1400" dirty="0">
                  <a:cs typeface="+mn-ea"/>
                  <a:sym typeface="+mn-lt"/>
                </a:rPr>
                <a:t>在生产费用发生的当时，就将符合定额的费用和发生的差异分析核算，以加强对成本差异的日常核算、分析和控制。</a:t>
              </a:r>
              <a:endParaRPr lang="zh-CN" altLang="en-US" sz="1400" dirty="0">
                <a:cs typeface="+mn-ea"/>
                <a:sym typeface="+mn-lt"/>
              </a:endParaRPr>
            </a:p>
          </p:txBody>
        </p:sp>
        <p:grpSp>
          <p:nvGrpSpPr>
            <p:cNvPr id="24" name="组合 23"/>
            <p:cNvGrpSpPr/>
            <p:nvPr/>
          </p:nvGrpSpPr>
          <p:grpSpPr>
            <a:xfrm>
              <a:off x="1962279" y="2062854"/>
              <a:ext cx="1942828" cy="1942828"/>
              <a:chOff x="3916566" y="2703477"/>
              <a:chExt cx="2179434" cy="2179434"/>
            </a:xfrm>
          </p:grpSpPr>
          <p:sp>
            <p:nvSpPr>
              <p:cNvPr id="26" name="椭圆 25"/>
              <p:cNvSpPr/>
              <p:nvPr/>
            </p:nvSpPr>
            <p:spPr>
              <a:xfrm>
                <a:off x="3916566" y="2703477"/>
                <a:ext cx="2179434" cy="2179434"/>
              </a:xfrm>
              <a:prstGeom prst="ellipse">
                <a:avLst/>
              </a:prstGeom>
              <a:solidFill>
                <a:schemeClr val="bg1"/>
              </a:solidFill>
              <a:ln w="317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mn-ea"/>
                  <a:sym typeface="+mn-lt"/>
                </a:endParaRPr>
              </a:p>
            </p:txBody>
          </p:sp>
          <p:sp>
            <p:nvSpPr>
              <p:cNvPr id="27" name="矩形 26"/>
              <p:cNvSpPr/>
              <p:nvPr/>
            </p:nvSpPr>
            <p:spPr>
              <a:xfrm>
                <a:off x="4192280" y="3545570"/>
                <a:ext cx="1629818" cy="495541"/>
              </a:xfrm>
              <a:prstGeom prst="rect">
                <a:avLst/>
              </a:prstGeom>
            </p:spPr>
            <p:txBody>
              <a:bodyPr wrap="square">
                <a:spAutoFit/>
              </a:bodyPr>
              <a:lstStyle/>
              <a:p>
                <a:pPr algn="l"/>
                <a:r>
                  <a:rPr lang="zh-CN" altLang="en-US" sz="2000" b="1" dirty="0">
                    <a:solidFill>
                      <a:schemeClr val="accent5">
                        <a:lumMod val="50000"/>
                      </a:schemeClr>
                    </a:solidFill>
                    <a:cs typeface="+mn-ea"/>
                    <a:sym typeface="+mn-lt"/>
                  </a:rPr>
                  <a:t>适用范围：</a:t>
                </a:r>
                <a:endParaRPr lang="zh-CN" altLang="en-US" sz="2000" b="1" dirty="0">
                  <a:solidFill>
                    <a:schemeClr val="accent5">
                      <a:lumMod val="50000"/>
                    </a:schemeClr>
                  </a:solidFill>
                  <a:cs typeface="+mn-ea"/>
                  <a:sym typeface="+mn-lt"/>
                </a:endParaRPr>
              </a:p>
            </p:txBody>
          </p:sp>
        </p:grpSp>
        <p:cxnSp>
          <p:nvCxnSpPr>
            <p:cNvPr id="25" name="直接连接符 24"/>
            <p:cNvCxnSpPr/>
            <p:nvPr/>
          </p:nvCxnSpPr>
          <p:spPr>
            <a:xfrm>
              <a:off x="3853623" y="3767603"/>
              <a:ext cx="7435436" cy="0"/>
            </a:xfrm>
            <a:prstGeom prst="line">
              <a:avLst/>
            </a:prstGeom>
            <a:ln w="12700">
              <a:solidFill>
                <a:schemeClr val="accent5">
                  <a:lumMod val="50000"/>
                </a:schemeClr>
              </a:solidFill>
              <a:prstDash val="dash"/>
            </a:ln>
          </p:spPr>
          <p:style>
            <a:lnRef idx="1">
              <a:schemeClr val="accent1"/>
            </a:lnRef>
            <a:fillRef idx="0">
              <a:schemeClr val="accent1"/>
            </a:fillRef>
            <a:effectRef idx="0">
              <a:schemeClr val="accent1"/>
            </a:effectRef>
            <a:fontRef idx="minor">
              <a:schemeClr val="tx1"/>
            </a:fontRef>
          </p:style>
        </p:cxnSp>
      </p:grpSp>
      <p:sp>
        <p:nvSpPr>
          <p:cNvPr id="2" name="矩形 1"/>
          <p:cNvSpPr/>
          <p:nvPr/>
        </p:nvSpPr>
        <p:spPr>
          <a:xfrm>
            <a:off x="1743710" y="1767205"/>
            <a:ext cx="9618345" cy="381258"/>
          </a:xfrm>
          <a:prstGeom prst="rect">
            <a:avLst/>
          </a:prstGeom>
        </p:spPr>
        <p:txBody>
          <a:bodyPr wrap="square">
            <a:spAutoFit/>
          </a:bodyPr>
          <a:lstStyle/>
          <a:p>
            <a:pPr marL="285750" indent="-285750">
              <a:lnSpc>
                <a:spcPct val="130000"/>
              </a:lnSpc>
              <a:buFont typeface="Wingdings" panose="05000000000000000000" pitchFamily="2" charset="2"/>
              <a:buChar char="Ø"/>
            </a:pPr>
            <a:r>
              <a:rPr lang="zh-CN" altLang="en-US" sz="1600" dirty="0">
                <a:cs typeface="+mn-ea"/>
                <a:sym typeface="+mn-lt"/>
              </a:rPr>
              <a:t>定额管理制度比较健全，定额管理工作的基础比较好产品的生产已经定型，消耗定额比较准确，稳定。</a:t>
            </a:r>
            <a:endParaRPr lang="zh-CN" altLang="en-US" sz="1600" dirty="0">
              <a:cs typeface="+mn-ea"/>
              <a:sym typeface="+mn-lt"/>
            </a:endParaRPr>
          </a:p>
        </p:txBody>
      </p:sp>
      <p:pic>
        <p:nvPicPr>
          <p:cNvPr id="3" name="图片 2" descr="C:\Users\黄\Desktop\PPT矢量图素材\51miz-E1127279-A9914573.png51miz-E1127279-A9914573"/>
          <p:cNvPicPr>
            <a:picLocks noChangeAspect="1"/>
          </p:cNvPicPr>
          <p:nvPr/>
        </p:nvPicPr>
        <p:blipFill>
          <a:blip r:embed="rId1"/>
          <a:srcRect/>
          <a:stretch>
            <a:fillRect/>
          </a:stretch>
        </p:blipFill>
        <p:spPr>
          <a:xfrm>
            <a:off x="9156383" y="3822065"/>
            <a:ext cx="3035300" cy="3035935"/>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2"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par>
                                <p:cTn id="8" presetID="14" presetClass="entr" presetSubtype="1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randombar(horizontal)">
                                      <p:cBhvr>
                                        <p:cTn id="10" dur="500"/>
                                        <p:tgtEl>
                                          <p:spTgt spid="13"/>
                                        </p:tgtEl>
                                      </p:cBhvr>
                                    </p:animEffect>
                                  </p:childTnLst>
                                </p:cTn>
                              </p:par>
                              <p:par>
                                <p:cTn id="11" presetID="14" presetClass="entr" presetSubtype="10" fill="hold"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randombar(horizontal)">
                                      <p:cBhvr>
                                        <p:cTn id="13" dur="500"/>
                                        <p:tgtEl>
                                          <p:spTgt spid="21"/>
                                        </p:tgtEl>
                                      </p:cBhvr>
                                    </p:animEffect>
                                  </p:childTnLst>
                                </p:cTn>
                              </p:par>
                              <p:par>
                                <p:cTn id="14" presetID="14" presetClass="entr" presetSubtype="10" fill="hold" nodeType="with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randombar(horizontal)">
                                      <p:cBhvr>
                                        <p:cTn id="16" dur="500"/>
                                        <p:tgtEl>
                                          <p:spTgt spid="22"/>
                                        </p:tgtEl>
                                      </p:cBhvr>
                                    </p:animEffect>
                                  </p:childTnLst>
                                </p:cTn>
                              </p:par>
                              <p:par>
                                <p:cTn id="17" presetID="14" presetClass="entr" presetSubtype="10" fill="hold" grpId="2" nodeType="with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randombar(horizontal)">
                                      <p:cBhvr>
                                        <p:cTn id="19" dur="500"/>
                                        <p:tgtEl>
                                          <p:spTgt spid="2"/>
                                        </p:tgtEl>
                                      </p:cBhvr>
                                    </p:animEffect>
                                  </p:childTnLst>
                                </p:cTn>
                              </p:par>
                              <p:par>
                                <p:cTn id="20" presetID="14" presetClass="entr" presetSubtype="10" fill="hold" nodeType="with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randombar(horizontal)">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1"/>
      <p:bldP spid="9" grpId="2"/>
      <p:bldP spid="2" grpId="1"/>
      <p:bldP spid="2" grpId="2"/>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370060" y="231845"/>
            <a:ext cx="3717290" cy="583565"/>
          </a:xfrm>
          <a:prstGeom prst="rect">
            <a:avLst/>
          </a:prstGeom>
        </p:spPr>
        <p:txBody>
          <a:bodyPr wrap="none">
            <a:spAutoFit/>
          </a:bodyPr>
          <a:lstStyle/>
          <a:p>
            <a:pPr algn="l"/>
            <a:r>
              <a:rPr lang="zh-CN" altLang="en-US" sz="3200" b="1" spc="-150" dirty="0">
                <a:solidFill>
                  <a:schemeClr val="accent5">
                    <a:lumMod val="50000"/>
                  </a:schemeClr>
                </a:solidFill>
                <a:cs typeface="+mn-ea"/>
                <a:sym typeface="+mn-lt"/>
              </a:rPr>
              <a:t>作业成本法（ABC）</a:t>
            </a:r>
            <a:endParaRPr lang="zh-CN" altLang="en-US" sz="3200" b="1" spc="-150" dirty="0">
              <a:solidFill>
                <a:schemeClr val="accent5">
                  <a:lumMod val="50000"/>
                </a:schemeClr>
              </a:solidFill>
              <a:cs typeface="+mn-ea"/>
              <a:sym typeface="+mn-lt"/>
            </a:endParaRPr>
          </a:p>
        </p:txBody>
      </p:sp>
      <p:grpSp>
        <p:nvGrpSpPr>
          <p:cNvPr id="13" name="组合 12"/>
          <p:cNvGrpSpPr/>
          <p:nvPr/>
        </p:nvGrpSpPr>
        <p:grpSpPr>
          <a:xfrm>
            <a:off x="1240971" y="1155241"/>
            <a:ext cx="10048088" cy="611891"/>
            <a:chOff x="1240971" y="1155241"/>
            <a:chExt cx="10048088" cy="611891"/>
          </a:xfrm>
        </p:grpSpPr>
        <p:sp>
          <p:nvSpPr>
            <p:cNvPr id="6" name="矩形 5"/>
            <p:cNvSpPr/>
            <p:nvPr/>
          </p:nvSpPr>
          <p:spPr>
            <a:xfrm>
              <a:off x="1962279" y="1237439"/>
              <a:ext cx="2977515" cy="460375"/>
            </a:xfrm>
            <a:prstGeom prst="rect">
              <a:avLst/>
            </a:prstGeom>
          </p:spPr>
          <p:txBody>
            <a:bodyPr wrap="none">
              <a:spAutoFit/>
            </a:bodyPr>
            <a:lstStyle/>
            <a:p>
              <a:pPr algn="l"/>
              <a:r>
                <a:rPr lang="zh-CN" altLang="en-US" sz="2400" b="1" dirty="0">
                  <a:solidFill>
                    <a:schemeClr val="accent5">
                      <a:lumMod val="50000"/>
                    </a:schemeClr>
                  </a:solidFill>
                  <a:cs typeface="+mn-ea"/>
                  <a:sym typeface="+mn-lt"/>
                </a:rPr>
                <a:t>作业成本法（ABC）</a:t>
              </a:r>
              <a:endParaRPr lang="zh-CN" altLang="en-US" sz="2400" b="1" dirty="0">
                <a:solidFill>
                  <a:schemeClr val="accent5">
                    <a:lumMod val="50000"/>
                  </a:schemeClr>
                </a:solidFill>
                <a:cs typeface="+mn-ea"/>
                <a:sym typeface="+mn-lt"/>
              </a:endParaRPr>
            </a:p>
          </p:txBody>
        </p:sp>
        <p:grpSp>
          <p:nvGrpSpPr>
            <p:cNvPr id="8" name="组合 7"/>
            <p:cNvGrpSpPr/>
            <p:nvPr/>
          </p:nvGrpSpPr>
          <p:grpSpPr>
            <a:xfrm>
              <a:off x="1240971" y="1155241"/>
              <a:ext cx="611891" cy="611891"/>
              <a:chOff x="1240971" y="1155241"/>
              <a:chExt cx="611891" cy="611891"/>
            </a:xfrm>
          </p:grpSpPr>
          <p:sp>
            <p:nvSpPr>
              <p:cNvPr id="7" name="椭圆 6"/>
              <p:cNvSpPr/>
              <p:nvPr/>
            </p:nvSpPr>
            <p:spPr>
              <a:xfrm>
                <a:off x="1240971" y="1155241"/>
                <a:ext cx="611891" cy="611891"/>
              </a:xfrm>
              <a:prstGeom prst="ellips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 name="矩形 9"/>
              <p:cNvSpPr/>
              <p:nvPr/>
            </p:nvSpPr>
            <p:spPr>
              <a:xfrm>
                <a:off x="1350388" y="1155241"/>
                <a:ext cx="418704" cy="584775"/>
              </a:xfrm>
              <a:prstGeom prst="rect">
                <a:avLst/>
              </a:prstGeom>
            </p:spPr>
            <p:txBody>
              <a:bodyPr wrap="none">
                <a:spAutoFit/>
              </a:bodyPr>
              <a:lstStyle/>
              <a:p>
                <a:r>
                  <a:rPr lang="en-US" altLang="zh-CN" sz="3200" b="1" spc="-150" dirty="0">
                    <a:solidFill>
                      <a:schemeClr val="bg1"/>
                    </a:solidFill>
                    <a:cs typeface="+mn-ea"/>
                    <a:sym typeface="+mn-lt"/>
                  </a:rPr>
                  <a:t>1</a:t>
                </a:r>
                <a:endParaRPr lang="zh-CN" altLang="en-US" sz="3200" b="1" spc="-150" dirty="0">
                  <a:solidFill>
                    <a:schemeClr val="bg1"/>
                  </a:solidFill>
                  <a:cs typeface="+mn-ea"/>
                  <a:sym typeface="+mn-lt"/>
                </a:endParaRPr>
              </a:p>
            </p:txBody>
          </p:sp>
        </p:grpSp>
        <p:cxnSp>
          <p:nvCxnSpPr>
            <p:cNvPr id="12" name="直接连接符 11"/>
            <p:cNvCxnSpPr/>
            <p:nvPr/>
          </p:nvCxnSpPr>
          <p:spPr>
            <a:xfrm>
              <a:off x="1808174" y="1760048"/>
              <a:ext cx="9480885" cy="0"/>
            </a:xfrm>
            <a:prstGeom prst="line">
              <a:avLst/>
            </a:prstGeom>
            <a:ln w="12700">
              <a:solidFill>
                <a:schemeClr val="accent5">
                  <a:lumMod val="50000"/>
                </a:schemeClr>
              </a:solidFill>
              <a:prstDash val="dash"/>
              <a:tailEnd type="oval"/>
            </a:ln>
          </p:spPr>
          <p:style>
            <a:lnRef idx="1">
              <a:schemeClr val="accent1"/>
            </a:lnRef>
            <a:fillRef idx="0">
              <a:schemeClr val="accent1"/>
            </a:fillRef>
            <a:effectRef idx="0">
              <a:schemeClr val="accent1"/>
            </a:effectRef>
            <a:fontRef idx="minor">
              <a:schemeClr val="tx1"/>
            </a:fontRef>
          </p:style>
        </p:cxnSp>
      </p:grpSp>
      <p:grpSp>
        <p:nvGrpSpPr>
          <p:cNvPr id="21" name="组合 20"/>
          <p:cNvGrpSpPr/>
          <p:nvPr/>
        </p:nvGrpSpPr>
        <p:grpSpPr>
          <a:xfrm>
            <a:off x="1885950" y="2282190"/>
            <a:ext cx="8420100" cy="1753870"/>
            <a:chOff x="1962279" y="2062854"/>
            <a:chExt cx="9326780" cy="1942828"/>
          </a:xfrm>
        </p:grpSpPr>
        <p:sp>
          <p:nvSpPr>
            <p:cNvPr id="16" name="矩形 15"/>
            <p:cNvSpPr/>
            <p:nvPr/>
          </p:nvSpPr>
          <p:spPr>
            <a:xfrm>
              <a:off x="4211830" y="2951563"/>
              <a:ext cx="6719407" cy="776054"/>
            </a:xfrm>
            <a:prstGeom prst="rect">
              <a:avLst/>
            </a:prstGeom>
          </p:spPr>
          <p:txBody>
            <a:bodyPr wrap="square">
              <a:spAutoFit/>
            </a:bodyPr>
            <a:lstStyle/>
            <a:p>
              <a:pPr>
                <a:lnSpc>
                  <a:spcPct val="150000"/>
                </a:lnSpc>
              </a:pPr>
              <a:r>
                <a:rPr lang="zh-CN" altLang="en-US" sz="1400" dirty="0">
                  <a:cs typeface="+mn-ea"/>
                  <a:sym typeface="+mn-lt"/>
                </a:rPr>
                <a:t>作业消耗资源，产品消耗作业；</a:t>
              </a:r>
              <a:endParaRPr lang="zh-CN" altLang="en-US" sz="1400" dirty="0">
                <a:cs typeface="+mn-ea"/>
                <a:sym typeface="+mn-lt"/>
              </a:endParaRPr>
            </a:p>
            <a:p>
              <a:pPr>
                <a:lnSpc>
                  <a:spcPct val="150000"/>
                </a:lnSpc>
              </a:pPr>
              <a:r>
                <a:rPr lang="zh-CN" altLang="en-US" sz="1400" dirty="0">
                  <a:cs typeface="+mn-ea"/>
                  <a:sym typeface="+mn-lt"/>
                </a:rPr>
                <a:t>生产导致作业的产生，作业导致成本的发生。</a:t>
              </a:r>
              <a:endParaRPr lang="zh-CN" altLang="en-US" sz="1400" dirty="0">
                <a:cs typeface="+mn-ea"/>
                <a:sym typeface="+mn-lt"/>
              </a:endParaRPr>
            </a:p>
          </p:txBody>
        </p:sp>
        <p:grpSp>
          <p:nvGrpSpPr>
            <p:cNvPr id="18" name="组合 17"/>
            <p:cNvGrpSpPr/>
            <p:nvPr/>
          </p:nvGrpSpPr>
          <p:grpSpPr>
            <a:xfrm>
              <a:off x="1962279" y="2062854"/>
              <a:ext cx="1942828" cy="1942828"/>
              <a:chOff x="3916566" y="2703477"/>
              <a:chExt cx="2179434" cy="2179434"/>
            </a:xfrm>
          </p:grpSpPr>
          <p:sp>
            <p:nvSpPr>
              <p:cNvPr id="14" name="椭圆 13"/>
              <p:cNvSpPr/>
              <p:nvPr/>
            </p:nvSpPr>
            <p:spPr>
              <a:xfrm>
                <a:off x="3916566" y="2703477"/>
                <a:ext cx="2179434" cy="2179434"/>
              </a:xfrm>
              <a:prstGeom prst="ellipse">
                <a:avLst/>
              </a:prstGeom>
              <a:solidFill>
                <a:schemeClr val="bg1"/>
              </a:solidFill>
              <a:ln w="317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mn-ea"/>
                  <a:sym typeface="+mn-lt"/>
                </a:endParaRPr>
              </a:p>
            </p:txBody>
          </p:sp>
          <p:sp>
            <p:nvSpPr>
              <p:cNvPr id="17" name="矩形 16"/>
              <p:cNvSpPr/>
              <p:nvPr/>
            </p:nvSpPr>
            <p:spPr>
              <a:xfrm>
                <a:off x="4476688" y="3545564"/>
                <a:ext cx="1059952" cy="495541"/>
              </a:xfrm>
              <a:prstGeom prst="rect">
                <a:avLst/>
              </a:prstGeom>
            </p:spPr>
            <p:txBody>
              <a:bodyPr wrap="square">
                <a:spAutoFit/>
              </a:bodyPr>
              <a:lstStyle/>
              <a:p>
                <a:pPr algn="l"/>
                <a:r>
                  <a:rPr lang="zh-CN" altLang="en-US" sz="2000" b="1" dirty="0">
                    <a:solidFill>
                      <a:schemeClr val="accent5">
                        <a:lumMod val="50000"/>
                      </a:schemeClr>
                    </a:solidFill>
                    <a:cs typeface="+mn-ea"/>
                    <a:sym typeface="+mn-lt"/>
                  </a:rPr>
                  <a:t>原理：</a:t>
                </a:r>
                <a:endParaRPr lang="zh-CN" altLang="en-US" sz="2000" b="1" dirty="0">
                  <a:solidFill>
                    <a:schemeClr val="accent5">
                      <a:lumMod val="50000"/>
                    </a:schemeClr>
                  </a:solidFill>
                  <a:cs typeface="+mn-ea"/>
                  <a:sym typeface="+mn-lt"/>
                </a:endParaRPr>
              </a:p>
            </p:txBody>
          </p:sp>
        </p:grpSp>
        <p:cxnSp>
          <p:nvCxnSpPr>
            <p:cNvPr id="20" name="直接连接符 19"/>
            <p:cNvCxnSpPr/>
            <p:nvPr/>
          </p:nvCxnSpPr>
          <p:spPr>
            <a:xfrm>
              <a:off x="3853623" y="3767603"/>
              <a:ext cx="7435436" cy="0"/>
            </a:xfrm>
            <a:prstGeom prst="line">
              <a:avLst/>
            </a:prstGeom>
            <a:ln w="12700">
              <a:solidFill>
                <a:schemeClr val="accent5">
                  <a:lumMod val="50000"/>
                </a:schemeClr>
              </a:solidFill>
              <a:prstDash val="dash"/>
            </a:ln>
          </p:spPr>
          <p:style>
            <a:lnRef idx="1">
              <a:schemeClr val="accent1"/>
            </a:lnRef>
            <a:fillRef idx="0">
              <a:schemeClr val="accent1"/>
            </a:fillRef>
            <a:effectRef idx="0">
              <a:schemeClr val="accent1"/>
            </a:effectRef>
            <a:fontRef idx="minor">
              <a:schemeClr val="tx1"/>
            </a:fontRef>
          </p:style>
        </p:cxnSp>
      </p:grpSp>
      <p:grpSp>
        <p:nvGrpSpPr>
          <p:cNvPr id="22" name="组合 21"/>
          <p:cNvGrpSpPr/>
          <p:nvPr/>
        </p:nvGrpSpPr>
        <p:grpSpPr>
          <a:xfrm>
            <a:off x="1885950" y="4377690"/>
            <a:ext cx="8420100" cy="1862339"/>
            <a:chOff x="1962279" y="2062854"/>
            <a:chExt cx="9326780" cy="2062983"/>
          </a:xfrm>
        </p:grpSpPr>
        <p:sp>
          <p:nvSpPr>
            <p:cNvPr id="23" name="矩形 22"/>
            <p:cNvSpPr/>
            <p:nvPr/>
          </p:nvSpPr>
          <p:spPr>
            <a:xfrm>
              <a:off x="4211830" y="2593099"/>
              <a:ext cx="6719407" cy="1532738"/>
            </a:xfrm>
            <a:prstGeom prst="rect">
              <a:avLst/>
            </a:prstGeom>
          </p:spPr>
          <p:txBody>
            <a:bodyPr wrap="square">
              <a:spAutoFit/>
            </a:bodyPr>
            <a:lstStyle/>
            <a:p>
              <a:pPr>
                <a:lnSpc>
                  <a:spcPct val="150000"/>
                </a:lnSpc>
              </a:pPr>
              <a:r>
                <a:rPr lang="zh-CN" altLang="en-US" sz="1400" dirty="0">
                  <a:cs typeface="+mn-ea"/>
                  <a:sym typeface="+mn-lt"/>
                </a:rPr>
                <a:t>当非产量相关制造费用比重加大时；</a:t>
              </a:r>
              <a:endParaRPr lang="zh-CN" altLang="en-US" sz="1400" dirty="0">
                <a:cs typeface="+mn-ea"/>
                <a:sym typeface="+mn-lt"/>
              </a:endParaRPr>
            </a:p>
            <a:p>
              <a:pPr>
                <a:lnSpc>
                  <a:spcPct val="150000"/>
                </a:lnSpc>
              </a:pPr>
              <a:r>
                <a:rPr lang="zh-CN" altLang="en-US" sz="1400" dirty="0">
                  <a:cs typeface="+mn-ea"/>
                  <a:sym typeface="+mn-lt"/>
                </a:rPr>
                <a:t>产品多样性程度提高时，因为如果继续使用传统意义上的分配标准，必然难以使成本信息趋于真实。 </a:t>
              </a:r>
              <a:endParaRPr lang="zh-CN" altLang="en-US" sz="1400" dirty="0">
                <a:cs typeface="+mn-ea"/>
                <a:sym typeface="+mn-lt"/>
              </a:endParaRPr>
            </a:p>
            <a:p>
              <a:pPr>
                <a:lnSpc>
                  <a:spcPct val="150000"/>
                </a:lnSpc>
              </a:pPr>
              <a:endParaRPr lang="zh-CN" altLang="en-US" sz="1400" dirty="0">
                <a:cs typeface="+mn-ea"/>
                <a:sym typeface="+mn-lt"/>
              </a:endParaRPr>
            </a:p>
          </p:txBody>
        </p:sp>
        <p:grpSp>
          <p:nvGrpSpPr>
            <p:cNvPr id="24" name="组合 23"/>
            <p:cNvGrpSpPr/>
            <p:nvPr/>
          </p:nvGrpSpPr>
          <p:grpSpPr>
            <a:xfrm>
              <a:off x="1962279" y="2062854"/>
              <a:ext cx="1942828" cy="1942828"/>
              <a:chOff x="3916566" y="2703477"/>
              <a:chExt cx="2179434" cy="2179434"/>
            </a:xfrm>
          </p:grpSpPr>
          <p:sp>
            <p:nvSpPr>
              <p:cNvPr id="26" name="椭圆 25"/>
              <p:cNvSpPr/>
              <p:nvPr/>
            </p:nvSpPr>
            <p:spPr>
              <a:xfrm>
                <a:off x="3916566" y="2703477"/>
                <a:ext cx="2179434" cy="2179434"/>
              </a:xfrm>
              <a:prstGeom prst="ellipse">
                <a:avLst/>
              </a:prstGeom>
              <a:solidFill>
                <a:schemeClr val="bg1"/>
              </a:solidFill>
              <a:ln w="317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mn-ea"/>
                  <a:sym typeface="+mn-lt"/>
                </a:endParaRPr>
              </a:p>
            </p:txBody>
          </p:sp>
          <p:sp>
            <p:nvSpPr>
              <p:cNvPr id="27" name="矩形 26"/>
              <p:cNvSpPr/>
              <p:nvPr/>
            </p:nvSpPr>
            <p:spPr>
              <a:xfrm>
                <a:off x="4192280" y="3545570"/>
                <a:ext cx="1629818" cy="495541"/>
              </a:xfrm>
              <a:prstGeom prst="rect">
                <a:avLst/>
              </a:prstGeom>
            </p:spPr>
            <p:txBody>
              <a:bodyPr wrap="square">
                <a:spAutoFit/>
              </a:bodyPr>
              <a:lstStyle/>
              <a:p>
                <a:pPr algn="l"/>
                <a:r>
                  <a:rPr lang="zh-CN" altLang="en-US" sz="2000" b="1" dirty="0">
                    <a:solidFill>
                      <a:schemeClr val="accent5">
                        <a:lumMod val="50000"/>
                      </a:schemeClr>
                    </a:solidFill>
                    <a:cs typeface="+mn-ea"/>
                    <a:sym typeface="+mn-lt"/>
                  </a:rPr>
                  <a:t>适用范围：</a:t>
                </a:r>
                <a:endParaRPr lang="zh-CN" altLang="en-US" sz="2000" b="1" dirty="0">
                  <a:solidFill>
                    <a:schemeClr val="accent5">
                      <a:lumMod val="50000"/>
                    </a:schemeClr>
                  </a:solidFill>
                  <a:cs typeface="+mn-ea"/>
                  <a:sym typeface="+mn-lt"/>
                </a:endParaRPr>
              </a:p>
            </p:txBody>
          </p:sp>
        </p:grpSp>
        <p:cxnSp>
          <p:nvCxnSpPr>
            <p:cNvPr id="25" name="直接连接符 24"/>
            <p:cNvCxnSpPr/>
            <p:nvPr/>
          </p:nvCxnSpPr>
          <p:spPr>
            <a:xfrm>
              <a:off x="3853623" y="3767603"/>
              <a:ext cx="7435436" cy="0"/>
            </a:xfrm>
            <a:prstGeom prst="line">
              <a:avLst/>
            </a:prstGeom>
            <a:ln w="12700">
              <a:solidFill>
                <a:schemeClr val="accent5">
                  <a:lumMod val="50000"/>
                </a:schemeClr>
              </a:solidFill>
              <a:prstDash val="dash"/>
            </a:ln>
          </p:spPr>
          <p:style>
            <a:lnRef idx="1">
              <a:schemeClr val="accent1"/>
            </a:lnRef>
            <a:fillRef idx="0">
              <a:schemeClr val="accent1"/>
            </a:fillRef>
            <a:effectRef idx="0">
              <a:schemeClr val="accent1"/>
            </a:effectRef>
            <a:fontRef idx="minor">
              <a:schemeClr val="tx1"/>
            </a:fontRef>
          </p:style>
        </p:cxnSp>
      </p:grpSp>
      <p:sp>
        <p:nvSpPr>
          <p:cNvPr id="2" name="矩形 1"/>
          <p:cNvSpPr/>
          <p:nvPr/>
        </p:nvSpPr>
        <p:spPr>
          <a:xfrm>
            <a:off x="1743710" y="1767205"/>
            <a:ext cx="9618345" cy="381258"/>
          </a:xfrm>
          <a:prstGeom prst="rect">
            <a:avLst/>
          </a:prstGeom>
        </p:spPr>
        <p:txBody>
          <a:bodyPr wrap="square">
            <a:spAutoFit/>
          </a:bodyPr>
          <a:lstStyle/>
          <a:p>
            <a:pPr marL="285750" indent="-285750">
              <a:lnSpc>
                <a:spcPct val="130000"/>
              </a:lnSpc>
              <a:buFont typeface="Wingdings" panose="05000000000000000000" pitchFamily="2" charset="2"/>
              <a:buChar char="Ø"/>
            </a:pPr>
            <a:r>
              <a:rPr lang="zh-CN" altLang="en-US" sz="1600" dirty="0">
                <a:cs typeface="+mn-ea"/>
                <a:sym typeface="+mn-lt"/>
              </a:rPr>
              <a:t>定额管理制度比较健全，定额管理工作的基础比较好产品的生产已经定型，消耗定额比较准确，稳定。</a:t>
            </a:r>
            <a:endParaRPr lang="zh-CN" altLang="en-US" sz="1600" dirty="0">
              <a:cs typeface="+mn-ea"/>
              <a:sym typeface="+mn-lt"/>
            </a:endParaRPr>
          </a:p>
        </p:txBody>
      </p:sp>
      <p:pic>
        <p:nvPicPr>
          <p:cNvPr id="3" name="图片 2" descr="C:\Users\黄\Desktop\PPT矢量图素材\51miz-E1127278-70B61CFE.png51miz-E1127278-70B61CFE"/>
          <p:cNvPicPr>
            <a:picLocks noChangeAspect="1"/>
          </p:cNvPicPr>
          <p:nvPr/>
        </p:nvPicPr>
        <p:blipFill>
          <a:blip r:embed="rId1"/>
          <a:srcRect/>
          <a:stretch>
            <a:fillRect/>
          </a:stretch>
        </p:blipFill>
        <p:spPr>
          <a:xfrm>
            <a:off x="9156383" y="3822065"/>
            <a:ext cx="3035300" cy="3035935"/>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2"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par>
                                <p:cTn id="8" presetID="14" presetClass="entr" presetSubtype="1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randombar(horizontal)">
                                      <p:cBhvr>
                                        <p:cTn id="10" dur="500"/>
                                        <p:tgtEl>
                                          <p:spTgt spid="13"/>
                                        </p:tgtEl>
                                      </p:cBhvr>
                                    </p:animEffect>
                                  </p:childTnLst>
                                </p:cTn>
                              </p:par>
                              <p:par>
                                <p:cTn id="11" presetID="14" presetClass="entr" presetSubtype="10" fill="hold"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randombar(horizontal)">
                                      <p:cBhvr>
                                        <p:cTn id="13" dur="500"/>
                                        <p:tgtEl>
                                          <p:spTgt spid="21"/>
                                        </p:tgtEl>
                                      </p:cBhvr>
                                    </p:animEffect>
                                  </p:childTnLst>
                                </p:cTn>
                              </p:par>
                              <p:par>
                                <p:cTn id="14" presetID="14" presetClass="entr" presetSubtype="10" fill="hold" nodeType="with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randombar(horizontal)">
                                      <p:cBhvr>
                                        <p:cTn id="16" dur="500"/>
                                        <p:tgtEl>
                                          <p:spTgt spid="22"/>
                                        </p:tgtEl>
                                      </p:cBhvr>
                                    </p:animEffect>
                                  </p:childTnLst>
                                </p:cTn>
                              </p:par>
                              <p:par>
                                <p:cTn id="17" presetID="14" presetClass="entr" presetSubtype="10" fill="hold" grpId="2" nodeType="with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randombar(horizontal)">
                                      <p:cBhvr>
                                        <p:cTn id="19" dur="500"/>
                                        <p:tgtEl>
                                          <p:spTgt spid="2"/>
                                        </p:tgtEl>
                                      </p:cBhvr>
                                    </p:animEffect>
                                  </p:childTnLst>
                                </p:cTn>
                              </p:par>
                              <p:par>
                                <p:cTn id="20" presetID="14" presetClass="entr" presetSubtype="10" fill="hold" nodeType="with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randombar(horizontal)">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1"/>
      <p:bldP spid="9" grpId="2"/>
      <p:bldP spid="2" grpId="1"/>
      <p:bldP spid="2" grpId="2"/>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370060" y="231845"/>
            <a:ext cx="3717290" cy="583565"/>
          </a:xfrm>
          <a:prstGeom prst="rect">
            <a:avLst/>
          </a:prstGeom>
        </p:spPr>
        <p:txBody>
          <a:bodyPr wrap="none">
            <a:spAutoFit/>
          </a:bodyPr>
          <a:lstStyle/>
          <a:p>
            <a:pPr algn="l"/>
            <a:r>
              <a:rPr lang="zh-CN" altLang="en-US" sz="3200" b="1" spc="-150" dirty="0">
                <a:solidFill>
                  <a:schemeClr val="accent5">
                    <a:lumMod val="50000"/>
                  </a:schemeClr>
                </a:solidFill>
                <a:cs typeface="+mn-ea"/>
                <a:sym typeface="+mn-lt"/>
              </a:rPr>
              <a:t>作业成本法（ABC）</a:t>
            </a:r>
            <a:endParaRPr lang="zh-CN" altLang="en-US" sz="3200" b="1" spc="-150" dirty="0">
              <a:solidFill>
                <a:schemeClr val="accent5">
                  <a:lumMod val="50000"/>
                </a:schemeClr>
              </a:solidFill>
              <a:cs typeface="+mn-ea"/>
              <a:sym typeface="+mn-lt"/>
            </a:endParaRPr>
          </a:p>
        </p:txBody>
      </p:sp>
      <p:sp>
        <p:nvSpPr>
          <p:cNvPr id="2" name="Freeform 5"/>
          <p:cNvSpPr/>
          <p:nvPr userDrawn="1">
            <p:custDataLst>
              <p:tags r:id="rId1"/>
            </p:custDataLst>
          </p:nvPr>
        </p:nvSpPr>
        <p:spPr bwMode="auto">
          <a:xfrm>
            <a:off x="8061378" y="3031742"/>
            <a:ext cx="499685" cy="1039972"/>
          </a:xfrm>
          <a:custGeom>
            <a:avLst/>
            <a:gdLst>
              <a:gd name="T0" fmla="*/ 280 w 280"/>
              <a:gd name="T1" fmla="*/ 278 h 862"/>
              <a:gd name="T2" fmla="*/ 280 w 280"/>
              <a:gd name="T3" fmla="*/ 862 h 862"/>
              <a:gd name="T4" fmla="*/ 0 w 280"/>
              <a:gd name="T5" fmla="*/ 582 h 862"/>
              <a:gd name="T6" fmla="*/ 0 w 280"/>
              <a:gd name="T7" fmla="*/ 0 h 862"/>
              <a:gd name="T8" fmla="*/ 3 w 280"/>
              <a:gd name="T9" fmla="*/ 0 h 862"/>
              <a:gd name="T10" fmla="*/ 280 w 280"/>
              <a:gd name="T11" fmla="*/ 278 h 862"/>
            </a:gdLst>
            <a:ahLst/>
            <a:cxnLst>
              <a:cxn ang="0">
                <a:pos x="T0" y="T1"/>
              </a:cxn>
              <a:cxn ang="0">
                <a:pos x="T2" y="T3"/>
              </a:cxn>
              <a:cxn ang="0">
                <a:pos x="T4" y="T5"/>
              </a:cxn>
              <a:cxn ang="0">
                <a:pos x="T6" y="T7"/>
              </a:cxn>
              <a:cxn ang="0">
                <a:pos x="T8" y="T9"/>
              </a:cxn>
              <a:cxn ang="0">
                <a:pos x="T10" y="T11"/>
              </a:cxn>
            </a:cxnLst>
            <a:rect l="0" t="0" r="r" b="b"/>
            <a:pathLst>
              <a:path w="280" h="862">
                <a:moveTo>
                  <a:pt x="280" y="278"/>
                </a:moveTo>
                <a:lnTo>
                  <a:pt x="280" y="862"/>
                </a:lnTo>
                <a:lnTo>
                  <a:pt x="0" y="582"/>
                </a:lnTo>
                <a:lnTo>
                  <a:pt x="0" y="0"/>
                </a:lnTo>
                <a:lnTo>
                  <a:pt x="3" y="0"/>
                </a:lnTo>
                <a:lnTo>
                  <a:pt x="280" y="278"/>
                </a:lnTo>
                <a:close/>
              </a:path>
            </a:pathLst>
          </a:custGeom>
          <a:solidFill>
            <a:srgbClr val="5E5CA2">
              <a:lumMod val="75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normAutofit/>
          </a:bodyPr>
          <a:lstStyle/>
          <a:p>
            <a:endParaRPr lang="en-US" sz="2400">
              <a:cs typeface="+mn-ea"/>
              <a:sym typeface="+mn-lt"/>
            </a:endParaRPr>
          </a:p>
        </p:txBody>
      </p:sp>
      <p:sp>
        <p:nvSpPr>
          <p:cNvPr id="29" name="Freeform 17"/>
          <p:cNvSpPr/>
          <p:nvPr userDrawn="1">
            <p:custDataLst>
              <p:tags r:id="rId2"/>
            </p:custDataLst>
          </p:nvPr>
        </p:nvSpPr>
        <p:spPr bwMode="auto">
          <a:xfrm>
            <a:off x="8561065" y="3206679"/>
            <a:ext cx="1101093" cy="1024288"/>
          </a:xfrm>
          <a:custGeom>
            <a:avLst/>
            <a:gdLst>
              <a:gd name="T0" fmla="*/ 210 w 617"/>
              <a:gd name="T1" fmla="*/ 849 h 849"/>
              <a:gd name="T2" fmla="*/ 210 w 617"/>
              <a:gd name="T3" fmla="*/ 717 h 849"/>
              <a:gd name="T4" fmla="*/ 0 w 617"/>
              <a:gd name="T5" fmla="*/ 717 h 849"/>
              <a:gd name="T6" fmla="*/ 0 w 617"/>
              <a:gd name="T7" fmla="*/ 133 h 849"/>
              <a:gd name="T8" fmla="*/ 210 w 617"/>
              <a:gd name="T9" fmla="*/ 133 h 849"/>
              <a:gd name="T10" fmla="*/ 210 w 617"/>
              <a:gd name="T11" fmla="*/ 0 h 849"/>
              <a:gd name="T12" fmla="*/ 617 w 617"/>
              <a:gd name="T13" fmla="*/ 424 h 849"/>
              <a:gd name="T14" fmla="*/ 210 w 617"/>
              <a:gd name="T15" fmla="*/ 849 h 8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17" h="849">
                <a:moveTo>
                  <a:pt x="210" y="849"/>
                </a:moveTo>
                <a:lnTo>
                  <a:pt x="210" y="717"/>
                </a:lnTo>
                <a:lnTo>
                  <a:pt x="0" y="717"/>
                </a:lnTo>
                <a:lnTo>
                  <a:pt x="0" y="133"/>
                </a:lnTo>
                <a:lnTo>
                  <a:pt x="210" y="133"/>
                </a:lnTo>
                <a:lnTo>
                  <a:pt x="210" y="0"/>
                </a:lnTo>
                <a:lnTo>
                  <a:pt x="617" y="424"/>
                </a:lnTo>
                <a:lnTo>
                  <a:pt x="210" y="849"/>
                </a:lnTo>
                <a:close/>
              </a:path>
            </a:pathLst>
          </a:custGeom>
          <a:solidFill>
            <a:srgbClr val="5E5CA2"/>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normAutofit/>
          </a:bodyPr>
          <a:lstStyle/>
          <a:p>
            <a:endParaRPr lang="en-US" sz="2400">
              <a:cs typeface="+mn-ea"/>
              <a:sym typeface="+mn-lt"/>
            </a:endParaRPr>
          </a:p>
        </p:txBody>
      </p:sp>
      <p:sp>
        <p:nvSpPr>
          <p:cNvPr id="25" name="Rectangle 13"/>
          <p:cNvSpPr>
            <a:spLocks noChangeArrowheads="1"/>
          </p:cNvSpPr>
          <p:nvPr userDrawn="1">
            <p:custDataLst>
              <p:tags r:id="rId3"/>
            </p:custDataLst>
          </p:nvPr>
        </p:nvSpPr>
        <p:spPr bwMode="auto">
          <a:xfrm>
            <a:off x="3972878" y="3031742"/>
            <a:ext cx="1029709" cy="1354859"/>
          </a:xfrm>
          <a:prstGeom prst="rect">
            <a:avLst/>
          </a:prstGeom>
          <a:solidFill>
            <a:srgbClr val="5E5CA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normAutofit/>
          </a:bodyPr>
          <a:lstStyle/>
          <a:p>
            <a:endParaRPr lang="en-US" sz="2400">
              <a:cs typeface="+mn-ea"/>
              <a:sym typeface="+mn-lt"/>
            </a:endParaRPr>
          </a:p>
        </p:txBody>
      </p:sp>
      <p:sp>
        <p:nvSpPr>
          <p:cNvPr id="28" name="Freeform 16"/>
          <p:cNvSpPr/>
          <p:nvPr userDrawn="1">
            <p:custDataLst>
              <p:tags r:id="rId4"/>
            </p:custDataLst>
          </p:nvPr>
        </p:nvSpPr>
        <p:spPr bwMode="auto">
          <a:xfrm>
            <a:off x="3473191" y="3031742"/>
            <a:ext cx="499685" cy="1354859"/>
          </a:xfrm>
          <a:custGeom>
            <a:avLst/>
            <a:gdLst>
              <a:gd name="T0" fmla="*/ 280 w 280"/>
              <a:gd name="T1" fmla="*/ 278 h 1123"/>
              <a:gd name="T2" fmla="*/ 280 w 280"/>
              <a:gd name="T3" fmla="*/ 1123 h 1123"/>
              <a:gd name="T4" fmla="*/ 0 w 280"/>
              <a:gd name="T5" fmla="*/ 842 h 1123"/>
              <a:gd name="T6" fmla="*/ 0 w 280"/>
              <a:gd name="T7" fmla="*/ 0 h 1123"/>
              <a:gd name="T8" fmla="*/ 278 w 280"/>
              <a:gd name="T9" fmla="*/ 278 h 1123"/>
              <a:gd name="T10" fmla="*/ 280 w 280"/>
              <a:gd name="T11" fmla="*/ 278 h 1123"/>
            </a:gdLst>
            <a:ahLst/>
            <a:cxnLst>
              <a:cxn ang="0">
                <a:pos x="T0" y="T1"/>
              </a:cxn>
              <a:cxn ang="0">
                <a:pos x="T2" y="T3"/>
              </a:cxn>
              <a:cxn ang="0">
                <a:pos x="T4" y="T5"/>
              </a:cxn>
              <a:cxn ang="0">
                <a:pos x="T6" y="T7"/>
              </a:cxn>
              <a:cxn ang="0">
                <a:pos x="T8" y="T9"/>
              </a:cxn>
              <a:cxn ang="0">
                <a:pos x="T10" y="T11"/>
              </a:cxn>
            </a:cxnLst>
            <a:rect l="0" t="0" r="r" b="b"/>
            <a:pathLst>
              <a:path w="280" h="1123">
                <a:moveTo>
                  <a:pt x="280" y="278"/>
                </a:moveTo>
                <a:lnTo>
                  <a:pt x="280" y="1123"/>
                </a:lnTo>
                <a:lnTo>
                  <a:pt x="0" y="842"/>
                </a:lnTo>
                <a:lnTo>
                  <a:pt x="0" y="0"/>
                </a:lnTo>
                <a:lnTo>
                  <a:pt x="278" y="278"/>
                </a:lnTo>
                <a:lnTo>
                  <a:pt x="280" y="278"/>
                </a:lnTo>
                <a:close/>
              </a:path>
            </a:pathLst>
          </a:custGeom>
          <a:solidFill>
            <a:srgbClr val="5E5CA2">
              <a:lumMod val="75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normAutofit/>
          </a:bodyPr>
          <a:lstStyle/>
          <a:p>
            <a:endParaRPr lang="en-US" sz="2400">
              <a:cs typeface="+mn-ea"/>
              <a:sym typeface="+mn-lt"/>
            </a:endParaRPr>
          </a:p>
        </p:txBody>
      </p:sp>
      <p:cxnSp>
        <p:nvCxnSpPr>
          <p:cNvPr id="37" name="Straight Connector 94"/>
          <p:cNvCxnSpPr/>
          <p:nvPr>
            <p:custDataLst>
              <p:tags r:id="rId5"/>
            </p:custDataLst>
          </p:nvPr>
        </p:nvCxnSpPr>
        <p:spPr>
          <a:xfrm>
            <a:off x="3972878" y="4379462"/>
            <a:ext cx="0" cy="1465668"/>
          </a:xfrm>
          <a:prstGeom prst="line">
            <a:avLst/>
          </a:prstGeom>
          <a:ln>
            <a:solidFill>
              <a:srgbClr val="5E5CA2"/>
            </a:solidFill>
          </a:ln>
        </p:spPr>
        <p:style>
          <a:lnRef idx="1">
            <a:schemeClr val="accent1"/>
          </a:lnRef>
          <a:fillRef idx="0">
            <a:schemeClr val="accent1"/>
          </a:fillRef>
          <a:effectRef idx="0">
            <a:schemeClr val="accent1"/>
          </a:effectRef>
          <a:fontRef idx="minor">
            <a:schemeClr val="tx1"/>
          </a:fontRef>
        </p:style>
      </p:cxnSp>
      <p:sp>
        <p:nvSpPr>
          <p:cNvPr id="21" name="Rectangle 9"/>
          <p:cNvSpPr>
            <a:spLocks noChangeArrowheads="1"/>
          </p:cNvSpPr>
          <p:nvPr>
            <p:custDataLst>
              <p:tags r:id="rId6"/>
            </p:custDataLst>
          </p:nvPr>
        </p:nvSpPr>
        <p:spPr bwMode="auto">
          <a:xfrm>
            <a:off x="7031670" y="3031742"/>
            <a:ext cx="1029709" cy="1354859"/>
          </a:xfrm>
          <a:prstGeom prst="rect">
            <a:avLst/>
          </a:prstGeom>
          <a:solidFill>
            <a:srgbClr val="4276AA">
              <a:lumMod val="7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normAutofit/>
          </a:bodyPr>
          <a:lstStyle/>
          <a:p>
            <a:endParaRPr lang="en-US" sz="2400">
              <a:cs typeface="+mn-ea"/>
              <a:sym typeface="+mn-lt"/>
            </a:endParaRPr>
          </a:p>
        </p:txBody>
      </p:sp>
      <p:sp>
        <p:nvSpPr>
          <p:cNvPr id="24" name="Freeform 12"/>
          <p:cNvSpPr/>
          <p:nvPr>
            <p:custDataLst>
              <p:tags r:id="rId7"/>
            </p:custDataLst>
          </p:nvPr>
        </p:nvSpPr>
        <p:spPr bwMode="auto">
          <a:xfrm>
            <a:off x="6531983" y="3031742"/>
            <a:ext cx="499685" cy="1354859"/>
          </a:xfrm>
          <a:custGeom>
            <a:avLst/>
            <a:gdLst>
              <a:gd name="T0" fmla="*/ 280 w 280"/>
              <a:gd name="T1" fmla="*/ 278 h 1123"/>
              <a:gd name="T2" fmla="*/ 280 w 280"/>
              <a:gd name="T3" fmla="*/ 1123 h 1123"/>
              <a:gd name="T4" fmla="*/ 0 w 280"/>
              <a:gd name="T5" fmla="*/ 842 h 1123"/>
              <a:gd name="T6" fmla="*/ 0 w 280"/>
              <a:gd name="T7" fmla="*/ 0 h 1123"/>
              <a:gd name="T8" fmla="*/ 278 w 280"/>
              <a:gd name="T9" fmla="*/ 278 h 1123"/>
              <a:gd name="T10" fmla="*/ 280 w 280"/>
              <a:gd name="T11" fmla="*/ 278 h 1123"/>
            </a:gdLst>
            <a:ahLst/>
            <a:cxnLst>
              <a:cxn ang="0">
                <a:pos x="T0" y="T1"/>
              </a:cxn>
              <a:cxn ang="0">
                <a:pos x="T2" y="T3"/>
              </a:cxn>
              <a:cxn ang="0">
                <a:pos x="T4" y="T5"/>
              </a:cxn>
              <a:cxn ang="0">
                <a:pos x="T6" y="T7"/>
              </a:cxn>
              <a:cxn ang="0">
                <a:pos x="T8" y="T9"/>
              </a:cxn>
              <a:cxn ang="0">
                <a:pos x="T10" y="T11"/>
              </a:cxn>
            </a:cxnLst>
            <a:rect l="0" t="0" r="r" b="b"/>
            <a:pathLst>
              <a:path w="280" h="1123">
                <a:moveTo>
                  <a:pt x="280" y="278"/>
                </a:moveTo>
                <a:lnTo>
                  <a:pt x="280" y="1123"/>
                </a:lnTo>
                <a:lnTo>
                  <a:pt x="0" y="842"/>
                </a:lnTo>
                <a:lnTo>
                  <a:pt x="0" y="0"/>
                </a:lnTo>
                <a:lnTo>
                  <a:pt x="278" y="278"/>
                </a:lnTo>
                <a:lnTo>
                  <a:pt x="280" y="278"/>
                </a:lnTo>
                <a:close/>
              </a:path>
            </a:pathLst>
          </a:custGeom>
          <a:solidFill>
            <a:srgbClr val="5E5CA2">
              <a:lumMod val="75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normAutofit/>
          </a:bodyPr>
          <a:lstStyle/>
          <a:p>
            <a:endParaRPr lang="en-US" sz="2400">
              <a:cs typeface="+mn-ea"/>
              <a:sym typeface="+mn-lt"/>
            </a:endParaRPr>
          </a:p>
        </p:txBody>
      </p:sp>
      <p:cxnSp>
        <p:nvCxnSpPr>
          <p:cNvPr id="39" name="Straight Connector 108"/>
          <p:cNvCxnSpPr/>
          <p:nvPr>
            <p:custDataLst>
              <p:tags r:id="rId8"/>
            </p:custDataLst>
          </p:nvPr>
        </p:nvCxnSpPr>
        <p:spPr>
          <a:xfrm>
            <a:off x="7030912" y="4379462"/>
            <a:ext cx="0" cy="1465668"/>
          </a:xfrm>
          <a:prstGeom prst="line">
            <a:avLst/>
          </a:prstGeom>
          <a:ln>
            <a:solidFill>
              <a:srgbClr val="4276AA">
                <a:lumMod val="75000"/>
              </a:srgbClr>
            </a:solidFill>
          </a:ln>
        </p:spPr>
        <p:style>
          <a:lnRef idx="1">
            <a:schemeClr val="accent1"/>
          </a:lnRef>
          <a:fillRef idx="0">
            <a:schemeClr val="accent1"/>
          </a:fillRef>
          <a:effectRef idx="0">
            <a:schemeClr val="accent1"/>
          </a:effectRef>
          <a:fontRef idx="minor">
            <a:schemeClr val="tx1"/>
          </a:fontRef>
        </p:style>
      </p:cxnSp>
      <p:sp>
        <p:nvSpPr>
          <p:cNvPr id="27" name="Freeform 15"/>
          <p:cNvSpPr/>
          <p:nvPr userDrawn="1">
            <p:custDataLst>
              <p:tags r:id="rId9"/>
            </p:custDataLst>
          </p:nvPr>
        </p:nvSpPr>
        <p:spPr bwMode="auto">
          <a:xfrm>
            <a:off x="2443482" y="3031742"/>
            <a:ext cx="1029709" cy="1350033"/>
          </a:xfrm>
          <a:custGeom>
            <a:avLst/>
            <a:gdLst>
              <a:gd name="T0" fmla="*/ 577 w 577"/>
              <a:gd name="T1" fmla="*/ 0 h 1119"/>
              <a:gd name="T2" fmla="*/ 577 w 577"/>
              <a:gd name="T3" fmla="*/ 1119 h 1119"/>
              <a:gd name="T4" fmla="*/ 288 w 577"/>
              <a:gd name="T5" fmla="*/ 840 h 1119"/>
              <a:gd name="T6" fmla="*/ 0 w 577"/>
              <a:gd name="T7" fmla="*/ 1118 h 1119"/>
              <a:gd name="T8" fmla="*/ 0 w 577"/>
              <a:gd name="T9" fmla="*/ 0 h 1119"/>
              <a:gd name="T10" fmla="*/ 577 w 577"/>
              <a:gd name="T11" fmla="*/ 0 h 1119"/>
            </a:gdLst>
            <a:ahLst/>
            <a:cxnLst>
              <a:cxn ang="0">
                <a:pos x="T0" y="T1"/>
              </a:cxn>
              <a:cxn ang="0">
                <a:pos x="T2" y="T3"/>
              </a:cxn>
              <a:cxn ang="0">
                <a:pos x="T4" y="T5"/>
              </a:cxn>
              <a:cxn ang="0">
                <a:pos x="T6" y="T7"/>
              </a:cxn>
              <a:cxn ang="0">
                <a:pos x="T8" y="T9"/>
              </a:cxn>
              <a:cxn ang="0">
                <a:pos x="T10" y="T11"/>
              </a:cxn>
            </a:cxnLst>
            <a:rect l="0" t="0" r="r" b="b"/>
            <a:pathLst>
              <a:path w="577" h="1119">
                <a:moveTo>
                  <a:pt x="577" y="0"/>
                </a:moveTo>
                <a:lnTo>
                  <a:pt x="577" y="1119"/>
                </a:lnTo>
                <a:lnTo>
                  <a:pt x="288" y="840"/>
                </a:lnTo>
                <a:lnTo>
                  <a:pt x="0" y="1118"/>
                </a:lnTo>
                <a:lnTo>
                  <a:pt x="0" y="0"/>
                </a:lnTo>
                <a:lnTo>
                  <a:pt x="577" y="0"/>
                </a:lnTo>
                <a:close/>
              </a:path>
            </a:pathLst>
          </a:custGeom>
          <a:solidFill>
            <a:srgbClr val="5E5CA2"/>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normAutofit/>
          </a:bodyPr>
          <a:lstStyle/>
          <a:p>
            <a:endParaRPr lang="en-US" sz="2400">
              <a:cs typeface="+mn-ea"/>
              <a:sym typeface="+mn-lt"/>
            </a:endParaRPr>
          </a:p>
        </p:txBody>
      </p:sp>
      <p:cxnSp>
        <p:nvCxnSpPr>
          <p:cNvPr id="45" name="Straight Connector 129"/>
          <p:cNvCxnSpPr/>
          <p:nvPr>
            <p:custDataLst>
              <p:tags r:id="rId10"/>
            </p:custDataLst>
          </p:nvPr>
        </p:nvCxnSpPr>
        <p:spPr>
          <a:xfrm>
            <a:off x="2454026" y="1573862"/>
            <a:ext cx="0" cy="1465668"/>
          </a:xfrm>
          <a:prstGeom prst="line">
            <a:avLst/>
          </a:prstGeom>
          <a:ln>
            <a:solidFill>
              <a:srgbClr val="5E5CA2"/>
            </a:solidFill>
          </a:ln>
        </p:spPr>
        <p:style>
          <a:lnRef idx="1">
            <a:schemeClr val="accent1"/>
          </a:lnRef>
          <a:fillRef idx="0">
            <a:schemeClr val="accent1"/>
          </a:fillRef>
          <a:effectRef idx="0">
            <a:schemeClr val="accent1"/>
          </a:effectRef>
          <a:fontRef idx="minor">
            <a:schemeClr val="tx1"/>
          </a:fontRef>
        </p:style>
      </p:cxnSp>
      <p:sp>
        <p:nvSpPr>
          <p:cNvPr id="23" name="Rectangle 11"/>
          <p:cNvSpPr>
            <a:spLocks noChangeArrowheads="1"/>
          </p:cNvSpPr>
          <p:nvPr>
            <p:custDataLst>
              <p:tags r:id="rId11"/>
            </p:custDataLst>
          </p:nvPr>
        </p:nvSpPr>
        <p:spPr bwMode="auto">
          <a:xfrm>
            <a:off x="5502275" y="3031741"/>
            <a:ext cx="1029709" cy="1354859"/>
          </a:xfrm>
          <a:prstGeom prst="rect">
            <a:avLst/>
          </a:prstGeom>
          <a:solidFill>
            <a:srgbClr val="5E5CA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normAutofit/>
          </a:bodyPr>
          <a:lstStyle/>
          <a:p>
            <a:endParaRPr lang="en-US" sz="2400">
              <a:cs typeface="+mn-ea"/>
              <a:sym typeface="+mn-lt"/>
            </a:endParaRPr>
          </a:p>
        </p:txBody>
      </p:sp>
      <p:sp>
        <p:nvSpPr>
          <p:cNvPr id="26" name="Freeform 14"/>
          <p:cNvSpPr/>
          <p:nvPr>
            <p:custDataLst>
              <p:tags r:id="rId12"/>
            </p:custDataLst>
          </p:nvPr>
        </p:nvSpPr>
        <p:spPr bwMode="auto">
          <a:xfrm>
            <a:off x="5002588" y="3031741"/>
            <a:ext cx="499685" cy="1354859"/>
          </a:xfrm>
          <a:custGeom>
            <a:avLst/>
            <a:gdLst>
              <a:gd name="T0" fmla="*/ 280 w 280"/>
              <a:gd name="T1" fmla="*/ 278 h 1123"/>
              <a:gd name="T2" fmla="*/ 280 w 280"/>
              <a:gd name="T3" fmla="*/ 1123 h 1123"/>
              <a:gd name="T4" fmla="*/ 0 w 280"/>
              <a:gd name="T5" fmla="*/ 842 h 1123"/>
              <a:gd name="T6" fmla="*/ 0 w 280"/>
              <a:gd name="T7" fmla="*/ 0 h 1123"/>
              <a:gd name="T8" fmla="*/ 278 w 280"/>
              <a:gd name="T9" fmla="*/ 278 h 1123"/>
              <a:gd name="T10" fmla="*/ 280 w 280"/>
              <a:gd name="T11" fmla="*/ 278 h 1123"/>
            </a:gdLst>
            <a:ahLst/>
            <a:cxnLst>
              <a:cxn ang="0">
                <a:pos x="T0" y="T1"/>
              </a:cxn>
              <a:cxn ang="0">
                <a:pos x="T2" y="T3"/>
              </a:cxn>
              <a:cxn ang="0">
                <a:pos x="T4" y="T5"/>
              </a:cxn>
              <a:cxn ang="0">
                <a:pos x="T6" y="T7"/>
              </a:cxn>
              <a:cxn ang="0">
                <a:pos x="T8" y="T9"/>
              </a:cxn>
              <a:cxn ang="0">
                <a:pos x="T10" y="T11"/>
              </a:cxn>
            </a:cxnLst>
            <a:rect l="0" t="0" r="r" b="b"/>
            <a:pathLst>
              <a:path w="280" h="1123">
                <a:moveTo>
                  <a:pt x="280" y="278"/>
                </a:moveTo>
                <a:lnTo>
                  <a:pt x="280" y="1123"/>
                </a:lnTo>
                <a:lnTo>
                  <a:pt x="0" y="842"/>
                </a:lnTo>
                <a:lnTo>
                  <a:pt x="0" y="0"/>
                </a:lnTo>
                <a:lnTo>
                  <a:pt x="278" y="278"/>
                </a:lnTo>
                <a:lnTo>
                  <a:pt x="280" y="278"/>
                </a:lnTo>
                <a:close/>
              </a:path>
            </a:pathLst>
          </a:custGeom>
          <a:solidFill>
            <a:srgbClr val="5E5CA2">
              <a:lumMod val="75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normAutofit/>
          </a:bodyPr>
          <a:lstStyle/>
          <a:p>
            <a:endParaRPr lang="en-US" sz="2400">
              <a:cs typeface="+mn-ea"/>
              <a:sym typeface="+mn-lt"/>
            </a:endParaRPr>
          </a:p>
        </p:txBody>
      </p:sp>
      <p:cxnSp>
        <p:nvCxnSpPr>
          <p:cNvPr id="46" name="Straight Connector 130"/>
          <p:cNvCxnSpPr/>
          <p:nvPr>
            <p:custDataLst>
              <p:tags r:id="rId13"/>
            </p:custDataLst>
          </p:nvPr>
        </p:nvCxnSpPr>
        <p:spPr>
          <a:xfrm>
            <a:off x="5511627" y="1573861"/>
            <a:ext cx="0" cy="1465668"/>
          </a:xfrm>
          <a:prstGeom prst="line">
            <a:avLst/>
          </a:prstGeom>
          <a:ln>
            <a:solidFill>
              <a:srgbClr val="5E5CA2"/>
            </a:solidFill>
          </a:ln>
        </p:spPr>
        <p:style>
          <a:lnRef idx="1">
            <a:schemeClr val="accent1"/>
          </a:lnRef>
          <a:fillRef idx="0">
            <a:schemeClr val="accent1"/>
          </a:fillRef>
          <a:effectRef idx="0">
            <a:schemeClr val="accent1"/>
          </a:effectRef>
          <a:fontRef idx="minor">
            <a:schemeClr val="tx1"/>
          </a:fontRef>
        </p:style>
      </p:cxnSp>
      <p:sp>
        <p:nvSpPr>
          <p:cNvPr id="20" name="文本框 19"/>
          <p:cNvSpPr txBox="1"/>
          <p:nvPr>
            <p:custDataLst>
              <p:tags r:id="rId14"/>
            </p:custDataLst>
          </p:nvPr>
        </p:nvSpPr>
        <p:spPr>
          <a:xfrm>
            <a:off x="2510157" y="1573862"/>
            <a:ext cx="2371741" cy="1248139"/>
          </a:xfrm>
          <a:prstGeom prst="rect">
            <a:avLst/>
          </a:prstGeom>
        </p:spPr>
        <p:txBody>
          <a:bodyPr wrap="square" anchor="b" anchorCtr="0">
            <a:normAutofit/>
          </a:bodyPr>
          <a:lstStyle>
            <a:defPPr>
              <a:defRPr lang="zh-CN"/>
            </a:defPPr>
            <a:lvl1pPr indent="0">
              <a:lnSpc>
                <a:spcPct val="130000"/>
              </a:lnSpc>
              <a:spcBef>
                <a:spcPts val="0"/>
              </a:spcBef>
              <a:buFont typeface="Arial" panose="020B0604020202020204" pitchFamily="34" charset="0"/>
              <a:buNone/>
              <a:defRPr sz="2400" b="0"/>
            </a:lvl1pPr>
            <a:lvl2pPr indent="0">
              <a:lnSpc>
                <a:spcPct val="130000"/>
              </a:lnSpc>
              <a:spcBef>
                <a:spcPts val="1200"/>
              </a:spcBef>
              <a:buFont typeface="Arial" panose="020B0604020202020204" pitchFamily="34" charset="0"/>
              <a:buNone/>
              <a:defRPr sz="2400"/>
            </a:lvl2pPr>
            <a:lvl3pPr indent="0">
              <a:lnSpc>
                <a:spcPct val="130000"/>
              </a:lnSpc>
              <a:spcBef>
                <a:spcPts val="1200"/>
              </a:spcBef>
              <a:buFont typeface="Arial" panose="020B0604020202020204" pitchFamily="34" charset="0"/>
              <a:buNone/>
              <a:defRPr sz="2000"/>
            </a:lvl3pPr>
            <a:lvl4pPr indent="0">
              <a:lnSpc>
                <a:spcPct val="130000"/>
              </a:lnSpc>
              <a:spcBef>
                <a:spcPts val="1200"/>
              </a:spcBef>
              <a:buFont typeface="Arial" panose="020B0604020202020204" pitchFamily="34" charset="0"/>
              <a:buNone/>
            </a:lvl4pPr>
            <a:lvl5pPr indent="0">
              <a:lnSpc>
                <a:spcPct val="130000"/>
              </a:lnSpc>
              <a:spcBef>
                <a:spcPts val="1200"/>
              </a:spcBef>
              <a:buFont typeface="Arial" panose="020B0604020202020204" pitchFamily="34" charset="0"/>
              <a:buNone/>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indent="0" algn="l">
              <a:lnSpc>
                <a:spcPct val="130000"/>
              </a:lnSpc>
              <a:spcBef>
                <a:spcPts val="0"/>
              </a:spcBef>
              <a:spcAft>
                <a:spcPts val="0"/>
              </a:spcAft>
              <a:buSzPct val="100000"/>
            </a:pPr>
            <a:r>
              <a:rPr lang="zh-CN" altLang="en-US" sz="2000">
                <a:cs typeface="+mn-ea"/>
                <a:sym typeface="+mn-lt"/>
              </a:rPr>
              <a:t>资源动因</a:t>
            </a:r>
            <a:endParaRPr lang="zh-CN" altLang="en-US" sz="2000">
              <a:cs typeface="+mn-ea"/>
              <a:sym typeface="+mn-lt"/>
            </a:endParaRPr>
          </a:p>
        </p:txBody>
      </p:sp>
      <p:sp>
        <p:nvSpPr>
          <p:cNvPr id="22" name="文本框 21"/>
          <p:cNvSpPr txBox="1"/>
          <p:nvPr>
            <p:custDataLst>
              <p:tags r:id="rId15"/>
            </p:custDataLst>
          </p:nvPr>
        </p:nvSpPr>
        <p:spPr>
          <a:xfrm>
            <a:off x="5568192" y="1573861"/>
            <a:ext cx="2371742" cy="1248139"/>
          </a:xfrm>
          <a:prstGeom prst="rect">
            <a:avLst/>
          </a:prstGeom>
        </p:spPr>
        <p:txBody>
          <a:bodyPr wrap="square" anchor="b" anchorCtr="0">
            <a:normAutofit/>
          </a:bodyPr>
          <a:lstStyle>
            <a:defPPr>
              <a:defRPr lang="zh-CN"/>
            </a:defPPr>
            <a:lvl1pPr indent="0">
              <a:lnSpc>
                <a:spcPct val="130000"/>
              </a:lnSpc>
              <a:spcBef>
                <a:spcPts val="0"/>
              </a:spcBef>
              <a:buFont typeface="Arial" panose="020B0604020202020204" pitchFamily="34" charset="0"/>
              <a:buNone/>
              <a:defRPr sz="2400" b="0"/>
            </a:lvl1pPr>
            <a:lvl2pPr indent="0">
              <a:lnSpc>
                <a:spcPct val="130000"/>
              </a:lnSpc>
              <a:spcBef>
                <a:spcPts val="1200"/>
              </a:spcBef>
              <a:buFont typeface="Arial" panose="020B0604020202020204" pitchFamily="34" charset="0"/>
              <a:buNone/>
              <a:defRPr sz="2400"/>
            </a:lvl2pPr>
            <a:lvl3pPr indent="0">
              <a:lnSpc>
                <a:spcPct val="130000"/>
              </a:lnSpc>
              <a:spcBef>
                <a:spcPts val="1200"/>
              </a:spcBef>
              <a:buFont typeface="Arial" panose="020B0604020202020204" pitchFamily="34" charset="0"/>
              <a:buNone/>
              <a:defRPr sz="2000"/>
            </a:lvl3pPr>
            <a:lvl4pPr indent="0">
              <a:lnSpc>
                <a:spcPct val="130000"/>
              </a:lnSpc>
              <a:spcBef>
                <a:spcPts val="1200"/>
              </a:spcBef>
              <a:buFont typeface="Arial" panose="020B0604020202020204" pitchFamily="34" charset="0"/>
              <a:buNone/>
            </a:lvl4pPr>
            <a:lvl5pPr indent="0">
              <a:lnSpc>
                <a:spcPct val="130000"/>
              </a:lnSpc>
              <a:spcBef>
                <a:spcPts val="1200"/>
              </a:spcBef>
              <a:buFont typeface="Arial" panose="020B0604020202020204" pitchFamily="34" charset="0"/>
              <a:buNone/>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indent="0" algn="l">
              <a:lnSpc>
                <a:spcPct val="130000"/>
              </a:lnSpc>
              <a:spcBef>
                <a:spcPts val="0"/>
              </a:spcBef>
              <a:spcAft>
                <a:spcPts val="0"/>
              </a:spcAft>
              <a:buSzPct val="100000"/>
            </a:pPr>
            <a:r>
              <a:rPr lang="zh-CN" altLang="en-US" sz="2000">
                <a:cs typeface="+mn-ea"/>
                <a:sym typeface="+mn-lt"/>
              </a:rPr>
              <a:t>作业成本法的概念模型</a:t>
            </a:r>
            <a:endParaRPr lang="zh-CN" altLang="en-US" sz="2000">
              <a:cs typeface="+mn-ea"/>
              <a:sym typeface="+mn-lt"/>
            </a:endParaRPr>
          </a:p>
        </p:txBody>
      </p:sp>
      <p:sp>
        <p:nvSpPr>
          <p:cNvPr id="30" name="文本框 29"/>
          <p:cNvSpPr txBox="1"/>
          <p:nvPr>
            <p:custDataLst>
              <p:tags r:id="rId16"/>
            </p:custDataLst>
          </p:nvPr>
        </p:nvSpPr>
        <p:spPr>
          <a:xfrm>
            <a:off x="4030026" y="4596991"/>
            <a:ext cx="2260507" cy="1248139"/>
          </a:xfrm>
          <a:prstGeom prst="rect">
            <a:avLst/>
          </a:prstGeom>
        </p:spPr>
        <p:txBody>
          <a:bodyPr wrap="square" lIns="90000" tIns="46800" rIns="90000" bIns="46800" anchor="t" anchorCtr="0">
            <a:normAutofit/>
          </a:bodyPr>
          <a:lstStyle>
            <a:defPPr>
              <a:defRPr lang="zh-CN"/>
            </a:defPPr>
            <a:lvl1pPr indent="0">
              <a:lnSpc>
                <a:spcPct val="130000"/>
              </a:lnSpc>
              <a:spcBef>
                <a:spcPts val="0"/>
              </a:spcBef>
              <a:buFont typeface="Arial" panose="020B0604020202020204" pitchFamily="34" charset="0"/>
              <a:buNone/>
              <a:defRPr sz="2400" b="0"/>
            </a:lvl1pPr>
            <a:lvl2pPr indent="0">
              <a:lnSpc>
                <a:spcPct val="130000"/>
              </a:lnSpc>
              <a:spcBef>
                <a:spcPts val="1200"/>
              </a:spcBef>
              <a:buFont typeface="Arial" panose="020B0604020202020204" pitchFamily="34" charset="0"/>
              <a:buNone/>
              <a:defRPr sz="2400"/>
            </a:lvl2pPr>
            <a:lvl3pPr indent="0">
              <a:lnSpc>
                <a:spcPct val="130000"/>
              </a:lnSpc>
              <a:spcBef>
                <a:spcPts val="1200"/>
              </a:spcBef>
              <a:buFont typeface="Arial" panose="020B0604020202020204" pitchFamily="34" charset="0"/>
              <a:buNone/>
              <a:defRPr sz="2000"/>
            </a:lvl3pPr>
            <a:lvl4pPr indent="0">
              <a:lnSpc>
                <a:spcPct val="130000"/>
              </a:lnSpc>
              <a:spcBef>
                <a:spcPts val="1200"/>
              </a:spcBef>
              <a:buFont typeface="Arial" panose="020B0604020202020204" pitchFamily="34" charset="0"/>
              <a:buNone/>
            </a:lvl4pPr>
            <a:lvl5pPr indent="0">
              <a:lnSpc>
                <a:spcPct val="130000"/>
              </a:lnSpc>
              <a:spcBef>
                <a:spcPts val="1200"/>
              </a:spcBef>
              <a:buFont typeface="Arial" panose="020B0604020202020204" pitchFamily="34" charset="0"/>
              <a:buNone/>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indent="0" algn="l">
              <a:lnSpc>
                <a:spcPct val="130000"/>
              </a:lnSpc>
              <a:spcBef>
                <a:spcPts val="0"/>
              </a:spcBef>
              <a:spcAft>
                <a:spcPts val="0"/>
              </a:spcAft>
              <a:buSzPct val="100000"/>
            </a:pPr>
            <a:r>
              <a:rPr lang="zh-CN" altLang="en-US" sz="2000">
                <a:cs typeface="+mn-ea"/>
                <a:sym typeface="+mn-lt"/>
              </a:rPr>
              <a:t>消耗</a:t>
            </a:r>
            <a:endParaRPr lang="zh-CN" altLang="en-US" sz="2000">
              <a:cs typeface="+mn-ea"/>
              <a:sym typeface="+mn-lt"/>
            </a:endParaRPr>
          </a:p>
        </p:txBody>
      </p:sp>
      <p:sp>
        <p:nvSpPr>
          <p:cNvPr id="31" name="文本框 30"/>
          <p:cNvSpPr txBox="1"/>
          <p:nvPr>
            <p:custDataLst>
              <p:tags r:id="rId17"/>
            </p:custDataLst>
          </p:nvPr>
        </p:nvSpPr>
        <p:spPr>
          <a:xfrm>
            <a:off x="7088061" y="4596991"/>
            <a:ext cx="2260507" cy="1248139"/>
          </a:xfrm>
          <a:prstGeom prst="rect">
            <a:avLst/>
          </a:prstGeom>
        </p:spPr>
        <p:txBody>
          <a:bodyPr wrap="square" lIns="90000" tIns="46800" rIns="90000" bIns="46800" anchor="t" anchorCtr="0">
            <a:normAutofit/>
          </a:bodyPr>
          <a:lstStyle>
            <a:defPPr>
              <a:defRPr lang="zh-CN"/>
            </a:defPPr>
            <a:lvl1pPr indent="0">
              <a:lnSpc>
                <a:spcPct val="130000"/>
              </a:lnSpc>
              <a:spcBef>
                <a:spcPts val="0"/>
              </a:spcBef>
              <a:buFont typeface="Arial" panose="020B0604020202020204" pitchFamily="34" charset="0"/>
              <a:buNone/>
              <a:defRPr sz="2400" b="0"/>
            </a:lvl1pPr>
            <a:lvl2pPr indent="0">
              <a:lnSpc>
                <a:spcPct val="130000"/>
              </a:lnSpc>
              <a:spcBef>
                <a:spcPts val="1200"/>
              </a:spcBef>
              <a:buFont typeface="Arial" panose="020B0604020202020204" pitchFamily="34" charset="0"/>
              <a:buNone/>
              <a:defRPr sz="2400"/>
            </a:lvl2pPr>
            <a:lvl3pPr indent="0">
              <a:lnSpc>
                <a:spcPct val="130000"/>
              </a:lnSpc>
              <a:spcBef>
                <a:spcPts val="1200"/>
              </a:spcBef>
              <a:buFont typeface="Arial" panose="020B0604020202020204" pitchFamily="34" charset="0"/>
              <a:buNone/>
              <a:defRPr sz="2000"/>
            </a:lvl3pPr>
            <a:lvl4pPr indent="0">
              <a:lnSpc>
                <a:spcPct val="130000"/>
              </a:lnSpc>
              <a:spcBef>
                <a:spcPts val="1200"/>
              </a:spcBef>
              <a:buFont typeface="Arial" panose="020B0604020202020204" pitchFamily="34" charset="0"/>
              <a:buNone/>
            </a:lvl4pPr>
            <a:lvl5pPr indent="0">
              <a:lnSpc>
                <a:spcPct val="130000"/>
              </a:lnSpc>
              <a:spcBef>
                <a:spcPts val="1200"/>
              </a:spcBef>
              <a:buFont typeface="Arial" panose="020B0604020202020204" pitchFamily="34" charset="0"/>
              <a:buNone/>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indent="0" algn="l">
              <a:lnSpc>
                <a:spcPct val="130000"/>
              </a:lnSpc>
              <a:spcBef>
                <a:spcPts val="0"/>
              </a:spcBef>
              <a:spcAft>
                <a:spcPts val="0"/>
              </a:spcAft>
              <a:buSzPct val="100000"/>
            </a:pPr>
            <a:r>
              <a:rPr lang="zh-CN" altLang="en-US" sz="2000">
                <a:cs typeface="+mn-ea"/>
                <a:sym typeface="+mn-lt"/>
              </a:rPr>
              <a:t>消耗</a:t>
            </a:r>
            <a:endParaRPr lang="zh-CN" altLang="en-US" sz="2000">
              <a:cs typeface="+mn-ea"/>
              <a:sym typeface="+mn-lt"/>
            </a:endParaRPr>
          </a:p>
        </p:txBody>
      </p:sp>
      <p:sp>
        <p:nvSpPr>
          <p:cNvPr id="32" name="文本框 31"/>
          <p:cNvSpPr txBox="1"/>
          <p:nvPr>
            <p:custDataLst>
              <p:tags r:id="rId18"/>
            </p:custDataLst>
          </p:nvPr>
        </p:nvSpPr>
        <p:spPr>
          <a:xfrm>
            <a:off x="2443482" y="3039529"/>
            <a:ext cx="1029709" cy="1339933"/>
          </a:xfrm>
          <a:prstGeom prst="rect">
            <a:avLst/>
          </a:prstGeom>
        </p:spPr>
        <p:txBody>
          <a:bodyPr wrap="square" anchor="ctr">
            <a:normAutofit/>
          </a:bodyPr>
          <a:lstStyle>
            <a:defPPr>
              <a:defRPr lang="zh-CN"/>
            </a:defPPr>
            <a:lvl1pPr indent="0" algn="ctr">
              <a:lnSpc>
                <a:spcPct val="130000"/>
              </a:lnSpc>
              <a:spcBef>
                <a:spcPts val="1200"/>
              </a:spcBef>
              <a:buFont typeface="Arial" panose="020B0604020202020204" pitchFamily="34" charset="0"/>
              <a:buNone/>
              <a:defRPr sz="2600" b="0">
                <a:solidFill>
                  <a:schemeClr val="bg1"/>
                </a:solidFill>
                <a:latin typeface="+mj-lt"/>
                <a:ea typeface="+mj-ea"/>
                <a:cs typeface="+mj-cs"/>
              </a:defRPr>
            </a:lvl1pPr>
            <a:lvl2pPr indent="0">
              <a:lnSpc>
                <a:spcPct val="130000"/>
              </a:lnSpc>
              <a:spcBef>
                <a:spcPts val="1200"/>
              </a:spcBef>
              <a:buFont typeface="Arial" panose="020B0604020202020204" pitchFamily="34" charset="0"/>
              <a:buNone/>
              <a:defRPr sz="2400"/>
            </a:lvl2pPr>
            <a:lvl3pPr indent="0">
              <a:lnSpc>
                <a:spcPct val="130000"/>
              </a:lnSpc>
              <a:spcBef>
                <a:spcPts val="1200"/>
              </a:spcBef>
              <a:buFont typeface="Arial" panose="020B0604020202020204" pitchFamily="34" charset="0"/>
              <a:buNone/>
              <a:defRPr sz="2000"/>
            </a:lvl3pPr>
            <a:lvl4pPr indent="0">
              <a:lnSpc>
                <a:spcPct val="130000"/>
              </a:lnSpc>
              <a:spcBef>
                <a:spcPts val="1200"/>
              </a:spcBef>
              <a:buFont typeface="Arial" panose="020B0604020202020204" pitchFamily="34" charset="0"/>
              <a:buNone/>
            </a:lvl4pPr>
            <a:lvl5pPr indent="0">
              <a:lnSpc>
                <a:spcPct val="130000"/>
              </a:lnSpc>
              <a:spcBef>
                <a:spcPts val="1200"/>
              </a:spcBef>
              <a:buFont typeface="Arial" panose="020B0604020202020204" pitchFamily="34" charset="0"/>
              <a:buNone/>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indent="0" algn="ctr">
              <a:lnSpc>
                <a:spcPct val="130000"/>
              </a:lnSpc>
              <a:spcBef>
                <a:spcPts val="1200"/>
              </a:spcBef>
              <a:spcAft>
                <a:spcPts val="0"/>
              </a:spcAft>
              <a:buSzPct val="100000"/>
            </a:pPr>
            <a:r>
              <a:rPr lang="zh-CN" altLang="en-US">
                <a:latin typeface="+mn-lt"/>
                <a:ea typeface="+mn-ea"/>
                <a:cs typeface="+mn-ea"/>
                <a:sym typeface="+mn-lt"/>
              </a:rPr>
              <a:t>作业动因</a:t>
            </a:r>
            <a:endParaRPr lang="zh-CN" altLang="en-US">
              <a:latin typeface="+mn-lt"/>
              <a:ea typeface="+mn-ea"/>
              <a:cs typeface="+mn-ea"/>
              <a:sym typeface="+mn-lt"/>
            </a:endParaRPr>
          </a:p>
        </p:txBody>
      </p:sp>
      <p:sp>
        <p:nvSpPr>
          <p:cNvPr id="33" name="文本框 32"/>
          <p:cNvSpPr txBox="1"/>
          <p:nvPr>
            <p:custDataLst>
              <p:tags r:id="rId19"/>
            </p:custDataLst>
          </p:nvPr>
        </p:nvSpPr>
        <p:spPr>
          <a:xfrm>
            <a:off x="3972878" y="3039529"/>
            <a:ext cx="1029709" cy="1339933"/>
          </a:xfrm>
          <a:prstGeom prst="rect">
            <a:avLst/>
          </a:prstGeom>
        </p:spPr>
        <p:txBody>
          <a:bodyPr wrap="square" anchor="ctr">
            <a:normAutofit/>
          </a:bodyPr>
          <a:lstStyle>
            <a:defPPr>
              <a:defRPr lang="zh-CN"/>
            </a:defPPr>
            <a:lvl1pPr indent="0" algn="ctr">
              <a:lnSpc>
                <a:spcPct val="130000"/>
              </a:lnSpc>
              <a:spcBef>
                <a:spcPts val="1200"/>
              </a:spcBef>
              <a:buFont typeface="Arial" panose="020B0604020202020204" pitchFamily="34" charset="0"/>
              <a:buNone/>
              <a:defRPr sz="2600" b="0">
                <a:solidFill>
                  <a:schemeClr val="bg1"/>
                </a:solidFill>
                <a:latin typeface="+mj-lt"/>
                <a:ea typeface="+mj-ea"/>
                <a:cs typeface="+mj-cs"/>
              </a:defRPr>
            </a:lvl1pPr>
            <a:lvl2pPr indent="0">
              <a:lnSpc>
                <a:spcPct val="130000"/>
              </a:lnSpc>
              <a:spcBef>
                <a:spcPts val="1200"/>
              </a:spcBef>
              <a:buFont typeface="Arial" panose="020B0604020202020204" pitchFamily="34" charset="0"/>
              <a:buNone/>
              <a:defRPr sz="2400"/>
            </a:lvl2pPr>
            <a:lvl3pPr indent="0">
              <a:lnSpc>
                <a:spcPct val="130000"/>
              </a:lnSpc>
              <a:spcBef>
                <a:spcPts val="1200"/>
              </a:spcBef>
              <a:buFont typeface="Arial" panose="020B0604020202020204" pitchFamily="34" charset="0"/>
              <a:buNone/>
              <a:defRPr sz="2000"/>
            </a:lvl3pPr>
            <a:lvl4pPr indent="0">
              <a:lnSpc>
                <a:spcPct val="130000"/>
              </a:lnSpc>
              <a:spcBef>
                <a:spcPts val="1200"/>
              </a:spcBef>
              <a:buFont typeface="Arial" panose="020B0604020202020204" pitchFamily="34" charset="0"/>
              <a:buNone/>
            </a:lvl4pPr>
            <a:lvl5pPr indent="0">
              <a:lnSpc>
                <a:spcPct val="130000"/>
              </a:lnSpc>
              <a:spcBef>
                <a:spcPts val="1200"/>
              </a:spcBef>
              <a:buFont typeface="Arial" panose="020B0604020202020204" pitchFamily="34" charset="0"/>
              <a:buNone/>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indent="0" algn="ctr">
              <a:lnSpc>
                <a:spcPct val="130000"/>
              </a:lnSpc>
              <a:spcBef>
                <a:spcPts val="1200"/>
              </a:spcBef>
              <a:spcAft>
                <a:spcPts val="0"/>
              </a:spcAft>
              <a:buSzPct val="100000"/>
            </a:pPr>
            <a:r>
              <a:rPr lang="zh-CN" altLang="en-US">
                <a:latin typeface="+mn-lt"/>
                <a:ea typeface="+mn-ea"/>
                <a:cs typeface="+mn-ea"/>
                <a:sym typeface="+mn-lt"/>
              </a:rPr>
              <a:t>资源</a:t>
            </a:r>
            <a:endParaRPr lang="zh-CN" altLang="en-US">
              <a:latin typeface="+mn-lt"/>
              <a:ea typeface="+mn-ea"/>
              <a:cs typeface="+mn-ea"/>
              <a:sym typeface="+mn-lt"/>
            </a:endParaRPr>
          </a:p>
        </p:txBody>
      </p:sp>
      <p:sp>
        <p:nvSpPr>
          <p:cNvPr id="34" name="文本框 33"/>
          <p:cNvSpPr txBox="1"/>
          <p:nvPr>
            <p:custDataLst>
              <p:tags r:id="rId20"/>
            </p:custDataLst>
          </p:nvPr>
        </p:nvSpPr>
        <p:spPr>
          <a:xfrm>
            <a:off x="5502275" y="3039529"/>
            <a:ext cx="1029709" cy="1339933"/>
          </a:xfrm>
          <a:prstGeom prst="rect">
            <a:avLst/>
          </a:prstGeom>
        </p:spPr>
        <p:txBody>
          <a:bodyPr wrap="square" anchor="ctr">
            <a:normAutofit/>
          </a:bodyPr>
          <a:lstStyle>
            <a:defPPr>
              <a:defRPr lang="zh-CN"/>
            </a:defPPr>
            <a:lvl1pPr indent="0" algn="ctr">
              <a:lnSpc>
                <a:spcPct val="130000"/>
              </a:lnSpc>
              <a:spcBef>
                <a:spcPts val="1200"/>
              </a:spcBef>
              <a:buFont typeface="Arial" panose="020B0604020202020204" pitchFamily="34" charset="0"/>
              <a:buNone/>
              <a:defRPr sz="2600" b="0">
                <a:solidFill>
                  <a:schemeClr val="bg1"/>
                </a:solidFill>
                <a:latin typeface="+mj-lt"/>
                <a:ea typeface="+mj-ea"/>
                <a:cs typeface="+mj-cs"/>
              </a:defRPr>
            </a:lvl1pPr>
            <a:lvl2pPr indent="0">
              <a:lnSpc>
                <a:spcPct val="130000"/>
              </a:lnSpc>
              <a:spcBef>
                <a:spcPts val="1200"/>
              </a:spcBef>
              <a:buFont typeface="Arial" panose="020B0604020202020204" pitchFamily="34" charset="0"/>
              <a:buNone/>
              <a:defRPr sz="2400"/>
            </a:lvl2pPr>
            <a:lvl3pPr indent="0">
              <a:lnSpc>
                <a:spcPct val="130000"/>
              </a:lnSpc>
              <a:spcBef>
                <a:spcPts val="1200"/>
              </a:spcBef>
              <a:buFont typeface="Arial" panose="020B0604020202020204" pitchFamily="34" charset="0"/>
              <a:buNone/>
              <a:defRPr sz="2000"/>
            </a:lvl3pPr>
            <a:lvl4pPr indent="0">
              <a:lnSpc>
                <a:spcPct val="130000"/>
              </a:lnSpc>
              <a:spcBef>
                <a:spcPts val="1200"/>
              </a:spcBef>
              <a:buFont typeface="Arial" panose="020B0604020202020204" pitchFamily="34" charset="0"/>
              <a:buNone/>
            </a:lvl4pPr>
            <a:lvl5pPr indent="0">
              <a:lnSpc>
                <a:spcPct val="130000"/>
              </a:lnSpc>
              <a:spcBef>
                <a:spcPts val="1200"/>
              </a:spcBef>
              <a:buFont typeface="Arial" panose="020B0604020202020204" pitchFamily="34" charset="0"/>
              <a:buNone/>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indent="0" algn="ctr">
              <a:lnSpc>
                <a:spcPct val="130000"/>
              </a:lnSpc>
              <a:spcBef>
                <a:spcPts val="1200"/>
              </a:spcBef>
              <a:spcAft>
                <a:spcPts val="0"/>
              </a:spcAft>
              <a:buSzPct val="100000"/>
            </a:pPr>
            <a:r>
              <a:rPr lang="zh-CN" altLang="en-US">
                <a:latin typeface="+mn-lt"/>
                <a:ea typeface="+mn-ea"/>
                <a:cs typeface="+mn-ea"/>
                <a:sym typeface="+mn-lt"/>
              </a:rPr>
              <a:t>作业</a:t>
            </a:r>
            <a:endParaRPr lang="zh-CN" altLang="en-US">
              <a:latin typeface="+mn-lt"/>
              <a:ea typeface="+mn-ea"/>
              <a:cs typeface="+mn-ea"/>
              <a:sym typeface="+mn-lt"/>
            </a:endParaRPr>
          </a:p>
        </p:txBody>
      </p:sp>
      <p:sp>
        <p:nvSpPr>
          <p:cNvPr id="35" name="文本框 34"/>
          <p:cNvSpPr txBox="1"/>
          <p:nvPr>
            <p:custDataLst>
              <p:tags r:id="rId21"/>
            </p:custDataLst>
          </p:nvPr>
        </p:nvSpPr>
        <p:spPr>
          <a:xfrm>
            <a:off x="7031670" y="3039529"/>
            <a:ext cx="1029709" cy="1339933"/>
          </a:xfrm>
          <a:prstGeom prst="rect">
            <a:avLst/>
          </a:prstGeom>
        </p:spPr>
        <p:txBody>
          <a:bodyPr wrap="square" anchor="ctr">
            <a:normAutofit/>
          </a:bodyPr>
          <a:lstStyle>
            <a:defPPr>
              <a:defRPr lang="zh-CN"/>
            </a:defPPr>
            <a:lvl1pPr indent="0" algn="ctr">
              <a:lnSpc>
                <a:spcPct val="130000"/>
              </a:lnSpc>
              <a:spcBef>
                <a:spcPts val="1200"/>
              </a:spcBef>
              <a:buFont typeface="Arial" panose="020B0604020202020204" pitchFamily="34" charset="0"/>
              <a:buNone/>
              <a:defRPr sz="2600" b="0">
                <a:solidFill>
                  <a:schemeClr val="bg1"/>
                </a:solidFill>
                <a:latin typeface="+mj-lt"/>
                <a:ea typeface="+mj-ea"/>
                <a:cs typeface="+mj-cs"/>
              </a:defRPr>
            </a:lvl1pPr>
            <a:lvl2pPr indent="0">
              <a:lnSpc>
                <a:spcPct val="130000"/>
              </a:lnSpc>
              <a:spcBef>
                <a:spcPts val="1200"/>
              </a:spcBef>
              <a:buFont typeface="Arial" panose="020B0604020202020204" pitchFamily="34" charset="0"/>
              <a:buNone/>
              <a:defRPr sz="2400"/>
            </a:lvl2pPr>
            <a:lvl3pPr indent="0">
              <a:lnSpc>
                <a:spcPct val="130000"/>
              </a:lnSpc>
              <a:spcBef>
                <a:spcPts val="1200"/>
              </a:spcBef>
              <a:buFont typeface="Arial" panose="020B0604020202020204" pitchFamily="34" charset="0"/>
              <a:buNone/>
              <a:defRPr sz="2000"/>
            </a:lvl3pPr>
            <a:lvl4pPr indent="0">
              <a:lnSpc>
                <a:spcPct val="130000"/>
              </a:lnSpc>
              <a:spcBef>
                <a:spcPts val="1200"/>
              </a:spcBef>
              <a:buFont typeface="Arial" panose="020B0604020202020204" pitchFamily="34" charset="0"/>
              <a:buNone/>
            </a:lvl4pPr>
            <a:lvl5pPr indent="0">
              <a:lnSpc>
                <a:spcPct val="130000"/>
              </a:lnSpc>
              <a:spcBef>
                <a:spcPts val="1200"/>
              </a:spcBef>
              <a:buFont typeface="Arial" panose="020B0604020202020204" pitchFamily="34" charset="0"/>
              <a:buNone/>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indent="0" algn="ctr">
              <a:lnSpc>
                <a:spcPct val="130000"/>
              </a:lnSpc>
              <a:spcBef>
                <a:spcPts val="1200"/>
              </a:spcBef>
              <a:spcAft>
                <a:spcPts val="0"/>
              </a:spcAft>
              <a:buSzPct val="100000"/>
            </a:pPr>
            <a:r>
              <a:rPr lang="zh-CN" altLang="en-US">
                <a:latin typeface="+mn-lt"/>
                <a:ea typeface="+mn-ea"/>
                <a:cs typeface="+mn-ea"/>
                <a:sym typeface="+mn-lt"/>
              </a:rPr>
              <a:t>成本对象</a:t>
            </a:r>
            <a:endParaRPr lang="zh-CN" altLang="en-US">
              <a:latin typeface="+mn-lt"/>
              <a:ea typeface="+mn-ea"/>
              <a:cs typeface="+mn-ea"/>
              <a:sym typeface="+mn-lt"/>
            </a:endParaRPr>
          </a:p>
        </p:txBody>
      </p:sp>
      <p:pic>
        <p:nvPicPr>
          <p:cNvPr id="4" name="图片 3" descr="51miz-E1110688-28FE4E7C"/>
          <p:cNvPicPr>
            <a:picLocks noChangeAspect="1"/>
          </p:cNvPicPr>
          <p:nvPr/>
        </p:nvPicPr>
        <p:blipFill>
          <a:blip r:embed="rId22"/>
          <a:stretch>
            <a:fillRect/>
          </a:stretch>
        </p:blipFill>
        <p:spPr>
          <a:xfrm>
            <a:off x="4300855" y="1574165"/>
            <a:ext cx="7834630" cy="5876925"/>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grpId="2" nodeType="clickEffect">
                                  <p:stCondLst>
                                    <p:cond delay="0"/>
                                  </p:stCondLst>
                                  <p:childTnLst>
                                    <p:animRot by="120000">
                                      <p:cBhvr>
                                        <p:cTn id="6" dur="100" fill="hold">
                                          <p:stCondLst>
                                            <p:cond delay="0"/>
                                          </p:stCondLst>
                                        </p:cTn>
                                        <p:tgtEl>
                                          <p:spTgt spid="9"/>
                                        </p:tgtEl>
                                        <p:attrNameLst>
                                          <p:attrName>r</p:attrName>
                                        </p:attrNameLst>
                                      </p:cBhvr>
                                    </p:animRot>
                                    <p:animRot by="-240000">
                                      <p:cBhvr>
                                        <p:cTn id="7" dur="200" fill="hold">
                                          <p:stCondLst>
                                            <p:cond delay="200"/>
                                          </p:stCondLst>
                                        </p:cTn>
                                        <p:tgtEl>
                                          <p:spTgt spid="9"/>
                                        </p:tgtEl>
                                        <p:attrNameLst>
                                          <p:attrName>r</p:attrName>
                                        </p:attrNameLst>
                                      </p:cBhvr>
                                    </p:animRot>
                                    <p:animRot by="240000">
                                      <p:cBhvr>
                                        <p:cTn id="8" dur="200" fill="hold">
                                          <p:stCondLst>
                                            <p:cond delay="400"/>
                                          </p:stCondLst>
                                        </p:cTn>
                                        <p:tgtEl>
                                          <p:spTgt spid="9"/>
                                        </p:tgtEl>
                                        <p:attrNameLst>
                                          <p:attrName>r</p:attrName>
                                        </p:attrNameLst>
                                      </p:cBhvr>
                                    </p:animRot>
                                    <p:animRot by="-240000">
                                      <p:cBhvr>
                                        <p:cTn id="9" dur="200" fill="hold">
                                          <p:stCondLst>
                                            <p:cond delay="600"/>
                                          </p:stCondLst>
                                        </p:cTn>
                                        <p:tgtEl>
                                          <p:spTgt spid="9"/>
                                        </p:tgtEl>
                                        <p:attrNameLst>
                                          <p:attrName>r</p:attrName>
                                        </p:attrNameLst>
                                      </p:cBhvr>
                                    </p:animRot>
                                    <p:animRot by="120000">
                                      <p:cBhvr>
                                        <p:cTn id="10" dur="200" fill="hold">
                                          <p:stCondLst>
                                            <p:cond delay="800"/>
                                          </p:stCondLst>
                                        </p:cTn>
                                        <p:tgtEl>
                                          <p:spTgt spid="9"/>
                                        </p:tgtEl>
                                        <p:attrNameLst>
                                          <p:attrName>r</p:attrName>
                                        </p:attrNameLst>
                                      </p:cBhvr>
                                    </p:animRot>
                                  </p:childTnLst>
                                </p:cTn>
                              </p:par>
                              <p:par>
                                <p:cTn id="11" presetID="32" presetClass="emph" presetSubtype="0" fill="hold" grpId="2" nodeType="withEffect">
                                  <p:stCondLst>
                                    <p:cond delay="0"/>
                                  </p:stCondLst>
                                  <p:childTnLst>
                                    <p:animRot by="120000">
                                      <p:cBhvr>
                                        <p:cTn id="12" dur="100" fill="hold">
                                          <p:stCondLst>
                                            <p:cond delay="0"/>
                                          </p:stCondLst>
                                        </p:cTn>
                                        <p:tgtEl>
                                          <p:spTgt spid="2"/>
                                        </p:tgtEl>
                                        <p:attrNameLst>
                                          <p:attrName>r</p:attrName>
                                        </p:attrNameLst>
                                      </p:cBhvr>
                                    </p:animRot>
                                    <p:animRot by="-240000">
                                      <p:cBhvr>
                                        <p:cTn id="13" dur="200" fill="hold">
                                          <p:stCondLst>
                                            <p:cond delay="200"/>
                                          </p:stCondLst>
                                        </p:cTn>
                                        <p:tgtEl>
                                          <p:spTgt spid="2"/>
                                        </p:tgtEl>
                                        <p:attrNameLst>
                                          <p:attrName>r</p:attrName>
                                        </p:attrNameLst>
                                      </p:cBhvr>
                                    </p:animRot>
                                    <p:animRot by="240000">
                                      <p:cBhvr>
                                        <p:cTn id="14" dur="200" fill="hold">
                                          <p:stCondLst>
                                            <p:cond delay="400"/>
                                          </p:stCondLst>
                                        </p:cTn>
                                        <p:tgtEl>
                                          <p:spTgt spid="2"/>
                                        </p:tgtEl>
                                        <p:attrNameLst>
                                          <p:attrName>r</p:attrName>
                                        </p:attrNameLst>
                                      </p:cBhvr>
                                    </p:animRot>
                                    <p:animRot by="-240000">
                                      <p:cBhvr>
                                        <p:cTn id="15" dur="200" fill="hold">
                                          <p:stCondLst>
                                            <p:cond delay="600"/>
                                          </p:stCondLst>
                                        </p:cTn>
                                        <p:tgtEl>
                                          <p:spTgt spid="2"/>
                                        </p:tgtEl>
                                        <p:attrNameLst>
                                          <p:attrName>r</p:attrName>
                                        </p:attrNameLst>
                                      </p:cBhvr>
                                    </p:animRot>
                                    <p:animRot by="120000">
                                      <p:cBhvr>
                                        <p:cTn id="16" dur="200" fill="hold">
                                          <p:stCondLst>
                                            <p:cond delay="800"/>
                                          </p:stCondLst>
                                        </p:cTn>
                                        <p:tgtEl>
                                          <p:spTgt spid="2"/>
                                        </p:tgtEl>
                                        <p:attrNameLst>
                                          <p:attrName>r</p:attrName>
                                        </p:attrNameLst>
                                      </p:cBhvr>
                                    </p:animRot>
                                  </p:childTnLst>
                                </p:cTn>
                              </p:par>
                              <p:par>
                                <p:cTn id="17" presetID="32" presetClass="emph" presetSubtype="0" fill="hold" grpId="2" nodeType="withEffect">
                                  <p:stCondLst>
                                    <p:cond delay="0"/>
                                  </p:stCondLst>
                                  <p:childTnLst>
                                    <p:animRot by="120000">
                                      <p:cBhvr>
                                        <p:cTn id="18" dur="100" fill="hold">
                                          <p:stCondLst>
                                            <p:cond delay="0"/>
                                          </p:stCondLst>
                                        </p:cTn>
                                        <p:tgtEl>
                                          <p:spTgt spid="29"/>
                                        </p:tgtEl>
                                        <p:attrNameLst>
                                          <p:attrName>r</p:attrName>
                                        </p:attrNameLst>
                                      </p:cBhvr>
                                    </p:animRot>
                                    <p:animRot by="-240000">
                                      <p:cBhvr>
                                        <p:cTn id="19" dur="200" fill="hold">
                                          <p:stCondLst>
                                            <p:cond delay="200"/>
                                          </p:stCondLst>
                                        </p:cTn>
                                        <p:tgtEl>
                                          <p:spTgt spid="29"/>
                                        </p:tgtEl>
                                        <p:attrNameLst>
                                          <p:attrName>r</p:attrName>
                                        </p:attrNameLst>
                                      </p:cBhvr>
                                    </p:animRot>
                                    <p:animRot by="240000">
                                      <p:cBhvr>
                                        <p:cTn id="20" dur="200" fill="hold">
                                          <p:stCondLst>
                                            <p:cond delay="400"/>
                                          </p:stCondLst>
                                        </p:cTn>
                                        <p:tgtEl>
                                          <p:spTgt spid="29"/>
                                        </p:tgtEl>
                                        <p:attrNameLst>
                                          <p:attrName>r</p:attrName>
                                        </p:attrNameLst>
                                      </p:cBhvr>
                                    </p:animRot>
                                    <p:animRot by="-240000">
                                      <p:cBhvr>
                                        <p:cTn id="21" dur="200" fill="hold">
                                          <p:stCondLst>
                                            <p:cond delay="600"/>
                                          </p:stCondLst>
                                        </p:cTn>
                                        <p:tgtEl>
                                          <p:spTgt spid="29"/>
                                        </p:tgtEl>
                                        <p:attrNameLst>
                                          <p:attrName>r</p:attrName>
                                        </p:attrNameLst>
                                      </p:cBhvr>
                                    </p:animRot>
                                    <p:animRot by="120000">
                                      <p:cBhvr>
                                        <p:cTn id="22" dur="200" fill="hold">
                                          <p:stCondLst>
                                            <p:cond delay="800"/>
                                          </p:stCondLst>
                                        </p:cTn>
                                        <p:tgtEl>
                                          <p:spTgt spid="29"/>
                                        </p:tgtEl>
                                        <p:attrNameLst>
                                          <p:attrName>r</p:attrName>
                                        </p:attrNameLst>
                                      </p:cBhvr>
                                    </p:animRot>
                                  </p:childTnLst>
                                </p:cTn>
                              </p:par>
                              <p:par>
                                <p:cTn id="23" presetID="32" presetClass="emph" presetSubtype="0" fill="hold" grpId="2" nodeType="withEffect">
                                  <p:stCondLst>
                                    <p:cond delay="0"/>
                                  </p:stCondLst>
                                  <p:childTnLst>
                                    <p:animRot by="120000">
                                      <p:cBhvr>
                                        <p:cTn id="24" dur="100" fill="hold">
                                          <p:stCondLst>
                                            <p:cond delay="0"/>
                                          </p:stCondLst>
                                        </p:cTn>
                                        <p:tgtEl>
                                          <p:spTgt spid="25"/>
                                        </p:tgtEl>
                                        <p:attrNameLst>
                                          <p:attrName>r</p:attrName>
                                        </p:attrNameLst>
                                      </p:cBhvr>
                                    </p:animRot>
                                    <p:animRot by="-240000">
                                      <p:cBhvr>
                                        <p:cTn id="25" dur="200" fill="hold">
                                          <p:stCondLst>
                                            <p:cond delay="200"/>
                                          </p:stCondLst>
                                        </p:cTn>
                                        <p:tgtEl>
                                          <p:spTgt spid="25"/>
                                        </p:tgtEl>
                                        <p:attrNameLst>
                                          <p:attrName>r</p:attrName>
                                        </p:attrNameLst>
                                      </p:cBhvr>
                                    </p:animRot>
                                    <p:animRot by="240000">
                                      <p:cBhvr>
                                        <p:cTn id="26" dur="200" fill="hold">
                                          <p:stCondLst>
                                            <p:cond delay="400"/>
                                          </p:stCondLst>
                                        </p:cTn>
                                        <p:tgtEl>
                                          <p:spTgt spid="25"/>
                                        </p:tgtEl>
                                        <p:attrNameLst>
                                          <p:attrName>r</p:attrName>
                                        </p:attrNameLst>
                                      </p:cBhvr>
                                    </p:animRot>
                                    <p:animRot by="-240000">
                                      <p:cBhvr>
                                        <p:cTn id="27" dur="200" fill="hold">
                                          <p:stCondLst>
                                            <p:cond delay="600"/>
                                          </p:stCondLst>
                                        </p:cTn>
                                        <p:tgtEl>
                                          <p:spTgt spid="25"/>
                                        </p:tgtEl>
                                        <p:attrNameLst>
                                          <p:attrName>r</p:attrName>
                                        </p:attrNameLst>
                                      </p:cBhvr>
                                    </p:animRot>
                                    <p:animRot by="120000">
                                      <p:cBhvr>
                                        <p:cTn id="28" dur="200" fill="hold">
                                          <p:stCondLst>
                                            <p:cond delay="800"/>
                                          </p:stCondLst>
                                        </p:cTn>
                                        <p:tgtEl>
                                          <p:spTgt spid="25"/>
                                        </p:tgtEl>
                                        <p:attrNameLst>
                                          <p:attrName>r</p:attrName>
                                        </p:attrNameLst>
                                      </p:cBhvr>
                                    </p:animRot>
                                  </p:childTnLst>
                                </p:cTn>
                              </p:par>
                              <p:par>
                                <p:cTn id="29" presetID="32" presetClass="emph" presetSubtype="0" fill="hold" grpId="2" nodeType="withEffect">
                                  <p:stCondLst>
                                    <p:cond delay="0"/>
                                  </p:stCondLst>
                                  <p:childTnLst>
                                    <p:animRot by="120000">
                                      <p:cBhvr>
                                        <p:cTn id="30" dur="100" fill="hold">
                                          <p:stCondLst>
                                            <p:cond delay="0"/>
                                          </p:stCondLst>
                                        </p:cTn>
                                        <p:tgtEl>
                                          <p:spTgt spid="28"/>
                                        </p:tgtEl>
                                        <p:attrNameLst>
                                          <p:attrName>r</p:attrName>
                                        </p:attrNameLst>
                                      </p:cBhvr>
                                    </p:animRot>
                                    <p:animRot by="-240000">
                                      <p:cBhvr>
                                        <p:cTn id="31" dur="200" fill="hold">
                                          <p:stCondLst>
                                            <p:cond delay="200"/>
                                          </p:stCondLst>
                                        </p:cTn>
                                        <p:tgtEl>
                                          <p:spTgt spid="28"/>
                                        </p:tgtEl>
                                        <p:attrNameLst>
                                          <p:attrName>r</p:attrName>
                                        </p:attrNameLst>
                                      </p:cBhvr>
                                    </p:animRot>
                                    <p:animRot by="240000">
                                      <p:cBhvr>
                                        <p:cTn id="32" dur="200" fill="hold">
                                          <p:stCondLst>
                                            <p:cond delay="400"/>
                                          </p:stCondLst>
                                        </p:cTn>
                                        <p:tgtEl>
                                          <p:spTgt spid="28"/>
                                        </p:tgtEl>
                                        <p:attrNameLst>
                                          <p:attrName>r</p:attrName>
                                        </p:attrNameLst>
                                      </p:cBhvr>
                                    </p:animRot>
                                    <p:animRot by="-240000">
                                      <p:cBhvr>
                                        <p:cTn id="33" dur="200" fill="hold">
                                          <p:stCondLst>
                                            <p:cond delay="600"/>
                                          </p:stCondLst>
                                        </p:cTn>
                                        <p:tgtEl>
                                          <p:spTgt spid="28"/>
                                        </p:tgtEl>
                                        <p:attrNameLst>
                                          <p:attrName>r</p:attrName>
                                        </p:attrNameLst>
                                      </p:cBhvr>
                                    </p:animRot>
                                    <p:animRot by="120000">
                                      <p:cBhvr>
                                        <p:cTn id="34" dur="200" fill="hold">
                                          <p:stCondLst>
                                            <p:cond delay="800"/>
                                          </p:stCondLst>
                                        </p:cTn>
                                        <p:tgtEl>
                                          <p:spTgt spid="28"/>
                                        </p:tgtEl>
                                        <p:attrNameLst>
                                          <p:attrName>r</p:attrName>
                                        </p:attrNameLst>
                                      </p:cBhvr>
                                    </p:animRot>
                                  </p:childTnLst>
                                </p:cTn>
                              </p:par>
                              <p:par>
                                <p:cTn id="35" presetID="32" presetClass="emph" presetSubtype="0" fill="hold" nodeType="withEffect">
                                  <p:stCondLst>
                                    <p:cond delay="0"/>
                                  </p:stCondLst>
                                  <p:childTnLst>
                                    <p:animRot by="120000">
                                      <p:cBhvr>
                                        <p:cTn id="36" dur="100" fill="hold">
                                          <p:stCondLst>
                                            <p:cond delay="0"/>
                                          </p:stCondLst>
                                        </p:cTn>
                                        <p:tgtEl>
                                          <p:spTgt spid="37"/>
                                        </p:tgtEl>
                                        <p:attrNameLst>
                                          <p:attrName>r</p:attrName>
                                        </p:attrNameLst>
                                      </p:cBhvr>
                                    </p:animRot>
                                    <p:animRot by="-240000">
                                      <p:cBhvr>
                                        <p:cTn id="37" dur="200" fill="hold">
                                          <p:stCondLst>
                                            <p:cond delay="200"/>
                                          </p:stCondLst>
                                        </p:cTn>
                                        <p:tgtEl>
                                          <p:spTgt spid="37"/>
                                        </p:tgtEl>
                                        <p:attrNameLst>
                                          <p:attrName>r</p:attrName>
                                        </p:attrNameLst>
                                      </p:cBhvr>
                                    </p:animRot>
                                    <p:animRot by="240000">
                                      <p:cBhvr>
                                        <p:cTn id="38" dur="200" fill="hold">
                                          <p:stCondLst>
                                            <p:cond delay="400"/>
                                          </p:stCondLst>
                                        </p:cTn>
                                        <p:tgtEl>
                                          <p:spTgt spid="37"/>
                                        </p:tgtEl>
                                        <p:attrNameLst>
                                          <p:attrName>r</p:attrName>
                                        </p:attrNameLst>
                                      </p:cBhvr>
                                    </p:animRot>
                                    <p:animRot by="-240000">
                                      <p:cBhvr>
                                        <p:cTn id="39" dur="200" fill="hold">
                                          <p:stCondLst>
                                            <p:cond delay="600"/>
                                          </p:stCondLst>
                                        </p:cTn>
                                        <p:tgtEl>
                                          <p:spTgt spid="37"/>
                                        </p:tgtEl>
                                        <p:attrNameLst>
                                          <p:attrName>r</p:attrName>
                                        </p:attrNameLst>
                                      </p:cBhvr>
                                    </p:animRot>
                                    <p:animRot by="120000">
                                      <p:cBhvr>
                                        <p:cTn id="40" dur="200" fill="hold">
                                          <p:stCondLst>
                                            <p:cond delay="800"/>
                                          </p:stCondLst>
                                        </p:cTn>
                                        <p:tgtEl>
                                          <p:spTgt spid="37"/>
                                        </p:tgtEl>
                                        <p:attrNameLst>
                                          <p:attrName>r</p:attrName>
                                        </p:attrNameLst>
                                      </p:cBhvr>
                                    </p:animRot>
                                  </p:childTnLst>
                                </p:cTn>
                              </p:par>
                              <p:par>
                                <p:cTn id="41" presetID="32" presetClass="emph" presetSubtype="0" fill="hold" grpId="2" nodeType="withEffect">
                                  <p:stCondLst>
                                    <p:cond delay="0"/>
                                  </p:stCondLst>
                                  <p:childTnLst>
                                    <p:animRot by="120000">
                                      <p:cBhvr>
                                        <p:cTn id="42" dur="100" fill="hold">
                                          <p:stCondLst>
                                            <p:cond delay="0"/>
                                          </p:stCondLst>
                                        </p:cTn>
                                        <p:tgtEl>
                                          <p:spTgt spid="21"/>
                                        </p:tgtEl>
                                        <p:attrNameLst>
                                          <p:attrName>r</p:attrName>
                                        </p:attrNameLst>
                                      </p:cBhvr>
                                    </p:animRot>
                                    <p:animRot by="-240000">
                                      <p:cBhvr>
                                        <p:cTn id="43" dur="200" fill="hold">
                                          <p:stCondLst>
                                            <p:cond delay="200"/>
                                          </p:stCondLst>
                                        </p:cTn>
                                        <p:tgtEl>
                                          <p:spTgt spid="21"/>
                                        </p:tgtEl>
                                        <p:attrNameLst>
                                          <p:attrName>r</p:attrName>
                                        </p:attrNameLst>
                                      </p:cBhvr>
                                    </p:animRot>
                                    <p:animRot by="240000">
                                      <p:cBhvr>
                                        <p:cTn id="44" dur="200" fill="hold">
                                          <p:stCondLst>
                                            <p:cond delay="400"/>
                                          </p:stCondLst>
                                        </p:cTn>
                                        <p:tgtEl>
                                          <p:spTgt spid="21"/>
                                        </p:tgtEl>
                                        <p:attrNameLst>
                                          <p:attrName>r</p:attrName>
                                        </p:attrNameLst>
                                      </p:cBhvr>
                                    </p:animRot>
                                    <p:animRot by="-240000">
                                      <p:cBhvr>
                                        <p:cTn id="45" dur="200" fill="hold">
                                          <p:stCondLst>
                                            <p:cond delay="600"/>
                                          </p:stCondLst>
                                        </p:cTn>
                                        <p:tgtEl>
                                          <p:spTgt spid="21"/>
                                        </p:tgtEl>
                                        <p:attrNameLst>
                                          <p:attrName>r</p:attrName>
                                        </p:attrNameLst>
                                      </p:cBhvr>
                                    </p:animRot>
                                    <p:animRot by="120000">
                                      <p:cBhvr>
                                        <p:cTn id="46" dur="200" fill="hold">
                                          <p:stCondLst>
                                            <p:cond delay="800"/>
                                          </p:stCondLst>
                                        </p:cTn>
                                        <p:tgtEl>
                                          <p:spTgt spid="21"/>
                                        </p:tgtEl>
                                        <p:attrNameLst>
                                          <p:attrName>r</p:attrName>
                                        </p:attrNameLst>
                                      </p:cBhvr>
                                    </p:animRot>
                                  </p:childTnLst>
                                </p:cTn>
                              </p:par>
                              <p:par>
                                <p:cTn id="47" presetID="32" presetClass="emph" presetSubtype="0" fill="hold" grpId="2" nodeType="withEffect">
                                  <p:stCondLst>
                                    <p:cond delay="0"/>
                                  </p:stCondLst>
                                  <p:childTnLst>
                                    <p:animRot by="120000">
                                      <p:cBhvr>
                                        <p:cTn id="48" dur="100" fill="hold">
                                          <p:stCondLst>
                                            <p:cond delay="0"/>
                                          </p:stCondLst>
                                        </p:cTn>
                                        <p:tgtEl>
                                          <p:spTgt spid="24"/>
                                        </p:tgtEl>
                                        <p:attrNameLst>
                                          <p:attrName>r</p:attrName>
                                        </p:attrNameLst>
                                      </p:cBhvr>
                                    </p:animRot>
                                    <p:animRot by="-240000">
                                      <p:cBhvr>
                                        <p:cTn id="49" dur="200" fill="hold">
                                          <p:stCondLst>
                                            <p:cond delay="200"/>
                                          </p:stCondLst>
                                        </p:cTn>
                                        <p:tgtEl>
                                          <p:spTgt spid="24"/>
                                        </p:tgtEl>
                                        <p:attrNameLst>
                                          <p:attrName>r</p:attrName>
                                        </p:attrNameLst>
                                      </p:cBhvr>
                                    </p:animRot>
                                    <p:animRot by="240000">
                                      <p:cBhvr>
                                        <p:cTn id="50" dur="200" fill="hold">
                                          <p:stCondLst>
                                            <p:cond delay="400"/>
                                          </p:stCondLst>
                                        </p:cTn>
                                        <p:tgtEl>
                                          <p:spTgt spid="24"/>
                                        </p:tgtEl>
                                        <p:attrNameLst>
                                          <p:attrName>r</p:attrName>
                                        </p:attrNameLst>
                                      </p:cBhvr>
                                    </p:animRot>
                                    <p:animRot by="-240000">
                                      <p:cBhvr>
                                        <p:cTn id="51" dur="200" fill="hold">
                                          <p:stCondLst>
                                            <p:cond delay="600"/>
                                          </p:stCondLst>
                                        </p:cTn>
                                        <p:tgtEl>
                                          <p:spTgt spid="24"/>
                                        </p:tgtEl>
                                        <p:attrNameLst>
                                          <p:attrName>r</p:attrName>
                                        </p:attrNameLst>
                                      </p:cBhvr>
                                    </p:animRot>
                                    <p:animRot by="120000">
                                      <p:cBhvr>
                                        <p:cTn id="52" dur="200" fill="hold">
                                          <p:stCondLst>
                                            <p:cond delay="800"/>
                                          </p:stCondLst>
                                        </p:cTn>
                                        <p:tgtEl>
                                          <p:spTgt spid="24"/>
                                        </p:tgtEl>
                                        <p:attrNameLst>
                                          <p:attrName>r</p:attrName>
                                        </p:attrNameLst>
                                      </p:cBhvr>
                                    </p:animRot>
                                  </p:childTnLst>
                                </p:cTn>
                              </p:par>
                              <p:par>
                                <p:cTn id="53" presetID="32" presetClass="emph" presetSubtype="0" fill="hold" nodeType="withEffect">
                                  <p:stCondLst>
                                    <p:cond delay="0"/>
                                  </p:stCondLst>
                                  <p:childTnLst>
                                    <p:animRot by="120000">
                                      <p:cBhvr>
                                        <p:cTn id="54" dur="100" fill="hold">
                                          <p:stCondLst>
                                            <p:cond delay="0"/>
                                          </p:stCondLst>
                                        </p:cTn>
                                        <p:tgtEl>
                                          <p:spTgt spid="39"/>
                                        </p:tgtEl>
                                        <p:attrNameLst>
                                          <p:attrName>r</p:attrName>
                                        </p:attrNameLst>
                                      </p:cBhvr>
                                    </p:animRot>
                                    <p:animRot by="-240000">
                                      <p:cBhvr>
                                        <p:cTn id="55" dur="200" fill="hold">
                                          <p:stCondLst>
                                            <p:cond delay="200"/>
                                          </p:stCondLst>
                                        </p:cTn>
                                        <p:tgtEl>
                                          <p:spTgt spid="39"/>
                                        </p:tgtEl>
                                        <p:attrNameLst>
                                          <p:attrName>r</p:attrName>
                                        </p:attrNameLst>
                                      </p:cBhvr>
                                    </p:animRot>
                                    <p:animRot by="240000">
                                      <p:cBhvr>
                                        <p:cTn id="56" dur="200" fill="hold">
                                          <p:stCondLst>
                                            <p:cond delay="400"/>
                                          </p:stCondLst>
                                        </p:cTn>
                                        <p:tgtEl>
                                          <p:spTgt spid="39"/>
                                        </p:tgtEl>
                                        <p:attrNameLst>
                                          <p:attrName>r</p:attrName>
                                        </p:attrNameLst>
                                      </p:cBhvr>
                                    </p:animRot>
                                    <p:animRot by="-240000">
                                      <p:cBhvr>
                                        <p:cTn id="57" dur="200" fill="hold">
                                          <p:stCondLst>
                                            <p:cond delay="600"/>
                                          </p:stCondLst>
                                        </p:cTn>
                                        <p:tgtEl>
                                          <p:spTgt spid="39"/>
                                        </p:tgtEl>
                                        <p:attrNameLst>
                                          <p:attrName>r</p:attrName>
                                        </p:attrNameLst>
                                      </p:cBhvr>
                                    </p:animRot>
                                    <p:animRot by="120000">
                                      <p:cBhvr>
                                        <p:cTn id="58" dur="200" fill="hold">
                                          <p:stCondLst>
                                            <p:cond delay="800"/>
                                          </p:stCondLst>
                                        </p:cTn>
                                        <p:tgtEl>
                                          <p:spTgt spid="39"/>
                                        </p:tgtEl>
                                        <p:attrNameLst>
                                          <p:attrName>r</p:attrName>
                                        </p:attrNameLst>
                                      </p:cBhvr>
                                    </p:animRot>
                                  </p:childTnLst>
                                </p:cTn>
                              </p:par>
                              <p:par>
                                <p:cTn id="59" presetID="32" presetClass="emph" presetSubtype="0" fill="hold" grpId="2" nodeType="withEffect">
                                  <p:stCondLst>
                                    <p:cond delay="0"/>
                                  </p:stCondLst>
                                  <p:childTnLst>
                                    <p:animRot by="120000">
                                      <p:cBhvr>
                                        <p:cTn id="60" dur="100" fill="hold">
                                          <p:stCondLst>
                                            <p:cond delay="0"/>
                                          </p:stCondLst>
                                        </p:cTn>
                                        <p:tgtEl>
                                          <p:spTgt spid="27"/>
                                        </p:tgtEl>
                                        <p:attrNameLst>
                                          <p:attrName>r</p:attrName>
                                        </p:attrNameLst>
                                      </p:cBhvr>
                                    </p:animRot>
                                    <p:animRot by="-240000">
                                      <p:cBhvr>
                                        <p:cTn id="61" dur="200" fill="hold">
                                          <p:stCondLst>
                                            <p:cond delay="200"/>
                                          </p:stCondLst>
                                        </p:cTn>
                                        <p:tgtEl>
                                          <p:spTgt spid="27"/>
                                        </p:tgtEl>
                                        <p:attrNameLst>
                                          <p:attrName>r</p:attrName>
                                        </p:attrNameLst>
                                      </p:cBhvr>
                                    </p:animRot>
                                    <p:animRot by="240000">
                                      <p:cBhvr>
                                        <p:cTn id="62" dur="200" fill="hold">
                                          <p:stCondLst>
                                            <p:cond delay="400"/>
                                          </p:stCondLst>
                                        </p:cTn>
                                        <p:tgtEl>
                                          <p:spTgt spid="27"/>
                                        </p:tgtEl>
                                        <p:attrNameLst>
                                          <p:attrName>r</p:attrName>
                                        </p:attrNameLst>
                                      </p:cBhvr>
                                    </p:animRot>
                                    <p:animRot by="-240000">
                                      <p:cBhvr>
                                        <p:cTn id="63" dur="200" fill="hold">
                                          <p:stCondLst>
                                            <p:cond delay="600"/>
                                          </p:stCondLst>
                                        </p:cTn>
                                        <p:tgtEl>
                                          <p:spTgt spid="27"/>
                                        </p:tgtEl>
                                        <p:attrNameLst>
                                          <p:attrName>r</p:attrName>
                                        </p:attrNameLst>
                                      </p:cBhvr>
                                    </p:animRot>
                                    <p:animRot by="120000">
                                      <p:cBhvr>
                                        <p:cTn id="64" dur="200" fill="hold">
                                          <p:stCondLst>
                                            <p:cond delay="800"/>
                                          </p:stCondLst>
                                        </p:cTn>
                                        <p:tgtEl>
                                          <p:spTgt spid="27"/>
                                        </p:tgtEl>
                                        <p:attrNameLst>
                                          <p:attrName>r</p:attrName>
                                        </p:attrNameLst>
                                      </p:cBhvr>
                                    </p:animRot>
                                  </p:childTnLst>
                                </p:cTn>
                              </p:par>
                              <p:par>
                                <p:cTn id="65" presetID="32" presetClass="emph" presetSubtype="0" fill="hold" nodeType="withEffect">
                                  <p:stCondLst>
                                    <p:cond delay="0"/>
                                  </p:stCondLst>
                                  <p:childTnLst>
                                    <p:animRot by="120000">
                                      <p:cBhvr>
                                        <p:cTn id="66" dur="100" fill="hold">
                                          <p:stCondLst>
                                            <p:cond delay="0"/>
                                          </p:stCondLst>
                                        </p:cTn>
                                        <p:tgtEl>
                                          <p:spTgt spid="45"/>
                                        </p:tgtEl>
                                        <p:attrNameLst>
                                          <p:attrName>r</p:attrName>
                                        </p:attrNameLst>
                                      </p:cBhvr>
                                    </p:animRot>
                                    <p:animRot by="-240000">
                                      <p:cBhvr>
                                        <p:cTn id="67" dur="200" fill="hold">
                                          <p:stCondLst>
                                            <p:cond delay="200"/>
                                          </p:stCondLst>
                                        </p:cTn>
                                        <p:tgtEl>
                                          <p:spTgt spid="45"/>
                                        </p:tgtEl>
                                        <p:attrNameLst>
                                          <p:attrName>r</p:attrName>
                                        </p:attrNameLst>
                                      </p:cBhvr>
                                    </p:animRot>
                                    <p:animRot by="240000">
                                      <p:cBhvr>
                                        <p:cTn id="68" dur="200" fill="hold">
                                          <p:stCondLst>
                                            <p:cond delay="400"/>
                                          </p:stCondLst>
                                        </p:cTn>
                                        <p:tgtEl>
                                          <p:spTgt spid="45"/>
                                        </p:tgtEl>
                                        <p:attrNameLst>
                                          <p:attrName>r</p:attrName>
                                        </p:attrNameLst>
                                      </p:cBhvr>
                                    </p:animRot>
                                    <p:animRot by="-240000">
                                      <p:cBhvr>
                                        <p:cTn id="69" dur="200" fill="hold">
                                          <p:stCondLst>
                                            <p:cond delay="600"/>
                                          </p:stCondLst>
                                        </p:cTn>
                                        <p:tgtEl>
                                          <p:spTgt spid="45"/>
                                        </p:tgtEl>
                                        <p:attrNameLst>
                                          <p:attrName>r</p:attrName>
                                        </p:attrNameLst>
                                      </p:cBhvr>
                                    </p:animRot>
                                    <p:animRot by="120000">
                                      <p:cBhvr>
                                        <p:cTn id="70" dur="200" fill="hold">
                                          <p:stCondLst>
                                            <p:cond delay="800"/>
                                          </p:stCondLst>
                                        </p:cTn>
                                        <p:tgtEl>
                                          <p:spTgt spid="45"/>
                                        </p:tgtEl>
                                        <p:attrNameLst>
                                          <p:attrName>r</p:attrName>
                                        </p:attrNameLst>
                                      </p:cBhvr>
                                    </p:animRot>
                                  </p:childTnLst>
                                </p:cTn>
                              </p:par>
                              <p:par>
                                <p:cTn id="71" presetID="32" presetClass="emph" presetSubtype="0" fill="hold" grpId="2" nodeType="withEffect">
                                  <p:stCondLst>
                                    <p:cond delay="0"/>
                                  </p:stCondLst>
                                  <p:childTnLst>
                                    <p:animRot by="120000">
                                      <p:cBhvr>
                                        <p:cTn id="72" dur="100" fill="hold">
                                          <p:stCondLst>
                                            <p:cond delay="0"/>
                                          </p:stCondLst>
                                        </p:cTn>
                                        <p:tgtEl>
                                          <p:spTgt spid="23"/>
                                        </p:tgtEl>
                                        <p:attrNameLst>
                                          <p:attrName>r</p:attrName>
                                        </p:attrNameLst>
                                      </p:cBhvr>
                                    </p:animRot>
                                    <p:animRot by="-240000">
                                      <p:cBhvr>
                                        <p:cTn id="73" dur="200" fill="hold">
                                          <p:stCondLst>
                                            <p:cond delay="200"/>
                                          </p:stCondLst>
                                        </p:cTn>
                                        <p:tgtEl>
                                          <p:spTgt spid="23"/>
                                        </p:tgtEl>
                                        <p:attrNameLst>
                                          <p:attrName>r</p:attrName>
                                        </p:attrNameLst>
                                      </p:cBhvr>
                                    </p:animRot>
                                    <p:animRot by="240000">
                                      <p:cBhvr>
                                        <p:cTn id="74" dur="200" fill="hold">
                                          <p:stCondLst>
                                            <p:cond delay="400"/>
                                          </p:stCondLst>
                                        </p:cTn>
                                        <p:tgtEl>
                                          <p:spTgt spid="23"/>
                                        </p:tgtEl>
                                        <p:attrNameLst>
                                          <p:attrName>r</p:attrName>
                                        </p:attrNameLst>
                                      </p:cBhvr>
                                    </p:animRot>
                                    <p:animRot by="-240000">
                                      <p:cBhvr>
                                        <p:cTn id="75" dur="200" fill="hold">
                                          <p:stCondLst>
                                            <p:cond delay="600"/>
                                          </p:stCondLst>
                                        </p:cTn>
                                        <p:tgtEl>
                                          <p:spTgt spid="23"/>
                                        </p:tgtEl>
                                        <p:attrNameLst>
                                          <p:attrName>r</p:attrName>
                                        </p:attrNameLst>
                                      </p:cBhvr>
                                    </p:animRot>
                                    <p:animRot by="120000">
                                      <p:cBhvr>
                                        <p:cTn id="76" dur="200" fill="hold">
                                          <p:stCondLst>
                                            <p:cond delay="800"/>
                                          </p:stCondLst>
                                        </p:cTn>
                                        <p:tgtEl>
                                          <p:spTgt spid="23"/>
                                        </p:tgtEl>
                                        <p:attrNameLst>
                                          <p:attrName>r</p:attrName>
                                        </p:attrNameLst>
                                      </p:cBhvr>
                                    </p:animRot>
                                  </p:childTnLst>
                                </p:cTn>
                              </p:par>
                              <p:par>
                                <p:cTn id="77" presetID="32" presetClass="emph" presetSubtype="0" fill="hold" grpId="2" nodeType="withEffect">
                                  <p:stCondLst>
                                    <p:cond delay="0"/>
                                  </p:stCondLst>
                                  <p:childTnLst>
                                    <p:animRot by="120000">
                                      <p:cBhvr>
                                        <p:cTn id="78" dur="100" fill="hold">
                                          <p:stCondLst>
                                            <p:cond delay="0"/>
                                          </p:stCondLst>
                                        </p:cTn>
                                        <p:tgtEl>
                                          <p:spTgt spid="26"/>
                                        </p:tgtEl>
                                        <p:attrNameLst>
                                          <p:attrName>r</p:attrName>
                                        </p:attrNameLst>
                                      </p:cBhvr>
                                    </p:animRot>
                                    <p:animRot by="-240000">
                                      <p:cBhvr>
                                        <p:cTn id="79" dur="200" fill="hold">
                                          <p:stCondLst>
                                            <p:cond delay="200"/>
                                          </p:stCondLst>
                                        </p:cTn>
                                        <p:tgtEl>
                                          <p:spTgt spid="26"/>
                                        </p:tgtEl>
                                        <p:attrNameLst>
                                          <p:attrName>r</p:attrName>
                                        </p:attrNameLst>
                                      </p:cBhvr>
                                    </p:animRot>
                                    <p:animRot by="240000">
                                      <p:cBhvr>
                                        <p:cTn id="80" dur="200" fill="hold">
                                          <p:stCondLst>
                                            <p:cond delay="400"/>
                                          </p:stCondLst>
                                        </p:cTn>
                                        <p:tgtEl>
                                          <p:spTgt spid="26"/>
                                        </p:tgtEl>
                                        <p:attrNameLst>
                                          <p:attrName>r</p:attrName>
                                        </p:attrNameLst>
                                      </p:cBhvr>
                                    </p:animRot>
                                    <p:animRot by="-240000">
                                      <p:cBhvr>
                                        <p:cTn id="81" dur="200" fill="hold">
                                          <p:stCondLst>
                                            <p:cond delay="600"/>
                                          </p:stCondLst>
                                        </p:cTn>
                                        <p:tgtEl>
                                          <p:spTgt spid="26"/>
                                        </p:tgtEl>
                                        <p:attrNameLst>
                                          <p:attrName>r</p:attrName>
                                        </p:attrNameLst>
                                      </p:cBhvr>
                                    </p:animRot>
                                    <p:animRot by="120000">
                                      <p:cBhvr>
                                        <p:cTn id="82" dur="200" fill="hold">
                                          <p:stCondLst>
                                            <p:cond delay="800"/>
                                          </p:stCondLst>
                                        </p:cTn>
                                        <p:tgtEl>
                                          <p:spTgt spid="26"/>
                                        </p:tgtEl>
                                        <p:attrNameLst>
                                          <p:attrName>r</p:attrName>
                                        </p:attrNameLst>
                                      </p:cBhvr>
                                    </p:animRot>
                                  </p:childTnLst>
                                </p:cTn>
                              </p:par>
                              <p:par>
                                <p:cTn id="83" presetID="32" presetClass="emph" presetSubtype="0" fill="hold" nodeType="withEffect">
                                  <p:stCondLst>
                                    <p:cond delay="0"/>
                                  </p:stCondLst>
                                  <p:childTnLst>
                                    <p:animRot by="120000">
                                      <p:cBhvr>
                                        <p:cTn id="84" dur="100" fill="hold">
                                          <p:stCondLst>
                                            <p:cond delay="0"/>
                                          </p:stCondLst>
                                        </p:cTn>
                                        <p:tgtEl>
                                          <p:spTgt spid="46"/>
                                        </p:tgtEl>
                                        <p:attrNameLst>
                                          <p:attrName>r</p:attrName>
                                        </p:attrNameLst>
                                      </p:cBhvr>
                                    </p:animRot>
                                    <p:animRot by="-240000">
                                      <p:cBhvr>
                                        <p:cTn id="85" dur="200" fill="hold">
                                          <p:stCondLst>
                                            <p:cond delay="200"/>
                                          </p:stCondLst>
                                        </p:cTn>
                                        <p:tgtEl>
                                          <p:spTgt spid="46"/>
                                        </p:tgtEl>
                                        <p:attrNameLst>
                                          <p:attrName>r</p:attrName>
                                        </p:attrNameLst>
                                      </p:cBhvr>
                                    </p:animRot>
                                    <p:animRot by="240000">
                                      <p:cBhvr>
                                        <p:cTn id="86" dur="200" fill="hold">
                                          <p:stCondLst>
                                            <p:cond delay="400"/>
                                          </p:stCondLst>
                                        </p:cTn>
                                        <p:tgtEl>
                                          <p:spTgt spid="46"/>
                                        </p:tgtEl>
                                        <p:attrNameLst>
                                          <p:attrName>r</p:attrName>
                                        </p:attrNameLst>
                                      </p:cBhvr>
                                    </p:animRot>
                                    <p:animRot by="-240000">
                                      <p:cBhvr>
                                        <p:cTn id="87" dur="200" fill="hold">
                                          <p:stCondLst>
                                            <p:cond delay="600"/>
                                          </p:stCondLst>
                                        </p:cTn>
                                        <p:tgtEl>
                                          <p:spTgt spid="46"/>
                                        </p:tgtEl>
                                        <p:attrNameLst>
                                          <p:attrName>r</p:attrName>
                                        </p:attrNameLst>
                                      </p:cBhvr>
                                    </p:animRot>
                                    <p:animRot by="120000">
                                      <p:cBhvr>
                                        <p:cTn id="88" dur="200" fill="hold">
                                          <p:stCondLst>
                                            <p:cond delay="800"/>
                                          </p:stCondLst>
                                        </p:cTn>
                                        <p:tgtEl>
                                          <p:spTgt spid="46"/>
                                        </p:tgtEl>
                                        <p:attrNameLst>
                                          <p:attrName>r</p:attrName>
                                        </p:attrNameLst>
                                      </p:cBhvr>
                                    </p:animRot>
                                  </p:childTnLst>
                                </p:cTn>
                              </p:par>
                              <p:par>
                                <p:cTn id="89" presetID="32" presetClass="emph" presetSubtype="0" fill="hold" grpId="2" nodeType="withEffect">
                                  <p:stCondLst>
                                    <p:cond delay="0"/>
                                  </p:stCondLst>
                                  <p:childTnLst>
                                    <p:animRot by="120000">
                                      <p:cBhvr>
                                        <p:cTn id="90" dur="100" fill="hold">
                                          <p:stCondLst>
                                            <p:cond delay="0"/>
                                          </p:stCondLst>
                                        </p:cTn>
                                        <p:tgtEl>
                                          <p:spTgt spid="20"/>
                                        </p:tgtEl>
                                        <p:attrNameLst>
                                          <p:attrName>r</p:attrName>
                                        </p:attrNameLst>
                                      </p:cBhvr>
                                    </p:animRot>
                                    <p:animRot by="-240000">
                                      <p:cBhvr>
                                        <p:cTn id="91" dur="200" fill="hold">
                                          <p:stCondLst>
                                            <p:cond delay="200"/>
                                          </p:stCondLst>
                                        </p:cTn>
                                        <p:tgtEl>
                                          <p:spTgt spid="20"/>
                                        </p:tgtEl>
                                        <p:attrNameLst>
                                          <p:attrName>r</p:attrName>
                                        </p:attrNameLst>
                                      </p:cBhvr>
                                    </p:animRot>
                                    <p:animRot by="240000">
                                      <p:cBhvr>
                                        <p:cTn id="92" dur="200" fill="hold">
                                          <p:stCondLst>
                                            <p:cond delay="400"/>
                                          </p:stCondLst>
                                        </p:cTn>
                                        <p:tgtEl>
                                          <p:spTgt spid="20"/>
                                        </p:tgtEl>
                                        <p:attrNameLst>
                                          <p:attrName>r</p:attrName>
                                        </p:attrNameLst>
                                      </p:cBhvr>
                                    </p:animRot>
                                    <p:animRot by="-240000">
                                      <p:cBhvr>
                                        <p:cTn id="93" dur="200" fill="hold">
                                          <p:stCondLst>
                                            <p:cond delay="600"/>
                                          </p:stCondLst>
                                        </p:cTn>
                                        <p:tgtEl>
                                          <p:spTgt spid="20"/>
                                        </p:tgtEl>
                                        <p:attrNameLst>
                                          <p:attrName>r</p:attrName>
                                        </p:attrNameLst>
                                      </p:cBhvr>
                                    </p:animRot>
                                    <p:animRot by="120000">
                                      <p:cBhvr>
                                        <p:cTn id="94" dur="200" fill="hold">
                                          <p:stCondLst>
                                            <p:cond delay="800"/>
                                          </p:stCondLst>
                                        </p:cTn>
                                        <p:tgtEl>
                                          <p:spTgt spid="20"/>
                                        </p:tgtEl>
                                        <p:attrNameLst>
                                          <p:attrName>r</p:attrName>
                                        </p:attrNameLst>
                                      </p:cBhvr>
                                    </p:animRot>
                                  </p:childTnLst>
                                </p:cTn>
                              </p:par>
                              <p:par>
                                <p:cTn id="95" presetID="32" presetClass="emph" presetSubtype="0" fill="hold" grpId="2" nodeType="withEffect">
                                  <p:stCondLst>
                                    <p:cond delay="0"/>
                                  </p:stCondLst>
                                  <p:childTnLst>
                                    <p:animRot by="120000">
                                      <p:cBhvr>
                                        <p:cTn id="96" dur="100" fill="hold">
                                          <p:stCondLst>
                                            <p:cond delay="0"/>
                                          </p:stCondLst>
                                        </p:cTn>
                                        <p:tgtEl>
                                          <p:spTgt spid="22"/>
                                        </p:tgtEl>
                                        <p:attrNameLst>
                                          <p:attrName>r</p:attrName>
                                        </p:attrNameLst>
                                      </p:cBhvr>
                                    </p:animRot>
                                    <p:animRot by="-240000">
                                      <p:cBhvr>
                                        <p:cTn id="97" dur="200" fill="hold">
                                          <p:stCondLst>
                                            <p:cond delay="200"/>
                                          </p:stCondLst>
                                        </p:cTn>
                                        <p:tgtEl>
                                          <p:spTgt spid="22"/>
                                        </p:tgtEl>
                                        <p:attrNameLst>
                                          <p:attrName>r</p:attrName>
                                        </p:attrNameLst>
                                      </p:cBhvr>
                                    </p:animRot>
                                    <p:animRot by="240000">
                                      <p:cBhvr>
                                        <p:cTn id="98" dur="200" fill="hold">
                                          <p:stCondLst>
                                            <p:cond delay="400"/>
                                          </p:stCondLst>
                                        </p:cTn>
                                        <p:tgtEl>
                                          <p:spTgt spid="22"/>
                                        </p:tgtEl>
                                        <p:attrNameLst>
                                          <p:attrName>r</p:attrName>
                                        </p:attrNameLst>
                                      </p:cBhvr>
                                    </p:animRot>
                                    <p:animRot by="-240000">
                                      <p:cBhvr>
                                        <p:cTn id="99" dur="200" fill="hold">
                                          <p:stCondLst>
                                            <p:cond delay="600"/>
                                          </p:stCondLst>
                                        </p:cTn>
                                        <p:tgtEl>
                                          <p:spTgt spid="22"/>
                                        </p:tgtEl>
                                        <p:attrNameLst>
                                          <p:attrName>r</p:attrName>
                                        </p:attrNameLst>
                                      </p:cBhvr>
                                    </p:animRot>
                                    <p:animRot by="120000">
                                      <p:cBhvr>
                                        <p:cTn id="100" dur="200" fill="hold">
                                          <p:stCondLst>
                                            <p:cond delay="800"/>
                                          </p:stCondLst>
                                        </p:cTn>
                                        <p:tgtEl>
                                          <p:spTgt spid="22"/>
                                        </p:tgtEl>
                                        <p:attrNameLst>
                                          <p:attrName>r</p:attrName>
                                        </p:attrNameLst>
                                      </p:cBhvr>
                                    </p:animRot>
                                  </p:childTnLst>
                                </p:cTn>
                              </p:par>
                              <p:par>
                                <p:cTn id="101" presetID="32" presetClass="emph" presetSubtype="0" fill="hold" grpId="2" nodeType="withEffect">
                                  <p:stCondLst>
                                    <p:cond delay="0"/>
                                  </p:stCondLst>
                                  <p:childTnLst>
                                    <p:animRot by="120000">
                                      <p:cBhvr>
                                        <p:cTn id="102" dur="100" fill="hold">
                                          <p:stCondLst>
                                            <p:cond delay="0"/>
                                          </p:stCondLst>
                                        </p:cTn>
                                        <p:tgtEl>
                                          <p:spTgt spid="30"/>
                                        </p:tgtEl>
                                        <p:attrNameLst>
                                          <p:attrName>r</p:attrName>
                                        </p:attrNameLst>
                                      </p:cBhvr>
                                    </p:animRot>
                                    <p:animRot by="-240000">
                                      <p:cBhvr>
                                        <p:cTn id="103" dur="200" fill="hold">
                                          <p:stCondLst>
                                            <p:cond delay="200"/>
                                          </p:stCondLst>
                                        </p:cTn>
                                        <p:tgtEl>
                                          <p:spTgt spid="30"/>
                                        </p:tgtEl>
                                        <p:attrNameLst>
                                          <p:attrName>r</p:attrName>
                                        </p:attrNameLst>
                                      </p:cBhvr>
                                    </p:animRot>
                                    <p:animRot by="240000">
                                      <p:cBhvr>
                                        <p:cTn id="104" dur="200" fill="hold">
                                          <p:stCondLst>
                                            <p:cond delay="400"/>
                                          </p:stCondLst>
                                        </p:cTn>
                                        <p:tgtEl>
                                          <p:spTgt spid="30"/>
                                        </p:tgtEl>
                                        <p:attrNameLst>
                                          <p:attrName>r</p:attrName>
                                        </p:attrNameLst>
                                      </p:cBhvr>
                                    </p:animRot>
                                    <p:animRot by="-240000">
                                      <p:cBhvr>
                                        <p:cTn id="105" dur="200" fill="hold">
                                          <p:stCondLst>
                                            <p:cond delay="600"/>
                                          </p:stCondLst>
                                        </p:cTn>
                                        <p:tgtEl>
                                          <p:spTgt spid="30"/>
                                        </p:tgtEl>
                                        <p:attrNameLst>
                                          <p:attrName>r</p:attrName>
                                        </p:attrNameLst>
                                      </p:cBhvr>
                                    </p:animRot>
                                    <p:animRot by="120000">
                                      <p:cBhvr>
                                        <p:cTn id="106" dur="200" fill="hold">
                                          <p:stCondLst>
                                            <p:cond delay="800"/>
                                          </p:stCondLst>
                                        </p:cTn>
                                        <p:tgtEl>
                                          <p:spTgt spid="30"/>
                                        </p:tgtEl>
                                        <p:attrNameLst>
                                          <p:attrName>r</p:attrName>
                                        </p:attrNameLst>
                                      </p:cBhvr>
                                    </p:animRot>
                                  </p:childTnLst>
                                </p:cTn>
                              </p:par>
                              <p:par>
                                <p:cTn id="107" presetID="32" presetClass="emph" presetSubtype="0" fill="hold" grpId="2" nodeType="withEffect">
                                  <p:stCondLst>
                                    <p:cond delay="0"/>
                                  </p:stCondLst>
                                  <p:childTnLst>
                                    <p:animRot by="120000">
                                      <p:cBhvr>
                                        <p:cTn id="108" dur="100" fill="hold">
                                          <p:stCondLst>
                                            <p:cond delay="0"/>
                                          </p:stCondLst>
                                        </p:cTn>
                                        <p:tgtEl>
                                          <p:spTgt spid="31"/>
                                        </p:tgtEl>
                                        <p:attrNameLst>
                                          <p:attrName>r</p:attrName>
                                        </p:attrNameLst>
                                      </p:cBhvr>
                                    </p:animRot>
                                    <p:animRot by="-240000">
                                      <p:cBhvr>
                                        <p:cTn id="109" dur="200" fill="hold">
                                          <p:stCondLst>
                                            <p:cond delay="200"/>
                                          </p:stCondLst>
                                        </p:cTn>
                                        <p:tgtEl>
                                          <p:spTgt spid="31"/>
                                        </p:tgtEl>
                                        <p:attrNameLst>
                                          <p:attrName>r</p:attrName>
                                        </p:attrNameLst>
                                      </p:cBhvr>
                                    </p:animRot>
                                    <p:animRot by="240000">
                                      <p:cBhvr>
                                        <p:cTn id="110" dur="200" fill="hold">
                                          <p:stCondLst>
                                            <p:cond delay="400"/>
                                          </p:stCondLst>
                                        </p:cTn>
                                        <p:tgtEl>
                                          <p:spTgt spid="31"/>
                                        </p:tgtEl>
                                        <p:attrNameLst>
                                          <p:attrName>r</p:attrName>
                                        </p:attrNameLst>
                                      </p:cBhvr>
                                    </p:animRot>
                                    <p:animRot by="-240000">
                                      <p:cBhvr>
                                        <p:cTn id="111" dur="200" fill="hold">
                                          <p:stCondLst>
                                            <p:cond delay="600"/>
                                          </p:stCondLst>
                                        </p:cTn>
                                        <p:tgtEl>
                                          <p:spTgt spid="31"/>
                                        </p:tgtEl>
                                        <p:attrNameLst>
                                          <p:attrName>r</p:attrName>
                                        </p:attrNameLst>
                                      </p:cBhvr>
                                    </p:animRot>
                                    <p:animRot by="120000">
                                      <p:cBhvr>
                                        <p:cTn id="112" dur="200" fill="hold">
                                          <p:stCondLst>
                                            <p:cond delay="800"/>
                                          </p:stCondLst>
                                        </p:cTn>
                                        <p:tgtEl>
                                          <p:spTgt spid="31"/>
                                        </p:tgtEl>
                                        <p:attrNameLst>
                                          <p:attrName>r</p:attrName>
                                        </p:attrNameLst>
                                      </p:cBhvr>
                                    </p:animRot>
                                  </p:childTnLst>
                                </p:cTn>
                              </p:par>
                              <p:par>
                                <p:cTn id="113" presetID="32" presetClass="emph" presetSubtype="0" fill="hold" grpId="2" nodeType="withEffect">
                                  <p:stCondLst>
                                    <p:cond delay="0"/>
                                  </p:stCondLst>
                                  <p:childTnLst>
                                    <p:animRot by="120000">
                                      <p:cBhvr>
                                        <p:cTn id="114" dur="100" fill="hold">
                                          <p:stCondLst>
                                            <p:cond delay="0"/>
                                          </p:stCondLst>
                                        </p:cTn>
                                        <p:tgtEl>
                                          <p:spTgt spid="32"/>
                                        </p:tgtEl>
                                        <p:attrNameLst>
                                          <p:attrName>r</p:attrName>
                                        </p:attrNameLst>
                                      </p:cBhvr>
                                    </p:animRot>
                                    <p:animRot by="-240000">
                                      <p:cBhvr>
                                        <p:cTn id="115" dur="200" fill="hold">
                                          <p:stCondLst>
                                            <p:cond delay="200"/>
                                          </p:stCondLst>
                                        </p:cTn>
                                        <p:tgtEl>
                                          <p:spTgt spid="32"/>
                                        </p:tgtEl>
                                        <p:attrNameLst>
                                          <p:attrName>r</p:attrName>
                                        </p:attrNameLst>
                                      </p:cBhvr>
                                    </p:animRot>
                                    <p:animRot by="240000">
                                      <p:cBhvr>
                                        <p:cTn id="116" dur="200" fill="hold">
                                          <p:stCondLst>
                                            <p:cond delay="400"/>
                                          </p:stCondLst>
                                        </p:cTn>
                                        <p:tgtEl>
                                          <p:spTgt spid="32"/>
                                        </p:tgtEl>
                                        <p:attrNameLst>
                                          <p:attrName>r</p:attrName>
                                        </p:attrNameLst>
                                      </p:cBhvr>
                                    </p:animRot>
                                    <p:animRot by="-240000">
                                      <p:cBhvr>
                                        <p:cTn id="117" dur="200" fill="hold">
                                          <p:stCondLst>
                                            <p:cond delay="600"/>
                                          </p:stCondLst>
                                        </p:cTn>
                                        <p:tgtEl>
                                          <p:spTgt spid="32"/>
                                        </p:tgtEl>
                                        <p:attrNameLst>
                                          <p:attrName>r</p:attrName>
                                        </p:attrNameLst>
                                      </p:cBhvr>
                                    </p:animRot>
                                    <p:animRot by="120000">
                                      <p:cBhvr>
                                        <p:cTn id="118" dur="200" fill="hold">
                                          <p:stCondLst>
                                            <p:cond delay="800"/>
                                          </p:stCondLst>
                                        </p:cTn>
                                        <p:tgtEl>
                                          <p:spTgt spid="32"/>
                                        </p:tgtEl>
                                        <p:attrNameLst>
                                          <p:attrName>r</p:attrName>
                                        </p:attrNameLst>
                                      </p:cBhvr>
                                    </p:animRot>
                                  </p:childTnLst>
                                </p:cTn>
                              </p:par>
                              <p:par>
                                <p:cTn id="119" presetID="32" presetClass="emph" presetSubtype="0" fill="hold" grpId="2" nodeType="withEffect">
                                  <p:stCondLst>
                                    <p:cond delay="0"/>
                                  </p:stCondLst>
                                  <p:childTnLst>
                                    <p:animRot by="120000">
                                      <p:cBhvr>
                                        <p:cTn id="120" dur="100" fill="hold">
                                          <p:stCondLst>
                                            <p:cond delay="0"/>
                                          </p:stCondLst>
                                        </p:cTn>
                                        <p:tgtEl>
                                          <p:spTgt spid="33"/>
                                        </p:tgtEl>
                                        <p:attrNameLst>
                                          <p:attrName>r</p:attrName>
                                        </p:attrNameLst>
                                      </p:cBhvr>
                                    </p:animRot>
                                    <p:animRot by="-240000">
                                      <p:cBhvr>
                                        <p:cTn id="121" dur="200" fill="hold">
                                          <p:stCondLst>
                                            <p:cond delay="200"/>
                                          </p:stCondLst>
                                        </p:cTn>
                                        <p:tgtEl>
                                          <p:spTgt spid="33"/>
                                        </p:tgtEl>
                                        <p:attrNameLst>
                                          <p:attrName>r</p:attrName>
                                        </p:attrNameLst>
                                      </p:cBhvr>
                                    </p:animRot>
                                    <p:animRot by="240000">
                                      <p:cBhvr>
                                        <p:cTn id="122" dur="200" fill="hold">
                                          <p:stCondLst>
                                            <p:cond delay="400"/>
                                          </p:stCondLst>
                                        </p:cTn>
                                        <p:tgtEl>
                                          <p:spTgt spid="33"/>
                                        </p:tgtEl>
                                        <p:attrNameLst>
                                          <p:attrName>r</p:attrName>
                                        </p:attrNameLst>
                                      </p:cBhvr>
                                    </p:animRot>
                                    <p:animRot by="-240000">
                                      <p:cBhvr>
                                        <p:cTn id="123" dur="200" fill="hold">
                                          <p:stCondLst>
                                            <p:cond delay="600"/>
                                          </p:stCondLst>
                                        </p:cTn>
                                        <p:tgtEl>
                                          <p:spTgt spid="33"/>
                                        </p:tgtEl>
                                        <p:attrNameLst>
                                          <p:attrName>r</p:attrName>
                                        </p:attrNameLst>
                                      </p:cBhvr>
                                    </p:animRot>
                                    <p:animRot by="120000">
                                      <p:cBhvr>
                                        <p:cTn id="124" dur="200" fill="hold">
                                          <p:stCondLst>
                                            <p:cond delay="800"/>
                                          </p:stCondLst>
                                        </p:cTn>
                                        <p:tgtEl>
                                          <p:spTgt spid="33"/>
                                        </p:tgtEl>
                                        <p:attrNameLst>
                                          <p:attrName>r</p:attrName>
                                        </p:attrNameLst>
                                      </p:cBhvr>
                                    </p:animRot>
                                  </p:childTnLst>
                                </p:cTn>
                              </p:par>
                              <p:par>
                                <p:cTn id="125" presetID="32" presetClass="emph" presetSubtype="0" fill="hold" grpId="2" nodeType="withEffect">
                                  <p:stCondLst>
                                    <p:cond delay="0"/>
                                  </p:stCondLst>
                                  <p:childTnLst>
                                    <p:animRot by="120000">
                                      <p:cBhvr>
                                        <p:cTn id="126" dur="100" fill="hold">
                                          <p:stCondLst>
                                            <p:cond delay="0"/>
                                          </p:stCondLst>
                                        </p:cTn>
                                        <p:tgtEl>
                                          <p:spTgt spid="34"/>
                                        </p:tgtEl>
                                        <p:attrNameLst>
                                          <p:attrName>r</p:attrName>
                                        </p:attrNameLst>
                                      </p:cBhvr>
                                    </p:animRot>
                                    <p:animRot by="-240000">
                                      <p:cBhvr>
                                        <p:cTn id="127" dur="200" fill="hold">
                                          <p:stCondLst>
                                            <p:cond delay="200"/>
                                          </p:stCondLst>
                                        </p:cTn>
                                        <p:tgtEl>
                                          <p:spTgt spid="34"/>
                                        </p:tgtEl>
                                        <p:attrNameLst>
                                          <p:attrName>r</p:attrName>
                                        </p:attrNameLst>
                                      </p:cBhvr>
                                    </p:animRot>
                                    <p:animRot by="240000">
                                      <p:cBhvr>
                                        <p:cTn id="128" dur="200" fill="hold">
                                          <p:stCondLst>
                                            <p:cond delay="400"/>
                                          </p:stCondLst>
                                        </p:cTn>
                                        <p:tgtEl>
                                          <p:spTgt spid="34"/>
                                        </p:tgtEl>
                                        <p:attrNameLst>
                                          <p:attrName>r</p:attrName>
                                        </p:attrNameLst>
                                      </p:cBhvr>
                                    </p:animRot>
                                    <p:animRot by="-240000">
                                      <p:cBhvr>
                                        <p:cTn id="129" dur="200" fill="hold">
                                          <p:stCondLst>
                                            <p:cond delay="600"/>
                                          </p:stCondLst>
                                        </p:cTn>
                                        <p:tgtEl>
                                          <p:spTgt spid="34"/>
                                        </p:tgtEl>
                                        <p:attrNameLst>
                                          <p:attrName>r</p:attrName>
                                        </p:attrNameLst>
                                      </p:cBhvr>
                                    </p:animRot>
                                    <p:animRot by="120000">
                                      <p:cBhvr>
                                        <p:cTn id="130" dur="200" fill="hold">
                                          <p:stCondLst>
                                            <p:cond delay="800"/>
                                          </p:stCondLst>
                                        </p:cTn>
                                        <p:tgtEl>
                                          <p:spTgt spid="34"/>
                                        </p:tgtEl>
                                        <p:attrNameLst>
                                          <p:attrName>r</p:attrName>
                                        </p:attrNameLst>
                                      </p:cBhvr>
                                    </p:animRot>
                                  </p:childTnLst>
                                </p:cTn>
                              </p:par>
                              <p:par>
                                <p:cTn id="131" presetID="32" presetClass="emph" presetSubtype="0" fill="hold" grpId="2" nodeType="withEffect">
                                  <p:stCondLst>
                                    <p:cond delay="0"/>
                                  </p:stCondLst>
                                  <p:childTnLst>
                                    <p:animRot by="120000">
                                      <p:cBhvr>
                                        <p:cTn id="132" dur="100" fill="hold">
                                          <p:stCondLst>
                                            <p:cond delay="0"/>
                                          </p:stCondLst>
                                        </p:cTn>
                                        <p:tgtEl>
                                          <p:spTgt spid="35"/>
                                        </p:tgtEl>
                                        <p:attrNameLst>
                                          <p:attrName>r</p:attrName>
                                        </p:attrNameLst>
                                      </p:cBhvr>
                                    </p:animRot>
                                    <p:animRot by="-240000">
                                      <p:cBhvr>
                                        <p:cTn id="133" dur="200" fill="hold">
                                          <p:stCondLst>
                                            <p:cond delay="200"/>
                                          </p:stCondLst>
                                        </p:cTn>
                                        <p:tgtEl>
                                          <p:spTgt spid="35"/>
                                        </p:tgtEl>
                                        <p:attrNameLst>
                                          <p:attrName>r</p:attrName>
                                        </p:attrNameLst>
                                      </p:cBhvr>
                                    </p:animRot>
                                    <p:animRot by="240000">
                                      <p:cBhvr>
                                        <p:cTn id="134" dur="200" fill="hold">
                                          <p:stCondLst>
                                            <p:cond delay="400"/>
                                          </p:stCondLst>
                                        </p:cTn>
                                        <p:tgtEl>
                                          <p:spTgt spid="35"/>
                                        </p:tgtEl>
                                        <p:attrNameLst>
                                          <p:attrName>r</p:attrName>
                                        </p:attrNameLst>
                                      </p:cBhvr>
                                    </p:animRot>
                                    <p:animRot by="-240000">
                                      <p:cBhvr>
                                        <p:cTn id="135" dur="200" fill="hold">
                                          <p:stCondLst>
                                            <p:cond delay="600"/>
                                          </p:stCondLst>
                                        </p:cTn>
                                        <p:tgtEl>
                                          <p:spTgt spid="35"/>
                                        </p:tgtEl>
                                        <p:attrNameLst>
                                          <p:attrName>r</p:attrName>
                                        </p:attrNameLst>
                                      </p:cBhvr>
                                    </p:animRot>
                                    <p:animRot by="120000">
                                      <p:cBhvr>
                                        <p:cTn id="136" dur="200" fill="hold">
                                          <p:stCondLst>
                                            <p:cond delay="800"/>
                                          </p:stCondLst>
                                        </p:cTn>
                                        <p:tgtEl>
                                          <p:spTgt spid="35"/>
                                        </p:tgtEl>
                                        <p:attrNameLst>
                                          <p:attrName>r</p:attrName>
                                        </p:attrNameLst>
                                      </p:cBhvr>
                                    </p:animRot>
                                  </p:childTnLst>
                                </p:cTn>
                              </p:par>
                              <p:par>
                                <p:cTn id="137" presetID="32" presetClass="emph" presetSubtype="0" fill="hold" nodeType="withEffect">
                                  <p:stCondLst>
                                    <p:cond delay="0"/>
                                  </p:stCondLst>
                                  <p:childTnLst>
                                    <p:animRot by="120000">
                                      <p:cBhvr>
                                        <p:cTn id="138" dur="100" fill="hold">
                                          <p:stCondLst>
                                            <p:cond delay="0"/>
                                          </p:stCondLst>
                                        </p:cTn>
                                        <p:tgtEl>
                                          <p:spTgt spid="4"/>
                                        </p:tgtEl>
                                        <p:attrNameLst>
                                          <p:attrName>r</p:attrName>
                                        </p:attrNameLst>
                                      </p:cBhvr>
                                    </p:animRot>
                                    <p:animRot by="-240000">
                                      <p:cBhvr>
                                        <p:cTn id="139" dur="200" fill="hold">
                                          <p:stCondLst>
                                            <p:cond delay="200"/>
                                          </p:stCondLst>
                                        </p:cTn>
                                        <p:tgtEl>
                                          <p:spTgt spid="4"/>
                                        </p:tgtEl>
                                        <p:attrNameLst>
                                          <p:attrName>r</p:attrName>
                                        </p:attrNameLst>
                                      </p:cBhvr>
                                    </p:animRot>
                                    <p:animRot by="240000">
                                      <p:cBhvr>
                                        <p:cTn id="140" dur="200" fill="hold">
                                          <p:stCondLst>
                                            <p:cond delay="400"/>
                                          </p:stCondLst>
                                        </p:cTn>
                                        <p:tgtEl>
                                          <p:spTgt spid="4"/>
                                        </p:tgtEl>
                                        <p:attrNameLst>
                                          <p:attrName>r</p:attrName>
                                        </p:attrNameLst>
                                      </p:cBhvr>
                                    </p:animRot>
                                    <p:animRot by="-240000">
                                      <p:cBhvr>
                                        <p:cTn id="141" dur="200" fill="hold">
                                          <p:stCondLst>
                                            <p:cond delay="600"/>
                                          </p:stCondLst>
                                        </p:cTn>
                                        <p:tgtEl>
                                          <p:spTgt spid="4"/>
                                        </p:tgtEl>
                                        <p:attrNameLst>
                                          <p:attrName>r</p:attrName>
                                        </p:attrNameLst>
                                      </p:cBhvr>
                                    </p:animRot>
                                    <p:animRot by="120000">
                                      <p:cBhvr>
                                        <p:cTn id="142" dur="200" fill="hold">
                                          <p:stCondLst>
                                            <p:cond delay="800"/>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1"/>
      <p:bldP spid="9" grpId="2"/>
      <p:bldP spid="2" grpId="1" animBg="1"/>
      <p:bldP spid="2" grpId="2" animBg="1"/>
      <p:bldP spid="29" grpId="1" animBg="1"/>
      <p:bldP spid="29" grpId="2" animBg="1"/>
      <p:bldP spid="25" grpId="1" animBg="1"/>
      <p:bldP spid="25" grpId="2" animBg="1"/>
      <p:bldP spid="28" grpId="1" animBg="1"/>
      <p:bldP spid="28" grpId="2" animBg="1"/>
      <p:bldP spid="21" grpId="1" animBg="1"/>
      <p:bldP spid="21" grpId="2" animBg="1"/>
      <p:bldP spid="24" grpId="1" animBg="1"/>
      <p:bldP spid="24" grpId="2" animBg="1"/>
      <p:bldP spid="27" grpId="1" animBg="1"/>
      <p:bldP spid="27" grpId="2" animBg="1"/>
      <p:bldP spid="23" grpId="1" animBg="1"/>
      <p:bldP spid="23" grpId="2" animBg="1"/>
      <p:bldP spid="26" grpId="1" animBg="1"/>
      <p:bldP spid="26" grpId="2" animBg="1"/>
      <p:bldP spid="20" grpId="1"/>
      <p:bldP spid="20" grpId="2"/>
      <p:bldP spid="22" grpId="1"/>
      <p:bldP spid="22" grpId="2"/>
      <p:bldP spid="30" grpId="1"/>
      <p:bldP spid="30" grpId="2"/>
      <p:bldP spid="31" grpId="1"/>
      <p:bldP spid="31" grpId="2"/>
      <p:bldP spid="32" grpId="1"/>
      <p:bldP spid="32" grpId="2"/>
      <p:bldP spid="33" grpId="1"/>
      <p:bldP spid="33" grpId="2"/>
      <p:bldP spid="34" grpId="1"/>
      <p:bldP spid="34" grpId="2"/>
      <p:bldP spid="35" grpId="1"/>
      <p:bldP spid="35" grpId="2"/>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370060" y="231845"/>
            <a:ext cx="2506980" cy="583565"/>
          </a:xfrm>
          <a:prstGeom prst="rect">
            <a:avLst/>
          </a:prstGeom>
        </p:spPr>
        <p:txBody>
          <a:bodyPr wrap="none">
            <a:spAutoFit/>
          </a:bodyPr>
          <a:lstStyle/>
          <a:p>
            <a:pPr algn="l"/>
            <a:r>
              <a:rPr lang="zh-CN" altLang="en-US" sz="3200" b="1" spc="-150" dirty="0">
                <a:solidFill>
                  <a:schemeClr val="accent5">
                    <a:lumMod val="50000"/>
                  </a:schemeClr>
                </a:solidFill>
                <a:cs typeface="+mn-ea"/>
                <a:sym typeface="+mn-lt"/>
              </a:rPr>
              <a:t>成本核算要求</a:t>
            </a:r>
            <a:endParaRPr lang="zh-CN" altLang="en-US" sz="3200" b="1" spc="-150" dirty="0">
              <a:solidFill>
                <a:schemeClr val="accent5">
                  <a:lumMod val="50000"/>
                </a:schemeClr>
              </a:solidFill>
              <a:cs typeface="+mn-ea"/>
              <a:sym typeface="+mn-lt"/>
            </a:endParaRPr>
          </a:p>
        </p:txBody>
      </p:sp>
      <p:sp>
        <p:nvSpPr>
          <p:cNvPr id="5" name="Title 6"/>
          <p:cNvSpPr txBox="1"/>
          <p:nvPr>
            <p:custDataLst>
              <p:tags r:id="rId1"/>
            </p:custDataLst>
          </p:nvPr>
        </p:nvSpPr>
        <p:spPr>
          <a:xfrm flipH="1">
            <a:off x="759418" y="1917403"/>
            <a:ext cx="5367062" cy="3964330"/>
          </a:xfrm>
          <a:prstGeom prst="rect">
            <a:avLst/>
          </a:prstGeom>
          <a:solidFill>
            <a:srgbClr val="1F4E79"/>
          </a:solidFill>
          <a:ln w="3175">
            <a:noFill/>
            <a:prstDash val="dash"/>
          </a:ln>
          <a:effectLst>
            <a:reflection blurRad="114300" stA="31000" endA="300" endPos="15000" dist="76200" dir="5400000" sy="-100000" algn="bl" rotWithShape="0"/>
            <a:softEdge rad="31750"/>
          </a:effectLst>
        </p:spPr>
        <p:txBody>
          <a:bodyPr wrap="square" lIns="91440" tIns="45720" rIns="91440" bIns="45720" anchor="ctr" anchorCtr="0">
            <a:no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285750" lvl="0" indent="-285750" algn="l" fontAlgn="ctr">
              <a:lnSpc>
                <a:spcPct val="130000"/>
              </a:lnSpc>
              <a:spcBef>
                <a:spcPts val="1000"/>
              </a:spcBef>
              <a:spcAft>
                <a:spcPts val="0"/>
              </a:spcAft>
              <a:buSzPct val="100000"/>
              <a:buFont typeface="Wingdings" panose="05000000000000000000" charset="0"/>
              <a:buChar char="l"/>
            </a:pPr>
            <a:r>
              <a:rPr lang="zh-CN" altLang="en-US" sz="1800" spc="200" dirty="0">
                <a:ln w="3175">
                  <a:noFill/>
                  <a:prstDash val="dash"/>
                </a:ln>
                <a:solidFill>
                  <a:schemeClr val="bg1"/>
                </a:solidFill>
                <a:latin typeface="+mn-lt"/>
                <a:cs typeface="+mn-ea"/>
                <a:sym typeface="+mn-lt"/>
              </a:rPr>
              <a:t>归属成本</a:t>
            </a:r>
            <a:endParaRPr lang="zh-CN" altLang="en-US" sz="1800" spc="200" dirty="0">
              <a:ln w="3175">
                <a:noFill/>
                <a:prstDash val="dash"/>
              </a:ln>
              <a:solidFill>
                <a:schemeClr val="bg1"/>
              </a:solidFill>
              <a:latin typeface="+mn-lt"/>
              <a:cs typeface="+mn-ea"/>
              <a:sym typeface="+mn-lt"/>
            </a:endParaRPr>
          </a:p>
          <a:p>
            <a:pPr marL="285750" lvl="1" algn="l" fontAlgn="ctr">
              <a:lnSpc>
                <a:spcPct val="130000"/>
              </a:lnSpc>
              <a:spcBef>
                <a:spcPts val="0"/>
              </a:spcBef>
              <a:spcAft>
                <a:spcPts val="0"/>
              </a:spcAft>
              <a:buSzPct val="100000"/>
            </a:pPr>
            <a:r>
              <a:rPr lang="zh-CN" altLang="en-US" spc="200" dirty="0">
                <a:ln w="3175">
                  <a:noFill/>
                  <a:prstDash val="dash"/>
                </a:ln>
                <a:solidFill>
                  <a:schemeClr val="bg1"/>
                </a:solidFill>
                <a:cs typeface="+mn-ea"/>
                <a:sym typeface="+mn-lt"/>
              </a:rPr>
              <a:t>建立间接成本归集库。实际生产中作业类型有：起动准备、购货订单、设备维修、材料处理、材料采购、质量监督、生产计划、工程设计变更、动力消耗、机器小时、存货移动、装运发货、行驶里程、空间占用等。</a:t>
            </a:r>
            <a:endParaRPr lang="zh-CN" altLang="en-US" spc="200" dirty="0">
              <a:ln w="3175">
                <a:noFill/>
                <a:prstDash val="dash"/>
              </a:ln>
              <a:solidFill>
                <a:schemeClr val="bg1"/>
              </a:solidFill>
              <a:cs typeface="+mn-ea"/>
              <a:sym typeface="+mn-lt"/>
            </a:endParaRPr>
          </a:p>
          <a:p>
            <a:pPr marL="285750" lvl="1" algn="l" fontAlgn="ctr">
              <a:lnSpc>
                <a:spcPct val="130000"/>
              </a:lnSpc>
              <a:spcBef>
                <a:spcPts val="0"/>
              </a:spcBef>
              <a:spcAft>
                <a:spcPts val="0"/>
              </a:spcAft>
              <a:buSzPct val="100000"/>
            </a:pPr>
            <a:r>
              <a:rPr lang="zh-CN" altLang="en-US" spc="200" dirty="0">
                <a:ln w="3175">
                  <a:noFill/>
                  <a:prstDash val="dash"/>
                </a:ln>
                <a:solidFill>
                  <a:schemeClr val="bg1"/>
                </a:solidFill>
                <a:cs typeface="+mn-ea"/>
                <a:sym typeface="+mn-lt"/>
              </a:rPr>
              <a:t>归集原则。（1）每项作业的成本的重要性；（2）影响每项作业成本的因素（成本动因）</a:t>
            </a:r>
            <a:endParaRPr lang="zh-CN" altLang="en-US" spc="200" dirty="0">
              <a:ln w="3175">
                <a:noFill/>
                <a:prstDash val="dash"/>
              </a:ln>
              <a:solidFill>
                <a:schemeClr val="bg1"/>
              </a:solidFill>
              <a:cs typeface="+mn-ea"/>
              <a:sym typeface="+mn-lt"/>
            </a:endParaRPr>
          </a:p>
        </p:txBody>
      </p:sp>
      <p:sp>
        <p:nvSpPr>
          <p:cNvPr id="17" name="Title 6"/>
          <p:cNvSpPr txBox="1"/>
          <p:nvPr>
            <p:custDataLst>
              <p:tags r:id="rId2"/>
            </p:custDataLst>
          </p:nvPr>
        </p:nvSpPr>
        <p:spPr>
          <a:xfrm>
            <a:off x="6275075" y="1917403"/>
            <a:ext cx="5181638" cy="3964330"/>
          </a:xfrm>
          <a:prstGeom prst="rect">
            <a:avLst/>
          </a:prstGeom>
          <a:solidFill>
            <a:srgbClr val="1F4E79"/>
          </a:solidFill>
          <a:ln w="3175">
            <a:noFill/>
            <a:prstDash val="dash"/>
          </a:ln>
          <a:effectLst>
            <a:reflection blurRad="114300" stA="31000" endA="300" endPos="15000" dist="76200" dir="5400000" sy="-100000" algn="bl" rotWithShape="0"/>
            <a:softEdge rad="31750"/>
          </a:effectLst>
        </p:spPr>
        <p:txBody>
          <a:bodyPr wrap="square" lIns="91440" tIns="45720" rIns="91440" bIns="45720" anchor="ctr" anchorCtr="0">
            <a:no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342900" lvl="0" indent="-342900" algn="l">
              <a:lnSpc>
                <a:spcPct val="130000"/>
              </a:lnSpc>
              <a:spcBef>
                <a:spcPts val="0"/>
              </a:spcBef>
              <a:spcAft>
                <a:spcPts val="800"/>
              </a:spcAft>
              <a:buSzPct val="100000"/>
              <a:buFont typeface="Wingdings" panose="05000000000000000000" charset="0"/>
              <a:buChar char="l"/>
            </a:pPr>
            <a:r>
              <a:rPr lang="zh-CN" altLang="en-US" sz="1800" spc="200" dirty="0">
                <a:ln w="3175">
                  <a:noFill/>
                  <a:prstDash val="dash"/>
                </a:ln>
                <a:solidFill>
                  <a:schemeClr val="bg1"/>
                </a:solidFill>
                <a:latin typeface="+mn-lt"/>
                <a:cs typeface="+mn-ea"/>
                <a:sym typeface="+mn-lt"/>
              </a:rPr>
              <a:t>使间接计入费用直接化了，通过一一对应的直接将某些原来意义上的间接计入成本直接归属到产品中去，免去成本再分配</a:t>
            </a:r>
            <a:endParaRPr lang="zh-CN" altLang="en-US" sz="1800" spc="200" dirty="0">
              <a:ln w="3175">
                <a:noFill/>
                <a:prstDash val="dash"/>
              </a:ln>
              <a:solidFill>
                <a:schemeClr val="bg1"/>
              </a:solidFill>
              <a:latin typeface="+mn-lt"/>
              <a:cs typeface="+mn-ea"/>
              <a:sym typeface="+mn-lt"/>
            </a:endParaRPr>
          </a:p>
          <a:p>
            <a:pPr marL="628650" lvl="1" indent="-342900" algn="l" fontAlgn="ctr">
              <a:lnSpc>
                <a:spcPct val="130000"/>
              </a:lnSpc>
              <a:spcBef>
                <a:spcPts val="0"/>
              </a:spcBef>
              <a:spcAft>
                <a:spcPts val="0"/>
              </a:spcAft>
              <a:buSzPct val="100000"/>
              <a:buFont typeface="Wingdings" panose="05000000000000000000" charset="0"/>
              <a:buChar char="l"/>
            </a:pPr>
            <a:r>
              <a:rPr lang="zh-CN" altLang="en-US" spc="200" dirty="0">
                <a:ln w="3175">
                  <a:noFill/>
                  <a:prstDash val="dash"/>
                </a:ln>
                <a:solidFill>
                  <a:schemeClr val="bg1"/>
                </a:solidFill>
                <a:cs typeface="+mn-ea"/>
                <a:sym typeface="+mn-lt"/>
              </a:rPr>
              <a:t>分配</a:t>
            </a:r>
            <a:endParaRPr lang="zh-CN" altLang="en-US" spc="200" dirty="0">
              <a:ln w="3175">
                <a:noFill/>
                <a:prstDash val="dash"/>
              </a:ln>
              <a:solidFill>
                <a:schemeClr val="bg1"/>
              </a:solidFill>
              <a:cs typeface="+mn-ea"/>
              <a:sym typeface="+mn-lt"/>
            </a:endParaRPr>
          </a:p>
          <a:p>
            <a:pPr marL="628650" lvl="1" indent="-342900" algn="l" fontAlgn="ctr">
              <a:lnSpc>
                <a:spcPct val="130000"/>
              </a:lnSpc>
              <a:spcBef>
                <a:spcPts val="0"/>
              </a:spcBef>
              <a:spcAft>
                <a:spcPts val="0"/>
              </a:spcAft>
              <a:buSzPct val="100000"/>
              <a:buFont typeface="Wingdings" panose="05000000000000000000" charset="0"/>
              <a:buChar char="l"/>
            </a:pPr>
            <a:r>
              <a:rPr lang="zh-CN" altLang="en-US" spc="200" dirty="0">
                <a:ln w="3175">
                  <a:noFill/>
                  <a:prstDash val="dash"/>
                </a:ln>
                <a:solidFill>
                  <a:schemeClr val="bg1"/>
                </a:solidFill>
                <a:cs typeface="+mn-ea"/>
                <a:sym typeface="+mn-lt"/>
              </a:rPr>
              <a:t>成本</a:t>
            </a:r>
            <a:endParaRPr lang="zh-CN" altLang="en-US" spc="200" dirty="0">
              <a:ln w="3175">
                <a:noFill/>
                <a:prstDash val="dash"/>
              </a:ln>
              <a:solidFill>
                <a:schemeClr val="bg1"/>
              </a:solidFill>
              <a:cs typeface="+mn-ea"/>
              <a:sym typeface="+mn-lt"/>
            </a:endParaRPr>
          </a:p>
        </p:txBody>
      </p:sp>
      <p:grpSp>
        <p:nvGrpSpPr>
          <p:cNvPr id="13" name="组合 12"/>
          <p:cNvGrpSpPr/>
          <p:nvPr/>
        </p:nvGrpSpPr>
        <p:grpSpPr>
          <a:xfrm>
            <a:off x="1350388" y="1155241"/>
            <a:ext cx="9938671" cy="913195"/>
            <a:chOff x="1350388" y="1155241"/>
            <a:chExt cx="9938671" cy="913195"/>
          </a:xfrm>
        </p:grpSpPr>
        <p:sp>
          <p:nvSpPr>
            <p:cNvPr id="6" name="矩形 5"/>
            <p:cNvSpPr/>
            <p:nvPr/>
          </p:nvSpPr>
          <p:spPr>
            <a:xfrm>
              <a:off x="1962279" y="1237439"/>
              <a:ext cx="5455340" cy="830997"/>
            </a:xfrm>
            <a:prstGeom prst="rect">
              <a:avLst/>
            </a:prstGeom>
          </p:spPr>
          <p:txBody>
            <a:bodyPr wrap="none">
              <a:spAutoFit/>
            </a:bodyPr>
            <a:lstStyle/>
            <a:p>
              <a:pPr marL="342900" indent="-342900" algn="l">
                <a:buFont typeface="Wingdings" panose="05000000000000000000" charset="0"/>
                <a:buChar char="l"/>
              </a:pPr>
              <a:r>
                <a:rPr lang="zh-CN" altLang="en-US" sz="2400" b="1" dirty="0">
                  <a:solidFill>
                    <a:schemeClr val="accent5">
                      <a:lumMod val="50000"/>
                    </a:schemeClr>
                  </a:solidFill>
                  <a:cs typeface="+mn-ea"/>
                  <a:sym typeface="+mn-lt"/>
                </a:rPr>
                <a:t>作业成本法的计算方法，分为两步：</a:t>
              </a:r>
              <a:br>
                <a:rPr lang="zh-CN" altLang="en-US" sz="2400" b="1" dirty="0">
                  <a:solidFill>
                    <a:schemeClr val="accent5">
                      <a:lumMod val="50000"/>
                    </a:schemeClr>
                  </a:solidFill>
                  <a:cs typeface="+mn-ea"/>
                  <a:sym typeface="+mn-lt"/>
                </a:rPr>
              </a:br>
              <a:endParaRPr lang="zh-CN" altLang="en-US" sz="2400" b="1" dirty="0">
                <a:solidFill>
                  <a:schemeClr val="accent5">
                    <a:lumMod val="50000"/>
                  </a:schemeClr>
                </a:solidFill>
                <a:cs typeface="+mn-ea"/>
                <a:sym typeface="+mn-lt"/>
              </a:endParaRPr>
            </a:p>
          </p:txBody>
        </p:sp>
        <p:sp>
          <p:nvSpPr>
            <p:cNvPr id="10" name="矩形 9"/>
            <p:cNvSpPr/>
            <p:nvPr/>
          </p:nvSpPr>
          <p:spPr>
            <a:xfrm>
              <a:off x="1350388" y="1155241"/>
              <a:ext cx="184731" cy="584775"/>
            </a:xfrm>
            <a:prstGeom prst="rect">
              <a:avLst/>
            </a:prstGeom>
          </p:spPr>
          <p:txBody>
            <a:bodyPr wrap="none">
              <a:spAutoFit/>
            </a:bodyPr>
            <a:lstStyle/>
            <a:p>
              <a:endParaRPr lang="zh-CN" altLang="en-US" sz="3200" b="1" spc="-150" dirty="0">
                <a:solidFill>
                  <a:schemeClr val="bg1"/>
                </a:solidFill>
                <a:cs typeface="+mn-ea"/>
                <a:sym typeface="+mn-lt"/>
              </a:endParaRPr>
            </a:p>
          </p:txBody>
        </p:sp>
        <p:cxnSp>
          <p:nvCxnSpPr>
            <p:cNvPr id="12" name="直接连接符 11"/>
            <p:cNvCxnSpPr/>
            <p:nvPr/>
          </p:nvCxnSpPr>
          <p:spPr>
            <a:xfrm>
              <a:off x="1808174" y="1760048"/>
              <a:ext cx="9480885" cy="0"/>
            </a:xfrm>
            <a:prstGeom prst="line">
              <a:avLst/>
            </a:prstGeom>
            <a:ln w="12700">
              <a:solidFill>
                <a:schemeClr val="accent5">
                  <a:lumMod val="50000"/>
                </a:schemeClr>
              </a:solidFill>
              <a:prstDash val="dash"/>
              <a:tailEnd type="oval"/>
            </a:ln>
          </p:spPr>
          <p:style>
            <a:lnRef idx="1">
              <a:schemeClr val="accent1"/>
            </a:lnRef>
            <a:fillRef idx="0">
              <a:schemeClr val="accent1"/>
            </a:fillRef>
            <a:effectRef idx="0">
              <a:schemeClr val="accent1"/>
            </a:effectRef>
            <a:fontRef idx="minor">
              <a:schemeClr val="tx1"/>
            </a:fontRef>
          </p:style>
        </p:cxnSp>
      </p:grpSp>
    </p:spTree>
    <p:custDataLst>
      <p:tags r:id="rId3"/>
    </p:custData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barn(inVertical)">
                                      <p:cBhvr>
                                        <p:cTn id="13" dur="500"/>
                                        <p:tgtEl>
                                          <p:spTgt spid="17"/>
                                        </p:tgtEl>
                                      </p:cBhvr>
                                    </p:animEffect>
                                  </p:childTnLst>
                                </p:cTn>
                              </p:par>
                              <p:par>
                                <p:cTn id="14" presetID="16" presetClass="entr" presetSubtype="21"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barn(inVertical)">
                                      <p:cBhvr>
                                        <p:cTn id="1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5" grpId="0" animBg="1"/>
      <p:bldP spid="1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custDataLst>
              <p:tags r:id="rId1"/>
            </p:custDataLst>
          </p:nvPr>
        </p:nvSpPr>
        <p:spPr>
          <a:xfrm>
            <a:off x="0" y="1520574"/>
            <a:ext cx="12192000" cy="4593441"/>
          </a:xfrm>
          <a:prstGeom prst="rect">
            <a:avLst/>
          </a:prstGeom>
          <a:solidFill>
            <a:srgbClr val="DADA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solidFill>
                <a:srgbClr val="FFFFFF"/>
              </a:solidFill>
              <a:cs typeface="+mn-ea"/>
              <a:sym typeface="+mn-lt"/>
            </a:endParaRPr>
          </a:p>
        </p:txBody>
      </p:sp>
      <p:sp>
        <p:nvSpPr>
          <p:cNvPr id="9" name="矩形 8"/>
          <p:cNvSpPr/>
          <p:nvPr/>
        </p:nvSpPr>
        <p:spPr>
          <a:xfrm>
            <a:off x="370060" y="231845"/>
            <a:ext cx="2119630" cy="583565"/>
          </a:xfrm>
          <a:prstGeom prst="rect">
            <a:avLst/>
          </a:prstGeom>
        </p:spPr>
        <p:txBody>
          <a:bodyPr wrap="none">
            <a:spAutoFit/>
          </a:bodyPr>
          <a:lstStyle/>
          <a:p>
            <a:pPr algn="l"/>
            <a:r>
              <a:rPr lang="zh-CN" altLang="en-US" sz="3200" b="1" spc="-150" dirty="0">
                <a:solidFill>
                  <a:schemeClr val="accent5">
                    <a:lumMod val="50000"/>
                  </a:schemeClr>
                </a:solidFill>
                <a:cs typeface="+mn-ea"/>
                <a:sym typeface="+mn-lt"/>
              </a:rPr>
              <a:t>作业成本法</a:t>
            </a:r>
            <a:endParaRPr lang="zh-CN" altLang="en-US" sz="3200" b="1" spc="-150" dirty="0">
              <a:solidFill>
                <a:schemeClr val="accent5">
                  <a:lumMod val="50000"/>
                </a:schemeClr>
              </a:solidFill>
              <a:cs typeface="+mn-ea"/>
              <a:sym typeface="+mn-lt"/>
            </a:endParaRPr>
          </a:p>
        </p:txBody>
      </p:sp>
      <p:sp>
        <p:nvSpPr>
          <p:cNvPr id="2" name="文本框 1"/>
          <p:cNvSpPr txBox="1"/>
          <p:nvPr>
            <p:custDataLst>
              <p:tags r:id="rId2"/>
            </p:custDataLst>
          </p:nvPr>
        </p:nvSpPr>
        <p:spPr>
          <a:xfrm>
            <a:off x="807041" y="1689063"/>
            <a:ext cx="10363289" cy="306704"/>
          </a:xfrm>
          <a:prstGeom prst="rect">
            <a:avLst/>
          </a:prstGeom>
          <a:noFill/>
        </p:spPr>
        <p:txBody>
          <a:bodyPr wrap="square" tIns="0" rtlCol="0" anchor="t">
            <a:noAutofit/>
          </a:bodyPr>
          <a:lstStyle/>
          <a:p>
            <a:pPr marL="0" indent="0" algn="ctr">
              <a:lnSpc>
                <a:spcPct val="100000"/>
              </a:lnSpc>
              <a:spcBef>
                <a:spcPts val="0"/>
              </a:spcBef>
              <a:spcAft>
                <a:spcPts val="0"/>
              </a:spcAft>
              <a:buSzPct val="100000"/>
              <a:buNone/>
            </a:pPr>
            <a:r>
              <a:rPr lang="zh-CN" altLang="en-US" sz="2400" spc="200">
                <a:solidFill>
                  <a:schemeClr val="tx1"/>
                </a:solidFill>
                <a:effectLst>
                  <a:outerShdw blurRad="38100" dist="19050" dir="2700000" algn="tl" rotWithShape="0">
                    <a:schemeClr val="dk1">
                      <a:alpha val="40000"/>
                    </a:schemeClr>
                  </a:outerShdw>
                </a:effectLst>
                <a:cs typeface="+mn-ea"/>
                <a:sym typeface="+mn-lt"/>
              </a:rPr>
              <a:t>作业成本法计算程序：</a:t>
            </a:r>
            <a:endParaRPr lang="zh-CN" altLang="en-US" sz="2400" spc="200">
              <a:solidFill>
                <a:schemeClr val="tx1"/>
              </a:solidFill>
              <a:effectLst>
                <a:outerShdw blurRad="38100" dist="19050" dir="2700000" algn="tl" rotWithShape="0">
                  <a:schemeClr val="dk1">
                    <a:alpha val="40000"/>
                  </a:schemeClr>
                </a:outerShdw>
              </a:effectLst>
              <a:cs typeface="+mn-ea"/>
              <a:sym typeface="+mn-lt"/>
            </a:endParaRPr>
          </a:p>
        </p:txBody>
      </p:sp>
      <p:sp>
        <p:nvSpPr>
          <p:cNvPr id="941" name="Кружок"/>
          <p:cNvSpPr/>
          <p:nvPr>
            <p:custDataLst>
              <p:tags r:id="rId3"/>
            </p:custDataLst>
          </p:nvPr>
        </p:nvSpPr>
        <p:spPr>
          <a:xfrm>
            <a:off x="2195830" y="3345180"/>
            <a:ext cx="912495" cy="912495"/>
          </a:xfrm>
          <a:prstGeom prst="ellipse">
            <a:avLst/>
          </a:prstGeom>
          <a:solidFill>
            <a:srgbClr val="1F4E79"/>
          </a:solidFill>
          <a:ln w="12700" cap="flat">
            <a:noFill/>
            <a:miter lim="400000"/>
          </a:ln>
          <a:effectLst/>
        </p:spPr>
        <p:txBody>
          <a:bodyPr wrap="square" lIns="0" tIns="0" rIns="0" bIns="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defRPr sz="3200" b="0">
                <a:solidFill>
                  <a:srgbClr val="FFFFFF"/>
                </a:solidFill>
                <a:latin typeface="+mn-lt"/>
                <a:ea typeface="+mn-ea"/>
                <a:cs typeface="+mn-cs"/>
                <a:sym typeface="Helvetica Neue Medium"/>
              </a:defRPr>
            </a:pPr>
            <a:endParaRPr kumimoji="0" sz="1600" b="0" i="0" u="none" strike="noStrike" kern="1200" cap="none" spc="0" normalizeH="0" baseline="0" noProof="0">
              <a:ln>
                <a:noFill/>
              </a:ln>
              <a:solidFill>
                <a:schemeClr val="tx1">
                  <a:lumMod val="90000"/>
                  <a:lumOff val="10000"/>
                </a:schemeClr>
              </a:solidFill>
              <a:effectLst/>
              <a:uLnTx/>
              <a:uFillTx/>
              <a:cs typeface="+mn-ea"/>
              <a:sym typeface="+mn-lt"/>
            </a:endParaRPr>
          </a:p>
        </p:txBody>
      </p:sp>
      <p:sp>
        <p:nvSpPr>
          <p:cNvPr id="942" name="Фигура"/>
          <p:cNvSpPr/>
          <p:nvPr>
            <p:custDataLst>
              <p:tags r:id="rId4"/>
            </p:custDataLst>
          </p:nvPr>
        </p:nvSpPr>
        <p:spPr>
          <a:xfrm>
            <a:off x="2072640" y="3241040"/>
            <a:ext cx="1364615" cy="1118870"/>
          </a:xfrm>
          <a:custGeom>
            <a:avLst/>
            <a:gdLst/>
            <a:ahLst/>
            <a:cxnLst>
              <a:cxn ang="0">
                <a:pos x="wd2" y="hd2"/>
              </a:cxn>
              <a:cxn ang="5400000">
                <a:pos x="wd2" y="hd2"/>
              </a:cxn>
              <a:cxn ang="10800000">
                <a:pos x="wd2" y="hd2"/>
              </a:cxn>
              <a:cxn ang="16200000">
                <a:pos x="wd2" y="hd2"/>
              </a:cxn>
            </a:cxnLst>
            <a:rect l="0" t="0" r="r" b="b"/>
            <a:pathLst>
              <a:path w="21564" h="21560" extrusionOk="0">
                <a:moveTo>
                  <a:pt x="8863" y="0"/>
                </a:moveTo>
                <a:cubicBezTo>
                  <a:pt x="6596" y="0"/>
                  <a:pt x="4331" y="1054"/>
                  <a:pt x="2601" y="3162"/>
                </a:cubicBezTo>
                <a:cubicBezTo>
                  <a:pt x="868" y="5275"/>
                  <a:pt x="3" y="8045"/>
                  <a:pt x="7" y="10814"/>
                </a:cubicBezTo>
                <a:cubicBezTo>
                  <a:pt x="-34" y="11071"/>
                  <a:pt x="108" y="11320"/>
                  <a:pt x="320" y="11364"/>
                </a:cubicBezTo>
                <a:cubicBezTo>
                  <a:pt x="586" y="11418"/>
                  <a:pt x="818" y="11140"/>
                  <a:pt x="780" y="10814"/>
                </a:cubicBezTo>
                <a:cubicBezTo>
                  <a:pt x="776" y="8287"/>
                  <a:pt x="1566" y="5758"/>
                  <a:pt x="3148" y="3829"/>
                </a:cubicBezTo>
                <a:cubicBezTo>
                  <a:pt x="4727" y="1905"/>
                  <a:pt x="6794" y="942"/>
                  <a:pt x="8863" y="942"/>
                </a:cubicBezTo>
                <a:cubicBezTo>
                  <a:pt x="10932" y="942"/>
                  <a:pt x="12999" y="1905"/>
                  <a:pt x="14578" y="3829"/>
                </a:cubicBezTo>
                <a:cubicBezTo>
                  <a:pt x="16160" y="5758"/>
                  <a:pt x="16950" y="8287"/>
                  <a:pt x="16946" y="10814"/>
                </a:cubicBezTo>
                <a:cubicBezTo>
                  <a:pt x="16911" y="11075"/>
                  <a:pt x="17062" y="11320"/>
                  <a:pt x="17277" y="11353"/>
                </a:cubicBezTo>
                <a:cubicBezTo>
                  <a:pt x="17290" y="11355"/>
                  <a:pt x="17301" y="11349"/>
                  <a:pt x="17313" y="11349"/>
                </a:cubicBezTo>
                <a:lnTo>
                  <a:pt x="17313" y="11356"/>
                </a:lnTo>
                <a:lnTo>
                  <a:pt x="20220" y="11356"/>
                </a:lnTo>
                <a:lnTo>
                  <a:pt x="19252" y="12536"/>
                </a:lnTo>
                <a:cubicBezTo>
                  <a:pt x="19099" y="12723"/>
                  <a:pt x="19099" y="13028"/>
                  <a:pt x="19252" y="13214"/>
                </a:cubicBezTo>
                <a:cubicBezTo>
                  <a:pt x="19405" y="13401"/>
                  <a:pt x="19655" y="13401"/>
                  <a:pt x="19808" y="13214"/>
                </a:cubicBezTo>
                <a:lnTo>
                  <a:pt x="21449" y="11210"/>
                </a:lnTo>
                <a:cubicBezTo>
                  <a:pt x="21527" y="11115"/>
                  <a:pt x="21565" y="10990"/>
                  <a:pt x="21564" y="10865"/>
                </a:cubicBezTo>
                <a:cubicBezTo>
                  <a:pt x="21566" y="10740"/>
                  <a:pt x="21528" y="10610"/>
                  <a:pt x="21449" y="10514"/>
                </a:cubicBezTo>
                <a:lnTo>
                  <a:pt x="19808" y="8513"/>
                </a:lnTo>
                <a:cubicBezTo>
                  <a:pt x="19732" y="8419"/>
                  <a:pt x="19632" y="8373"/>
                  <a:pt x="19532" y="8373"/>
                </a:cubicBezTo>
                <a:cubicBezTo>
                  <a:pt x="19431" y="8373"/>
                  <a:pt x="19329" y="8419"/>
                  <a:pt x="19252" y="8513"/>
                </a:cubicBezTo>
                <a:cubicBezTo>
                  <a:pt x="19099" y="8699"/>
                  <a:pt x="19099" y="9001"/>
                  <a:pt x="19252" y="9187"/>
                </a:cubicBezTo>
                <a:lnTo>
                  <a:pt x="20244" y="10396"/>
                </a:lnTo>
                <a:lnTo>
                  <a:pt x="17704" y="10396"/>
                </a:lnTo>
                <a:cubicBezTo>
                  <a:pt x="17624" y="7769"/>
                  <a:pt x="16771" y="5169"/>
                  <a:pt x="15125" y="3162"/>
                </a:cubicBezTo>
                <a:cubicBezTo>
                  <a:pt x="13395" y="1054"/>
                  <a:pt x="11130" y="0"/>
                  <a:pt x="8863" y="0"/>
                </a:cubicBezTo>
                <a:close/>
                <a:moveTo>
                  <a:pt x="590" y="12199"/>
                </a:moveTo>
                <a:cubicBezTo>
                  <a:pt x="532" y="12191"/>
                  <a:pt x="470" y="12198"/>
                  <a:pt x="410" y="12225"/>
                </a:cubicBezTo>
                <a:cubicBezTo>
                  <a:pt x="220" y="12309"/>
                  <a:pt x="117" y="12561"/>
                  <a:pt x="178" y="12797"/>
                </a:cubicBezTo>
                <a:cubicBezTo>
                  <a:pt x="234" y="13160"/>
                  <a:pt x="306" y="13519"/>
                  <a:pt x="392" y="13874"/>
                </a:cubicBezTo>
                <a:cubicBezTo>
                  <a:pt x="478" y="14229"/>
                  <a:pt x="576" y="14580"/>
                  <a:pt x="693" y="14926"/>
                </a:cubicBezTo>
                <a:cubicBezTo>
                  <a:pt x="753" y="15129"/>
                  <a:pt x="923" y="15251"/>
                  <a:pt x="1098" y="15219"/>
                </a:cubicBezTo>
                <a:cubicBezTo>
                  <a:pt x="1348" y="15173"/>
                  <a:pt x="1499" y="14858"/>
                  <a:pt x="1408" y="14570"/>
                </a:cubicBezTo>
                <a:cubicBezTo>
                  <a:pt x="1301" y="14255"/>
                  <a:pt x="1210" y="13934"/>
                  <a:pt x="1131" y="13610"/>
                </a:cubicBezTo>
                <a:cubicBezTo>
                  <a:pt x="1053" y="13287"/>
                  <a:pt x="987" y="12960"/>
                  <a:pt x="936" y="12628"/>
                </a:cubicBezTo>
                <a:cubicBezTo>
                  <a:pt x="917" y="12394"/>
                  <a:pt x="767" y="12225"/>
                  <a:pt x="590" y="12199"/>
                </a:cubicBezTo>
                <a:close/>
                <a:moveTo>
                  <a:pt x="17121" y="12269"/>
                </a:moveTo>
                <a:cubicBezTo>
                  <a:pt x="16967" y="12292"/>
                  <a:pt x="16833" y="12424"/>
                  <a:pt x="16790" y="12617"/>
                </a:cubicBezTo>
                <a:cubicBezTo>
                  <a:pt x="16740" y="12945"/>
                  <a:pt x="16678" y="13271"/>
                  <a:pt x="16601" y="13592"/>
                </a:cubicBezTo>
                <a:cubicBezTo>
                  <a:pt x="16523" y="13914"/>
                  <a:pt x="16431" y="14230"/>
                  <a:pt x="16327" y="14541"/>
                </a:cubicBezTo>
                <a:cubicBezTo>
                  <a:pt x="16288" y="14720"/>
                  <a:pt x="16342" y="14911"/>
                  <a:pt x="16462" y="15025"/>
                </a:cubicBezTo>
                <a:cubicBezTo>
                  <a:pt x="16649" y="15201"/>
                  <a:pt x="16919" y="15143"/>
                  <a:pt x="17046" y="14900"/>
                </a:cubicBezTo>
                <a:cubicBezTo>
                  <a:pt x="17160" y="14557"/>
                  <a:pt x="17259" y="14210"/>
                  <a:pt x="17343" y="13856"/>
                </a:cubicBezTo>
                <a:cubicBezTo>
                  <a:pt x="17427" y="13503"/>
                  <a:pt x="17496" y="13146"/>
                  <a:pt x="17551" y="12786"/>
                </a:cubicBezTo>
                <a:cubicBezTo>
                  <a:pt x="17572" y="12559"/>
                  <a:pt x="17457" y="12347"/>
                  <a:pt x="17277" y="12284"/>
                </a:cubicBezTo>
                <a:cubicBezTo>
                  <a:pt x="17224" y="12265"/>
                  <a:pt x="17172" y="12261"/>
                  <a:pt x="17121" y="12269"/>
                </a:cubicBezTo>
                <a:close/>
                <a:moveTo>
                  <a:pt x="16213" y="15501"/>
                </a:moveTo>
                <a:cubicBezTo>
                  <a:pt x="16054" y="15485"/>
                  <a:pt x="15895" y="15590"/>
                  <a:pt x="15825" y="15779"/>
                </a:cubicBezTo>
                <a:cubicBezTo>
                  <a:pt x="15703" y="16033"/>
                  <a:pt x="15571" y="16281"/>
                  <a:pt x="15428" y="16523"/>
                </a:cubicBezTo>
                <a:cubicBezTo>
                  <a:pt x="15286" y="16765"/>
                  <a:pt x="15134" y="17001"/>
                  <a:pt x="14971" y="17231"/>
                </a:cubicBezTo>
                <a:cubicBezTo>
                  <a:pt x="14798" y="17435"/>
                  <a:pt x="14815" y="17780"/>
                  <a:pt x="15007" y="17956"/>
                </a:cubicBezTo>
                <a:cubicBezTo>
                  <a:pt x="15183" y="18117"/>
                  <a:pt x="15433" y="18067"/>
                  <a:pt x="15558" y="17846"/>
                </a:cubicBezTo>
                <a:cubicBezTo>
                  <a:pt x="15736" y="17595"/>
                  <a:pt x="15903" y="17338"/>
                  <a:pt x="16060" y="17073"/>
                </a:cubicBezTo>
                <a:cubicBezTo>
                  <a:pt x="16216" y="16808"/>
                  <a:pt x="16362" y="16534"/>
                  <a:pt x="16495" y="16256"/>
                </a:cubicBezTo>
                <a:cubicBezTo>
                  <a:pt x="16634" y="16023"/>
                  <a:pt x="16576" y="15698"/>
                  <a:pt x="16369" y="15560"/>
                </a:cubicBezTo>
                <a:cubicBezTo>
                  <a:pt x="16319" y="15526"/>
                  <a:pt x="16266" y="15506"/>
                  <a:pt x="16213" y="15501"/>
                </a:cubicBezTo>
                <a:close/>
                <a:moveTo>
                  <a:pt x="1474" y="15541"/>
                </a:moveTo>
                <a:cubicBezTo>
                  <a:pt x="1416" y="15556"/>
                  <a:pt x="1359" y="15588"/>
                  <a:pt x="1309" y="15637"/>
                </a:cubicBezTo>
                <a:cubicBezTo>
                  <a:pt x="1143" y="15797"/>
                  <a:pt x="1116" y="16091"/>
                  <a:pt x="1249" y="16293"/>
                </a:cubicBezTo>
                <a:cubicBezTo>
                  <a:pt x="1380" y="16563"/>
                  <a:pt x="1521" y="16827"/>
                  <a:pt x="1672" y="17084"/>
                </a:cubicBezTo>
                <a:cubicBezTo>
                  <a:pt x="1824" y="17341"/>
                  <a:pt x="1987" y="17591"/>
                  <a:pt x="2159" y="17835"/>
                </a:cubicBezTo>
                <a:cubicBezTo>
                  <a:pt x="2320" y="18038"/>
                  <a:pt x="2589" y="18031"/>
                  <a:pt x="2740" y="17817"/>
                </a:cubicBezTo>
                <a:cubicBezTo>
                  <a:pt x="2860" y="17646"/>
                  <a:pt x="2861" y="17393"/>
                  <a:pt x="2743" y="17220"/>
                </a:cubicBezTo>
                <a:cubicBezTo>
                  <a:pt x="2585" y="16997"/>
                  <a:pt x="2438" y="16769"/>
                  <a:pt x="2301" y="16534"/>
                </a:cubicBezTo>
                <a:cubicBezTo>
                  <a:pt x="2163" y="16300"/>
                  <a:pt x="2035" y="16058"/>
                  <a:pt x="1916" y="15812"/>
                </a:cubicBezTo>
                <a:cubicBezTo>
                  <a:pt x="1835" y="15599"/>
                  <a:pt x="1648" y="15497"/>
                  <a:pt x="1474" y="15541"/>
                </a:cubicBezTo>
                <a:close/>
                <a:moveTo>
                  <a:pt x="3296" y="18191"/>
                </a:moveTo>
                <a:cubicBezTo>
                  <a:pt x="3169" y="18222"/>
                  <a:pt x="3054" y="18325"/>
                  <a:pt x="3001" y="18491"/>
                </a:cubicBezTo>
                <a:cubicBezTo>
                  <a:pt x="2934" y="18701"/>
                  <a:pt x="3004" y="18940"/>
                  <a:pt x="3167" y="19048"/>
                </a:cubicBezTo>
                <a:cubicBezTo>
                  <a:pt x="3429" y="19318"/>
                  <a:pt x="3701" y="19568"/>
                  <a:pt x="3981" y="19796"/>
                </a:cubicBezTo>
                <a:cubicBezTo>
                  <a:pt x="4261" y="20023"/>
                  <a:pt x="4548" y="20228"/>
                  <a:pt x="4844" y="20411"/>
                </a:cubicBezTo>
                <a:cubicBezTo>
                  <a:pt x="5045" y="20564"/>
                  <a:pt x="5313" y="20464"/>
                  <a:pt x="5409" y="20199"/>
                </a:cubicBezTo>
                <a:cubicBezTo>
                  <a:pt x="5498" y="19954"/>
                  <a:pt x="5398" y="19668"/>
                  <a:pt x="5193" y="19572"/>
                </a:cubicBezTo>
                <a:cubicBezTo>
                  <a:pt x="4923" y="19405"/>
                  <a:pt x="4660" y="19219"/>
                  <a:pt x="4405" y="19012"/>
                </a:cubicBezTo>
                <a:cubicBezTo>
                  <a:pt x="4150" y="18804"/>
                  <a:pt x="3902" y="18576"/>
                  <a:pt x="3663" y="18330"/>
                </a:cubicBezTo>
                <a:cubicBezTo>
                  <a:pt x="3561" y="18201"/>
                  <a:pt x="3423" y="18160"/>
                  <a:pt x="3296" y="18191"/>
                </a:cubicBezTo>
                <a:close/>
                <a:moveTo>
                  <a:pt x="14373" y="18253"/>
                </a:moveTo>
                <a:cubicBezTo>
                  <a:pt x="14265" y="18225"/>
                  <a:pt x="14147" y="18254"/>
                  <a:pt x="14051" y="18345"/>
                </a:cubicBezTo>
                <a:cubicBezTo>
                  <a:pt x="13803" y="18599"/>
                  <a:pt x="13546" y="18833"/>
                  <a:pt x="13279" y="19045"/>
                </a:cubicBezTo>
                <a:cubicBezTo>
                  <a:pt x="13012" y="19256"/>
                  <a:pt x="12736" y="19446"/>
                  <a:pt x="12455" y="19616"/>
                </a:cubicBezTo>
                <a:cubicBezTo>
                  <a:pt x="12254" y="19709"/>
                  <a:pt x="12155" y="19985"/>
                  <a:pt x="12236" y="20228"/>
                </a:cubicBezTo>
                <a:cubicBezTo>
                  <a:pt x="12327" y="20504"/>
                  <a:pt x="12600" y="20612"/>
                  <a:pt x="12807" y="20455"/>
                </a:cubicBezTo>
                <a:cubicBezTo>
                  <a:pt x="13114" y="20269"/>
                  <a:pt x="13415" y="20061"/>
                  <a:pt x="13706" y="19829"/>
                </a:cubicBezTo>
                <a:cubicBezTo>
                  <a:pt x="13996" y="19597"/>
                  <a:pt x="14276" y="19341"/>
                  <a:pt x="14547" y="19063"/>
                </a:cubicBezTo>
                <a:cubicBezTo>
                  <a:pt x="14685" y="18924"/>
                  <a:pt x="14723" y="18686"/>
                  <a:pt x="14638" y="18495"/>
                </a:cubicBezTo>
                <a:cubicBezTo>
                  <a:pt x="14580" y="18365"/>
                  <a:pt x="14481" y="18281"/>
                  <a:pt x="14373" y="18253"/>
                </a:cubicBezTo>
                <a:close/>
                <a:moveTo>
                  <a:pt x="6272" y="20166"/>
                </a:moveTo>
                <a:cubicBezTo>
                  <a:pt x="6117" y="20186"/>
                  <a:pt x="5979" y="20316"/>
                  <a:pt x="5935" y="20510"/>
                </a:cubicBezTo>
                <a:cubicBezTo>
                  <a:pt x="5880" y="20756"/>
                  <a:pt x="5996" y="21012"/>
                  <a:pt x="6197" y="21086"/>
                </a:cubicBezTo>
                <a:cubicBezTo>
                  <a:pt x="6522" y="21210"/>
                  <a:pt x="6854" y="21312"/>
                  <a:pt x="7189" y="21390"/>
                </a:cubicBezTo>
                <a:cubicBezTo>
                  <a:pt x="7522" y="21467"/>
                  <a:pt x="7857" y="21521"/>
                  <a:pt x="8196" y="21551"/>
                </a:cubicBezTo>
                <a:cubicBezTo>
                  <a:pt x="8371" y="21550"/>
                  <a:pt x="8523" y="21400"/>
                  <a:pt x="8562" y="21192"/>
                </a:cubicBezTo>
                <a:cubicBezTo>
                  <a:pt x="8613" y="20926"/>
                  <a:pt x="8473" y="20664"/>
                  <a:pt x="8253" y="20613"/>
                </a:cubicBezTo>
                <a:cubicBezTo>
                  <a:pt x="7944" y="20585"/>
                  <a:pt x="7637" y="20534"/>
                  <a:pt x="7333" y="20463"/>
                </a:cubicBezTo>
                <a:cubicBezTo>
                  <a:pt x="7029" y="20391"/>
                  <a:pt x="6726" y="20299"/>
                  <a:pt x="6428" y="20184"/>
                </a:cubicBezTo>
                <a:cubicBezTo>
                  <a:pt x="6375" y="20164"/>
                  <a:pt x="6323" y="20159"/>
                  <a:pt x="6272" y="20166"/>
                </a:cubicBezTo>
                <a:close/>
                <a:moveTo>
                  <a:pt x="11388" y="20195"/>
                </a:moveTo>
                <a:cubicBezTo>
                  <a:pt x="11330" y="20188"/>
                  <a:pt x="11270" y="20194"/>
                  <a:pt x="11211" y="20221"/>
                </a:cubicBezTo>
                <a:cubicBezTo>
                  <a:pt x="10921" y="20328"/>
                  <a:pt x="10629" y="20412"/>
                  <a:pt x="10333" y="20477"/>
                </a:cubicBezTo>
                <a:cubicBezTo>
                  <a:pt x="10038" y="20543"/>
                  <a:pt x="9740" y="20588"/>
                  <a:pt x="9440" y="20613"/>
                </a:cubicBezTo>
                <a:cubicBezTo>
                  <a:pt x="9241" y="20600"/>
                  <a:pt x="9067" y="20779"/>
                  <a:pt x="9043" y="21020"/>
                </a:cubicBezTo>
                <a:cubicBezTo>
                  <a:pt x="9012" y="21336"/>
                  <a:pt x="9236" y="21600"/>
                  <a:pt x="9494" y="21555"/>
                </a:cubicBezTo>
                <a:cubicBezTo>
                  <a:pt x="9824" y="21527"/>
                  <a:pt x="10152" y="21477"/>
                  <a:pt x="10477" y="21405"/>
                </a:cubicBezTo>
                <a:cubicBezTo>
                  <a:pt x="10803" y="21332"/>
                  <a:pt x="11124" y="21240"/>
                  <a:pt x="11442" y="21122"/>
                </a:cubicBezTo>
                <a:cubicBezTo>
                  <a:pt x="11637" y="21071"/>
                  <a:pt x="11768" y="20846"/>
                  <a:pt x="11740" y="20606"/>
                </a:cubicBezTo>
                <a:cubicBezTo>
                  <a:pt x="11713" y="20378"/>
                  <a:pt x="11561" y="20217"/>
                  <a:pt x="11388" y="20195"/>
                </a:cubicBezTo>
                <a:close/>
              </a:path>
            </a:pathLst>
          </a:custGeom>
          <a:solidFill>
            <a:srgbClr val="8FB0CC"/>
          </a:solidFill>
          <a:ln w="12700" cap="flat">
            <a:noFill/>
            <a:miter lim="400000"/>
          </a:ln>
          <a:effectLst/>
        </p:spPr>
        <p:txBody>
          <a:bodyPr wrap="square" lIns="0" tIns="0" rIns="0" bIns="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defRPr sz="3200" b="0">
                <a:solidFill>
                  <a:srgbClr val="FFFFFF"/>
                </a:solidFill>
                <a:latin typeface="+mn-lt"/>
                <a:ea typeface="+mn-ea"/>
                <a:cs typeface="+mn-cs"/>
                <a:sym typeface="Helvetica Neue Medium"/>
              </a:defRPr>
            </a:pPr>
            <a:endParaRPr kumimoji="0" sz="1600" b="0" i="0" u="none" strike="noStrike" kern="1200" cap="none" spc="0" normalizeH="0" baseline="0" noProof="0" dirty="0">
              <a:ln>
                <a:solidFill>
                  <a:sysClr val="windowText" lastClr="000000"/>
                </a:solidFill>
              </a:ln>
              <a:solidFill>
                <a:srgbClr val="CB2B2B"/>
              </a:solidFill>
              <a:effectLst/>
              <a:uLnTx/>
              <a:uFillTx/>
              <a:cs typeface="+mn-ea"/>
              <a:sym typeface="+mn-lt"/>
            </a:endParaRPr>
          </a:p>
        </p:txBody>
      </p:sp>
      <p:sp>
        <p:nvSpPr>
          <p:cNvPr id="925" name="Линия"/>
          <p:cNvSpPr/>
          <p:nvPr>
            <p:custDataLst>
              <p:tags r:id="rId5"/>
            </p:custDataLst>
          </p:nvPr>
        </p:nvSpPr>
        <p:spPr>
          <a:xfrm>
            <a:off x="2651760" y="4214495"/>
            <a:ext cx="0" cy="412115"/>
          </a:xfrm>
          <a:prstGeom prst="line">
            <a:avLst/>
          </a:prstGeom>
          <a:noFill/>
          <a:ln w="25400" cap="flat">
            <a:solidFill>
              <a:schemeClr val="accent1"/>
            </a:solidFill>
            <a:prstDash val="solid"/>
            <a:miter lim="400000"/>
            <a:tailEnd type="oval"/>
          </a:ln>
          <a:effectLst/>
        </p:spPr>
        <p:txBody>
          <a:bodyPr wrap="square" lIns="0" tIns="0" rIns="0" bIns="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defRPr sz="3200" b="0">
                <a:solidFill>
                  <a:srgbClr val="FFFFFF"/>
                </a:solidFill>
                <a:latin typeface="+mn-lt"/>
                <a:ea typeface="+mn-ea"/>
                <a:cs typeface="+mn-cs"/>
                <a:sym typeface="Helvetica Neue Medium"/>
              </a:defRPr>
            </a:pPr>
            <a:endParaRPr kumimoji="0" sz="1600" b="0" i="0" u="none" strike="noStrike" kern="1200" cap="none" spc="0" normalizeH="0" baseline="0" noProof="0">
              <a:ln>
                <a:noFill/>
              </a:ln>
              <a:solidFill>
                <a:schemeClr val="tx1">
                  <a:lumMod val="90000"/>
                  <a:lumOff val="10000"/>
                </a:schemeClr>
              </a:solidFill>
              <a:effectLst/>
              <a:uLnTx/>
              <a:uFillTx/>
              <a:cs typeface="+mn-ea"/>
              <a:sym typeface="+mn-lt"/>
            </a:endParaRPr>
          </a:p>
        </p:txBody>
      </p:sp>
      <p:sp>
        <p:nvSpPr>
          <p:cNvPr id="10" name="矩形 9"/>
          <p:cNvSpPr/>
          <p:nvPr>
            <p:custDataLst>
              <p:tags r:id="rId6"/>
            </p:custDataLst>
          </p:nvPr>
        </p:nvSpPr>
        <p:spPr>
          <a:xfrm>
            <a:off x="1866265" y="4715510"/>
            <a:ext cx="1570990" cy="923290"/>
          </a:xfrm>
          <a:prstGeom prst="rect">
            <a:avLst/>
          </a:prstGeom>
        </p:spPr>
        <p:txBody>
          <a:bodyPr wrap="square" lIns="91440" tIns="45720" rIns="91440" bIns="45720">
            <a:normAutofit/>
          </a:bodyPr>
          <a:lstStyle/>
          <a:p>
            <a:pPr marL="0" lvl="0" indent="0" algn="ctr" defTabSz="457200">
              <a:lnSpc>
                <a:spcPct val="120000"/>
              </a:lnSpc>
              <a:spcBef>
                <a:spcPts val="0"/>
              </a:spcBef>
              <a:spcAft>
                <a:spcPts val="0"/>
              </a:spcAft>
              <a:buSzPct val="100000"/>
              <a:buNone/>
            </a:pPr>
            <a:r>
              <a:rPr lang="zh-CN" altLang="en-US" sz="1600" kern="100" spc="150">
                <a:solidFill>
                  <a:schemeClr val="tx1">
                    <a:lumMod val="90000"/>
                    <a:lumOff val="10000"/>
                  </a:schemeClr>
                </a:solidFill>
                <a:cs typeface="+mn-ea"/>
                <a:sym typeface="+mn-lt"/>
              </a:rPr>
              <a:t>确认主要作业</a:t>
            </a:r>
            <a:endParaRPr lang="zh-CN" altLang="en-US" sz="1600" kern="100" spc="150">
              <a:solidFill>
                <a:schemeClr val="tx1">
                  <a:lumMod val="90000"/>
                  <a:lumOff val="10000"/>
                </a:schemeClr>
              </a:solidFill>
              <a:cs typeface="+mn-ea"/>
              <a:sym typeface="+mn-lt"/>
            </a:endParaRPr>
          </a:p>
        </p:txBody>
      </p:sp>
      <p:sp>
        <p:nvSpPr>
          <p:cNvPr id="943" name="Кружок"/>
          <p:cNvSpPr/>
          <p:nvPr>
            <p:custDataLst>
              <p:tags r:id="rId7"/>
            </p:custDataLst>
          </p:nvPr>
        </p:nvSpPr>
        <p:spPr>
          <a:xfrm>
            <a:off x="3914775" y="3343910"/>
            <a:ext cx="912495" cy="912495"/>
          </a:xfrm>
          <a:prstGeom prst="ellipse">
            <a:avLst/>
          </a:prstGeom>
          <a:solidFill>
            <a:srgbClr val="CB2B2B"/>
          </a:solidFill>
          <a:ln w="12700" cap="flat">
            <a:noFill/>
            <a:miter lim="400000"/>
          </a:ln>
          <a:effectLst/>
        </p:spPr>
        <p:txBody>
          <a:bodyPr wrap="square" lIns="0" tIns="0" rIns="0" bIns="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defRPr sz="3200" b="0">
                <a:solidFill>
                  <a:srgbClr val="FFFFFF"/>
                </a:solidFill>
                <a:latin typeface="+mn-lt"/>
                <a:ea typeface="+mn-ea"/>
                <a:cs typeface="+mn-cs"/>
                <a:sym typeface="Helvetica Neue Medium"/>
              </a:defRPr>
            </a:pPr>
            <a:endParaRPr kumimoji="0" sz="1600" b="0" i="0" u="none" strike="noStrike" kern="1200" cap="none" spc="0" normalizeH="0" baseline="0" noProof="0">
              <a:ln>
                <a:noFill/>
              </a:ln>
              <a:solidFill>
                <a:schemeClr val="tx1">
                  <a:lumMod val="90000"/>
                  <a:lumOff val="10000"/>
                </a:schemeClr>
              </a:solidFill>
              <a:effectLst/>
              <a:uLnTx/>
              <a:uFillTx/>
              <a:cs typeface="+mn-ea"/>
              <a:sym typeface="+mn-lt"/>
            </a:endParaRPr>
          </a:p>
        </p:txBody>
      </p:sp>
      <p:sp>
        <p:nvSpPr>
          <p:cNvPr id="944" name="Фигура"/>
          <p:cNvSpPr/>
          <p:nvPr>
            <p:custDataLst>
              <p:tags r:id="rId8"/>
            </p:custDataLst>
          </p:nvPr>
        </p:nvSpPr>
        <p:spPr>
          <a:xfrm flipV="1">
            <a:off x="3813175" y="3241040"/>
            <a:ext cx="1364615" cy="1118870"/>
          </a:xfrm>
          <a:custGeom>
            <a:avLst/>
            <a:gdLst/>
            <a:ahLst/>
            <a:cxnLst>
              <a:cxn ang="0">
                <a:pos x="wd2" y="hd2"/>
              </a:cxn>
              <a:cxn ang="5400000">
                <a:pos x="wd2" y="hd2"/>
              </a:cxn>
              <a:cxn ang="10800000">
                <a:pos x="wd2" y="hd2"/>
              </a:cxn>
              <a:cxn ang="16200000">
                <a:pos x="wd2" y="hd2"/>
              </a:cxn>
            </a:cxnLst>
            <a:rect l="0" t="0" r="r" b="b"/>
            <a:pathLst>
              <a:path w="21564" h="21560" extrusionOk="0">
                <a:moveTo>
                  <a:pt x="8863" y="0"/>
                </a:moveTo>
                <a:cubicBezTo>
                  <a:pt x="6596" y="0"/>
                  <a:pt x="4331" y="1054"/>
                  <a:pt x="2601" y="3162"/>
                </a:cubicBezTo>
                <a:cubicBezTo>
                  <a:pt x="868" y="5275"/>
                  <a:pt x="3" y="8045"/>
                  <a:pt x="7" y="10814"/>
                </a:cubicBezTo>
                <a:cubicBezTo>
                  <a:pt x="-34" y="11071"/>
                  <a:pt x="108" y="11320"/>
                  <a:pt x="320" y="11364"/>
                </a:cubicBezTo>
                <a:cubicBezTo>
                  <a:pt x="586" y="11418"/>
                  <a:pt x="818" y="11140"/>
                  <a:pt x="780" y="10814"/>
                </a:cubicBezTo>
                <a:cubicBezTo>
                  <a:pt x="776" y="8287"/>
                  <a:pt x="1566" y="5758"/>
                  <a:pt x="3148" y="3829"/>
                </a:cubicBezTo>
                <a:cubicBezTo>
                  <a:pt x="4727" y="1905"/>
                  <a:pt x="6794" y="942"/>
                  <a:pt x="8863" y="942"/>
                </a:cubicBezTo>
                <a:cubicBezTo>
                  <a:pt x="10932" y="942"/>
                  <a:pt x="12999" y="1905"/>
                  <a:pt x="14578" y="3829"/>
                </a:cubicBezTo>
                <a:cubicBezTo>
                  <a:pt x="16160" y="5758"/>
                  <a:pt x="16950" y="8287"/>
                  <a:pt x="16946" y="10814"/>
                </a:cubicBezTo>
                <a:cubicBezTo>
                  <a:pt x="16911" y="11075"/>
                  <a:pt x="17062" y="11320"/>
                  <a:pt x="17277" y="11353"/>
                </a:cubicBezTo>
                <a:cubicBezTo>
                  <a:pt x="17290" y="11355"/>
                  <a:pt x="17301" y="11349"/>
                  <a:pt x="17313" y="11349"/>
                </a:cubicBezTo>
                <a:lnTo>
                  <a:pt x="17313" y="11356"/>
                </a:lnTo>
                <a:lnTo>
                  <a:pt x="20220" y="11356"/>
                </a:lnTo>
                <a:lnTo>
                  <a:pt x="19252" y="12536"/>
                </a:lnTo>
                <a:cubicBezTo>
                  <a:pt x="19099" y="12723"/>
                  <a:pt x="19099" y="13028"/>
                  <a:pt x="19252" y="13214"/>
                </a:cubicBezTo>
                <a:cubicBezTo>
                  <a:pt x="19405" y="13401"/>
                  <a:pt x="19655" y="13401"/>
                  <a:pt x="19808" y="13214"/>
                </a:cubicBezTo>
                <a:lnTo>
                  <a:pt x="21449" y="11210"/>
                </a:lnTo>
                <a:cubicBezTo>
                  <a:pt x="21527" y="11115"/>
                  <a:pt x="21565" y="10990"/>
                  <a:pt x="21564" y="10865"/>
                </a:cubicBezTo>
                <a:cubicBezTo>
                  <a:pt x="21566" y="10740"/>
                  <a:pt x="21528" y="10610"/>
                  <a:pt x="21449" y="10514"/>
                </a:cubicBezTo>
                <a:lnTo>
                  <a:pt x="19808" y="8513"/>
                </a:lnTo>
                <a:cubicBezTo>
                  <a:pt x="19732" y="8419"/>
                  <a:pt x="19632" y="8373"/>
                  <a:pt x="19532" y="8373"/>
                </a:cubicBezTo>
                <a:cubicBezTo>
                  <a:pt x="19431" y="8373"/>
                  <a:pt x="19329" y="8419"/>
                  <a:pt x="19252" y="8513"/>
                </a:cubicBezTo>
                <a:cubicBezTo>
                  <a:pt x="19099" y="8699"/>
                  <a:pt x="19099" y="9001"/>
                  <a:pt x="19252" y="9187"/>
                </a:cubicBezTo>
                <a:lnTo>
                  <a:pt x="20244" y="10396"/>
                </a:lnTo>
                <a:lnTo>
                  <a:pt x="17704" y="10396"/>
                </a:lnTo>
                <a:cubicBezTo>
                  <a:pt x="17624" y="7769"/>
                  <a:pt x="16771" y="5169"/>
                  <a:pt x="15125" y="3162"/>
                </a:cubicBezTo>
                <a:cubicBezTo>
                  <a:pt x="13395" y="1054"/>
                  <a:pt x="11130" y="0"/>
                  <a:pt x="8863" y="0"/>
                </a:cubicBezTo>
                <a:close/>
                <a:moveTo>
                  <a:pt x="590" y="12199"/>
                </a:moveTo>
                <a:cubicBezTo>
                  <a:pt x="532" y="12191"/>
                  <a:pt x="470" y="12198"/>
                  <a:pt x="410" y="12225"/>
                </a:cubicBezTo>
                <a:cubicBezTo>
                  <a:pt x="220" y="12309"/>
                  <a:pt x="117" y="12561"/>
                  <a:pt x="178" y="12797"/>
                </a:cubicBezTo>
                <a:cubicBezTo>
                  <a:pt x="234" y="13160"/>
                  <a:pt x="306" y="13519"/>
                  <a:pt x="392" y="13874"/>
                </a:cubicBezTo>
                <a:cubicBezTo>
                  <a:pt x="478" y="14229"/>
                  <a:pt x="576" y="14580"/>
                  <a:pt x="693" y="14926"/>
                </a:cubicBezTo>
                <a:cubicBezTo>
                  <a:pt x="753" y="15129"/>
                  <a:pt x="923" y="15251"/>
                  <a:pt x="1098" y="15219"/>
                </a:cubicBezTo>
                <a:cubicBezTo>
                  <a:pt x="1348" y="15173"/>
                  <a:pt x="1499" y="14858"/>
                  <a:pt x="1408" y="14570"/>
                </a:cubicBezTo>
                <a:cubicBezTo>
                  <a:pt x="1301" y="14255"/>
                  <a:pt x="1210" y="13934"/>
                  <a:pt x="1131" y="13610"/>
                </a:cubicBezTo>
                <a:cubicBezTo>
                  <a:pt x="1053" y="13287"/>
                  <a:pt x="987" y="12960"/>
                  <a:pt x="936" y="12628"/>
                </a:cubicBezTo>
                <a:cubicBezTo>
                  <a:pt x="917" y="12394"/>
                  <a:pt x="767" y="12225"/>
                  <a:pt x="590" y="12199"/>
                </a:cubicBezTo>
                <a:close/>
                <a:moveTo>
                  <a:pt x="17121" y="12269"/>
                </a:moveTo>
                <a:cubicBezTo>
                  <a:pt x="16967" y="12292"/>
                  <a:pt x="16833" y="12424"/>
                  <a:pt x="16790" y="12617"/>
                </a:cubicBezTo>
                <a:cubicBezTo>
                  <a:pt x="16740" y="12945"/>
                  <a:pt x="16678" y="13271"/>
                  <a:pt x="16601" y="13592"/>
                </a:cubicBezTo>
                <a:cubicBezTo>
                  <a:pt x="16523" y="13914"/>
                  <a:pt x="16431" y="14230"/>
                  <a:pt x="16327" y="14541"/>
                </a:cubicBezTo>
                <a:cubicBezTo>
                  <a:pt x="16288" y="14720"/>
                  <a:pt x="16342" y="14911"/>
                  <a:pt x="16462" y="15025"/>
                </a:cubicBezTo>
                <a:cubicBezTo>
                  <a:pt x="16649" y="15201"/>
                  <a:pt x="16919" y="15143"/>
                  <a:pt x="17046" y="14900"/>
                </a:cubicBezTo>
                <a:cubicBezTo>
                  <a:pt x="17160" y="14557"/>
                  <a:pt x="17259" y="14210"/>
                  <a:pt x="17343" y="13856"/>
                </a:cubicBezTo>
                <a:cubicBezTo>
                  <a:pt x="17427" y="13503"/>
                  <a:pt x="17496" y="13146"/>
                  <a:pt x="17551" y="12786"/>
                </a:cubicBezTo>
                <a:cubicBezTo>
                  <a:pt x="17572" y="12559"/>
                  <a:pt x="17457" y="12347"/>
                  <a:pt x="17277" y="12284"/>
                </a:cubicBezTo>
                <a:cubicBezTo>
                  <a:pt x="17224" y="12265"/>
                  <a:pt x="17172" y="12261"/>
                  <a:pt x="17121" y="12269"/>
                </a:cubicBezTo>
                <a:close/>
                <a:moveTo>
                  <a:pt x="16213" y="15501"/>
                </a:moveTo>
                <a:cubicBezTo>
                  <a:pt x="16054" y="15485"/>
                  <a:pt x="15895" y="15590"/>
                  <a:pt x="15825" y="15779"/>
                </a:cubicBezTo>
                <a:cubicBezTo>
                  <a:pt x="15703" y="16033"/>
                  <a:pt x="15571" y="16281"/>
                  <a:pt x="15428" y="16523"/>
                </a:cubicBezTo>
                <a:cubicBezTo>
                  <a:pt x="15286" y="16765"/>
                  <a:pt x="15134" y="17001"/>
                  <a:pt x="14971" y="17231"/>
                </a:cubicBezTo>
                <a:cubicBezTo>
                  <a:pt x="14798" y="17435"/>
                  <a:pt x="14815" y="17780"/>
                  <a:pt x="15007" y="17956"/>
                </a:cubicBezTo>
                <a:cubicBezTo>
                  <a:pt x="15183" y="18117"/>
                  <a:pt x="15433" y="18067"/>
                  <a:pt x="15558" y="17846"/>
                </a:cubicBezTo>
                <a:cubicBezTo>
                  <a:pt x="15736" y="17595"/>
                  <a:pt x="15903" y="17338"/>
                  <a:pt x="16060" y="17073"/>
                </a:cubicBezTo>
                <a:cubicBezTo>
                  <a:pt x="16216" y="16808"/>
                  <a:pt x="16362" y="16534"/>
                  <a:pt x="16495" y="16256"/>
                </a:cubicBezTo>
                <a:cubicBezTo>
                  <a:pt x="16634" y="16023"/>
                  <a:pt x="16576" y="15698"/>
                  <a:pt x="16369" y="15560"/>
                </a:cubicBezTo>
                <a:cubicBezTo>
                  <a:pt x="16319" y="15526"/>
                  <a:pt x="16266" y="15506"/>
                  <a:pt x="16213" y="15501"/>
                </a:cubicBezTo>
                <a:close/>
                <a:moveTo>
                  <a:pt x="1474" y="15541"/>
                </a:moveTo>
                <a:cubicBezTo>
                  <a:pt x="1416" y="15556"/>
                  <a:pt x="1359" y="15588"/>
                  <a:pt x="1309" y="15637"/>
                </a:cubicBezTo>
                <a:cubicBezTo>
                  <a:pt x="1143" y="15797"/>
                  <a:pt x="1116" y="16091"/>
                  <a:pt x="1249" y="16293"/>
                </a:cubicBezTo>
                <a:cubicBezTo>
                  <a:pt x="1380" y="16563"/>
                  <a:pt x="1521" y="16827"/>
                  <a:pt x="1672" y="17084"/>
                </a:cubicBezTo>
                <a:cubicBezTo>
                  <a:pt x="1824" y="17341"/>
                  <a:pt x="1987" y="17591"/>
                  <a:pt x="2159" y="17835"/>
                </a:cubicBezTo>
                <a:cubicBezTo>
                  <a:pt x="2320" y="18038"/>
                  <a:pt x="2589" y="18031"/>
                  <a:pt x="2740" y="17817"/>
                </a:cubicBezTo>
                <a:cubicBezTo>
                  <a:pt x="2860" y="17646"/>
                  <a:pt x="2861" y="17393"/>
                  <a:pt x="2743" y="17220"/>
                </a:cubicBezTo>
                <a:cubicBezTo>
                  <a:pt x="2585" y="16997"/>
                  <a:pt x="2438" y="16769"/>
                  <a:pt x="2301" y="16534"/>
                </a:cubicBezTo>
                <a:cubicBezTo>
                  <a:pt x="2163" y="16300"/>
                  <a:pt x="2035" y="16058"/>
                  <a:pt x="1916" y="15812"/>
                </a:cubicBezTo>
                <a:cubicBezTo>
                  <a:pt x="1835" y="15599"/>
                  <a:pt x="1648" y="15497"/>
                  <a:pt x="1474" y="15541"/>
                </a:cubicBezTo>
                <a:close/>
                <a:moveTo>
                  <a:pt x="3296" y="18191"/>
                </a:moveTo>
                <a:cubicBezTo>
                  <a:pt x="3169" y="18222"/>
                  <a:pt x="3054" y="18325"/>
                  <a:pt x="3001" y="18491"/>
                </a:cubicBezTo>
                <a:cubicBezTo>
                  <a:pt x="2934" y="18701"/>
                  <a:pt x="3004" y="18940"/>
                  <a:pt x="3167" y="19048"/>
                </a:cubicBezTo>
                <a:cubicBezTo>
                  <a:pt x="3429" y="19318"/>
                  <a:pt x="3701" y="19568"/>
                  <a:pt x="3981" y="19796"/>
                </a:cubicBezTo>
                <a:cubicBezTo>
                  <a:pt x="4261" y="20023"/>
                  <a:pt x="4548" y="20228"/>
                  <a:pt x="4844" y="20411"/>
                </a:cubicBezTo>
                <a:cubicBezTo>
                  <a:pt x="5045" y="20564"/>
                  <a:pt x="5313" y="20464"/>
                  <a:pt x="5409" y="20199"/>
                </a:cubicBezTo>
                <a:cubicBezTo>
                  <a:pt x="5498" y="19954"/>
                  <a:pt x="5398" y="19668"/>
                  <a:pt x="5193" y="19572"/>
                </a:cubicBezTo>
                <a:cubicBezTo>
                  <a:pt x="4923" y="19405"/>
                  <a:pt x="4660" y="19219"/>
                  <a:pt x="4405" y="19012"/>
                </a:cubicBezTo>
                <a:cubicBezTo>
                  <a:pt x="4150" y="18804"/>
                  <a:pt x="3902" y="18576"/>
                  <a:pt x="3663" y="18330"/>
                </a:cubicBezTo>
                <a:cubicBezTo>
                  <a:pt x="3561" y="18201"/>
                  <a:pt x="3423" y="18160"/>
                  <a:pt x="3296" y="18191"/>
                </a:cubicBezTo>
                <a:close/>
                <a:moveTo>
                  <a:pt x="14373" y="18253"/>
                </a:moveTo>
                <a:cubicBezTo>
                  <a:pt x="14265" y="18225"/>
                  <a:pt x="14147" y="18254"/>
                  <a:pt x="14051" y="18345"/>
                </a:cubicBezTo>
                <a:cubicBezTo>
                  <a:pt x="13803" y="18599"/>
                  <a:pt x="13546" y="18833"/>
                  <a:pt x="13279" y="19045"/>
                </a:cubicBezTo>
                <a:cubicBezTo>
                  <a:pt x="13012" y="19256"/>
                  <a:pt x="12736" y="19446"/>
                  <a:pt x="12455" y="19616"/>
                </a:cubicBezTo>
                <a:cubicBezTo>
                  <a:pt x="12254" y="19709"/>
                  <a:pt x="12155" y="19985"/>
                  <a:pt x="12236" y="20228"/>
                </a:cubicBezTo>
                <a:cubicBezTo>
                  <a:pt x="12327" y="20504"/>
                  <a:pt x="12600" y="20612"/>
                  <a:pt x="12807" y="20455"/>
                </a:cubicBezTo>
                <a:cubicBezTo>
                  <a:pt x="13114" y="20269"/>
                  <a:pt x="13415" y="20061"/>
                  <a:pt x="13706" y="19829"/>
                </a:cubicBezTo>
                <a:cubicBezTo>
                  <a:pt x="13996" y="19597"/>
                  <a:pt x="14276" y="19341"/>
                  <a:pt x="14547" y="19063"/>
                </a:cubicBezTo>
                <a:cubicBezTo>
                  <a:pt x="14685" y="18924"/>
                  <a:pt x="14723" y="18686"/>
                  <a:pt x="14638" y="18495"/>
                </a:cubicBezTo>
                <a:cubicBezTo>
                  <a:pt x="14580" y="18365"/>
                  <a:pt x="14481" y="18281"/>
                  <a:pt x="14373" y="18253"/>
                </a:cubicBezTo>
                <a:close/>
                <a:moveTo>
                  <a:pt x="6272" y="20166"/>
                </a:moveTo>
                <a:cubicBezTo>
                  <a:pt x="6117" y="20186"/>
                  <a:pt x="5979" y="20316"/>
                  <a:pt x="5935" y="20510"/>
                </a:cubicBezTo>
                <a:cubicBezTo>
                  <a:pt x="5880" y="20756"/>
                  <a:pt x="5996" y="21012"/>
                  <a:pt x="6197" y="21086"/>
                </a:cubicBezTo>
                <a:cubicBezTo>
                  <a:pt x="6522" y="21210"/>
                  <a:pt x="6854" y="21312"/>
                  <a:pt x="7189" y="21390"/>
                </a:cubicBezTo>
                <a:cubicBezTo>
                  <a:pt x="7522" y="21467"/>
                  <a:pt x="7857" y="21521"/>
                  <a:pt x="8196" y="21551"/>
                </a:cubicBezTo>
                <a:cubicBezTo>
                  <a:pt x="8371" y="21550"/>
                  <a:pt x="8523" y="21400"/>
                  <a:pt x="8562" y="21192"/>
                </a:cubicBezTo>
                <a:cubicBezTo>
                  <a:pt x="8613" y="20926"/>
                  <a:pt x="8473" y="20664"/>
                  <a:pt x="8253" y="20613"/>
                </a:cubicBezTo>
                <a:cubicBezTo>
                  <a:pt x="7944" y="20585"/>
                  <a:pt x="7637" y="20534"/>
                  <a:pt x="7333" y="20463"/>
                </a:cubicBezTo>
                <a:cubicBezTo>
                  <a:pt x="7029" y="20391"/>
                  <a:pt x="6726" y="20299"/>
                  <a:pt x="6428" y="20184"/>
                </a:cubicBezTo>
                <a:cubicBezTo>
                  <a:pt x="6375" y="20164"/>
                  <a:pt x="6323" y="20159"/>
                  <a:pt x="6272" y="20166"/>
                </a:cubicBezTo>
                <a:close/>
                <a:moveTo>
                  <a:pt x="11388" y="20195"/>
                </a:moveTo>
                <a:cubicBezTo>
                  <a:pt x="11330" y="20188"/>
                  <a:pt x="11270" y="20194"/>
                  <a:pt x="11211" y="20221"/>
                </a:cubicBezTo>
                <a:cubicBezTo>
                  <a:pt x="10921" y="20328"/>
                  <a:pt x="10629" y="20412"/>
                  <a:pt x="10333" y="20477"/>
                </a:cubicBezTo>
                <a:cubicBezTo>
                  <a:pt x="10038" y="20543"/>
                  <a:pt x="9740" y="20588"/>
                  <a:pt x="9440" y="20613"/>
                </a:cubicBezTo>
                <a:cubicBezTo>
                  <a:pt x="9241" y="20600"/>
                  <a:pt x="9067" y="20779"/>
                  <a:pt x="9043" y="21020"/>
                </a:cubicBezTo>
                <a:cubicBezTo>
                  <a:pt x="9012" y="21336"/>
                  <a:pt x="9236" y="21600"/>
                  <a:pt x="9494" y="21555"/>
                </a:cubicBezTo>
                <a:cubicBezTo>
                  <a:pt x="9824" y="21527"/>
                  <a:pt x="10152" y="21477"/>
                  <a:pt x="10477" y="21405"/>
                </a:cubicBezTo>
                <a:cubicBezTo>
                  <a:pt x="10803" y="21332"/>
                  <a:pt x="11124" y="21240"/>
                  <a:pt x="11442" y="21122"/>
                </a:cubicBezTo>
                <a:cubicBezTo>
                  <a:pt x="11637" y="21071"/>
                  <a:pt x="11768" y="20846"/>
                  <a:pt x="11740" y="20606"/>
                </a:cubicBezTo>
                <a:cubicBezTo>
                  <a:pt x="11713" y="20378"/>
                  <a:pt x="11561" y="20217"/>
                  <a:pt x="11388" y="20195"/>
                </a:cubicBezTo>
                <a:close/>
              </a:path>
            </a:pathLst>
          </a:custGeom>
          <a:solidFill>
            <a:srgbClr val="E89191"/>
          </a:solidFill>
          <a:ln w="12700" cap="flat">
            <a:noFill/>
            <a:miter lim="400000"/>
          </a:ln>
          <a:effectLst/>
        </p:spPr>
        <p:txBody>
          <a:bodyPr wrap="square" lIns="0" tIns="0" rIns="0" bIns="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defRPr sz="3200" b="0">
                <a:solidFill>
                  <a:srgbClr val="FFFFFF"/>
                </a:solidFill>
                <a:latin typeface="+mn-lt"/>
                <a:ea typeface="+mn-ea"/>
                <a:cs typeface="+mn-cs"/>
                <a:sym typeface="Helvetica Neue Medium"/>
              </a:defRPr>
            </a:pPr>
            <a:endParaRPr kumimoji="0" sz="1600" b="0" i="0" u="none" strike="noStrike" kern="1200" cap="none" spc="0" normalizeH="0" baseline="0" noProof="0">
              <a:ln>
                <a:noFill/>
              </a:ln>
              <a:solidFill>
                <a:schemeClr val="tx1">
                  <a:lumMod val="90000"/>
                  <a:lumOff val="10000"/>
                </a:schemeClr>
              </a:solidFill>
              <a:effectLst/>
              <a:uLnTx/>
              <a:uFillTx/>
              <a:cs typeface="+mn-ea"/>
              <a:sym typeface="+mn-lt"/>
            </a:endParaRPr>
          </a:p>
        </p:txBody>
      </p:sp>
      <p:sp>
        <p:nvSpPr>
          <p:cNvPr id="69" name="Линия"/>
          <p:cNvSpPr/>
          <p:nvPr>
            <p:custDataLst>
              <p:tags r:id="rId9"/>
            </p:custDataLst>
          </p:nvPr>
        </p:nvSpPr>
        <p:spPr>
          <a:xfrm>
            <a:off x="4370705" y="2975610"/>
            <a:ext cx="0" cy="412115"/>
          </a:xfrm>
          <a:prstGeom prst="line">
            <a:avLst/>
          </a:prstGeom>
          <a:noFill/>
          <a:ln w="25400" cap="flat">
            <a:solidFill>
              <a:schemeClr val="accent2"/>
            </a:solidFill>
            <a:prstDash val="solid"/>
            <a:miter lim="400000"/>
            <a:headEnd type="oval"/>
            <a:tailEnd w="med" len="med"/>
          </a:ln>
          <a:effectLst/>
        </p:spPr>
        <p:txBody>
          <a:bodyPr wrap="square" lIns="0" tIns="0" rIns="0" bIns="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defRPr sz="3200" b="0">
                <a:solidFill>
                  <a:srgbClr val="FFFFFF"/>
                </a:solidFill>
                <a:latin typeface="+mn-lt"/>
                <a:ea typeface="+mn-ea"/>
                <a:cs typeface="+mn-cs"/>
                <a:sym typeface="Helvetica Neue Medium"/>
              </a:defRPr>
            </a:pPr>
            <a:endParaRPr kumimoji="0" sz="1600" b="0" i="0" u="none" strike="noStrike" kern="1200" cap="none" spc="0" normalizeH="0" baseline="0" noProof="0">
              <a:ln>
                <a:noFill/>
              </a:ln>
              <a:solidFill>
                <a:schemeClr val="tx1">
                  <a:lumMod val="90000"/>
                  <a:lumOff val="10000"/>
                </a:schemeClr>
              </a:solidFill>
              <a:effectLst/>
              <a:uLnTx/>
              <a:uFillTx/>
              <a:cs typeface="+mn-ea"/>
              <a:sym typeface="+mn-lt"/>
            </a:endParaRPr>
          </a:p>
        </p:txBody>
      </p:sp>
      <p:sp>
        <p:nvSpPr>
          <p:cNvPr id="78" name="矩形 77"/>
          <p:cNvSpPr/>
          <p:nvPr>
            <p:custDataLst>
              <p:tags r:id="rId10"/>
            </p:custDataLst>
          </p:nvPr>
        </p:nvSpPr>
        <p:spPr>
          <a:xfrm>
            <a:off x="3585210" y="1995805"/>
            <a:ext cx="1570990" cy="913765"/>
          </a:xfrm>
          <a:prstGeom prst="rect">
            <a:avLst/>
          </a:prstGeom>
        </p:spPr>
        <p:txBody>
          <a:bodyPr wrap="square" lIns="91440" tIns="45720" rIns="91440" bIns="45720" anchor="b">
            <a:normAutofit/>
          </a:bodyPr>
          <a:lstStyle/>
          <a:p>
            <a:pPr marL="0" lvl="0" indent="0" algn="ctr" defTabSz="457200">
              <a:lnSpc>
                <a:spcPct val="130000"/>
              </a:lnSpc>
              <a:spcBef>
                <a:spcPts val="0"/>
              </a:spcBef>
              <a:spcAft>
                <a:spcPts val="0"/>
              </a:spcAft>
              <a:buSzPct val="100000"/>
              <a:buNone/>
            </a:pPr>
            <a:r>
              <a:rPr lang="zh-CN" altLang="en-US" sz="1600" kern="100" spc="150">
                <a:solidFill>
                  <a:schemeClr val="tx1">
                    <a:lumMod val="90000"/>
                    <a:lumOff val="10000"/>
                  </a:schemeClr>
                </a:solidFill>
                <a:cs typeface="+mn-ea"/>
                <a:sym typeface="+mn-lt"/>
              </a:rPr>
              <a:t>建立作业成本库</a:t>
            </a:r>
            <a:endParaRPr lang="zh-CN" altLang="en-US" sz="1600" kern="100" spc="150">
              <a:solidFill>
                <a:schemeClr val="tx1">
                  <a:lumMod val="90000"/>
                  <a:lumOff val="10000"/>
                </a:schemeClr>
              </a:solidFill>
              <a:cs typeface="+mn-ea"/>
              <a:sym typeface="+mn-lt"/>
            </a:endParaRPr>
          </a:p>
        </p:txBody>
      </p:sp>
      <p:sp>
        <p:nvSpPr>
          <p:cNvPr id="945" name="Кружок"/>
          <p:cNvSpPr/>
          <p:nvPr>
            <p:custDataLst>
              <p:tags r:id="rId11"/>
            </p:custDataLst>
          </p:nvPr>
        </p:nvSpPr>
        <p:spPr>
          <a:xfrm>
            <a:off x="5636895" y="3345180"/>
            <a:ext cx="912495" cy="912495"/>
          </a:xfrm>
          <a:prstGeom prst="ellipse">
            <a:avLst/>
          </a:prstGeom>
          <a:solidFill>
            <a:srgbClr val="1F4E79"/>
          </a:solidFill>
          <a:ln w="12700" cap="flat">
            <a:noFill/>
            <a:miter lim="400000"/>
          </a:ln>
          <a:effectLst/>
        </p:spPr>
        <p:txBody>
          <a:bodyPr wrap="square" lIns="0" tIns="0" rIns="0" bIns="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defRPr sz="3200" b="0">
                <a:solidFill>
                  <a:srgbClr val="FFFFFF"/>
                </a:solidFill>
                <a:latin typeface="+mn-lt"/>
                <a:ea typeface="+mn-ea"/>
                <a:cs typeface="+mn-cs"/>
                <a:sym typeface="Helvetica Neue Medium"/>
              </a:defRPr>
            </a:pPr>
            <a:endParaRPr kumimoji="0" sz="1600" b="0" i="0" u="none" strike="noStrike" kern="1200" cap="none" spc="0" normalizeH="0" baseline="0" noProof="0">
              <a:ln>
                <a:noFill/>
              </a:ln>
              <a:solidFill>
                <a:schemeClr val="tx1">
                  <a:lumMod val="90000"/>
                  <a:lumOff val="10000"/>
                </a:schemeClr>
              </a:solidFill>
              <a:effectLst/>
              <a:uLnTx/>
              <a:uFillTx/>
              <a:cs typeface="+mn-ea"/>
              <a:sym typeface="+mn-lt"/>
            </a:endParaRPr>
          </a:p>
        </p:txBody>
      </p:sp>
      <p:sp>
        <p:nvSpPr>
          <p:cNvPr id="946" name="Фигура"/>
          <p:cNvSpPr/>
          <p:nvPr>
            <p:custDataLst>
              <p:tags r:id="rId12"/>
            </p:custDataLst>
          </p:nvPr>
        </p:nvSpPr>
        <p:spPr>
          <a:xfrm>
            <a:off x="5532120" y="3241040"/>
            <a:ext cx="1364615" cy="1118870"/>
          </a:xfrm>
          <a:custGeom>
            <a:avLst/>
            <a:gdLst/>
            <a:ahLst/>
            <a:cxnLst>
              <a:cxn ang="0">
                <a:pos x="wd2" y="hd2"/>
              </a:cxn>
              <a:cxn ang="5400000">
                <a:pos x="wd2" y="hd2"/>
              </a:cxn>
              <a:cxn ang="10800000">
                <a:pos x="wd2" y="hd2"/>
              </a:cxn>
              <a:cxn ang="16200000">
                <a:pos x="wd2" y="hd2"/>
              </a:cxn>
            </a:cxnLst>
            <a:rect l="0" t="0" r="r" b="b"/>
            <a:pathLst>
              <a:path w="21564" h="21560" extrusionOk="0">
                <a:moveTo>
                  <a:pt x="8863" y="0"/>
                </a:moveTo>
                <a:cubicBezTo>
                  <a:pt x="6596" y="0"/>
                  <a:pt x="4331" y="1054"/>
                  <a:pt x="2601" y="3162"/>
                </a:cubicBezTo>
                <a:cubicBezTo>
                  <a:pt x="868" y="5275"/>
                  <a:pt x="3" y="8045"/>
                  <a:pt x="7" y="10814"/>
                </a:cubicBezTo>
                <a:cubicBezTo>
                  <a:pt x="-34" y="11071"/>
                  <a:pt x="108" y="11320"/>
                  <a:pt x="320" y="11364"/>
                </a:cubicBezTo>
                <a:cubicBezTo>
                  <a:pt x="586" y="11418"/>
                  <a:pt x="818" y="11140"/>
                  <a:pt x="780" y="10814"/>
                </a:cubicBezTo>
                <a:cubicBezTo>
                  <a:pt x="776" y="8287"/>
                  <a:pt x="1566" y="5758"/>
                  <a:pt x="3148" y="3829"/>
                </a:cubicBezTo>
                <a:cubicBezTo>
                  <a:pt x="4727" y="1905"/>
                  <a:pt x="6794" y="942"/>
                  <a:pt x="8863" y="942"/>
                </a:cubicBezTo>
                <a:cubicBezTo>
                  <a:pt x="10932" y="942"/>
                  <a:pt x="12999" y="1905"/>
                  <a:pt x="14578" y="3829"/>
                </a:cubicBezTo>
                <a:cubicBezTo>
                  <a:pt x="16160" y="5758"/>
                  <a:pt x="16950" y="8287"/>
                  <a:pt x="16946" y="10814"/>
                </a:cubicBezTo>
                <a:cubicBezTo>
                  <a:pt x="16911" y="11075"/>
                  <a:pt x="17062" y="11320"/>
                  <a:pt x="17277" y="11353"/>
                </a:cubicBezTo>
                <a:cubicBezTo>
                  <a:pt x="17290" y="11355"/>
                  <a:pt x="17301" y="11349"/>
                  <a:pt x="17313" y="11349"/>
                </a:cubicBezTo>
                <a:lnTo>
                  <a:pt x="17313" y="11356"/>
                </a:lnTo>
                <a:lnTo>
                  <a:pt x="20220" y="11356"/>
                </a:lnTo>
                <a:lnTo>
                  <a:pt x="19252" y="12536"/>
                </a:lnTo>
                <a:cubicBezTo>
                  <a:pt x="19099" y="12723"/>
                  <a:pt x="19099" y="13028"/>
                  <a:pt x="19252" y="13214"/>
                </a:cubicBezTo>
                <a:cubicBezTo>
                  <a:pt x="19405" y="13401"/>
                  <a:pt x="19655" y="13401"/>
                  <a:pt x="19808" y="13214"/>
                </a:cubicBezTo>
                <a:lnTo>
                  <a:pt x="21449" y="11210"/>
                </a:lnTo>
                <a:cubicBezTo>
                  <a:pt x="21527" y="11115"/>
                  <a:pt x="21565" y="10990"/>
                  <a:pt x="21564" y="10865"/>
                </a:cubicBezTo>
                <a:cubicBezTo>
                  <a:pt x="21566" y="10740"/>
                  <a:pt x="21528" y="10610"/>
                  <a:pt x="21449" y="10514"/>
                </a:cubicBezTo>
                <a:lnTo>
                  <a:pt x="19808" y="8513"/>
                </a:lnTo>
                <a:cubicBezTo>
                  <a:pt x="19732" y="8419"/>
                  <a:pt x="19632" y="8373"/>
                  <a:pt x="19532" y="8373"/>
                </a:cubicBezTo>
                <a:cubicBezTo>
                  <a:pt x="19431" y="8373"/>
                  <a:pt x="19329" y="8419"/>
                  <a:pt x="19252" y="8513"/>
                </a:cubicBezTo>
                <a:cubicBezTo>
                  <a:pt x="19099" y="8699"/>
                  <a:pt x="19099" y="9001"/>
                  <a:pt x="19252" y="9187"/>
                </a:cubicBezTo>
                <a:lnTo>
                  <a:pt x="20244" y="10396"/>
                </a:lnTo>
                <a:lnTo>
                  <a:pt x="17704" y="10396"/>
                </a:lnTo>
                <a:cubicBezTo>
                  <a:pt x="17624" y="7769"/>
                  <a:pt x="16771" y="5169"/>
                  <a:pt x="15125" y="3162"/>
                </a:cubicBezTo>
                <a:cubicBezTo>
                  <a:pt x="13395" y="1054"/>
                  <a:pt x="11130" y="0"/>
                  <a:pt x="8863" y="0"/>
                </a:cubicBezTo>
                <a:close/>
                <a:moveTo>
                  <a:pt x="590" y="12199"/>
                </a:moveTo>
                <a:cubicBezTo>
                  <a:pt x="532" y="12191"/>
                  <a:pt x="470" y="12198"/>
                  <a:pt x="410" y="12225"/>
                </a:cubicBezTo>
                <a:cubicBezTo>
                  <a:pt x="220" y="12309"/>
                  <a:pt x="117" y="12561"/>
                  <a:pt x="178" y="12797"/>
                </a:cubicBezTo>
                <a:cubicBezTo>
                  <a:pt x="234" y="13160"/>
                  <a:pt x="306" y="13519"/>
                  <a:pt x="392" y="13874"/>
                </a:cubicBezTo>
                <a:cubicBezTo>
                  <a:pt x="478" y="14229"/>
                  <a:pt x="576" y="14580"/>
                  <a:pt x="693" y="14926"/>
                </a:cubicBezTo>
                <a:cubicBezTo>
                  <a:pt x="753" y="15129"/>
                  <a:pt x="923" y="15251"/>
                  <a:pt x="1098" y="15219"/>
                </a:cubicBezTo>
                <a:cubicBezTo>
                  <a:pt x="1348" y="15173"/>
                  <a:pt x="1499" y="14858"/>
                  <a:pt x="1408" y="14570"/>
                </a:cubicBezTo>
                <a:cubicBezTo>
                  <a:pt x="1301" y="14255"/>
                  <a:pt x="1210" y="13934"/>
                  <a:pt x="1131" y="13610"/>
                </a:cubicBezTo>
                <a:cubicBezTo>
                  <a:pt x="1053" y="13287"/>
                  <a:pt x="987" y="12960"/>
                  <a:pt x="936" y="12628"/>
                </a:cubicBezTo>
                <a:cubicBezTo>
                  <a:pt x="917" y="12394"/>
                  <a:pt x="767" y="12225"/>
                  <a:pt x="590" y="12199"/>
                </a:cubicBezTo>
                <a:close/>
                <a:moveTo>
                  <a:pt x="17121" y="12269"/>
                </a:moveTo>
                <a:cubicBezTo>
                  <a:pt x="16967" y="12292"/>
                  <a:pt x="16833" y="12424"/>
                  <a:pt x="16790" y="12617"/>
                </a:cubicBezTo>
                <a:cubicBezTo>
                  <a:pt x="16740" y="12945"/>
                  <a:pt x="16678" y="13271"/>
                  <a:pt x="16601" y="13592"/>
                </a:cubicBezTo>
                <a:cubicBezTo>
                  <a:pt x="16523" y="13914"/>
                  <a:pt x="16431" y="14230"/>
                  <a:pt x="16327" y="14541"/>
                </a:cubicBezTo>
                <a:cubicBezTo>
                  <a:pt x="16288" y="14720"/>
                  <a:pt x="16342" y="14911"/>
                  <a:pt x="16462" y="15025"/>
                </a:cubicBezTo>
                <a:cubicBezTo>
                  <a:pt x="16649" y="15201"/>
                  <a:pt x="16919" y="15143"/>
                  <a:pt x="17046" y="14900"/>
                </a:cubicBezTo>
                <a:cubicBezTo>
                  <a:pt x="17160" y="14557"/>
                  <a:pt x="17259" y="14210"/>
                  <a:pt x="17343" y="13856"/>
                </a:cubicBezTo>
                <a:cubicBezTo>
                  <a:pt x="17427" y="13503"/>
                  <a:pt x="17496" y="13146"/>
                  <a:pt x="17551" y="12786"/>
                </a:cubicBezTo>
                <a:cubicBezTo>
                  <a:pt x="17572" y="12559"/>
                  <a:pt x="17457" y="12347"/>
                  <a:pt x="17277" y="12284"/>
                </a:cubicBezTo>
                <a:cubicBezTo>
                  <a:pt x="17224" y="12265"/>
                  <a:pt x="17172" y="12261"/>
                  <a:pt x="17121" y="12269"/>
                </a:cubicBezTo>
                <a:close/>
                <a:moveTo>
                  <a:pt x="16213" y="15501"/>
                </a:moveTo>
                <a:cubicBezTo>
                  <a:pt x="16054" y="15485"/>
                  <a:pt x="15895" y="15590"/>
                  <a:pt x="15825" y="15779"/>
                </a:cubicBezTo>
                <a:cubicBezTo>
                  <a:pt x="15703" y="16033"/>
                  <a:pt x="15571" y="16281"/>
                  <a:pt x="15428" y="16523"/>
                </a:cubicBezTo>
                <a:cubicBezTo>
                  <a:pt x="15286" y="16765"/>
                  <a:pt x="15134" y="17001"/>
                  <a:pt x="14971" y="17231"/>
                </a:cubicBezTo>
                <a:cubicBezTo>
                  <a:pt x="14798" y="17435"/>
                  <a:pt x="14815" y="17780"/>
                  <a:pt x="15007" y="17956"/>
                </a:cubicBezTo>
                <a:cubicBezTo>
                  <a:pt x="15183" y="18117"/>
                  <a:pt x="15433" y="18067"/>
                  <a:pt x="15558" y="17846"/>
                </a:cubicBezTo>
                <a:cubicBezTo>
                  <a:pt x="15736" y="17595"/>
                  <a:pt x="15903" y="17338"/>
                  <a:pt x="16060" y="17073"/>
                </a:cubicBezTo>
                <a:cubicBezTo>
                  <a:pt x="16216" y="16808"/>
                  <a:pt x="16362" y="16534"/>
                  <a:pt x="16495" y="16256"/>
                </a:cubicBezTo>
                <a:cubicBezTo>
                  <a:pt x="16634" y="16023"/>
                  <a:pt x="16576" y="15698"/>
                  <a:pt x="16369" y="15560"/>
                </a:cubicBezTo>
                <a:cubicBezTo>
                  <a:pt x="16319" y="15526"/>
                  <a:pt x="16266" y="15506"/>
                  <a:pt x="16213" y="15501"/>
                </a:cubicBezTo>
                <a:close/>
                <a:moveTo>
                  <a:pt x="1474" y="15541"/>
                </a:moveTo>
                <a:cubicBezTo>
                  <a:pt x="1416" y="15556"/>
                  <a:pt x="1359" y="15588"/>
                  <a:pt x="1309" y="15637"/>
                </a:cubicBezTo>
                <a:cubicBezTo>
                  <a:pt x="1143" y="15797"/>
                  <a:pt x="1116" y="16091"/>
                  <a:pt x="1249" y="16293"/>
                </a:cubicBezTo>
                <a:cubicBezTo>
                  <a:pt x="1380" y="16563"/>
                  <a:pt x="1521" y="16827"/>
                  <a:pt x="1672" y="17084"/>
                </a:cubicBezTo>
                <a:cubicBezTo>
                  <a:pt x="1824" y="17341"/>
                  <a:pt x="1987" y="17591"/>
                  <a:pt x="2159" y="17835"/>
                </a:cubicBezTo>
                <a:cubicBezTo>
                  <a:pt x="2320" y="18038"/>
                  <a:pt x="2589" y="18031"/>
                  <a:pt x="2740" y="17817"/>
                </a:cubicBezTo>
                <a:cubicBezTo>
                  <a:pt x="2860" y="17646"/>
                  <a:pt x="2861" y="17393"/>
                  <a:pt x="2743" y="17220"/>
                </a:cubicBezTo>
                <a:cubicBezTo>
                  <a:pt x="2585" y="16997"/>
                  <a:pt x="2438" y="16769"/>
                  <a:pt x="2301" y="16534"/>
                </a:cubicBezTo>
                <a:cubicBezTo>
                  <a:pt x="2163" y="16300"/>
                  <a:pt x="2035" y="16058"/>
                  <a:pt x="1916" y="15812"/>
                </a:cubicBezTo>
                <a:cubicBezTo>
                  <a:pt x="1835" y="15599"/>
                  <a:pt x="1648" y="15497"/>
                  <a:pt x="1474" y="15541"/>
                </a:cubicBezTo>
                <a:close/>
                <a:moveTo>
                  <a:pt x="3296" y="18191"/>
                </a:moveTo>
                <a:cubicBezTo>
                  <a:pt x="3169" y="18222"/>
                  <a:pt x="3054" y="18325"/>
                  <a:pt x="3001" y="18491"/>
                </a:cubicBezTo>
                <a:cubicBezTo>
                  <a:pt x="2934" y="18701"/>
                  <a:pt x="3004" y="18940"/>
                  <a:pt x="3167" y="19048"/>
                </a:cubicBezTo>
                <a:cubicBezTo>
                  <a:pt x="3429" y="19318"/>
                  <a:pt x="3701" y="19568"/>
                  <a:pt x="3981" y="19796"/>
                </a:cubicBezTo>
                <a:cubicBezTo>
                  <a:pt x="4261" y="20023"/>
                  <a:pt x="4548" y="20228"/>
                  <a:pt x="4844" y="20411"/>
                </a:cubicBezTo>
                <a:cubicBezTo>
                  <a:pt x="5045" y="20564"/>
                  <a:pt x="5313" y="20464"/>
                  <a:pt x="5409" y="20199"/>
                </a:cubicBezTo>
                <a:cubicBezTo>
                  <a:pt x="5498" y="19954"/>
                  <a:pt x="5398" y="19668"/>
                  <a:pt x="5193" y="19572"/>
                </a:cubicBezTo>
                <a:cubicBezTo>
                  <a:pt x="4923" y="19405"/>
                  <a:pt x="4660" y="19219"/>
                  <a:pt x="4405" y="19012"/>
                </a:cubicBezTo>
                <a:cubicBezTo>
                  <a:pt x="4150" y="18804"/>
                  <a:pt x="3902" y="18576"/>
                  <a:pt x="3663" y="18330"/>
                </a:cubicBezTo>
                <a:cubicBezTo>
                  <a:pt x="3561" y="18201"/>
                  <a:pt x="3423" y="18160"/>
                  <a:pt x="3296" y="18191"/>
                </a:cubicBezTo>
                <a:close/>
                <a:moveTo>
                  <a:pt x="14373" y="18253"/>
                </a:moveTo>
                <a:cubicBezTo>
                  <a:pt x="14265" y="18225"/>
                  <a:pt x="14147" y="18254"/>
                  <a:pt x="14051" y="18345"/>
                </a:cubicBezTo>
                <a:cubicBezTo>
                  <a:pt x="13803" y="18599"/>
                  <a:pt x="13546" y="18833"/>
                  <a:pt x="13279" y="19045"/>
                </a:cubicBezTo>
                <a:cubicBezTo>
                  <a:pt x="13012" y="19256"/>
                  <a:pt x="12736" y="19446"/>
                  <a:pt x="12455" y="19616"/>
                </a:cubicBezTo>
                <a:cubicBezTo>
                  <a:pt x="12254" y="19709"/>
                  <a:pt x="12155" y="19985"/>
                  <a:pt x="12236" y="20228"/>
                </a:cubicBezTo>
                <a:cubicBezTo>
                  <a:pt x="12327" y="20504"/>
                  <a:pt x="12600" y="20612"/>
                  <a:pt x="12807" y="20455"/>
                </a:cubicBezTo>
                <a:cubicBezTo>
                  <a:pt x="13114" y="20269"/>
                  <a:pt x="13415" y="20061"/>
                  <a:pt x="13706" y="19829"/>
                </a:cubicBezTo>
                <a:cubicBezTo>
                  <a:pt x="13996" y="19597"/>
                  <a:pt x="14276" y="19341"/>
                  <a:pt x="14547" y="19063"/>
                </a:cubicBezTo>
                <a:cubicBezTo>
                  <a:pt x="14685" y="18924"/>
                  <a:pt x="14723" y="18686"/>
                  <a:pt x="14638" y="18495"/>
                </a:cubicBezTo>
                <a:cubicBezTo>
                  <a:pt x="14580" y="18365"/>
                  <a:pt x="14481" y="18281"/>
                  <a:pt x="14373" y="18253"/>
                </a:cubicBezTo>
                <a:close/>
                <a:moveTo>
                  <a:pt x="6272" y="20166"/>
                </a:moveTo>
                <a:cubicBezTo>
                  <a:pt x="6117" y="20186"/>
                  <a:pt x="5979" y="20316"/>
                  <a:pt x="5935" y="20510"/>
                </a:cubicBezTo>
                <a:cubicBezTo>
                  <a:pt x="5880" y="20756"/>
                  <a:pt x="5996" y="21012"/>
                  <a:pt x="6197" y="21086"/>
                </a:cubicBezTo>
                <a:cubicBezTo>
                  <a:pt x="6522" y="21210"/>
                  <a:pt x="6854" y="21312"/>
                  <a:pt x="7189" y="21390"/>
                </a:cubicBezTo>
                <a:cubicBezTo>
                  <a:pt x="7522" y="21467"/>
                  <a:pt x="7857" y="21521"/>
                  <a:pt x="8196" y="21551"/>
                </a:cubicBezTo>
                <a:cubicBezTo>
                  <a:pt x="8371" y="21550"/>
                  <a:pt x="8523" y="21400"/>
                  <a:pt x="8562" y="21192"/>
                </a:cubicBezTo>
                <a:cubicBezTo>
                  <a:pt x="8613" y="20926"/>
                  <a:pt x="8473" y="20664"/>
                  <a:pt x="8253" y="20613"/>
                </a:cubicBezTo>
                <a:cubicBezTo>
                  <a:pt x="7944" y="20585"/>
                  <a:pt x="7637" y="20534"/>
                  <a:pt x="7333" y="20463"/>
                </a:cubicBezTo>
                <a:cubicBezTo>
                  <a:pt x="7029" y="20391"/>
                  <a:pt x="6726" y="20299"/>
                  <a:pt x="6428" y="20184"/>
                </a:cubicBezTo>
                <a:cubicBezTo>
                  <a:pt x="6375" y="20164"/>
                  <a:pt x="6323" y="20159"/>
                  <a:pt x="6272" y="20166"/>
                </a:cubicBezTo>
                <a:close/>
                <a:moveTo>
                  <a:pt x="11388" y="20195"/>
                </a:moveTo>
                <a:cubicBezTo>
                  <a:pt x="11330" y="20188"/>
                  <a:pt x="11270" y="20194"/>
                  <a:pt x="11211" y="20221"/>
                </a:cubicBezTo>
                <a:cubicBezTo>
                  <a:pt x="10921" y="20328"/>
                  <a:pt x="10629" y="20412"/>
                  <a:pt x="10333" y="20477"/>
                </a:cubicBezTo>
                <a:cubicBezTo>
                  <a:pt x="10038" y="20543"/>
                  <a:pt x="9740" y="20588"/>
                  <a:pt x="9440" y="20613"/>
                </a:cubicBezTo>
                <a:cubicBezTo>
                  <a:pt x="9241" y="20600"/>
                  <a:pt x="9067" y="20779"/>
                  <a:pt x="9043" y="21020"/>
                </a:cubicBezTo>
                <a:cubicBezTo>
                  <a:pt x="9012" y="21336"/>
                  <a:pt x="9236" y="21600"/>
                  <a:pt x="9494" y="21555"/>
                </a:cubicBezTo>
                <a:cubicBezTo>
                  <a:pt x="9824" y="21527"/>
                  <a:pt x="10152" y="21477"/>
                  <a:pt x="10477" y="21405"/>
                </a:cubicBezTo>
                <a:cubicBezTo>
                  <a:pt x="10803" y="21332"/>
                  <a:pt x="11124" y="21240"/>
                  <a:pt x="11442" y="21122"/>
                </a:cubicBezTo>
                <a:cubicBezTo>
                  <a:pt x="11637" y="21071"/>
                  <a:pt x="11768" y="20846"/>
                  <a:pt x="11740" y="20606"/>
                </a:cubicBezTo>
                <a:cubicBezTo>
                  <a:pt x="11713" y="20378"/>
                  <a:pt x="11561" y="20217"/>
                  <a:pt x="11388" y="20195"/>
                </a:cubicBezTo>
                <a:close/>
              </a:path>
            </a:pathLst>
          </a:custGeom>
          <a:solidFill>
            <a:srgbClr val="8FB0CC"/>
          </a:solidFill>
          <a:ln w="12700" cap="flat">
            <a:noFill/>
            <a:miter lim="400000"/>
          </a:ln>
          <a:effectLst/>
        </p:spPr>
        <p:txBody>
          <a:bodyPr wrap="square" lIns="0" tIns="0" rIns="0" bIns="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defRPr sz="3200" b="0">
                <a:solidFill>
                  <a:srgbClr val="FFFFFF"/>
                </a:solidFill>
                <a:latin typeface="+mn-lt"/>
                <a:ea typeface="+mn-ea"/>
                <a:cs typeface="+mn-cs"/>
                <a:sym typeface="Helvetica Neue Medium"/>
              </a:defRPr>
            </a:pPr>
            <a:endParaRPr kumimoji="0" sz="1600" b="0" i="0" u="none" strike="noStrike" kern="1200" cap="none" spc="0" normalizeH="0" baseline="0" noProof="0">
              <a:ln>
                <a:noFill/>
              </a:ln>
              <a:solidFill>
                <a:schemeClr val="tx1">
                  <a:lumMod val="90000"/>
                  <a:lumOff val="10000"/>
                </a:schemeClr>
              </a:solidFill>
              <a:effectLst/>
              <a:uLnTx/>
              <a:uFillTx/>
              <a:cs typeface="+mn-ea"/>
              <a:sym typeface="+mn-lt"/>
            </a:endParaRPr>
          </a:p>
        </p:txBody>
      </p:sp>
      <p:sp>
        <p:nvSpPr>
          <p:cNvPr id="931" name="Линия"/>
          <p:cNvSpPr/>
          <p:nvPr>
            <p:custDataLst>
              <p:tags r:id="rId13"/>
            </p:custDataLst>
          </p:nvPr>
        </p:nvSpPr>
        <p:spPr>
          <a:xfrm>
            <a:off x="6105525" y="4214495"/>
            <a:ext cx="0" cy="412115"/>
          </a:xfrm>
          <a:prstGeom prst="line">
            <a:avLst/>
          </a:prstGeom>
          <a:noFill/>
          <a:ln w="25400" cap="flat">
            <a:solidFill>
              <a:schemeClr val="accent1"/>
            </a:solidFill>
            <a:prstDash val="solid"/>
            <a:miter lim="400000"/>
            <a:tailEnd type="oval"/>
          </a:ln>
          <a:effectLst/>
        </p:spPr>
        <p:txBody>
          <a:bodyPr wrap="square" lIns="0" tIns="0" rIns="0" bIns="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defRPr sz="3200" b="0">
                <a:solidFill>
                  <a:srgbClr val="FFFFFF"/>
                </a:solidFill>
                <a:latin typeface="+mn-lt"/>
                <a:ea typeface="+mn-ea"/>
                <a:cs typeface="+mn-cs"/>
                <a:sym typeface="Helvetica Neue Medium"/>
              </a:defRPr>
            </a:pPr>
            <a:endParaRPr kumimoji="0" sz="1600" b="0" i="0" u="none" strike="noStrike" kern="1200" cap="none" spc="0" normalizeH="0" baseline="0" noProof="0">
              <a:ln>
                <a:noFill/>
              </a:ln>
              <a:solidFill>
                <a:schemeClr val="tx1">
                  <a:lumMod val="90000"/>
                  <a:lumOff val="10000"/>
                </a:schemeClr>
              </a:solidFill>
              <a:effectLst/>
              <a:uLnTx/>
              <a:uFillTx/>
              <a:cs typeface="+mn-ea"/>
              <a:sym typeface="+mn-lt"/>
            </a:endParaRPr>
          </a:p>
        </p:txBody>
      </p:sp>
      <p:sp>
        <p:nvSpPr>
          <p:cNvPr id="54" name="矩形 53"/>
          <p:cNvSpPr/>
          <p:nvPr>
            <p:custDataLst>
              <p:tags r:id="rId14"/>
            </p:custDataLst>
          </p:nvPr>
        </p:nvSpPr>
        <p:spPr>
          <a:xfrm>
            <a:off x="5307330" y="4715510"/>
            <a:ext cx="1570990" cy="923290"/>
          </a:xfrm>
          <a:prstGeom prst="rect">
            <a:avLst/>
          </a:prstGeom>
        </p:spPr>
        <p:txBody>
          <a:bodyPr wrap="square" lIns="91440" tIns="45720" rIns="91440" bIns="45720">
            <a:normAutofit/>
          </a:bodyPr>
          <a:lstStyle/>
          <a:p>
            <a:pPr marL="0" lvl="0" indent="0" algn="ctr" defTabSz="457200">
              <a:lnSpc>
                <a:spcPct val="120000"/>
              </a:lnSpc>
              <a:spcBef>
                <a:spcPts val="0"/>
              </a:spcBef>
              <a:spcAft>
                <a:spcPts val="0"/>
              </a:spcAft>
              <a:buSzPct val="100000"/>
              <a:buNone/>
            </a:pPr>
            <a:r>
              <a:rPr lang="zh-CN" altLang="en-US" sz="1600" kern="100" spc="150">
                <a:solidFill>
                  <a:schemeClr val="tx1">
                    <a:lumMod val="90000"/>
                    <a:lumOff val="10000"/>
                  </a:schemeClr>
                </a:solidFill>
                <a:cs typeface="+mn-ea"/>
                <a:sym typeface="+mn-lt"/>
              </a:rPr>
              <a:t>选择作业成本动因</a:t>
            </a:r>
            <a:endParaRPr lang="zh-CN" altLang="en-US" sz="1600" kern="100" spc="150">
              <a:solidFill>
                <a:schemeClr val="tx1">
                  <a:lumMod val="90000"/>
                  <a:lumOff val="10000"/>
                </a:schemeClr>
              </a:solidFill>
              <a:cs typeface="+mn-ea"/>
              <a:sym typeface="+mn-lt"/>
            </a:endParaRPr>
          </a:p>
        </p:txBody>
      </p:sp>
      <p:sp>
        <p:nvSpPr>
          <p:cNvPr id="42" name="Кружок"/>
          <p:cNvSpPr/>
          <p:nvPr>
            <p:custDataLst>
              <p:tags r:id="rId15"/>
            </p:custDataLst>
          </p:nvPr>
        </p:nvSpPr>
        <p:spPr>
          <a:xfrm>
            <a:off x="9065895" y="3345180"/>
            <a:ext cx="912495" cy="912495"/>
          </a:xfrm>
          <a:prstGeom prst="ellipse">
            <a:avLst/>
          </a:prstGeom>
          <a:solidFill>
            <a:srgbClr val="1F4E79"/>
          </a:solidFill>
          <a:ln w="12700" cap="flat">
            <a:noFill/>
            <a:miter lim="400000"/>
          </a:ln>
          <a:effectLst/>
        </p:spPr>
        <p:txBody>
          <a:bodyPr wrap="square" lIns="0" tIns="0" rIns="0" bIns="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defRPr sz="3200" b="0">
                <a:solidFill>
                  <a:srgbClr val="FFFFFF"/>
                </a:solidFill>
                <a:latin typeface="+mn-lt"/>
                <a:ea typeface="+mn-ea"/>
                <a:cs typeface="+mn-cs"/>
                <a:sym typeface="Helvetica Neue Medium"/>
              </a:defRPr>
            </a:pPr>
            <a:endParaRPr kumimoji="0" sz="1600" b="0" i="0" u="none" strike="noStrike" kern="1200" cap="none" spc="0" normalizeH="0" baseline="0" noProof="0">
              <a:ln>
                <a:noFill/>
              </a:ln>
              <a:solidFill>
                <a:schemeClr val="tx1">
                  <a:lumMod val="90000"/>
                  <a:lumOff val="10000"/>
                </a:schemeClr>
              </a:solidFill>
              <a:effectLst/>
              <a:uLnTx/>
              <a:uFillTx/>
              <a:cs typeface="+mn-ea"/>
              <a:sym typeface="+mn-lt"/>
            </a:endParaRPr>
          </a:p>
        </p:txBody>
      </p:sp>
      <p:sp>
        <p:nvSpPr>
          <p:cNvPr id="43" name="Фигура"/>
          <p:cNvSpPr/>
          <p:nvPr>
            <p:custDataLst>
              <p:tags r:id="rId16"/>
            </p:custDataLst>
          </p:nvPr>
        </p:nvSpPr>
        <p:spPr>
          <a:xfrm>
            <a:off x="8961120" y="3241040"/>
            <a:ext cx="1364615" cy="1118870"/>
          </a:xfrm>
          <a:custGeom>
            <a:avLst/>
            <a:gdLst/>
            <a:ahLst/>
            <a:cxnLst>
              <a:cxn ang="0">
                <a:pos x="wd2" y="hd2"/>
              </a:cxn>
              <a:cxn ang="5400000">
                <a:pos x="wd2" y="hd2"/>
              </a:cxn>
              <a:cxn ang="10800000">
                <a:pos x="wd2" y="hd2"/>
              </a:cxn>
              <a:cxn ang="16200000">
                <a:pos x="wd2" y="hd2"/>
              </a:cxn>
            </a:cxnLst>
            <a:rect l="0" t="0" r="r" b="b"/>
            <a:pathLst>
              <a:path w="21564" h="21560" extrusionOk="0">
                <a:moveTo>
                  <a:pt x="8863" y="0"/>
                </a:moveTo>
                <a:cubicBezTo>
                  <a:pt x="6596" y="0"/>
                  <a:pt x="4331" y="1054"/>
                  <a:pt x="2601" y="3162"/>
                </a:cubicBezTo>
                <a:cubicBezTo>
                  <a:pt x="868" y="5275"/>
                  <a:pt x="3" y="8045"/>
                  <a:pt x="7" y="10814"/>
                </a:cubicBezTo>
                <a:cubicBezTo>
                  <a:pt x="-34" y="11071"/>
                  <a:pt x="108" y="11320"/>
                  <a:pt x="320" y="11364"/>
                </a:cubicBezTo>
                <a:cubicBezTo>
                  <a:pt x="586" y="11418"/>
                  <a:pt x="818" y="11140"/>
                  <a:pt x="780" y="10814"/>
                </a:cubicBezTo>
                <a:cubicBezTo>
                  <a:pt x="776" y="8287"/>
                  <a:pt x="1566" y="5758"/>
                  <a:pt x="3148" y="3829"/>
                </a:cubicBezTo>
                <a:cubicBezTo>
                  <a:pt x="4727" y="1905"/>
                  <a:pt x="6794" y="942"/>
                  <a:pt x="8863" y="942"/>
                </a:cubicBezTo>
                <a:cubicBezTo>
                  <a:pt x="10932" y="942"/>
                  <a:pt x="12999" y="1905"/>
                  <a:pt x="14578" y="3829"/>
                </a:cubicBezTo>
                <a:cubicBezTo>
                  <a:pt x="16160" y="5758"/>
                  <a:pt x="16950" y="8287"/>
                  <a:pt x="16946" y="10814"/>
                </a:cubicBezTo>
                <a:cubicBezTo>
                  <a:pt x="16911" y="11075"/>
                  <a:pt x="17062" y="11320"/>
                  <a:pt x="17277" y="11353"/>
                </a:cubicBezTo>
                <a:cubicBezTo>
                  <a:pt x="17290" y="11355"/>
                  <a:pt x="17301" y="11349"/>
                  <a:pt x="17313" y="11349"/>
                </a:cubicBezTo>
                <a:lnTo>
                  <a:pt x="17313" y="11356"/>
                </a:lnTo>
                <a:lnTo>
                  <a:pt x="20220" y="11356"/>
                </a:lnTo>
                <a:lnTo>
                  <a:pt x="19252" y="12536"/>
                </a:lnTo>
                <a:cubicBezTo>
                  <a:pt x="19099" y="12723"/>
                  <a:pt x="19099" y="13028"/>
                  <a:pt x="19252" y="13214"/>
                </a:cubicBezTo>
                <a:cubicBezTo>
                  <a:pt x="19405" y="13401"/>
                  <a:pt x="19655" y="13401"/>
                  <a:pt x="19808" y="13214"/>
                </a:cubicBezTo>
                <a:lnTo>
                  <a:pt x="21449" y="11210"/>
                </a:lnTo>
                <a:cubicBezTo>
                  <a:pt x="21527" y="11115"/>
                  <a:pt x="21565" y="10990"/>
                  <a:pt x="21564" y="10865"/>
                </a:cubicBezTo>
                <a:cubicBezTo>
                  <a:pt x="21566" y="10740"/>
                  <a:pt x="21528" y="10610"/>
                  <a:pt x="21449" y="10514"/>
                </a:cubicBezTo>
                <a:lnTo>
                  <a:pt x="19808" y="8513"/>
                </a:lnTo>
                <a:cubicBezTo>
                  <a:pt x="19732" y="8419"/>
                  <a:pt x="19632" y="8373"/>
                  <a:pt x="19532" y="8373"/>
                </a:cubicBezTo>
                <a:cubicBezTo>
                  <a:pt x="19431" y="8373"/>
                  <a:pt x="19329" y="8419"/>
                  <a:pt x="19252" y="8513"/>
                </a:cubicBezTo>
                <a:cubicBezTo>
                  <a:pt x="19099" y="8699"/>
                  <a:pt x="19099" y="9001"/>
                  <a:pt x="19252" y="9187"/>
                </a:cubicBezTo>
                <a:lnTo>
                  <a:pt x="20244" y="10396"/>
                </a:lnTo>
                <a:lnTo>
                  <a:pt x="17704" y="10396"/>
                </a:lnTo>
                <a:cubicBezTo>
                  <a:pt x="17624" y="7769"/>
                  <a:pt x="16771" y="5169"/>
                  <a:pt x="15125" y="3162"/>
                </a:cubicBezTo>
                <a:cubicBezTo>
                  <a:pt x="13395" y="1054"/>
                  <a:pt x="11130" y="0"/>
                  <a:pt x="8863" y="0"/>
                </a:cubicBezTo>
                <a:close/>
                <a:moveTo>
                  <a:pt x="590" y="12199"/>
                </a:moveTo>
                <a:cubicBezTo>
                  <a:pt x="532" y="12191"/>
                  <a:pt x="470" y="12198"/>
                  <a:pt x="410" y="12225"/>
                </a:cubicBezTo>
                <a:cubicBezTo>
                  <a:pt x="220" y="12309"/>
                  <a:pt x="117" y="12561"/>
                  <a:pt x="178" y="12797"/>
                </a:cubicBezTo>
                <a:cubicBezTo>
                  <a:pt x="234" y="13160"/>
                  <a:pt x="306" y="13519"/>
                  <a:pt x="392" y="13874"/>
                </a:cubicBezTo>
                <a:cubicBezTo>
                  <a:pt x="478" y="14229"/>
                  <a:pt x="576" y="14580"/>
                  <a:pt x="693" y="14926"/>
                </a:cubicBezTo>
                <a:cubicBezTo>
                  <a:pt x="753" y="15129"/>
                  <a:pt x="923" y="15251"/>
                  <a:pt x="1098" y="15219"/>
                </a:cubicBezTo>
                <a:cubicBezTo>
                  <a:pt x="1348" y="15173"/>
                  <a:pt x="1499" y="14858"/>
                  <a:pt x="1408" y="14570"/>
                </a:cubicBezTo>
                <a:cubicBezTo>
                  <a:pt x="1301" y="14255"/>
                  <a:pt x="1210" y="13934"/>
                  <a:pt x="1131" y="13610"/>
                </a:cubicBezTo>
                <a:cubicBezTo>
                  <a:pt x="1053" y="13287"/>
                  <a:pt x="987" y="12960"/>
                  <a:pt x="936" y="12628"/>
                </a:cubicBezTo>
                <a:cubicBezTo>
                  <a:pt x="917" y="12394"/>
                  <a:pt x="767" y="12225"/>
                  <a:pt x="590" y="12199"/>
                </a:cubicBezTo>
                <a:close/>
                <a:moveTo>
                  <a:pt x="17121" y="12269"/>
                </a:moveTo>
                <a:cubicBezTo>
                  <a:pt x="16967" y="12292"/>
                  <a:pt x="16833" y="12424"/>
                  <a:pt x="16790" y="12617"/>
                </a:cubicBezTo>
                <a:cubicBezTo>
                  <a:pt x="16740" y="12945"/>
                  <a:pt x="16678" y="13271"/>
                  <a:pt x="16601" y="13592"/>
                </a:cubicBezTo>
                <a:cubicBezTo>
                  <a:pt x="16523" y="13914"/>
                  <a:pt x="16431" y="14230"/>
                  <a:pt x="16327" y="14541"/>
                </a:cubicBezTo>
                <a:cubicBezTo>
                  <a:pt x="16288" y="14720"/>
                  <a:pt x="16342" y="14911"/>
                  <a:pt x="16462" y="15025"/>
                </a:cubicBezTo>
                <a:cubicBezTo>
                  <a:pt x="16649" y="15201"/>
                  <a:pt x="16919" y="15143"/>
                  <a:pt x="17046" y="14900"/>
                </a:cubicBezTo>
                <a:cubicBezTo>
                  <a:pt x="17160" y="14557"/>
                  <a:pt x="17259" y="14210"/>
                  <a:pt x="17343" y="13856"/>
                </a:cubicBezTo>
                <a:cubicBezTo>
                  <a:pt x="17427" y="13503"/>
                  <a:pt x="17496" y="13146"/>
                  <a:pt x="17551" y="12786"/>
                </a:cubicBezTo>
                <a:cubicBezTo>
                  <a:pt x="17572" y="12559"/>
                  <a:pt x="17457" y="12347"/>
                  <a:pt x="17277" y="12284"/>
                </a:cubicBezTo>
                <a:cubicBezTo>
                  <a:pt x="17224" y="12265"/>
                  <a:pt x="17172" y="12261"/>
                  <a:pt x="17121" y="12269"/>
                </a:cubicBezTo>
                <a:close/>
                <a:moveTo>
                  <a:pt x="16213" y="15501"/>
                </a:moveTo>
                <a:cubicBezTo>
                  <a:pt x="16054" y="15485"/>
                  <a:pt x="15895" y="15590"/>
                  <a:pt x="15825" y="15779"/>
                </a:cubicBezTo>
                <a:cubicBezTo>
                  <a:pt x="15703" y="16033"/>
                  <a:pt x="15571" y="16281"/>
                  <a:pt x="15428" y="16523"/>
                </a:cubicBezTo>
                <a:cubicBezTo>
                  <a:pt x="15286" y="16765"/>
                  <a:pt x="15134" y="17001"/>
                  <a:pt x="14971" y="17231"/>
                </a:cubicBezTo>
                <a:cubicBezTo>
                  <a:pt x="14798" y="17435"/>
                  <a:pt x="14815" y="17780"/>
                  <a:pt x="15007" y="17956"/>
                </a:cubicBezTo>
                <a:cubicBezTo>
                  <a:pt x="15183" y="18117"/>
                  <a:pt x="15433" y="18067"/>
                  <a:pt x="15558" y="17846"/>
                </a:cubicBezTo>
                <a:cubicBezTo>
                  <a:pt x="15736" y="17595"/>
                  <a:pt x="15903" y="17338"/>
                  <a:pt x="16060" y="17073"/>
                </a:cubicBezTo>
                <a:cubicBezTo>
                  <a:pt x="16216" y="16808"/>
                  <a:pt x="16362" y="16534"/>
                  <a:pt x="16495" y="16256"/>
                </a:cubicBezTo>
                <a:cubicBezTo>
                  <a:pt x="16634" y="16023"/>
                  <a:pt x="16576" y="15698"/>
                  <a:pt x="16369" y="15560"/>
                </a:cubicBezTo>
                <a:cubicBezTo>
                  <a:pt x="16319" y="15526"/>
                  <a:pt x="16266" y="15506"/>
                  <a:pt x="16213" y="15501"/>
                </a:cubicBezTo>
                <a:close/>
                <a:moveTo>
                  <a:pt x="1474" y="15541"/>
                </a:moveTo>
                <a:cubicBezTo>
                  <a:pt x="1416" y="15556"/>
                  <a:pt x="1359" y="15588"/>
                  <a:pt x="1309" y="15637"/>
                </a:cubicBezTo>
                <a:cubicBezTo>
                  <a:pt x="1143" y="15797"/>
                  <a:pt x="1116" y="16091"/>
                  <a:pt x="1249" y="16293"/>
                </a:cubicBezTo>
                <a:cubicBezTo>
                  <a:pt x="1380" y="16563"/>
                  <a:pt x="1521" y="16827"/>
                  <a:pt x="1672" y="17084"/>
                </a:cubicBezTo>
                <a:cubicBezTo>
                  <a:pt x="1824" y="17341"/>
                  <a:pt x="1987" y="17591"/>
                  <a:pt x="2159" y="17835"/>
                </a:cubicBezTo>
                <a:cubicBezTo>
                  <a:pt x="2320" y="18038"/>
                  <a:pt x="2589" y="18031"/>
                  <a:pt x="2740" y="17817"/>
                </a:cubicBezTo>
                <a:cubicBezTo>
                  <a:pt x="2860" y="17646"/>
                  <a:pt x="2861" y="17393"/>
                  <a:pt x="2743" y="17220"/>
                </a:cubicBezTo>
                <a:cubicBezTo>
                  <a:pt x="2585" y="16997"/>
                  <a:pt x="2438" y="16769"/>
                  <a:pt x="2301" y="16534"/>
                </a:cubicBezTo>
                <a:cubicBezTo>
                  <a:pt x="2163" y="16300"/>
                  <a:pt x="2035" y="16058"/>
                  <a:pt x="1916" y="15812"/>
                </a:cubicBezTo>
                <a:cubicBezTo>
                  <a:pt x="1835" y="15599"/>
                  <a:pt x="1648" y="15497"/>
                  <a:pt x="1474" y="15541"/>
                </a:cubicBezTo>
                <a:close/>
                <a:moveTo>
                  <a:pt x="3296" y="18191"/>
                </a:moveTo>
                <a:cubicBezTo>
                  <a:pt x="3169" y="18222"/>
                  <a:pt x="3054" y="18325"/>
                  <a:pt x="3001" y="18491"/>
                </a:cubicBezTo>
                <a:cubicBezTo>
                  <a:pt x="2934" y="18701"/>
                  <a:pt x="3004" y="18940"/>
                  <a:pt x="3167" y="19048"/>
                </a:cubicBezTo>
                <a:cubicBezTo>
                  <a:pt x="3429" y="19318"/>
                  <a:pt x="3701" y="19568"/>
                  <a:pt x="3981" y="19796"/>
                </a:cubicBezTo>
                <a:cubicBezTo>
                  <a:pt x="4261" y="20023"/>
                  <a:pt x="4548" y="20228"/>
                  <a:pt x="4844" y="20411"/>
                </a:cubicBezTo>
                <a:cubicBezTo>
                  <a:pt x="5045" y="20564"/>
                  <a:pt x="5313" y="20464"/>
                  <a:pt x="5409" y="20199"/>
                </a:cubicBezTo>
                <a:cubicBezTo>
                  <a:pt x="5498" y="19954"/>
                  <a:pt x="5398" y="19668"/>
                  <a:pt x="5193" y="19572"/>
                </a:cubicBezTo>
                <a:cubicBezTo>
                  <a:pt x="4923" y="19405"/>
                  <a:pt x="4660" y="19219"/>
                  <a:pt x="4405" y="19012"/>
                </a:cubicBezTo>
                <a:cubicBezTo>
                  <a:pt x="4150" y="18804"/>
                  <a:pt x="3902" y="18576"/>
                  <a:pt x="3663" y="18330"/>
                </a:cubicBezTo>
                <a:cubicBezTo>
                  <a:pt x="3561" y="18201"/>
                  <a:pt x="3423" y="18160"/>
                  <a:pt x="3296" y="18191"/>
                </a:cubicBezTo>
                <a:close/>
                <a:moveTo>
                  <a:pt x="14373" y="18253"/>
                </a:moveTo>
                <a:cubicBezTo>
                  <a:pt x="14265" y="18225"/>
                  <a:pt x="14147" y="18254"/>
                  <a:pt x="14051" y="18345"/>
                </a:cubicBezTo>
                <a:cubicBezTo>
                  <a:pt x="13803" y="18599"/>
                  <a:pt x="13546" y="18833"/>
                  <a:pt x="13279" y="19045"/>
                </a:cubicBezTo>
                <a:cubicBezTo>
                  <a:pt x="13012" y="19256"/>
                  <a:pt x="12736" y="19446"/>
                  <a:pt x="12455" y="19616"/>
                </a:cubicBezTo>
                <a:cubicBezTo>
                  <a:pt x="12254" y="19709"/>
                  <a:pt x="12155" y="19985"/>
                  <a:pt x="12236" y="20228"/>
                </a:cubicBezTo>
                <a:cubicBezTo>
                  <a:pt x="12327" y="20504"/>
                  <a:pt x="12600" y="20612"/>
                  <a:pt x="12807" y="20455"/>
                </a:cubicBezTo>
                <a:cubicBezTo>
                  <a:pt x="13114" y="20269"/>
                  <a:pt x="13415" y="20061"/>
                  <a:pt x="13706" y="19829"/>
                </a:cubicBezTo>
                <a:cubicBezTo>
                  <a:pt x="13996" y="19597"/>
                  <a:pt x="14276" y="19341"/>
                  <a:pt x="14547" y="19063"/>
                </a:cubicBezTo>
                <a:cubicBezTo>
                  <a:pt x="14685" y="18924"/>
                  <a:pt x="14723" y="18686"/>
                  <a:pt x="14638" y="18495"/>
                </a:cubicBezTo>
                <a:cubicBezTo>
                  <a:pt x="14580" y="18365"/>
                  <a:pt x="14481" y="18281"/>
                  <a:pt x="14373" y="18253"/>
                </a:cubicBezTo>
                <a:close/>
                <a:moveTo>
                  <a:pt x="6272" y="20166"/>
                </a:moveTo>
                <a:cubicBezTo>
                  <a:pt x="6117" y="20186"/>
                  <a:pt x="5979" y="20316"/>
                  <a:pt x="5935" y="20510"/>
                </a:cubicBezTo>
                <a:cubicBezTo>
                  <a:pt x="5880" y="20756"/>
                  <a:pt x="5996" y="21012"/>
                  <a:pt x="6197" y="21086"/>
                </a:cubicBezTo>
                <a:cubicBezTo>
                  <a:pt x="6522" y="21210"/>
                  <a:pt x="6854" y="21312"/>
                  <a:pt x="7189" y="21390"/>
                </a:cubicBezTo>
                <a:cubicBezTo>
                  <a:pt x="7522" y="21467"/>
                  <a:pt x="7857" y="21521"/>
                  <a:pt x="8196" y="21551"/>
                </a:cubicBezTo>
                <a:cubicBezTo>
                  <a:pt x="8371" y="21550"/>
                  <a:pt x="8523" y="21400"/>
                  <a:pt x="8562" y="21192"/>
                </a:cubicBezTo>
                <a:cubicBezTo>
                  <a:pt x="8613" y="20926"/>
                  <a:pt x="8473" y="20664"/>
                  <a:pt x="8253" y="20613"/>
                </a:cubicBezTo>
                <a:cubicBezTo>
                  <a:pt x="7944" y="20585"/>
                  <a:pt x="7637" y="20534"/>
                  <a:pt x="7333" y="20463"/>
                </a:cubicBezTo>
                <a:cubicBezTo>
                  <a:pt x="7029" y="20391"/>
                  <a:pt x="6726" y="20299"/>
                  <a:pt x="6428" y="20184"/>
                </a:cubicBezTo>
                <a:cubicBezTo>
                  <a:pt x="6375" y="20164"/>
                  <a:pt x="6323" y="20159"/>
                  <a:pt x="6272" y="20166"/>
                </a:cubicBezTo>
                <a:close/>
                <a:moveTo>
                  <a:pt x="11388" y="20195"/>
                </a:moveTo>
                <a:cubicBezTo>
                  <a:pt x="11330" y="20188"/>
                  <a:pt x="11270" y="20194"/>
                  <a:pt x="11211" y="20221"/>
                </a:cubicBezTo>
                <a:cubicBezTo>
                  <a:pt x="10921" y="20328"/>
                  <a:pt x="10629" y="20412"/>
                  <a:pt x="10333" y="20477"/>
                </a:cubicBezTo>
                <a:cubicBezTo>
                  <a:pt x="10038" y="20543"/>
                  <a:pt x="9740" y="20588"/>
                  <a:pt x="9440" y="20613"/>
                </a:cubicBezTo>
                <a:cubicBezTo>
                  <a:pt x="9241" y="20600"/>
                  <a:pt x="9067" y="20779"/>
                  <a:pt x="9043" y="21020"/>
                </a:cubicBezTo>
                <a:cubicBezTo>
                  <a:pt x="9012" y="21336"/>
                  <a:pt x="9236" y="21600"/>
                  <a:pt x="9494" y="21555"/>
                </a:cubicBezTo>
                <a:cubicBezTo>
                  <a:pt x="9824" y="21527"/>
                  <a:pt x="10152" y="21477"/>
                  <a:pt x="10477" y="21405"/>
                </a:cubicBezTo>
                <a:cubicBezTo>
                  <a:pt x="10803" y="21332"/>
                  <a:pt x="11124" y="21240"/>
                  <a:pt x="11442" y="21122"/>
                </a:cubicBezTo>
                <a:cubicBezTo>
                  <a:pt x="11637" y="21071"/>
                  <a:pt x="11768" y="20846"/>
                  <a:pt x="11740" y="20606"/>
                </a:cubicBezTo>
                <a:cubicBezTo>
                  <a:pt x="11713" y="20378"/>
                  <a:pt x="11561" y="20217"/>
                  <a:pt x="11388" y="20195"/>
                </a:cubicBezTo>
                <a:close/>
              </a:path>
            </a:pathLst>
          </a:custGeom>
          <a:solidFill>
            <a:srgbClr val="8FB0CC"/>
          </a:solidFill>
          <a:ln w="12700" cap="flat">
            <a:noFill/>
            <a:miter lim="400000"/>
          </a:ln>
          <a:effectLst/>
        </p:spPr>
        <p:txBody>
          <a:bodyPr wrap="square" lIns="0" tIns="0" rIns="0" bIns="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defRPr sz="3200" b="0">
                <a:solidFill>
                  <a:srgbClr val="FFFFFF"/>
                </a:solidFill>
                <a:latin typeface="+mn-lt"/>
                <a:ea typeface="+mn-ea"/>
                <a:cs typeface="+mn-cs"/>
                <a:sym typeface="Helvetica Neue Medium"/>
              </a:defRPr>
            </a:pPr>
            <a:endParaRPr kumimoji="0" sz="1600" b="0" i="0" u="none" strike="noStrike" kern="1200" cap="none" spc="0" normalizeH="0" baseline="0" noProof="0">
              <a:ln>
                <a:noFill/>
              </a:ln>
              <a:solidFill>
                <a:schemeClr val="tx1">
                  <a:lumMod val="90000"/>
                  <a:lumOff val="10000"/>
                </a:schemeClr>
              </a:solidFill>
              <a:effectLst/>
              <a:uLnTx/>
              <a:uFillTx/>
              <a:cs typeface="+mn-ea"/>
              <a:sym typeface="+mn-lt"/>
            </a:endParaRPr>
          </a:p>
        </p:txBody>
      </p:sp>
      <p:sp>
        <p:nvSpPr>
          <p:cNvPr id="45" name="Линия"/>
          <p:cNvSpPr/>
          <p:nvPr>
            <p:custDataLst>
              <p:tags r:id="rId17"/>
            </p:custDataLst>
          </p:nvPr>
        </p:nvSpPr>
        <p:spPr>
          <a:xfrm>
            <a:off x="9533890" y="4214495"/>
            <a:ext cx="0" cy="412115"/>
          </a:xfrm>
          <a:prstGeom prst="line">
            <a:avLst/>
          </a:prstGeom>
          <a:noFill/>
          <a:ln w="25400" cap="flat">
            <a:solidFill>
              <a:schemeClr val="accent1"/>
            </a:solidFill>
            <a:prstDash val="solid"/>
            <a:miter lim="400000"/>
            <a:tailEnd type="oval"/>
          </a:ln>
          <a:effectLst/>
        </p:spPr>
        <p:txBody>
          <a:bodyPr wrap="square" lIns="0" tIns="0" rIns="0" bIns="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defRPr sz="3200" b="0">
                <a:solidFill>
                  <a:srgbClr val="FFFFFF"/>
                </a:solidFill>
                <a:latin typeface="+mn-lt"/>
                <a:ea typeface="+mn-ea"/>
                <a:cs typeface="+mn-cs"/>
                <a:sym typeface="Helvetica Neue Medium"/>
              </a:defRPr>
            </a:pPr>
            <a:endParaRPr kumimoji="0" sz="1600" b="0" i="0" u="none" strike="noStrike" kern="1200" cap="none" spc="0" normalizeH="0" baseline="0" noProof="0">
              <a:ln>
                <a:noFill/>
              </a:ln>
              <a:solidFill>
                <a:schemeClr val="tx1">
                  <a:lumMod val="90000"/>
                  <a:lumOff val="10000"/>
                </a:schemeClr>
              </a:solidFill>
              <a:effectLst/>
              <a:uLnTx/>
              <a:uFillTx/>
              <a:cs typeface="+mn-ea"/>
              <a:sym typeface="+mn-lt"/>
            </a:endParaRPr>
          </a:p>
        </p:txBody>
      </p:sp>
      <p:sp>
        <p:nvSpPr>
          <p:cNvPr id="57" name="矩形 56"/>
          <p:cNvSpPr/>
          <p:nvPr>
            <p:custDataLst>
              <p:tags r:id="rId18"/>
            </p:custDataLst>
          </p:nvPr>
        </p:nvSpPr>
        <p:spPr>
          <a:xfrm>
            <a:off x="8748395" y="4715510"/>
            <a:ext cx="1570990" cy="923290"/>
          </a:xfrm>
          <a:prstGeom prst="rect">
            <a:avLst/>
          </a:prstGeom>
        </p:spPr>
        <p:txBody>
          <a:bodyPr wrap="square" lIns="91440" tIns="45720" rIns="91440" bIns="45720">
            <a:normAutofit/>
          </a:bodyPr>
          <a:lstStyle/>
          <a:p>
            <a:pPr marL="0" lvl="0" indent="0" algn="ctr" defTabSz="457200">
              <a:lnSpc>
                <a:spcPct val="120000"/>
              </a:lnSpc>
              <a:spcBef>
                <a:spcPts val="0"/>
              </a:spcBef>
              <a:spcAft>
                <a:spcPts val="0"/>
              </a:spcAft>
              <a:buSzPct val="100000"/>
              <a:buNone/>
            </a:pPr>
            <a:r>
              <a:rPr lang="zh-CN" altLang="en-US" sz="1600" kern="100" spc="150">
                <a:solidFill>
                  <a:schemeClr val="tx1">
                    <a:lumMod val="90000"/>
                    <a:lumOff val="10000"/>
                  </a:schemeClr>
                </a:solidFill>
                <a:cs typeface="+mn-ea"/>
                <a:sym typeface="+mn-lt"/>
              </a:rPr>
              <a:t>计算每种产品的单位成本</a:t>
            </a:r>
            <a:endParaRPr lang="zh-CN" altLang="en-US" sz="1600" kern="100" spc="150">
              <a:solidFill>
                <a:schemeClr val="tx1">
                  <a:lumMod val="90000"/>
                  <a:lumOff val="10000"/>
                </a:schemeClr>
              </a:solidFill>
              <a:cs typeface="+mn-ea"/>
              <a:sym typeface="+mn-lt"/>
            </a:endParaRPr>
          </a:p>
        </p:txBody>
      </p:sp>
      <p:sp>
        <p:nvSpPr>
          <p:cNvPr id="22" name="Кружок"/>
          <p:cNvSpPr/>
          <p:nvPr>
            <p:custDataLst>
              <p:tags r:id="rId19"/>
            </p:custDataLst>
          </p:nvPr>
        </p:nvSpPr>
        <p:spPr>
          <a:xfrm>
            <a:off x="7359015" y="3345180"/>
            <a:ext cx="912495" cy="912495"/>
          </a:xfrm>
          <a:prstGeom prst="ellipse">
            <a:avLst/>
          </a:prstGeom>
          <a:solidFill>
            <a:srgbClr val="CB2B2B"/>
          </a:solidFill>
          <a:ln w="12700" cap="flat">
            <a:noFill/>
            <a:miter lim="400000"/>
          </a:ln>
          <a:effectLst/>
        </p:spPr>
        <p:txBody>
          <a:bodyPr wrap="square" lIns="0" tIns="0" rIns="0" bIns="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defRPr sz="3200" b="0">
                <a:solidFill>
                  <a:srgbClr val="FFFFFF"/>
                </a:solidFill>
                <a:latin typeface="+mn-lt"/>
                <a:ea typeface="+mn-ea"/>
                <a:cs typeface="+mn-cs"/>
                <a:sym typeface="Helvetica Neue Medium"/>
              </a:defRPr>
            </a:pPr>
            <a:endParaRPr kumimoji="0" sz="1600" b="0" i="0" u="none" strike="noStrike" kern="1200" cap="none" spc="0" normalizeH="0" baseline="0" noProof="0">
              <a:ln>
                <a:noFill/>
              </a:ln>
              <a:solidFill>
                <a:schemeClr val="tx1">
                  <a:lumMod val="90000"/>
                  <a:lumOff val="10000"/>
                </a:schemeClr>
              </a:solidFill>
              <a:effectLst/>
              <a:uLnTx/>
              <a:uFillTx/>
              <a:cs typeface="+mn-ea"/>
              <a:sym typeface="+mn-lt"/>
            </a:endParaRPr>
          </a:p>
        </p:txBody>
      </p:sp>
      <p:sp>
        <p:nvSpPr>
          <p:cNvPr id="23" name="Фигура"/>
          <p:cNvSpPr/>
          <p:nvPr>
            <p:custDataLst>
              <p:tags r:id="rId20"/>
            </p:custDataLst>
          </p:nvPr>
        </p:nvSpPr>
        <p:spPr>
          <a:xfrm flipV="1">
            <a:off x="7254240" y="3241040"/>
            <a:ext cx="1364615" cy="1118870"/>
          </a:xfrm>
          <a:custGeom>
            <a:avLst/>
            <a:gdLst/>
            <a:ahLst/>
            <a:cxnLst>
              <a:cxn ang="0">
                <a:pos x="wd2" y="hd2"/>
              </a:cxn>
              <a:cxn ang="5400000">
                <a:pos x="wd2" y="hd2"/>
              </a:cxn>
              <a:cxn ang="10800000">
                <a:pos x="wd2" y="hd2"/>
              </a:cxn>
              <a:cxn ang="16200000">
                <a:pos x="wd2" y="hd2"/>
              </a:cxn>
            </a:cxnLst>
            <a:rect l="0" t="0" r="r" b="b"/>
            <a:pathLst>
              <a:path w="21564" h="21560" extrusionOk="0">
                <a:moveTo>
                  <a:pt x="8863" y="0"/>
                </a:moveTo>
                <a:cubicBezTo>
                  <a:pt x="6596" y="0"/>
                  <a:pt x="4331" y="1054"/>
                  <a:pt x="2601" y="3162"/>
                </a:cubicBezTo>
                <a:cubicBezTo>
                  <a:pt x="868" y="5275"/>
                  <a:pt x="3" y="8045"/>
                  <a:pt x="7" y="10814"/>
                </a:cubicBezTo>
                <a:cubicBezTo>
                  <a:pt x="-34" y="11071"/>
                  <a:pt x="108" y="11320"/>
                  <a:pt x="320" y="11364"/>
                </a:cubicBezTo>
                <a:cubicBezTo>
                  <a:pt x="586" y="11418"/>
                  <a:pt x="818" y="11140"/>
                  <a:pt x="780" y="10814"/>
                </a:cubicBezTo>
                <a:cubicBezTo>
                  <a:pt x="776" y="8287"/>
                  <a:pt x="1566" y="5758"/>
                  <a:pt x="3148" y="3829"/>
                </a:cubicBezTo>
                <a:cubicBezTo>
                  <a:pt x="4727" y="1905"/>
                  <a:pt x="6794" y="942"/>
                  <a:pt x="8863" y="942"/>
                </a:cubicBezTo>
                <a:cubicBezTo>
                  <a:pt x="10932" y="942"/>
                  <a:pt x="12999" y="1905"/>
                  <a:pt x="14578" y="3829"/>
                </a:cubicBezTo>
                <a:cubicBezTo>
                  <a:pt x="16160" y="5758"/>
                  <a:pt x="16950" y="8287"/>
                  <a:pt x="16946" y="10814"/>
                </a:cubicBezTo>
                <a:cubicBezTo>
                  <a:pt x="16911" y="11075"/>
                  <a:pt x="17062" y="11320"/>
                  <a:pt x="17277" y="11353"/>
                </a:cubicBezTo>
                <a:cubicBezTo>
                  <a:pt x="17290" y="11355"/>
                  <a:pt x="17301" y="11349"/>
                  <a:pt x="17313" y="11349"/>
                </a:cubicBezTo>
                <a:lnTo>
                  <a:pt x="17313" y="11356"/>
                </a:lnTo>
                <a:lnTo>
                  <a:pt x="20220" y="11356"/>
                </a:lnTo>
                <a:lnTo>
                  <a:pt x="19252" y="12536"/>
                </a:lnTo>
                <a:cubicBezTo>
                  <a:pt x="19099" y="12723"/>
                  <a:pt x="19099" y="13028"/>
                  <a:pt x="19252" y="13214"/>
                </a:cubicBezTo>
                <a:cubicBezTo>
                  <a:pt x="19405" y="13401"/>
                  <a:pt x="19655" y="13401"/>
                  <a:pt x="19808" y="13214"/>
                </a:cubicBezTo>
                <a:lnTo>
                  <a:pt x="21449" y="11210"/>
                </a:lnTo>
                <a:cubicBezTo>
                  <a:pt x="21527" y="11115"/>
                  <a:pt x="21565" y="10990"/>
                  <a:pt x="21564" y="10865"/>
                </a:cubicBezTo>
                <a:cubicBezTo>
                  <a:pt x="21566" y="10740"/>
                  <a:pt x="21528" y="10610"/>
                  <a:pt x="21449" y="10514"/>
                </a:cubicBezTo>
                <a:lnTo>
                  <a:pt x="19808" y="8513"/>
                </a:lnTo>
                <a:cubicBezTo>
                  <a:pt x="19732" y="8419"/>
                  <a:pt x="19632" y="8373"/>
                  <a:pt x="19532" y="8373"/>
                </a:cubicBezTo>
                <a:cubicBezTo>
                  <a:pt x="19431" y="8373"/>
                  <a:pt x="19329" y="8419"/>
                  <a:pt x="19252" y="8513"/>
                </a:cubicBezTo>
                <a:cubicBezTo>
                  <a:pt x="19099" y="8699"/>
                  <a:pt x="19099" y="9001"/>
                  <a:pt x="19252" y="9187"/>
                </a:cubicBezTo>
                <a:lnTo>
                  <a:pt x="20244" y="10396"/>
                </a:lnTo>
                <a:lnTo>
                  <a:pt x="17704" y="10396"/>
                </a:lnTo>
                <a:cubicBezTo>
                  <a:pt x="17624" y="7769"/>
                  <a:pt x="16771" y="5169"/>
                  <a:pt x="15125" y="3162"/>
                </a:cubicBezTo>
                <a:cubicBezTo>
                  <a:pt x="13395" y="1054"/>
                  <a:pt x="11130" y="0"/>
                  <a:pt x="8863" y="0"/>
                </a:cubicBezTo>
                <a:close/>
                <a:moveTo>
                  <a:pt x="590" y="12199"/>
                </a:moveTo>
                <a:cubicBezTo>
                  <a:pt x="532" y="12191"/>
                  <a:pt x="470" y="12198"/>
                  <a:pt x="410" y="12225"/>
                </a:cubicBezTo>
                <a:cubicBezTo>
                  <a:pt x="220" y="12309"/>
                  <a:pt x="117" y="12561"/>
                  <a:pt x="178" y="12797"/>
                </a:cubicBezTo>
                <a:cubicBezTo>
                  <a:pt x="234" y="13160"/>
                  <a:pt x="306" y="13519"/>
                  <a:pt x="392" y="13874"/>
                </a:cubicBezTo>
                <a:cubicBezTo>
                  <a:pt x="478" y="14229"/>
                  <a:pt x="576" y="14580"/>
                  <a:pt x="693" y="14926"/>
                </a:cubicBezTo>
                <a:cubicBezTo>
                  <a:pt x="753" y="15129"/>
                  <a:pt x="923" y="15251"/>
                  <a:pt x="1098" y="15219"/>
                </a:cubicBezTo>
                <a:cubicBezTo>
                  <a:pt x="1348" y="15173"/>
                  <a:pt x="1499" y="14858"/>
                  <a:pt x="1408" y="14570"/>
                </a:cubicBezTo>
                <a:cubicBezTo>
                  <a:pt x="1301" y="14255"/>
                  <a:pt x="1210" y="13934"/>
                  <a:pt x="1131" y="13610"/>
                </a:cubicBezTo>
                <a:cubicBezTo>
                  <a:pt x="1053" y="13287"/>
                  <a:pt x="987" y="12960"/>
                  <a:pt x="936" y="12628"/>
                </a:cubicBezTo>
                <a:cubicBezTo>
                  <a:pt x="917" y="12394"/>
                  <a:pt x="767" y="12225"/>
                  <a:pt x="590" y="12199"/>
                </a:cubicBezTo>
                <a:close/>
                <a:moveTo>
                  <a:pt x="17121" y="12269"/>
                </a:moveTo>
                <a:cubicBezTo>
                  <a:pt x="16967" y="12292"/>
                  <a:pt x="16833" y="12424"/>
                  <a:pt x="16790" y="12617"/>
                </a:cubicBezTo>
                <a:cubicBezTo>
                  <a:pt x="16740" y="12945"/>
                  <a:pt x="16678" y="13271"/>
                  <a:pt x="16601" y="13592"/>
                </a:cubicBezTo>
                <a:cubicBezTo>
                  <a:pt x="16523" y="13914"/>
                  <a:pt x="16431" y="14230"/>
                  <a:pt x="16327" y="14541"/>
                </a:cubicBezTo>
                <a:cubicBezTo>
                  <a:pt x="16288" y="14720"/>
                  <a:pt x="16342" y="14911"/>
                  <a:pt x="16462" y="15025"/>
                </a:cubicBezTo>
                <a:cubicBezTo>
                  <a:pt x="16649" y="15201"/>
                  <a:pt x="16919" y="15143"/>
                  <a:pt x="17046" y="14900"/>
                </a:cubicBezTo>
                <a:cubicBezTo>
                  <a:pt x="17160" y="14557"/>
                  <a:pt x="17259" y="14210"/>
                  <a:pt x="17343" y="13856"/>
                </a:cubicBezTo>
                <a:cubicBezTo>
                  <a:pt x="17427" y="13503"/>
                  <a:pt x="17496" y="13146"/>
                  <a:pt x="17551" y="12786"/>
                </a:cubicBezTo>
                <a:cubicBezTo>
                  <a:pt x="17572" y="12559"/>
                  <a:pt x="17457" y="12347"/>
                  <a:pt x="17277" y="12284"/>
                </a:cubicBezTo>
                <a:cubicBezTo>
                  <a:pt x="17224" y="12265"/>
                  <a:pt x="17172" y="12261"/>
                  <a:pt x="17121" y="12269"/>
                </a:cubicBezTo>
                <a:close/>
                <a:moveTo>
                  <a:pt x="16213" y="15501"/>
                </a:moveTo>
                <a:cubicBezTo>
                  <a:pt x="16054" y="15485"/>
                  <a:pt x="15895" y="15590"/>
                  <a:pt x="15825" y="15779"/>
                </a:cubicBezTo>
                <a:cubicBezTo>
                  <a:pt x="15703" y="16033"/>
                  <a:pt x="15571" y="16281"/>
                  <a:pt x="15428" y="16523"/>
                </a:cubicBezTo>
                <a:cubicBezTo>
                  <a:pt x="15286" y="16765"/>
                  <a:pt x="15134" y="17001"/>
                  <a:pt x="14971" y="17231"/>
                </a:cubicBezTo>
                <a:cubicBezTo>
                  <a:pt x="14798" y="17435"/>
                  <a:pt x="14815" y="17780"/>
                  <a:pt x="15007" y="17956"/>
                </a:cubicBezTo>
                <a:cubicBezTo>
                  <a:pt x="15183" y="18117"/>
                  <a:pt x="15433" y="18067"/>
                  <a:pt x="15558" y="17846"/>
                </a:cubicBezTo>
                <a:cubicBezTo>
                  <a:pt x="15736" y="17595"/>
                  <a:pt x="15903" y="17338"/>
                  <a:pt x="16060" y="17073"/>
                </a:cubicBezTo>
                <a:cubicBezTo>
                  <a:pt x="16216" y="16808"/>
                  <a:pt x="16362" y="16534"/>
                  <a:pt x="16495" y="16256"/>
                </a:cubicBezTo>
                <a:cubicBezTo>
                  <a:pt x="16634" y="16023"/>
                  <a:pt x="16576" y="15698"/>
                  <a:pt x="16369" y="15560"/>
                </a:cubicBezTo>
                <a:cubicBezTo>
                  <a:pt x="16319" y="15526"/>
                  <a:pt x="16266" y="15506"/>
                  <a:pt x="16213" y="15501"/>
                </a:cubicBezTo>
                <a:close/>
                <a:moveTo>
                  <a:pt x="1474" y="15541"/>
                </a:moveTo>
                <a:cubicBezTo>
                  <a:pt x="1416" y="15556"/>
                  <a:pt x="1359" y="15588"/>
                  <a:pt x="1309" y="15637"/>
                </a:cubicBezTo>
                <a:cubicBezTo>
                  <a:pt x="1143" y="15797"/>
                  <a:pt x="1116" y="16091"/>
                  <a:pt x="1249" y="16293"/>
                </a:cubicBezTo>
                <a:cubicBezTo>
                  <a:pt x="1380" y="16563"/>
                  <a:pt x="1521" y="16827"/>
                  <a:pt x="1672" y="17084"/>
                </a:cubicBezTo>
                <a:cubicBezTo>
                  <a:pt x="1824" y="17341"/>
                  <a:pt x="1987" y="17591"/>
                  <a:pt x="2159" y="17835"/>
                </a:cubicBezTo>
                <a:cubicBezTo>
                  <a:pt x="2320" y="18038"/>
                  <a:pt x="2589" y="18031"/>
                  <a:pt x="2740" y="17817"/>
                </a:cubicBezTo>
                <a:cubicBezTo>
                  <a:pt x="2860" y="17646"/>
                  <a:pt x="2861" y="17393"/>
                  <a:pt x="2743" y="17220"/>
                </a:cubicBezTo>
                <a:cubicBezTo>
                  <a:pt x="2585" y="16997"/>
                  <a:pt x="2438" y="16769"/>
                  <a:pt x="2301" y="16534"/>
                </a:cubicBezTo>
                <a:cubicBezTo>
                  <a:pt x="2163" y="16300"/>
                  <a:pt x="2035" y="16058"/>
                  <a:pt x="1916" y="15812"/>
                </a:cubicBezTo>
                <a:cubicBezTo>
                  <a:pt x="1835" y="15599"/>
                  <a:pt x="1648" y="15497"/>
                  <a:pt x="1474" y="15541"/>
                </a:cubicBezTo>
                <a:close/>
                <a:moveTo>
                  <a:pt x="3296" y="18191"/>
                </a:moveTo>
                <a:cubicBezTo>
                  <a:pt x="3169" y="18222"/>
                  <a:pt x="3054" y="18325"/>
                  <a:pt x="3001" y="18491"/>
                </a:cubicBezTo>
                <a:cubicBezTo>
                  <a:pt x="2934" y="18701"/>
                  <a:pt x="3004" y="18940"/>
                  <a:pt x="3167" y="19048"/>
                </a:cubicBezTo>
                <a:cubicBezTo>
                  <a:pt x="3429" y="19318"/>
                  <a:pt x="3701" y="19568"/>
                  <a:pt x="3981" y="19796"/>
                </a:cubicBezTo>
                <a:cubicBezTo>
                  <a:pt x="4261" y="20023"/>
                  <a:pt x="4548" y="20228"/>
                  <a:pt x="4844" y="20411"/>
                </a:cubicBezTo>
                <a:cubicBezTo>
                  <a:pt x="5045" y="20564"/>
                  <a:pt x="5313" y="20464"/>
                  <a:pt x="5409" y="20199"/>
                </a:cubicBezTo>
                <a:cubicBezTo>
                  <a:pt x="5498" y="19954"/>
                  <a:pt x="5398" y="19668"/>
                  <a:pt x="5193" y="19572"/>
                </a:cubicBezTo>
                <a:cubicBezTo>
                  <a:pt x="4923" y="19405"/>
                  <a:pt x="4660" y="19219"/>
                  <a:pt x="4405" y="19012"/>
                </a:cubicBezTo>
                <a:cubicBezTo>
                  <a:pt x="4150" y="18804"/>
                  <a:pt x="3902" y="18576"/>
                  <a:pt x="3663" y="18330"/>
                </a:cubicBezTo>
                <a:cubicBezTo>
                  <a:pt x="3561" y="18201"/>
                  <a:pt x="3423" y="18160"/>
                  <a:pt x="3296" y="18191"/>
                </a:cubicBezTo>
                <a:close/>
                <a:moveTo>
                  <a:pt x="14373" y="18253"/>
                </a:moveTo>
                <a:cubicBezTo>
                  <a:pt x="14265" y="18225"/>
                  <a:pt x="14147" y="18254"/>
                  <a:pt x="14051" y="18345"/>
                </a:cubicBezTo>
                <a:cubicBezTo>
                  <a:pt x="13803" y="18599"/>
                  <a:pt x="13546" y="18833"/>
                  <a:pt x="13279" y="19045"/>
                </a:cubicBezTo>
                <a:cubicBezTo>
                  <a:pt x="13012" y="19256"/>
                  <a:pt x="12736" y="19446"/>
                  <a:pt x="12455" y="19616"/>
                </a:cubicBezTo>
                <a:cubicBezTo>
                  <a:pt x="12254" y="19709"/>
                  <a:pt x="12155" y="19985"/>
                  <a:pt x="12236" y="20228"/>
                </a:cubicBezTo>
                <a:cubicBezTo>
                  <a:pt x="12327" y="20504"/>
                  <a:pt x="12600" y="20612"/>
                  <a:pt x="12807" y="20455"/>
                </a:cubicBezTo>
                <a:cubicBezTo>
                  <a:pt x="13114" y="20269"/>
                  <a:pt x="13415" y="20061"/>
                  <a:pt x="13706" y="19829"/>
                </a:cubicBezTo>
                <a:cubicBezTo>
                  <a:pt x="13996" y="19597"/>
                  <a:pt x="14276" y="19341"/>
                  <a:pt x="14547" y="19063"/>
                </a:cubicBezTo>
                <a:cubicBezTo>
                  <a:pt x="14685" y="18924"/>
                  <a:pt x="14723" y="18686"/>
                  <a:pt x="14638" y="18495"/>
                </a:cubicBezTo>
                <a:cubicBezTo>
                  <a:pt x="14580" y="18365"/>
                  <a:pt x="14481" y="18281"/>
                  <a:pt x="14373" y="18253"/>
                </a:cubicBezTo>
                <a:close/>
                <a:moveTo>
                  <a:pt x="6272" y="20166"/>
                </a:moveTo>
                <a:cubicBezTo>
                  <a:pt x="6117" y="20186"/>
                  <a:pt x="5979" y="20316"/>
                  <a:pt x="5935" y="20510"/>
                </a:cubicBezTo>
                <a:cubicBezTo>
                  <a:pt x="5880" y="20756"/>
                  <a:pt x="5996" y="21012"/>
                  <a:pt x="6197" y="21086"/>
                </a:cubicBezTo>
                <a:cubicBezTo>
                  <a:pt x="6522" y="21210"/>
                  <a:pt x="6854" y="21312"/>
                  <a:pt x="7189" y="21390"/>
                </a:cubicBezTo>
                <a:cubicBezTo>
                  <a:pt x="7522" y="21467"/>
                  <a:pt x="7857" y="21521"/>
                  <a:pt x="8196" y="21551"/>
                </a:cubicBezTo>
                <a:cubicBezTo>
                  <a:pt x="8371" y="21550"/>
                  <a:pt x="8523" y="21400"/>
                  <a:pt x="8562" y="21192"/>
                </a:cubicBezTo>
                <a:cubicBezTo>
                  <a:pt x="8613" y="20926"/>
                  <a:pt x="8473" y="20664"/>
                  <a:pt x="8253" y="20613"/>
                </a:cubicBezTo>
                <a:cubicBezTo>
                  <a:pt x="7944" y="20585"/>
                  <a:pt x="7637" y="20534"/>
                  <a:pt x="7333" y="20463"/>
                </a:cubicBezTo>
                <a:cubicBezTo>
                  <a:pt x="7029" y="20391"/>
                  <a:pt x="6726" y="20299"/>
                  <a:pt x="6428" y="20184"/>
                </a:cubicBezTo>
                <a:cubicBezTo>
                  <a:pt x="6375" y="20164"/>
                  <a:pt x="6323" y="20159"/>
                  <a:pt x="6272" y="20166"/>
                </a:cubicBezTo>
                <a:close/>
                <a:moveTo>
                  <a:pt x="11388" y="20195"/>
                </a:moveTo>
                <a:cubicBezTo>
                  <a:pt x="11330" y="20188"/>
                  <a:pt x="11270" y="20194"/>
                  <a:pt x="11211" y="20221"/>
                </a:cubicBezTo>
                <a:cubicBezTo>
                  <a:pt x="10921" y="20328"/>
                  <a:pt x="10629" y="20412"/>
                  <a:pt x="10333" y="20477"/>
                </a:cubicBezTo>
                <a:cubicBezTo>
                  <a:pt x="10038" y="20543"/>
                  <a:pt x="9740" y="20588"/>
                  <a:pt x="9440" y="20613"/>
                </a:cubicBezTo>
                <a:cubicBezTo>
                  <a:pt x="9241" y="20600"/>
                  <a:pt x="9067" y="20779"/>
                  <a:pt x="9043" y="21020"/>
                </a:cubicBezTo>
                <a:cubicBezTo>
                  <a:pt x="9012" y="21336"/>
                  <a:pt x="9236" y="21600"/>
                  <a:pt x="9494" y="21555"/>
                </a:cubicBezTo>
                <a:cubicBezTo>
                  <a:pt x="9824" y="21527"/>
                  <a:pt x="10152" y="21477"/>
                  <a:pt x="10477" y="21405"/>
                </a:cubicBezTo>
                <a:cubicBezTo>
                  <a:pt x="10803" y="21332"/>
                  <a:pt x="11124" y="21240"/>
                  <a:pt x="11442" y="21122"/>
                </a:cubicBezTo>
                <a:cubicBezTo>
                  <a:pt x="11637" y="21071"/>
                  <a:pt x="11768" y="20846"/>
                  <a:pt x="11740" y="20606"/>
                </a:cubicBezTo>
                <a:cubicBezTo>
                  <a:pt x="11713" y="20378"/>
                  <a:pt x="11561" y="20217"/>
                  <a:pt x="11388" y="20195"/>
                </a:cubicBezTo>
                <a:close/>
              </a:path>
            </a:pathLst>
          </a:custGeom>
          <a:solidFill>
            <a:srgbClr val="E89191"/>
          </a:solidFill>
          <a:ln w="12700" cap="flat">
            <a:noFill/>
            <a:miter lim="400000"/>
          </a:ln>
          <a:effectLst/>
        </p:spPr>
        <p:txBody>
          <a:bodyPr wrap="square" lIns="0" tIns="0" rIns="0" bIns="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defRPr sz="3200" b="0">
                <a:solidFill>
                  <a:srgbClr val="FFFFFF"/>
                </a:solidFill>
                <a:latin typeface="+mn-lt"/>
                <a:ea typeface="+mn-ea"/>
                <a:cs typeface="+mn-cs"/>
                <a:sym typeface="Helvetica Neue Medium"/>
              </a:defRPr>
            </a:pPr>
            <a:endParaRPr kumimoji="0" sz="1600" b="0" i="0" u="none" strike="noStrike" kern="1200" cap="none" spc="0" normalizeH="0" baseline="0" noProof="0">
              <a:ln>
                <a:noFill/>
              </a:ln>
              <a:solidFill>
                <a:schemeClr val="tx1">
                  <a:lumMod val="90000"/>
                  <a:lumOff val="10000"/>
                </a:schemeClr>
              </a:solidFill>
              <a:effectLst/>
              <a:uLnTx/>
              <a:uFillTx/>
              <a:cs typeface="+mn-ea"/>
              <a:sym typeface="+mn-lt"/>
            </a:endParaRPr>
          </a:p>
        </p:txBody>
      </p:sp>
      <p:sp>
        <p:nvSpPr>
          <p:cNvPr id="25" name="Линия"/>
          <p:cNvSpPr/>
          <p:nvPr>
            <p:custDataLst>
              <p:tags r:id="rId21"/>
            </p:custDataLst>
          </p:nvPr>
        </p:nvSpPr>
        <p:spPr>
          <a:xfrm>
            <a:off x="7811770" y="2975610"/>
            <a:ext cx="0" cy="412115"/>
          </a:xfrm>
          <a:prstGeom prst="line">
            <a:avLst/>
          </a:prstGeom>
          <a:noFill/>
          <a:ln w="25400" cap="flat">
            <a:solidFill>
              <a:schemeClr val="accent2"/>
            </a:solidFill>
            <a:prstDash val="solid"/>
            <a:miter lim="400000"/>
            <a:headEnd type="oval"/>
            <a:tailEnd w="med" len="med"/>
          </a:ln>
          <a:effectLst/>
        </p:spPr>
        <p:txBody>
          <a:bodyPr wrap="square" lIns="0" tIns="0" rIns="0" bIns="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defRPr sz="3200" b="0">
                <a:solidFill>
                  <a:srgbClr val="FFFFFF"/>
                </a:solidFill>
                <a:latin typeface="+mn-lt"/>
                <a:ea typeface="+mn-ea"/>
                <a:cs typeface="+mn-cs"/>
                <a:sym typeface="Helvetica Neue Medium"/>
              </a:defRPr>
            </a:pPr>
            <a:endParaRPr kumimoji="0" sz="1600" b="0" i="0" u="none" strike="noStrike" kern="1200" cap="none" spc="0" normalizeH="0" baseline="0" noProof="0">
              <a:ln>
                <a:noFill/>
              </a:ln>
              <a:solidFill>
                <a:schemeClr val="tx1">
                  <a:lumMod val="90000"/>
                  <a:lumOff val="10000"/>
                </a:schemeClr>
              </a:solidFill>
              <a:effectLst/>
              <a:uLnTx/>
              <a:uFillTx/>
              <a:cs typeface="+mn-ea"/>
              <a:sym typeface="+mn-lt"/>
            </a:endParaRPr>
          </a:p>
        </p:txBody>
      </p:sp>
      <p:sp>
        <p:nvSpPr>
          <p:cNvPr id="60" name="矩形 59"/>
          <p:cNvSpPr/>
          <p:nvPr>
            <p:custDataLst>
              <p:tags r:id="rId22"/>
            </p:custDataLst>
          </p:nvPr>
        </p:nvSpPr>
        <p:spPr>
          <a:xfrm>
            <a:off x="7026275" y="1995805"/>
            <a:ext cx="1570990" cy="913765"/>
          </a:xfrm>
          <a:prstGeom prst="rect">
            <a:avLst/>
          </a:prstGeom>
        </p:spPr>
        <p:txBody>
          <a:bodyPr wrap="square" lIns="91440" tIns="45720" rIns="91440" bIns="45720" anchor="b">
            <a:normAutofit/>
          </a:bodyPr>
          <a:lstStyle/>
          <a:p>
            <a:pPr marL="0" lvl="0" indent="0" algn="ctr" defTabSz="457200">
              <a:lnSpc>
                <a:spcPct val="130000"/>
              </a:lnSpc>
              <a:spcBef>
                <a:spcPts val="0"/>
              </a:spcBef>
              <a:spcAft>
                <a:spcPts val="0"/>
              </a:spcAft>
              <a:buSzPct val="100000"/>
              <a:buNone/>
            </a:pPr>
            <a:r>
              <a:rPr lang="zh-CN" altLang="en-US" sz="1600" kern="100" spc="150">
                <a:solidFill>
                  <a:schemeClr val="tx1">
                    <a:lumMod val="90000"/>
                    <a:lumOff val="10000"/>
                  </a:schemeClr>
                </a:solidFill>
                <a:cs typeface="+mn-ea"/>
                <a:sym typeface="+mn-lt"/>
              </a:rPr>
              <a:t>确定各作业成本库的分配率</a:t>
            </a:r>
            <a:endParaRPr lang="zh-CN" altLang="en-US" sz="1600" kern="100" spc="150">
              <a:solidFill>
                <a:schemeClr val="tx1">
                  <a:lumMod val="90000"/>
                  <a:lumOff val="10000"/>
                </a:schemeClr>
              </a:solidFill>
              <a:cs typeface="+mn-ea"/>
              <a:sym typeface="+mn-lt"/>
            </a:endParaRPr>
          </a:p>
        </p:txBody>
      </p:sp>
      <p:sp>
        <p:nvSpPr>
          <p:cNvPr id="5" name="矩形 4"/>
          <p:cNvSpPr/>
          <p:nvPr>
            <p:custDataLst>
              <p:tags r:id="rId23"/>
            </p:custDataLst>
          </p:nvPr>
        </p:nvSpPr>
        <p:spPr>
          <a:xfrm>
            <a:off x="2312035" y="3525520"/>
            <a:ext cx="679450" cy="448310"/>
          </a:xfrm>
          <a:prstGeom prst="rect">
            <a:avLst/>
          </a:prstGeom>
        </p:spPr>
        <p:txBody>
          <a:bodyPr wrap="square" lIns="0" tIns="0" rIns="0" bIns="0" anchor="ctr" anchorCtr="0"/>
          <a:lstStyle/>
          <a:p>
            <a:pPr lvl="0" algn="ctr" defTabSz="457200">
              <a:lnSpc>
                <a:spcPct val="130000"/>
              </a:lnSpc>
            </a:pPr>
            <a:r>
              <a:rPr lang="en-US" altLang="zh-CN" sz="3600" b="1" kern="100" spc="150">
                <a:solidFill>
                  <a:schemeClr val="bg1"/>
                </a:solidFill>
                <a:cs typeface="+mn-ea"/>
                <a:sym typeface="+mn-lt"/>
              </a:rPr>
              <a:t>01</a:t>
            </a:r>
            <a:endParaRPr lang="en-US" altLang="zh-CN" sz="3600" b="1" kern="100" spc="150">
              <a:solidFill>
                <a:schemeClr val="bg1"/>
              </a:solidFill>
              <a:cs typeface="+mn-ea"/>
              <a:sym typeface="+mn-lt"/>
            </a:endParaRPr>
          </a:p>
        </p:txBody>
      </p:sp>
      <p:sp>
        <p:nvSpPr>
          <p:cNvPr id="3" name="矩形 2"/>
          <p:cNvSpPr/>
          <p:nvPr>
            <p:custDataLst>
              <p:tags r:id="rId24"/>
            </p:custDataLst>
          </p:nvPr>
        </p:nvSpPr>
        <p:spPr>
          <a:xfrm>
            <a:off x="4031615" y="3525520"/>
            <a:ext cx="679450" cy="448310"/>
          </a:xfrm>
          <a:prstGeom prst="rect">
            <a:avLst/>
          </a:prstGeom>
        </p:spPr>
        <p:txBody>
          <a:bodyPr wrap="square" lIns="0" tIns="0" rIns="0" bIns="0" anchor="ctr" anchorCtr="0"/>
          <a:lstStyle/>
          <a:p>
            <a:pPr lvl="0" algn="ctr" defTabSz="457200">
              <a:lnSpc>
                <a:spcPct val="130000"/>
              </a:lnSpc>
            </a:pPr>
            <a:r>
              <a:rPr lang="en-US" altLang="zh-CN" sz="3600" b="1" kern="100" spc="150">
                <a:solidFill>
                  <a:schemeClr val="bg1"/>
                </a:solidFill>
                <a:cs typeface="+mn-ea"/>
                <a:sym typeface="+mn-lt"/>
              </a:rPr>
              <a:t>02</a:t>
            </a:r>
            <a:endParaRPr lang="en-US" altLang="zh-CN" sz="3600" b="1" kern="100" spc="150">
              <a:solidFill>
                <a:schemeClr val="bg1"/>
              </a:solidFill>
              <a:cs typeface="+mn-ea"/>
              <a:sym typeface="+mn-lt"/>
            </a:endParaRPr>
          </a:p>
        </p:txBody>
      </p:sp>
      <p:sp>
        <p:nvSpPr>
          <p:cNvPr id="8" name="矩形 7"/>
          <p:cNvSpPr/>
          <p:nvPr>
            <p:custDataLst>
              <p:tags r:id="rId25"/>
            </p:custDataLst>
          </p:nvPr>
        </p:nvSpPr>
        <p:spPr>
          <a:xfrm>
            <a:off x="5753100" y="3525520"/>
            <a:ext cx="679450" cy="448310"/>
          </a:xfrm>
          <a:prstGeom prst="rect">
            <a:avLst/>
          </a:prstGeom>
        </p:spPr>
        <p:txBody>
          <a:bodyPr wrap="square" lIns="0" tIns="0" rIns="0" bIns="0" anchor="ctr" anchorCtr="0"/>
          <a:lstStyle/>
          <a:p>
            <a:pPr lvl="0" algn="ctr" defTabSz="457200">
              <a:lnSpc>
                <a:spcPct val="130000"/>
              </a:lnSpc>
            </a:pPr>
            <a:r>
              <a:rPr lang="en-US" altLang="zh-CN" sz="3600" b="1" kern="100" spc="150">
                <a:solidFill>
                  <a:schemeClr val="bg1"/>
                </a:solidFill>
                <a:cs typeface="+mn-ea"/>
                <a:sym typeface="+mn-lt"/>
              </a:rPr>
              <a:t>03</a:t>
            </a:r>
            <a:endParaRPr lang="en-US" altLang="zh-CN" sz="3600" b="1" kern="100" spc="150">
              <a:solidFill>
                <a:schemeClr val="bg1"/>
              </a:solidFill>
              <a:cs typeface="+mn-ea"/>
              <a:sym typeface="+mn-lt"/>
            </a:endParaRPr>
          </a:p>
        </p:txBody>
      </p:sp>
      <p:sp>
        <p:nvSpPr>
          <p:cNvPr id="7" name="矩形 6"/>
          <p:cNvSpPr/>
          <p:nvPr>
            <p:custDataLst>
              <p:tags r:id="rId26"/>
            </p:custDataLst>
          </p:nvPr>
        </p:nvSpPr>
        <p:spPr>
          <a:xfrm>
            <a:off x="7475855" y="3525520"/>
            <a:ext cx="679450" cy="448310"/>
          </a:xfrm>
          <a:prstGeom prst="rect">
            <a:avLst/>
          </a:prstGeom>
        </p:spPr>
        <p:txBody>
          <a:bodyPr wrap="square" lIns="0" tIns="0" rIns="0" bIns="0" anchor="ctr" anchorCtr="0"/>
          <a:lstStyle/>
          <a:p>
            <a:pPr lvl="0" algn="ctr" defTabSz="457200">
              <a:lnSpc>
                <a:spcPct val="130000"/>
              </a:lnSpc>
            </a:pPr>
            <a:r>
              <a:rPr lang="en-US" altLang="zh-CN" sz="3600" b="1" kern="100" spc="150">
                <a:solidFill>
                  <a:schemeClr val="bg1"/>
                </a:solidFill>
                <a:cs typeface="+mn-ea"/>
                <a:sym typeface="+mn-lt"/>
              </a:rPr>
              <a:t>04</a:t>
            </a:r>
            <a:endParaRPr lang="en-US" altLang="zh-CN" sz="3600" b="1" kern="100" spc="150">
              <a:solidFill>
                <a:schemeClr val="bg1"/>
              </a:solidFill>
              <a:cs typeface="+mn-ea"/>
              <a:sym typeface="+mn-lt"/>
            </a:endParaRPr>
          </a:p>
        </p:txBody>
      </p:sp>
      <p:sp>
        <p:nvSpPr>
          <p:cNvPr id="12" name="矩形 11"/>
          <p:cNvSpPr/>
          <p:nvPr>
            <p:custDataLst>
              <p:tags r:id="rId27"/>
            </p:custDataLst>
          </p:nvPr>
        </p:nvSpPr>
        <p:spPr>
          <a:xfrm>
            <a:off x="9182100" y="3525520"/>
            <a:ext cx="679450" cy="448310"/>
          </a:xfrm>
          <a:prstGeom prst="rect">
            <a:avLst/>
          </a:prstGeom>
        </p:spPr>
        <p:txBody>
          <a:bodyPr wrap="square" lIns="0" tIns="0" rIns="0" bIns="0" anchor="ctr" anchorCtr="0"/>
          <a:lstStyle/>
          <a:p>
            <a:pPr lvl="0" algn="ctr" defTabSz="457200">
              <a:lnSpc>
                <a:spcPct val="130000"/>
              </a:lnSpc>
            </a:pPr>
            <a:r>
              <a:rPr lang="en-US" altLang="zh-CN" sz="3600" b="1" kern="100" spc="150">
                <a:solidFill>
                  <a:schemeClr val="bg1"/>
                </a:solidFill>
                <a:cs typeface="+mn-ea"/>
                <a:sym typeface="+mn-lt"/>
              </a:rPr>
              <a:t>05</a:t>
            </a:r>
            <a:endParaRPr lang="en-US" altLang="zh-CN" sz="3600" b="1" kern="100" spc="150">
              <a:solidFill>
                <a:schemeClr val="bg1"/>
              </a:solidFill>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heel(1)">
                                      <p:cBhvr>
                                        <p:cTn id="7" dur="2000"/>
                                        <p:tgtEl>
                                          <p:spTgt spid="13"/>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heel(1)">
                                      <p:cBhvr>
                                        <p:cTn id="10" dur="2000"/>
                                        <p:tgtEl>
                                          <p:spTgt spid="9"/>
                                        </p:tgtEl>
                                      </p:cBhvr>
                                    </p:animEffect>
                                  </p:childTnLst>
                                </p:cTn>
                              </p:par>
                              <p:par>
                                <p:cTn id="11" presetID="21" presetClass="entr" presetSubtype="1"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heel(1)">
                                      <p:cBhvr>
                                        <p:cTn id="13" dur="2000"/>
                                        <p:tgtEl>
                                          <p:spTgt spid="2"/>
                                        </p:tgtEl>
                                      </p:cBhvr>
                                    </p:animEffect>
                                  </p:childTnLst>
                                </p:cTn>
                              </p:par>
                              <p:par>
                                <p:cTn id="14" presetID="21" presetClass="entr" presetSubtype="1" fill="hold" grpId="0" nodeType="withEffect">
                                  <p:stCondLst>
                                    <p:cond delay="0"/>
                                  </p:stCondLst>
                                  <p:childTnLst>
                                    <p:set>
                                      <p:cBhvr>
                                        <p:cTn id="15" dur="1" fill="hold">
                                          <p:stCondLst>
                                            <p:cond delay="0"/>
                                          </p:stCondLst>
                                        </p:cTn>
                                        <p:tgtEl>
                                          <p:spTgt spid="941"/>
                                        </p:tgtEl>
                                        <p:attrNameLst>
                                          <p:attrName>style.visibility</p:attrName>
                                        </p:attrNameLst>
                                      </p:cBhvr>
                                      <p:to>
                                        <p:strVal val="visible"/>
                                      </p:to>
                                    </p:set>
                                    <p:animEffect transition="in" filter="wheel(1)">
                                      <p:cBhvr>
                                        <p:cTn id="16" dur="2000"/>
                                        <p:tgtEl>
                                          <p:spTgt spid="941"/>
                                        </p:tgtEl>
                                      </p:cBhvr>
                                    </p:animEffect>
                                  </p:childTnLst>
                                </p:cTn>
                              </p:par>
                              <p:par>
                                <p:cTn id="17" presetID="21" presetClass="entr" presetSubtype="1" fill="hold" grpId="0" nodeType="withEffect">
                                  <p:stCondLst>
                                    <p:cond delay="0"/>
                                  </p:stCondLst>
                                  <p:childTnLst>
                                    <p:set>
                                      <p:cBhvr>
                                        <p:cTn id="18" dur="1" fill="hold">
                                          <p:stCondLst>
                                            <p:cond delay="0"/>
                                          </p:stCondLst>
                                        </p:cTn>
                                        <p:tgtEl>
                                          <p:spTgt spid="942"/>
                                        </p:tgtEl>
                                        <p:attrNameLst>
                                          <p:attrName>style.visibility</p:attrName>
                                        </p:attrNameLst>
                                      </p:cBhvr>
                                      <p:to>
                                        <p:strVal val="visible"/>
                                      </p:to>
                                    </p:set>
                                    <p:animEffect transition="in" filter="wheel(1)">
                                      <p:cBhvr>
                                        <p:cTn id="19" dur="2000"/>
                                        <p:tgtEl>
                                          <p:spTgt spid="942"/>
                                        </p:tgtEl>
                                      </p:cBhvr>
                                    </p:animEffect>
                                  </p:childTnLst>
                                </p:cTn>
                              </p:par>
                              <p:par>
                                <p:cTn id="20" presetID="21" presetClass="entr" presetSubtype="1" fill="hold" grpId="0" nodeType="withEffect">
                                  <p:stCondLst>
                                    <p:cond delay="0"/>
                                  </p:stCondLst>
                                  <p:childTnLst>
                                    <p:set>
                                      <p:cBhvr>
                                        <p:cTn id="21" dur="1" fill="hold">
                                          <p:stCondLst>
                                            <p:cond delay="0"/>
                                          </p:stCondLst>
                                        </p:cTn>
                                        <p:tgtEl>
                                          <p:spTgt spid="925"/>
                                        </p:tgtEl>
                                        <p:attrNameLst>
                                          <p:attrName>style.visibility</p:attrName>
                                        </p:attrNameLst>
                                      </p:cBhvr>
                                      <p:to>
                                        <p:strVal val="visible"/>
                                      </p:to>
                                    </p:set>
                                    <p:animEffect transition="in" filter="wheel(1)">
                                      <p:cBhvr>
                                        <p:cTn id="22" dur="2000"/>
                                        <p:tgtEl>
                                          <p:spTgt spid="925"/>
                                        </p:tgtEl>
                                      </p:cBhvr>
                                    </p:animEffect>
                                  </p:childTnLst>
                                </p:cTn>
                              </p:par>
                              <p:par>
                                <p:cTn id="23" presetID="21" presetClass="entr" presetSubtype="1"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heel(1)">
                                      <p:cBhvr>
                                        <p:cTn id="25" dur="2000"/>
                                        <p:tgtEl>
                                          <p:spTgt spid="10"/>
                                        </p:tgtEl>
                                      </p:cBhvr>
                                    </p:animEffect>
                                  </p:childTnLst>
                                </p:cTn>
                              </p:par>
                              <p:par>
                                <p:cTn id="26" presetID="21" presetClass="entr" presetSubtype="1" fill="hold" grpId="0" nodeType="withEffect">
                                  <p:stCondLst>
                                    <p:cond delay="0"/>
                                  </p:stCondLst>
                                  <p:childTnLst>
                                    <p:set>
                                      <p:cBhvr>
                                        <p:cTn id="27" dur="1" fill="hold">
                                          <p:stCondLst>
                                            <p:cond delay="0"/>
                                          </p:stCondLst>
                                        </p:cTn>
                                        <p:tgtEl>
                                          <p:spTgt spid="943"/>
                                        </p:tgtEl>
                                        <p:attrNameLst>
                                          <p:attrName>style.visibility</p:attrName>
                                        </p:attrNameLst>
                                      </p:cBhvr>
                                      <p:to>
                                        <p:strVal val="visible"/>
                                      </p:to>
                                    </p:set>
                                    <p:animEffect transition="in" filter="wheel(1)">
                                      <p:cBhvr>
                                        <p:cTn id="28" dur="2000"/>
                                        <p:tgtEl>
                                          <p:spTgt spid="943"/>
                                        </p:tgtEl>
                                      </p:cBhvr>
                                    </p:animEffect>
                                  </p:childTnLst>
                                </p:cTn>
                              </p:par>
                              <p:par>
                                <p:cTn id="29" presetID="21" presetClass="entr" presetSubtype="1" fill="hold" grpId="0" nodeType="withEffect">
                                  <p:stCondLst>
                                    <p:cond delay="0"/>
                                  </p:stCondLst>
                                  <p:childTnLst>
                                    <p:set>
                                      <p:cBhvr>
                                        <p:cTn id="30" dur="1" fill="hold">
                                          <p:stCondLst>
                                            <p:cond delay="0"/>
                                          </p:stCondLst>
                                        </p:cTn>
                                        <p:tgtEl>
                                          <p:spTgt spid="944"/>
                                        </p:tgtEl>
                                        <p:attrNameLst>
                                          <p:attrName>style.visibility</p:attrName>
                                        </p:attrNameLst>
                                      </p:cBhvr>
                                      <p:to>
                                        <p:strVal val="visible"/>
                                      </p:to>
                                    </p:set>
                                    <p:animEffect transition="in" filter="wheel(1)">
                                      <p:cBhvr>
                                        <p:cTn id="31" dur="2000"/>
                                        <p:tgtEl>
                                          <p:spTgt spid="944"/>
                                        </p:tgtEl>
                                      </p:cBhvr>
                                    </p:animEffect>
                                  </p:childTnLst>
                                </p:cTn>
                              </p:par>
                              <p:par>
                                <p:cTn id="32" presetID="21" presetClass="entr" presetSubtype="1" fill="hold" grpId="0" nodeType="withEffect">
                                  <p:stCondLst>
                                    <p:cond delay="0"/>
                                  </p:stCondLst>
                                  <p:childTnLst>
                                    <p:set>
                                      <p:cBhvr>
                                        <p:cTn id="33" dur="1" fill="hold">
                                          <p:stCondLst>
                                            <p:cond delay="0"/>
                                          </p:stCondLst>
                                        </p:cTn>
                                        <p:tgtEl>
                                          <p:spTgt spid="69"/>
                                        </p:tgtEl>
                                        <p:attrNameLst>
                                          <p:attrName>style.visibility</p:attrName>
                                        </p:attrNameLst>
                                      </p:cBhvr>
                                      <p:to>
                                        <p:strVal val="visible"/>
                                      </p:to>
                                    </p:set>
                                    <p:animEffect transition="in" filter="wheel(1)">
                                      <p:cBhvr>
                                        <p:cTn id="34" dur="2000"/>
                                        <p:tgtEl>
                                          <p:spTgt spid="69"/>
                                        </p:tgtEl>
                                      </p:cBhvr>
                                    </p:animEffect>
                                  </p:childTnLst>
                                </p:cTn>
                              </p:par>
                              <p:par>
                                <p:cTn id="35" presetID="21" presetClass="entr" presetSubtype="1" fill="hold" grpId="0" nodeType="withEffect">
                                  <p:stCondLst>
                                    <p:cond delay="0"/>
                                  </p:stCondLst>
                                  <p:childTnLst>
                                    <p:set>
                                      <p:cBhvr>
                                        <p:cTn id="36" dur="1" fill="hold">
                                          <p:stCondLst>
                                            <p:cond delay="0"/>
                                          </p:stCondLst>
                                        </p:cTn>
                                        <p:tgtEl>
                                          <p:spTgt spid="78"/>
                                        </p:tgtEl>
                                        <p:attrNameLst>
                                          <p:attrName>style.visibility</p:attrName>
                                        </p:attrNameLst>
                                      </p:cBhvr>
                                      <p:to>
                                        <p:strVal val="visible"/>
                                      </p:to>
                                    </p:set>
                                    <p:animEffect transition="in" filter="wheel(1)">
                                      <p:cBhvr>
                                        <p:cTn id="37" dur="2000"/>
                                        <p:tgtEl>
                                          <p:spTgt spid="78"/>
                                        </p:tgtEl>
                                      </p:cBhvr>
                                    </p:animEffect>
                                  </p:childTnLst>
                                </p:cTn>
                              </p:par>
                              <p:par>
                                <p:cTn id="38" presetID="21" presetClass="entr" presetSubtype="1" fill="hold" grpId="0" nodeType="withEffect">
                                  <p:stCondLst>
                                    <p:cond delay="0"/>
                                  </p:stCondLst>
                                  <p:childTnLst>
                                    <p:set>
                                      <p:cBhvr>
                                        <p:cTn id="39" dur="1" fill="hold">
                                          <p:stCondLst>
                                            <p:cond delay="0"/>
                                          </p:stCondLst>
                                        </p:cTn>
                                        <p:tgtEl>
                                          <p:spTgt spid="945"/>
                                        </p:tgtEl>
                                        <p:attrNameLst>
                                          <p:attrName>style.visibility</p:attrName>
                                        </p:attrNameLst>
                                      </p:cBhvr>
                                      <p:to>
                                        <p:strVal val="visible"/>
                                      </p:to>
                                    </p:set>
                                    <p:animEffect transition="in" filter="wheel(1)">
                                      <p:cBhvr>
                                        <p:cTn id="40" dur="2000"/>
                                        <p:tgtEl>
                                          <p:spTgt spid="945"/>
                                        </p:tgtEl>
                                      </p:cBhvr>
                                    </p:animEffect>
                                  </p:childTnLst>
                                </p:cTn>
                              </p:par>
                              <p:par>
                                <p:cTn id="41" presetID="21" presetClass="entr" presetSubtype="1" fill="hold" grpId="0" nodeType="withEffect">
                                  <p:stCondLst>
                                    <p:cond delay="0"/>
                                  </p:stCondLst>
                                  <p:childTnLst>
                                    <p:set>
                                      <p:cBhvr>
                                        <p:cTn id="42" dur="1" fill="hold">
                                          <p:stCondLst>
                                            <p:cond delay="0"/>
                                          </p:stCondLst>
                                        </p:cTn>
                                        <p:tgtEl>
                                          <p:spTgt spid="946"/>
                                        </p:tgtEl>
                                        <p:attrNameLst>
                                          <p:attrName>style.visibility</p:attrName>
                                        </p:attrNameLst>
                                      </p:cBhvr>
                                      <p:to>
                                        <p:strVal val="visible"/>
                                      </p:to>
                                    </p:set>
                                    <p:animEffect transition="in" filter="wheel(1)">
                                      <p:cBhvr>
                                        <p:cTn id="43" dur="2000"/>
                                        <p:tgtEl>
                                          <p:spTgt spid="946"/>
                                        </p:tgtEl>
                                      </p:cBhvr>
                                    </p:animEffect>
                                  </p:childTnLst>
                                </p:cTn>
                              </p:par>
                              <p:par>
                                <p:cTn id="44" presetID="21" presetClass="entr" presetSubtype="1" fill="hold" grpId="0" nodeType="withEffect">
                                  <p:stCondLst>
                                    <p:cond delay="0"/>
                                  </p:stCondLst>
                                  <p:childTnLst>
                                    <p:set>
                                      <p:cBhvr>
                                        <p:cTn id="45" dur="1" fill="hold">
                                          <p:stCondLst>
                                            <p:cond delay="0"/>
                                          </p:stCondLst>
                                        </p:cTn>
                                        <p:tgtEl>
                                          <p:spTgt spid="931"/>
                                        </p:tgtEl>
                                        <p:attrNameLst>
                                          <p:attrName>style.visibility</p:attrName>
                                        </p:attrNameLst>
                                      </p:cBhvr>
                                      <p:to>
                                        <p:strVal val="visible"/>
                                      </p:to>
                                    </p:set>
                                    <p:animEffect transition="in" filter="wheel(1)">
                                      <p:cBhvr>
                                        <p:cTn id="46" dur="2000"/>
                                        <p:tgtEl>
                                          <p:spTgt spid="931"/>
                                        </p:tgtEl>
                                      </p:cBhvr>
                                    </p:animEffect>
                                  </p:childTnLst>
                                </p:cTn>
                              </p:par>
                              <p:par>
                                <p:cTn id="47" presetID="21" presetClass="entr" presetSubtype="1" fill="hold" grpId="0" nodeType="with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wheel(1)">
                                      <p:cBhvr>
                                        <p:cTn id="49" dur="2000"/>
                                        <p:tgtEl>
                                          <p:spTgt spid="54"/>
                                        </p:tgtEl>
                                      </p:cBhvr>
                                    </p:animEffect>
                                  </p:childTnLst>
                                </p:cTn>
                              </p:par>
                              <p:par>
                                <p:cTn id="50" presetID="21" presetClass="entr" presetSubtype="1" fill="hold" grpId="0" nodeType="withEffect">
                                  <p:stCondLst>
                                    <p:cond delay="0"/>
                                  </p:stCondLst>
                                  <p:childTnLst>
                                    <p:set>
                                      <p:cBhvr>
                                        <p:cTn id="51" dur="1" fill="hold">
                                          <p:stCondLst>
                                            <p:cond delay="0"/>
                                          </p:stCondLst>
                                        </p:cTn>
                                        <p:tgtEl>
                                          <p:spTgt spid="42"/>
                                        </p:tgtEl>
                                        <p:attrNameLst>
                                          <p:attrName>style.visibility</p:attrName>
                                        </p:attrNameLst>
                                      </p:cBhvr>
                                      <p:to>
                                        <p:strVal val="visible"/>
                                      </p:to>
                                    </p:set>
                                    <p:animEffect transition="in" filter="wheel(1)">
                                      <p:cBhvr>
                                        <p:cTn id="52" dur="2000"/>
                                        <p:tgtEl>
                                          <p:spTgt spid="42"/>
                                        </p:tgtEl>
                                      </p:cBhvr>
                                    </p:animEffect>
                                  </p:childTnLst>
                                </p:cTn>
                              </p:par>
                              <p:par>
                                <p:cTn id="53" presetID="21" presetClass="entr" presetSubtype="1" fill="hold" grpId="0" nodeType="with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heel(1)">
                                      <p:cBhvr>
                                        <p:cTn id="55" dur="2000"/>
                                        <p:tgtEl>
                                          <p:spTgt spid="43"/>
                                        </p:tgtEl>
                                      </p:cBhvr>
                                    </p:animEffect>
                                  </p:childTnLst>
                                </p:cTn>
                              </p:par>
                              <p:par>
                                <p:cTn id="56" presetID="21" presetClass="entr" presetSubtype="1" fill="hold" grpId="0" nodeType="withEffect">
                                  <p:stCondLst>
                                    <p:cond delay="0"/>
                                  </p:stCondLst>
                                  <p:childTnLst>
                                    <p:set>
                                      <p:cBhvr>
                                        <p:cTn id="57" dur="1" fill="hold">
                                          <p:stCondLst>
                                            <p:cond delay="0"/>
                                          </p:stCondLst>
                                        </p:cTn>
                                        <p:tgtEl>
                                          <p:spTgt spid="45"/>
                                        </p:tgtEl>
                                        <p:attrNameLst>
                                          <p:attrName>style.visibility</p:attrName>
                                        </p:attrNameLst>
                                      </p:cBhvr>
                                      <p:to>
                                        <p:strVal val="visible"/>
                                      </p:to>
                                    </p:set>
                                    <p:animEffect transition="in" filter="wheel(1)">
                                      <p:cBhvr>
                                        <p:cTn id="58" dur="2000"/>
                                        <p:tgtEl>
                                          <p:spTgt spid="45"/>
                                        </p:tgtEl>
                                      </p:cBhvr>
                                    </p:animEffect>
                                  </p:childTnLst>
                                </p:cTn>
                              </p:par>
                              <p:par>
                                <p:cTn id="59" presetID="21" presetClass="entr" presetSubtype="1" fill="hold" grpId="0" nodeType="withEffect">
                                  <p:stCondLst>
                                    <p:cond delay="0"/>
                                  </p:stCondLst>
                                  <p:childTnLst>
                                    <p:set>
                                      <p:cBhvr>
                                        <p:cTn id="60" dur="1" fill="hold">
                                          <p:stCondLst>
                                            <p:cond delay="0"/>
                                          </p:stCondLst>
                                        </p:cTn>
                                        <p:tgtEl>
                                          <p:spTgt spid="57"/>
                                        </p:tgtEl>
                                        <p:attrNameLst>
                                          <p:attrName>style.visibility</p:attrName>
                                        </p:attrNameLst>
                                      </p:cBhvr>
                                      <p:to>
                                        <p:strVal val="visible"/>
                                      </p:to>
                                    </p:set>
                                    <p:animEffect transition="in" filter="wheel(1)">
                                      <p:cBhvr>
                                        <p:cTn id="61" dur="2000"/>
                                        <p:tgtEl>
                                          <p:spTgt spid="57"/>
                                        </p:tgtEl>
                                      </p:cBhvr>
                                    </p:animEffect>
                                  </p:childTnLst>
                                </p:cTn>
                              </p:par>
                              <p:par>
                                <p:cTn id="62" presetID="21" presetClass="entr" presetSubtype="1" fill="hold" grpId="0"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heel(1)">
                                      <p:cBhvr>
                                        <p:cTn id="64" dur="2000"/>
                                        <p:tgtEl>
                                          <p:spTgt spid="22"/>
                                        </p:tgtEl>
                                      </p:cBhvr>
                                    </p:animEffect>
                                  </p:childTnLst>
                                </p:cTn>
                              </p:par>
                              <p:par>
                                <p:cTn id="65" presetID="21" presetClass="entr" presetSubtype="1"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Effect transition="in" filter="wheel(1)">
                                      <p:cBhvr>
                                        <p:cTn id="67" dur="2000"/>
                                        <p:tgtEl>
                                          <p:spTgt spid="23"/>
                                        </p:tgtEl>
                                      </p:cBhvr>
                                    </p:animEffect>
                                  </p:childTnLst>
                                </p:cTn>
                              </p:par>
                              <p:par>
                                <p:cTn id="68" presetID="21" presetClass="entr" presetSubtype="1" fill="hold" grpId="0" nodeType="withEffect">
                                  <p:stCondLst>
                                    <p:cond delay="0"/>
                                  </p:stCondLst>
                                  <p:childTnLst>
                                    <p:set>
                                      <p:cBhvr>
                                        <p:cTn id="69" dur="1" fill="hold">
                                          <p:stCondLst>
                                            <p:cond delay="0"/>
                                          </p:stCondLst>
                                        </p:cTn>
                                        <p:tgtEl>
                                          <p:spTgt spid="25"/>
                                        </p:tgtEl>
                                        <p:attrNameLst>
                                          <p:attrName>style.visibility</p:attrName>
                                        </p:attrNameLst>
                                      </p:cBhvr>
                                      <p:to>
                                        <p:strVal val="visible"/>
                                      </p:to>
                                    </p:set>
                                    <p:animEffect transition="in" filter="wheel(1)">
                                      <p:cBhvr>
                                        <p:cTn id="70" dur="2000"/>
                                        <p:tgtEl>
                                          <p:spTgt spid="25"/>
                                        </p:tgtEl>
                                      </p:cBhvr>
                                    </p:animEffect>
                                  </p:childTnLst>
                                </p:cTn>
                              </p:par>
                              <p:par>
                                <p:cTn id="71" presetID="21" presetClass="entr" presetSubtype="1" fill="hold" grpId="0" nodeType="withEffect">
                                  <p:stCondLst>
                                    <p:cond delay="0"/>
                                  </p:stCondLst>
                                  <p:childTnLst>
                                    <p:set>
                                      <p:cBhvr>
                                        <p:cTn id="72" dur="1" fill="hold">
                                          <p:stCondLst>
                                            <p:cond delay="0"/>
                                          </p:stCondLst>
                                        </p:cTn>
                                        <p:tgtEl>
                                          <p:spTgt spid="60"/>
                                        </p:tgtEl>
                                        <p:attrNameLst>
                                          <p:attrName>style.visibility</p:attrName>
                                        </p:attrNameLst>
                                      </p:cBhvr>
                                      <p:to>
                                        <p:strVal val="visible"/>
                                      </p:to>
                                    </p:set>
                                    <p:animEffect transition="in" filter="wheel(1)">
                                      <p:cBhvr>
                                        <p:cTn id="73" dur="2000"/>
                                        <p:tgtEl>
                                          <p:spTgt spid="60"/>
                                        </p:tgtEl>
                                      </p:cBhvr>
                                    </p:animEffect>
                                  </p:childTnLst>
                                </p:cTn>
                              </p:par>
                              <p:par>
                                <p:cTn id="74" presetID="21" presetClass="entr" presetSubtype="1" fill="hold" grpId="0" nodeType="withEffect">
                                  <p:stCondLst>
                                    <p:cond delay="0"/>
                                  </p:stCondLst>
                                  <p:childTnLst>
                                    <p:set>
                                      <p:cBhvr>
                                        <p:cTn id="75" dur="1" fill="hold">
                                          <p:stCondLst>
                                            <p:cond delay="0"/>
                                          </p:stCondLst>
                                        </p:cTn>
                                        <p:tgtEl>
                                          <p:spTgt spid="5"/>
                                        </p:tgtEl>
                                        <p:attrNameLst>
                                          <p:attrName>style.visibility</p:attrName>
                                        </p:attrNameLst>
                                      </p:cBhvr>
                                      <p:to>
                                        <p:strVal val="visible"/>
                                      </p:to>
                                    </p:set>
                                    <p:animEffect transition="in" filter="wheel(1)">
                                      <p:cBhvr>
                                        <p:cTn id="76" dur="2000"/>
                                        <p:tgtEl>
                                          <p:spTgt spid="5"/>
                                        </p:tgtEl>
                                      </p:cBhvr>
                                    </p:animEffect>
                                  </p:childTnLst>
                                </p:cTn>
                              </p:par>
                              <p:par>
                                <p:cTn id="77" presetID="21" presetClass="entr" presetSubtype="1" fill="hold" grpId="0" nodeType="withEffect">
                                  <p:stCondLst>
                                    <p:cond delay="0"/>
                                  </p:stCondLst>
                                  <p:childTnLst>
                                    <p:set>
                                      <p:cBhvr>
                                        <p:cTn id="78" dur="1" fill="hold">
                                          <p:stCondLst>
                                            <p:cond delay="0"/>
                                          </p:stCondLst>
                                        </p:cTn>
                                        <p:tgtEl>
                                          <p:spTgt spid="3"/>
                                        </p:tgtEl>
                                        <p:attrNameLst>
                                          <p:attrName>style.visibility</p:attrName>
                                        </p:attrNameLst>
                                      </p:cBhvr>
                                      <p:to>
                                        <p:strVal val="visible"/>
                                      </p:to>
                                    </p:set>
                                    <p:animEffect transition="in" filter="wheel(1)">
                                      <p:cBhvr>
                                        <p:cTn id="79" dur="2000"/>
                                        <p:tgtEl>
                                          <p:spTgt spid="3"/>
                                        </p:tgtEl>
                                      </p:cBhvr>
                                    </p:animEffect>
                                  </p:childTnLst>
                                </p:cTn>
                              </p:par>
                              <p:par>
                                <p:cTn id="80" presetID="21" presetClass="entr" presetSubtype="1" fill="hold" grpId="0" nodeType="with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heel(1)">
                                      <p:cBhvr>
                                        <p:cTn id="82" dur="2000"/>
                                        <p:tgtEl>
                                          <p:spTgt spid="8"/>
                                        </p:tgtEl>
                                      </p:cBhvr>
                                    </p:animEffect>
                                  </p:childTnLst>
                                </p:cTn>
                              </p:par>
                              <p:par>
                                <p:cTn id="83" presetID="21" presetClass="entr" presetSubtype="1" fill="hold" grpId="0" nodeType="withEffect">
                                  <p:stCondLst>
                                    <p:cond delay="0"/>
                                  </p:stCondLst>
                                  <p:childTnLst>
                                    <p:set>
                                      <p:cBhvr>
                                        <p:cTn id="84" dur="1" fill="hold">
                                          <p:stCondLst>
                                            <p:cond delay="0"/>
                                          </p:stCondLst>
                                        </p:cTn>
                                        <p:tgtEl>
                                          <p:spTgt spid="7"/>
                                        </p:tgtEl>
                                        <p:attrNameLst>
                                          <p:attrName>style.visibility</p:attrName>
                                        </p:attrNameLst>
                                      </p:cBhvr>
                                      <p:to>
                                        <p:strVal val="visible"/>
                                      </p:to>
                                    </p:set>
                                    <p:animEffect transition="in" filter="wheel(1)">
                                      <p:cBhvr>
                                        <p:cTn id="85" dur="2000"/>
                                        <p:tgtEl>
                                          <p:spTgt spid="7"/>
                                        </p:tgtEl>
                                      </p:cBhvr>
                                    </p:animEffect>
                                  </p:childTnLst>
                                </p:cTn>
                              </p:par>
                              <p:par>
                                <p:cTn id="86" presetID="21" presetClass="entr" presetSubtype="1" fill="hold" grpId="0" nodeType="withEffect">
                                  <p:stCondLst>
                                    <p:cond delay="0"/>
                                  </p:stCondLst>
                                  <p:childTnLst>
                                    <p:set>
                                      <p:cBhvr>
                                        <p:cTn id="87" dur="1" fill="hold">
                                          <p:stCondLst>
                                            <p:cond delay="0"/>
                                          </p:stCondLst>
                                        </p:cTn>
                                        <p:tgtEl>
                                          <p:spTgt spid="12"/>
                                        </p:tgtEl>
                                        <p:attrNameLst>
                                          <p:attrName>style.visibility</p:attrName>
                                        </p:attrNameLst>
                                      </p:cBhvr>
                                      <p:to>
                                        <p:strVal val="visible"/>
                                      </p:to>
                                    </p:set>
                                    <p:animEffect transition="in" filter="wheel(1)">
                                      <p:cBhvr>
                                        <p:cTn id="88"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9" grpId="0"/>
      <p:bldP spid="2" grpId="0"/>
      <p:bldP spid="941" grpId="0" animBg="1"/>
      <p:bldP spid="942" grpId="0" animBg="1"/>
      <p:bldP spid="925" grpId="0" animBg="1"/>
      <p:bldP spid="10" grpId="0"/>
      <p:bldP spid="943" grpId="0" animBg="1"/>
      <p:bldP spid="944" grpId="0" animBg="1"/>
      <p:bldP spid="69" grpId="0" animBg="1"/>
      <p:bldP spid="78" grpId="0"/>
      <p:bldP spid="945" grpId="0" animBg="1"/>
      <p:bldP spid="946" grpId="0" animBg="1"/>
      <p:bldP spid="931" grpId="0" animBg="1"/>
      <p:bldP spid="54" grpId="0"/>
      <p:bldP spid="42" grpId="0" animBg="1"/>
      <p:bldP spid="43" grpId="0" animBg="1"/>
      <p:bldP spid="45" grpId="0" animBg="1"/>
      <p:bldP spid="57" grpId="0"/>
      <p:bldP spid="22" grpId="0" animBg="1"/>
      <p:bldP spid="23" grpId="0" animBg="1"/>
      <p:bldP spid="25" grpId="0" animBg="1"/>
      <p:bldP spid="60" grpId="0"/>
      <p:bldP spid="5" grpId="0"/>
      <p:bldP spid="3" grpId="0"/>
      <p:bldP spid="8" grpId="0"/>
      <p:bldP spid="7" grpId="0"/>
      <p:bldP spid="1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370060" y="231845"/>
            <a:ext cx="4831080" cy="583565"/>
          </a:xfrm>
          <a:prstGeom prst="rect">
            <a:avLst/>
          </a:prstGeom>
        </p:spPr>
        <p:txBody>
          <a:bodyPr wrap="none">
            <a:spAutoFit/>
          </a:bodyPr>
          <a:lstStyle/>
          <a:p>
            <a:pPr algn="l"/>
            <a:r>
              <a:rPr lang="zh-CN" altLang="en-US" sz="3200" b="1" spc="-150" dirty="0">
                <a:solidFill>
                  <a:schemeClr val="accent5">
                    <a:lumMod val="50000"/>
                  </a:schemeClr>
                </a:solidFill>
                <a:cs typeface="+mn-ea"/>
                <a:sym typeface="+mn-lt"/>
              </a:rPr>
              <a:t>正确进行成本核算的重要性</a:t>
            </a:r>
            <a:endParaRPr lang="zh-CN" altLang="en-US" sz="3200" b="1" spc="-150" dirty="0">
              <a:solidFill>
                <a:schemeClr val="accent5">
                  <a:lumMod val="50000"/>
                </a:schemeClr>
              </a:solidFill>
              <a:cs typeface="+mn-ea"/>
              <a:sym typeface="+mn-lt"/>
            </a:endParaRPr>
          </a:p>
        </p:txBody>
      </p:sp>
      <p:sp>
        <p:nvSpPr>
          <p:cNvPr id="2" name="箭头: 五边形 1"/>
          <p:cNvSpPr/>
          <p:nvPr/>
        </p:nvSpPr>
        <p:spPr>
          <a:xfrm>
            <a:off x="1135380" y="1794954"/>
            <a:ext cx="5095585" cy="1153876"/>
          </a:xfrm>
          <a:prstGeom prst="homePlat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 name="箭头: 五边形 9"/>
          <p:cNvSpPr/>
          <p:nvPr/>
        </p:nvSpPr>
        <p:spPr>
          <a:xfrm flipH="1">
            <a:off x="5717195" y="2447694"/>
            <a:ext cx="5095585" cy="1153876"/>
          </a:xfrm>
          <a:prstGeom prst="homePlat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 name="箭头: 五边形 10"/>
          <p:cNvSpPr/>
          <p:nvPr/>
        </p:nvSpPr>
        <p:spPr>
          <a:xfrm>
            <a:off x="1135380" y="3100435"/>
            <a:ext cx="5095585" cy="1153876"/>
          </a:xfrm>
          <a:prstGeom prst="homePlat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 name="箭头: 五边形 11"/>
          <p:cNvSpPr/>
          <p:nvPr/>
        </p:nvSpPr>
        <p:spPr>
          <a:xfrm flipH="1">
            <a:off x="5717195" y="3753175"/>
            <a:ext cx="5095585" cy="1153876"/>
          </a:xfrm>
          <a:prstGeom prst="homePlat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 name="箭头: 五边形 12"/>
          <p:cNvSpPr/>
          <p:nvPr/>
        </p:nvSpPr>
        <p:spPr>
          <a:xfrm>
            <a:off x="1135380" y="4435394"/>
            <a:ext cx="5095585" cy="1153876"/>
          </a:xfrm>
          <a:prstGeom prst="homePlat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6" name="矩形 15"/>
          <p:cNvSpPr/>
          <p:nvPr/>
        </p:nvSpPr>
        <p:spPr>
          <a:xfrm>
            <a:off x="1379220" y="2171837"/>
            <a:ext cx="4754880" cy="398780"/>
          </a:xfrm>
          <a:prstGeom prst="rect">
            <a:avLst/>
          </a:prstGeom>
        </p:spPr>
        <p:txBody>
          <a:bodyPr wrap="none">
            <a:spAutoFit/>
          </a:bodyPr>
          <a:lstStyle/>
          <a:p>
            <a:pPr algn="l"/>
            <a:r>
              <a:rPr lang="zh-CN" altLang="en-US" sz="2000" b="1" dirty="0">
                <a:solidFill>
                  <a:schemeClr val="bg1"/>
                </a:solidFill>
                <a:cs typeface="+mn-ea"/>
                <a:sym typeface="+mn-lt"/>
              </a:rPr>
              <a:t>一、正确计算产品成本，产品合理定价；</a:t>
            </a:r>
            <a:endParaRPr lang="zh-CN" altLang="en-US" sz="2000" b="1" dirty="0">
              <a:solidFill>
                <a:schemeClr val="bg1"/>
              </a:solidFill>
              <a:cs typeface="+mn-ea"/>
              <a:sym typeface="+mn-lt"/>
            </a:endParaRPr>
          </a:p>
        </p:txBody>
      </p:sp>
      <p:sp>
        <p:nvSpPr>
          <p:cNvPr id="18" name="矩形 17"/>
          <p:cNvSpPr/>
          <p:nvPr/>
        </p:nvSpPr>
        <p:spPr>
          <a:xfrm>
            <a:off x="1379220" y="3527054"/>
            <a:ext cx="4246880" cy="398780"/>
          </a:xfrm>
          <a:prstGeom prst="rect">
            <a:avLst/>
          </a:prstGeom>
        </p:spPr>
        <p:txBody>
          <a:bodyPr wrap="none">
            <a:spAutoFit/>
          </a:bodyPr>
          <a:lstStyle/>
          <a:p>
            <a:pPr algn="l"/>
            <a:r>
              <a:rPr lang="zh-CN" altLang="en-US" sz="2000" b="1" dirty="0">
                <a:solidFill>
                  <a:schemeClr val="bg1"/>
                </a:solidFill>
                <a:cs typeface="+mn-ea"/>
                <a:sym typeface="+mn-lt"/>
              </a:rPr>
              <a:t>三、安排好成本的分析和考核工作；</a:t>
            </a:r>
            <a:endParaRPr lang="zh-CN" altLang="en-US" sz="2000" b="1" dirty="0">
              <a:solidFill>
                <a:schemeClr val="bg1"/>
              </a:solidFill>
              <a:cs typeface="+mn-ea"/>
              <a:sym typeface="+mn-lt"/>
            </a:endParaRPr>
          </a:p>
        </p:txBody>
      </p:sp>
      <p:sp>
        <p:nvSpPr>
          <p:cNvPr id="19" name="矩形 18"/>
          <p:cNvSpPr/>
          <p:nvPr/>
        </p:nvSpPr>
        <p:spPr>
          <a:xfrm>
            <a:off x="6077446" y="4141694"/>
            <a:ext cx="3738880" cy="398780"/>
          </a:xfrm>
          <a:prstGeom prst="rect">
            <a:avLst/>
          </a:prstGeom>
        </p:spPr>
        <p:txBody>
          <a:bodyPr wrap="none">
            <a:spAutoFit/>
          </a:bodyPr>
          <a:lstStyle/>
          <a:p>
            <a:pPr algn="l"/>
            <a:r>
              <a:rPr lang="zh-CN" altLang="en-US" sz="2000" b="1" dirty="0">
                <a:solidFill>
                  <a:schemeClr val="bg1"/>
                </a:solidFill>
                <a:cs typeface="+mn-ea"/>
                <a:sym typeface="+mn-lt"/>
              </a:rPr>
              <a:t>四、提高企业的成本管理水平。</a:t>
            </a:r>
            <a:endParaRPr lang="zh-CN" altLang="en-US" sz="2000" b="1" dirty="0">
              <a:solidFill>
                <a:schemeClr val="bg1"/>
              </a:solidFill>
              <a:cs typeface="+mn-ea"/>
              <a:sym typeface="+mn-lt"/>
            </a:endParaRPr>
          </a:p>
        </p:txBody>
      </p:sp>
      <p:sp>
        <p:nvSpPr>
          <p:cNvPr id="24" name="矩形 23"/>
          <p:cNvSpPr/>
          <p:nvPr/>
        </p:nvSpPr>
        <p:spPr>
          <a:xfrm>
            <a:off x="1379220" y="4806468"/>
            <a:ext cx="4500880" cy="398780"/>
          </a:xfrm>
          <a:prstGeom prst="rect">
            <a:avLst/>
          </a:prstGeom>
        </p:spPr>
        <p:txBody>
          <a:bodyPr wrap="none">
            <a:spAutoFit/>
          </a:bodyPr>
          <a:lstStyle/>
          <a:p>
            <a:pPr algn="l"/>
            <a:r>
              <a:rPr lang="zh-CN" altLang="en-US" sz="2000" b="1" dirty="0">
                <a:solidFill>
                  <a:schemeClr val="bg1"/>
                </a:solidFill>
                <a:cs typeface="+mn-ea"/>
                <a:sym typeface="+mn-lt"/>
              </a:rPr>
              <a:t>五、促进企业不断改善成本管理措施；</a:t>
            </a:r>
            <a:endParaRPr lang="zh-CN" altLang="en-US" sz="2000" b="1" dirty="0">
              <a:solidFill>
                <a:schemeClr val="bg1"/>
              </a:solidFill>
              <a:cs typeface="+mn-ea"/>
              <a:sym typeface="+mn-lt"/>
            </a:endParaRPr>
          </a:p>
        </p:txBody>
      </p:sp>
      <p:sp>
        <p:nvSpPr>
          <p:cNvPr id="27" name="矩形 26"/>
          <p:cNvSpPr/>
          <p:nvPr/>
        </p:nvSpPr>
        <p:spPr>
          <a:xfrm>
            <a:off x="6077446" y="2801217"/>
            <a:ext cx="4500880" cy="398780"/>
          </a:xfrm>
          <a:prstGeom prst="rect">
            <a:avLst/>
          </a:prstGeom>
        </p:spPr>
        <p:txBody>
          <a:bodyPr wrap="none">
            <a:spAutoFit/>
          </a:bodyPr>
          <a:lstStyle/>
          <a:p>
            <a:pPr algn="l"/>
            <a:r>
              <a:rPr lang="zh-CN" altLang="en-US" sz="2000" b="1" dirty="0">
                <a:solidFill>
                  <a:schemeClr val="bg1"/>
                </a:solidFill>
                <a:cs typeface="+mn-ea"/>
                <a:sym typeface="+mn-lt"/>
              </a:rPr>
              <a:t>二、正确评价各部门的成本管理业绩；</a:t>
            </a:r>
            <a:endParaRPr lang="zh-CN" altLang="en-US" sz="2000" b="1" dirty="0">
              <a:solidFill>
                <a:schemeClr val="bg1"/>
              </a:solidFill>
              <a:cs typeface="+mn-ea"/>
              <a:sym typeface="+mn-lt"/>
            </a:endParaRPr>
          </a:p>
        </p:txBody>
      </p:sp>
      <p:pic>
        <p:nvPicPr>
          <p:cNvPr id="3" name="图片 2" descr="51miz-E267276-0BAE752F"/>
          <p:cNvPicPr>
            <a:picLocks noChangeAspect="1"/>
          </p:cNvPicPr>
          <p:nvPr/>
        </p:nvPicPr>
        <p:blipFill>
          <a:blip r:embed="rId1"/>
          <a:stretch>
            <a:fillRect/>
          </a:stretch>
        </p:blipFill>
        <p:spPr>
          <a:xfrm>
            <a:off x="7333615" y="4907280"/>
            <a:ext cx="3479165" cy="1795145"/>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mph" presetSubtype="0" fill="hold" grpId="2" nodeType="clickEffect">
                                  <p:stCondLst>
                                    <p:cond delay="0"/>
                                  </p:stCondLst>
                                  <p:childTnLst>
                                    <p:animClr clrSpc="hsl" dir="cw">
                                      <p:cBhvr override="childStyle">
                                        <p:cTn id="6" dur="500" fill="hold"/>
                                        <p:tgtEl>
                                          <p:spTgt spid="9"/>
                                        </p:tgtEl>
                                        <p:attrNameLst>
                                          <p:attrName>style.color</p:attrName>
                                        </p:attrNameLst>
                                      </p:cBhvr>
                                      <p:by>
                                        <p:hsl h="0" s="-70588" l="0"/>
                                      </p:by>
                                    </p:animClr>
                                    <p:animClr clrSpc="hsl" dir="cw">
                                      <p:cBhvr>
                                        <p:cTn id="7" dur="500" fill="hold"/>
                                        <p:tgtEl>
                                          <p:spTgt spid="9"/>
                                        </p:tgtEl>
                                        <p:attrNameLst>
                                          <p:attrName>fillcolor</p:attrName>
                                        </p:attrNameLst>
                                      </p:cBhvr>
                                      <p:by>
                                        <p:hsl h="0" s="-70588" l="0"/>
                                      </p:by>
                                    </p:animClr>
                                    <p:animClr clrSpc="hsl" dir="cw">
                                      <p:cBhvr>
                                        <p:cTn id="8" dur="500" fill="hold"/>
                                        <p:tgtEl>
                                          <p:spTgt spid="9"/>
                                        </p:tgtEl>
                                        <p:attrNameLst>
                                          <p:attrName>stroke.color</p:attrName>
                                        </p:attrNameLst>
                                      </p:cBhvr>
                                      <p:by>
                                        <p:hsl h="0" s="-70588" l="0"/>
                                      </p:by>
                                    </p:animClr>
                                    <p:set>
                                      <p:cBhvr>
                                        <p:cTn id="9" dur="500" fill="hold"/>
                                        <p:tgtEl>
                                          <p:spTgt spid="9"/>
                                        </p:tgtEl>
                                        <p:attrNameLst>
                                          <p:attrName>fill.type</p:attrName>
                                        </p:attrNameLst>
                                      </p:cBhvr>
                                      <p:to>
                                        <p:strVal val="solid"/>
                                      </p:to>
                                    </p:set>
                                  </p:childTnLst>
                                </p:cTn>
                              </p:par>
                              <p:par>
                                <p:cTn id="10" presetID="25" presetClass="emph" presetSubtype="0" fill="hold" grpId="2" nodeType="withEffect">
                                  <p:stCondLst>
                                    <p:cond delay="0"/>
                                  </p:stCondLst>
                                  <p:childTnLst>
                                    <p:animClr clrSpc="hsl" dir="cw">
                                      <p:cBhvr override="childStyle">
                                        <p:cTn id="11" dur="500" fill="hold"/>
                                        <p:tgtEl>
                                          <p:spTgt spid="2"/>
                                        </p:tgtEl>
                                        <p:attrNameLst>
                                          <p:attrName>style.color</p:attrName>
                                        </p:attrNameLst>
                                      </p:cBhvr>
                                      <p:by>
                                        <p:hsl h="0" s="-70588" l="0"/>
                                      </p:by>
                                    </p:animClr>
                                    <p:animClr clrSpc="hsl" dir="cw">
                                      <p:cBhvr>
                                        <p:cTn id="12" dur="500" fill="hold"/>
                                        <p:tgtEl>
                                          <p:spTgt spid="2"/>
                                        </p:tgtEl>
                                        <p:attrNameLst>
                                          <p:attrName>fillcolor</p:attrName>
                                        </p:attrNameLst>
                                      </p:cBhvr>
                                      <p:by>
                                        <p:hsl h="0" s="-70588" l="0"/>
                                      </p:by>
                                    </p:animClr>
                                    <p:animClr clrSpc="hsl" dir="cw">
                                      <p:cBhvr>
                                        <p:cTn id="13" dur="500" fill="hold"/>
                                        <p:tgtEl>
                                          <p:spTgt spid="2"/>
                                        </p:tgtEl>
                                        <p:attrNameLst>
                                          <p:attrName>stroke.color</p:attrName>
                                        </p:attrNameLst>
                                      </p:cBhvr>
                                      <p:by>
                                        <p:hsl h="0" s="-70588" l="0"/>
                                      </p:by>
                                    </p:animClr>
                                    <p:set>
                                      <p:cBhvr>
                                        <p:cTn id="14" dur="500" fill="hold"/>
                                        <p:tgtEl>
                                          <p:spTgt spid="2"/>
                                        </p:tgtEl>
                                        <p:attrNameLst>
                                          <p:attrName>fill.type</p:attrName>
                                        </p:attrNameLst>
                                      </p:cBhvr>
                                      <p:to>
                                        <p:strVal val="solid"/>
                                      </p:to>
                                    </p:set>
                                  </p:childTnLst>
                                </p:cTn>
                              </p:par>
                              <p:par>
                                <p:cTn id="15" presetID="25" presetClass="emph" presetSubtype="0" fill="hold" grpId="2" nodeType="withEffect">
                                  <p:stCondLst>
                                    <p:cond delay="0"/>
                                  </p:stCondLst>
                                  <p:childTnLst>
                                    <p:animClr clrSpc="hsl" dir="cw">
                                      <p:cBhvr override="childStyle">
                                        <p:cTn id="16" dur="500" fill="hold"/>
                                        <p:tgtEl>
                                          <p:spTgt spid="10"/>
                                        </p:tgtEl>
                                        <p:attrNameLst>
                                          <p:attrName>style.color</p:attrName>
                                        </p:attrNameLst>
                                      </p:cBhvr>
                                      <p:by>
                                        <p:hsl h="0" s="-70588" l="0"/>
                                      </p:by>
                                    </p:animClr>
                                    <p:animClr clrSpc="hsl" dir="cw">
                                      <p:cBhvr>
                                        <p:cTn id="17" dur="500" fill="hold"/>
                                        <p:tgtEl>
                                          <p:spTgt spid="10"/>
                                        </p:tgtEl>
                                        <p:attrNameLst>
                                          <p:attrName>fillcolor</p:attrName>
                                        </p:attrNameLst>
                                      </p:cBhvr>
                                      <p:by>
                                        <p:hsl h="0" s="-70588" l="0"/>
                                      </p:by>
                                    </p:animClr>
                                    <p:animClr clrSpc="hsl" dir="cw">
                                      <p:cBhvr>
                                        <p:cTn id="18" dur="500" fill="hold"/>
                                        <p:tgtEl>
                                          <p:spTgt spid="10"/>
                                        </p:tgtEl>
                                        <p:attrNameLst>
                                          <p:attrName>stroke.color</p:attrName>
                                        </p:attrNameLst>
                                      </p:cBhvr>
                                      <p:by>
                                        <p:hsl h="0" s="-70588" l="0"/>
                                      </p:by>
                                    </p:animClr>
                                    <p:set>
                                      <p:cBhvr>
                                        <p:cTn id="19" dur="500" fill="hold"/>
                                        <p:tgtEl>
                                          <p:spTgt spid="10"/>
                                        </p:tgtEl>
                                        <p:attrNameLst>
                                          <p:attrName>fill.type</p:attrName>
                                        </p:attrNameLst>
                                      </p:cBhvr>
                                      <p:to>
                                        <p:strVal val="solid"/>
                                      </p:to>
                                    </p:set>
                                  </p:childTnLst>
                                </p:cTn>
                              </p:par>
                              <p:par>
                                <p:cTn id="20" presetID="25" presetClass="emph" presetSubtype="0" fill="hold" grpId="2" nodeType="withEffect">
                                  <p:stCondLst>
                                    <p:cond delay="0"/>
                                  </p:stCondLst>
                                  <p:childTnLst>
                                    <p:animClr clrSpc="hsl" dir="cw">
                                      <p:cBhvr override="childStyle">
                                        <p:cTn id="21" dur="500" fill="hold"/>
                                        <p:tgtEl>
                                          <p:spTgt spid="11"/>
                                        </p:tgtEl>
                                        <p:attrNameLst>
                                          <p:attrName>style.color</p:attrName>
                                        </p:attrNameLst>
                                      </p:cBhvr>
                                      <p:by>
                                        <p:hsl h="0" s="-70588" l="0"/>
                                      </p:by>
                                    </p:animClr>
                                    <p:animClr clrSpc="hsl" dir="cw">
                                      <p:cBhvr>
                                        <p:cTn id="22" dur="500" fill="hold"/>
                                        <p:tgtEl>
                                          <p:spTgt spid="11"/>
                                        </p:tgtEl>
                                        <p:attrNameLst>
                                          <p:attrName>fillcolor</p:attrName>
                                        </p:attrNameLst>
                                      </p:cBhvr>
                                      <p:by>
                                        <p:hsl h="0" s="-70588" l="0"/>
                                      </p:by>
                                    </p:animClr>
                                    <p:animClr clrSpc="hsl" dir="cw">
                                      <p:cBhvr>
                                        <p:cTn id="23" dur="500" fill="hold"/>
                                        <p:tgtEl>
                                          <p:spTgt spid="11"/>
                                        </p:tgtEl>
                                        <p:attrNameLst>
                                          <p:attrName>stroke.color</p:attrName>
                                        </p:attrNameLst>
                                      </p:cBhvr>
                                      <p:by>
                                        <p:hsl h="0" s="-70588" l="0"/>
                                      </p:by>
                                    </p:animClr>
                                    <p:set>
                                      <p:cBhvr>
                                        <p:cTn id="24" dur="500" fill="hold"/>
                                        <p:tgtEl>
                                          <p:spTgt spid="11"/>
                                        </p:tgtEl>
                                        <p:attrNameLst>
                                          <p:attrName>fill.type</p:attrName>
                                        </p:attrNameLst>
                                      </p:cBhvr>
                                      <p:to>
                                        <p:strVal val="solid"/>
                                      </p:to>
                                    </p:set>
                                  </p:childTnLst>
                                </p:cTn>
                              </p:par>
                              <p:par>
                                <p:cTn id="25" presetID="25" presetClass="emph" presetSubtype="0" fill="hold" grpId="2" nodeType="withEffect">
                                  <p:stCondLst>
                                    <p:cond delay="0"/>
                                  </p:stCondLst>
                                  <p:childTnLst>
                                    <p:animClr clrSpc="hsl" dir="cw">
                                      <p:cBhvr override="childStyle">
                                        <p:cTn id="26" dur="500" fill="hold"/>
                                        <p:tgtEl>
                                          <p:spTgt spid="12"/>
                                        </p:tgtEl>
                                        <p:attrNameLst>
                                          <p:attrName>style.color</p:attrName>
                                        </p:attrNameLst>
                                      </p:cBhvr>
                                      <p:by>
                                        <p:hsl h="0" s="-70588" l="0"/>
                                      </p:by>
                                    </p:animClr>
                                    <p:animClr clrSpc="hsl" dir="cw">
                                      <p:cBhvr>
                                        <p:cTn id="27" dur="500" fill="hold"/>
                                        <p:tgtEl>
                                          <p:spTgt spid="12"/>
                                        </p:tgtEl>
                                        <p:attrNameLst>
                                          <p:attrName>fillcolor</p:attrName>
                                        </p:attrNameLst>
                                      </p:cBhvr>
                                      <p:by>
                                        <p:hsl h="0" s="-70588" l="0"/>
                                      </p:by>
                                    </p:animClr>
                                    <p:animClr clrSpc="hsl" dir="cw">
                                      <p:cBhvr>
                                        <p:cTn id="28" dur="500" fill="hold"/>
                                        <p:tgtEl>
                                          <p:spTgt spid="12"/>
                                        </p:tgtEl>
                                        <p:attrNameLst>
                                          <p:attrName>stroke.color</p:attrName>
                                        </p:attrNameLst>
                                      </p:cBhvr>
                                      <p:by>
                                        <p:hsl h="0" s="-70588" l="0"/>
                                      </p:by>
                                    </p:animClr>
                                    <p:set>
                                      <p:cBhvr>
                                        <p:cTn id="29" dur="500" fill="hold"/>
                                        <p:tgtEl>
                                          <p:spTgt spid="12"/>
                                        </p:tgtEl>
                                        <p:attrNameLst>
                                          <p:attrName>fill.type</p:attrName>
                                        </p:attrNameLst>
                                      </p:cBhvr>
                                      <p:to>
                                        <p:strVal val="solid"/>
                                      </p:to>
                                    </p:set>
                                  </p:childTnLst>
                                </p:cTn>
                              </p:par>
                              <p:par>
                                <p:cTn id="30" presetID="25" presetClass="emph" presetSubtype="0" fill="hold" grpId="2" nodeType="withEffect">
                                  <p:stCondLst>
                                    <p:cond delay="0"/>
                                  </p:stCondLst>
                                  <p:childTnLst>
                                    <p:animClr clrSpc="hsl" dir="cw">
                                      <p:cBhvr override="childStyle">
                                        <p:cTn id="31" dur="500" fill="hold"/>
                                        <p:tgtEl>
                                          <p:spTgt spid="13"/>
                                        </p:tgtEl>
                                        <p:attrNameLst>
                                          <p:attrName>style.color</p:attrName>
                                        </p:attrNameLst>
                                      </p:cBhvr>
                                      <p:by>
                                        <p:hsl h="0" s="-70588" l="0"/>
                                      </p:by>
                                    </p:animClr>
                                    <p:animClr clrSpc="hsl" dir="cw">
                                      <p:cBhvr>
                                        <p:cTn id="32" dur="500" fill="hold"/>
                                        <p:tgtEl>
                                          <p:spTgt spid="13"/>
                                        </p:tgtEl>
                                        <p:attrNameLst>
                                          <p:attrName>fillcolor</p:attrName>
                                        </p:attrNameLst>
                                      </p:cBhvr>
                                      <p:by>
                                        <p:hsl h="0" s="-70588" l="0"/>
                                      </p:by>
                                    </p:animClr>
                                    <p:animClr clrSpc="hsl" dir="cw">
                                      <p:cBhvr>
                                        <p:cTn id="33" dur="500" fill="hold"/>
                                        <p:tgtEl>
                                          <p:spTgt spid="13"/>
                                        </p:tgtEl>
                                        <p:attrNameLst>
                                          <p:attrName>stroke.color</p:attrName>
                                        </p:attrNameLst>
                                      </p:cBhvr>
                                      <p:by>
                                        <p:hsl h="0" s="-70588" l="0"/>
                                      </p:by>
                                    </p:animClr>
                                    <p:set>
                                      <p:cBhvr>
                                        <p:cTn id="34" dur="500" fill="hold"/>
                                        <p:tgtEl>
                                          <p:spTgt spid="13"/>
                                        </p:tgtEl>
                                        <p:attrNameLst>
                                          <p:attrName>fill.type</p:attrName>
                                        </p:attrNameLst>
                                      </p:cBhvr>
                                      <p:to>
                                        <p:strVal val="solid"/>
                                      </p:to>
                                    </p:set>
                                  </p:childTnLst>
                                </p:cTn>
                              </p:par>
                              <p:par>
                                <p:cTn id="35" presetID="25" presetClass="emph" presetSubtype="0" fill="hold" grpId="2" nodeType="withEffect">
                                  <p:stCondLst>
                                    <p:cond delay="0"/>
                                  </p:stCondLst>
                                  <p:childTnLst>
                                    <p:animClr clrSpc="hsl" dir="cw">
                                      <p:cBhvr override="childStyle">
                                        <p:cTn id="36" dur="500" fill="hold"/>
                                        <p:tgtEl>
                                          <p:spTgt spid="16"/>
                                        </p:tgtEl>
                                        <p:attrNameLst>
                                          <p:attrName>style.color</p:attrName>
                                        </p:attrNameLst>
                                      </p:cBhvr>
                                      <p:by>
                                        <p:hsl h="0" s="-70588" l="0"/>
                                      </p:by>
                                    </p:animClr>
                                    <p:animClr clrSpc="hsl" dir="cw">
                                      <p:cBhvr>
                                        <p:cTn id="37" dur="500" fill="hold"/>
                                        <p:tgtEl>
                                          <p:spTgt spid="16"/>
                                        </p:tgtEl>
                                        <p:attrNameLst>
                                          <p:attrName>fillcolor</p:attrName>
                                        </p:attrNameLst>
                                      </p:cBhvr>
                                      <p:by>
                                        <p:hsl h="0" s="-70588" l="0"/>
                                      </p:by>
                                    </p:animClr>
                                    <p:animClr clrSpc="hsl" dir="cw">
                                      <p:cBhvr>
                                        <p:cTn id="38" dur="500" fill="hold"/>
                                        <p:tgtEl>
                                          <p:spTgt spid="16"/>
                                        </p:tgtEl>
                                        <p:attrNameLst>
                                          <p:attrName>stroke.color</p:attrName>
                                        </p:attrNameLst>
                                      </p:cBhvr>
                                      <p:by>
                                        <p:hsl h="0" s="-70588" l="0"/>
                                      </p:by>
                                    </p:animClr>
                                    <p:set>
                                      <p:cBhvr>
                                        <p:cTn id="39" dur="500" fill="hold"/>
                                        <p:tgtEl>
                                          <p:spTgt spid="16"/>
                                        </p:tgtEl>
                                        <p:attrNameLst>
                                          <p:attrName>fill.type</p:attrName>
                                        </p:attrNameLst>
                                      </p:cBhvr>
                                      <p:to>
                                        <p:strVal val="solid"/>
                                      </p:to>
                                    </p:set>
                                  </p:childTnLst>
                                </p:cTn>
                              </p:par>
                              <p:par>
                                <p:cTn id="40" presetID="25" presetClass="emph" presetSubtype="0" fill="hold" grpId="2" nodeType="withEffect">
                                  <p:stCondLst>
                                    <p:cond delay="0"/>
                                  </p:stCondLst>
                                  <p:childTnLst>
                                    <p:animClr clrSpc="hsl" dir="cw">
                                      <p:cBhvr override="childStyle">
                                        <p:cTn id="41" dur="500" fill="hold"/>
                                        <p:tgtEl>
                                          <p:spTgt spid="18"/>
                                        </p:tgtEl>
                                        <p:attrNameLst>
                                          <p:attrName>style.color</p:attrName>
                                        </p:attrNameLst>
                                      </p:cBhvr>
                                      <p:by>
                                        <p:hsl h="0" s="-70588" l="0"/>
                                      </p:by>
                                    </p:animClr>
                                    <p:animClr clrSpc="hsl" dir="cw">
                                      <p:cBhvr>
                                        <p:cTn id="42" dur="500" fill="hold"/>
                                        <p:tgtEl>
                                          <p:spTgt spid="18"/>
                                        </p:tgtEl>
                                        <p:attrNameLst>
                                          <p:attrName>fillcolor</p:attrName>
                                        </p:attrNameLst>
                                      </p:cBhvr>
                                      <p:by>
                                        <p:hsl h="0" s="-70588" l="0"/>
                                      </p:by>
                                    </p:animClr>
                                    <p:animClr clrSpc="hsl" dir="cw">
                                      <p:cBhvr>
                                        <p:cTn id="43" dur="500" fill="hold"/>
                                        <p:tgtEl>
                                          <p:spTgt spid="18"/>
                                        </p:tgtEl>
                                        <p:attrNameLst>
                                          <p:attrName>stroke.color</p:attrName>
                                        </p:attrNameLst>
                                      </p:cBhvr>
                                      <p:by>
                                        <p:hsl h="0" s="-70588" l="0"/>
                                      </p:by>
                                    </p:animClr>
                                    <p:set>
                                      <p:cBhvr>
                                        <p:cTn id="44" dur="500" fill="hold"/>
                                        <p:tgtEl>
                                          <p:spTgt spid="18"/>
                                        </p:tgtEl>
                                        <p:attrNameLst>
                                          <p:attrName>fill.type</p:attrName>
                                        </p:attrNameLst>
                                      </p:cBhvr>
                                      <p:to>
                                        <p:strVal val="solid"/>
                                      </p:to>
                                    </p:set>
                                  </p:childTnLst>
                                </p:cTn>
                              </p:par>
                              <p:par>
                                <p:cTn id="45" presetID="25" presetClass="emph" presetSubtype="0" fill="hold" grpId="2" nodeType="withEffect">
                                  <p:stCondLst>
                                    <p:cond delay="0"/>
                                  </p:stCondLst>
                                  <p:childTnLst>
                                    <p:animClr clrSpc="hsl" dir="cw">
                                      <p:cBhvr override="childStyle">
                                        <p:cTn id="46" dur="500" fill="hold"/>
                                        <p:tgtEl>
                                          <p:spTgt spid="19"/>
                                        </p:tgtEl>
                                        <p:attrNameLst>
                                          <p:attrName>style.color</p:attrName>
                                        </p:attrNameLst>
                                      </p:cBhvr>
                                      <p:by>
                                        <p:hsl h="0" s="-70588" l="0"/>
                                      </p:by>
                                    </p:animClr>
                                    <p:animClr clrSpc="hsl" dir="cw">
                                      <p:cBhvr>
                                        <p:cTn id="47" dur="500" fill="hold"/>
                                        <p:tgtEl>
                                          <p:spTgt spid="19"/>
                                        </p:tgtEl>
                                        <p:attrNameLst>
                                          <p:attrName>fillcolor</p:attrName>
                                        </p:attrNameLst>
                                      </p:cBhvr>
                                      <p:by>
                                        <p:hsl h="0" s="-70588" l="0"/>
                                      </p:by>
                                    </p:animClr>
                                    <p:animClr clrSpc="hsl" dir="cw">
                                      <p:cBhvr>
                                        <p:cTn id="48" dur="500" fill="hold"/>
                                        <p:tgtEl>
                                          <p:spTgt spid="19"/>
                                        </p:tgtEl>
                                        <p:attrNameLst>
                                          <p:attrName>stroke.color</p:attrName>
                                        </p:attrNameLst>
                                      </p:cBhvr>
                                      <p:by>
                                        <p:hsl h="0" s="-70588" l="0"/>
                                      </p:by>
                                    </p:animClr>
                                    <p:set>
                                      <p:cBhvr>
                                        <p:cTn id="49" dur="500" fill="hold"/>
                                        <p:tgtEl>
                                          <p:spTgt spid="19"/>
                                        </p:tgtEl>
                                        <p:attrNameLst>
                                          <p:attrName>fill.type</p:attrName>
                                        </p:attrNameLst>
                                      </p:cBhvr>
                                      <p:to>
                                        <p:strVal val="solid"/>
                                      </p:to>
                                    </p:set>
                                  </p:childTnLst>
                                </p:cTn>
                              </p:par>
                              <p:par>
                                <p:cTn id="50" presetID="25" presetClass="emph" presetSubtype="0" fill="hold" grpId="2" nodeType="withEffect">
                                  <p:stCondLst>
                                    <p:cond delay="0"/>
                                  </p:stCondLst>
                                  <p:childTnLst>
                                    <p:animClr clrSpc="hsl" dir="cw">
                                      <p:cBhvr override="childStyle">
                                        <p:cTn id="51" dur="500" fill="hold"/>
                                        <p:tgtEl>
                                          <p:spTgt spid="24"/>
                                        </p:tgtEl>
                                        <p:attrNameLst>
                                          <p:attrName>style.color</p:attrName>
                                        </p:attrNameLst>
                                      </p:cBhvr>
                                      <p:by>
                                        <p:hsl h="0" s="-70588" l="0"/>
                                      </p:by>
                                    </p:animClr>
                                    <p:animClr clrSpc="hsl" dir="cw">
                                      <p:cBhvr>
                                        <p:cTn id="52" dur="500" fill="hold"/>
                                        <p:tgtEl>
                                          <p:spTgt spid="24"/>
                                        </p:tgtEl>
                                        <p:attrNameLst>
                                          <p:attrName>fillcolor</p:attrName>
                                        </p:attrNameLst>
                                      </p:cBhvr>
                                      <p:by>
                                        <p:hsl h="0" s="-70588" l="0"/>
                                      </p:by>
                                    </p:animClr>
                                    <p:animClr clrSpc="hsl" dir="cw">
                                      <p:cBhvr>
                                        <p:cTn id="53" dur="500" fill="hold"/>
                                        <p:tgtEl>
                                          <p:spTgt spid="24"/>
                                        </p:tgtEl>
                                        <p:attrNameLst>
                                          <p:attrName>stroke.color</p:attrName>
                                        </p:attrNameLst>
                                      </p:cBhvr>
                                      <p:by>
                                        <p:hsl h="0" s="-70588" l="0"/>
                                      </p:by>
                                    </p:animClr>
                                    <p:set>
                                      <p:cBhvr>
                                        <p:cTn id="54" dur="500" fill="hold"/>
                                        <p:tgtEl>
                                          <p:spTgt spid="24"/>
                                        </p:tgtEl>
                                        <p:attrNameLst>
                                          <p:attrName>fill.type</p:attrName>
                                        </p:attrNameLst>
                                      </p:cBhvr>
                                      <p:to>
                                        <p:strVal val="solid"/>
                                      </p:to>
                                    </p:set>
                                  </p:childTnLst>
                                </p:cTn>
                              </p:par>
                              <p:par>
                                <p:cTn id="55" presetID="25" presetClass="emph" presetSubtype="0" fill="hold" grpId="2" nodeType="withEffect">
                                  <p:stCondLst>
                                    <p:cond delay="0"/>
                                  </p:stCondLst>
                                  <p:childTnLst>
                                    <p:animClr clrSpc="hsl" dir="cw">
                                      <p:cBhvr override="childStyle">
                                        <p:cTn id="56" dur="500" fill="hold"/>
                                        <p:tgtEl>
                                          <p:spTgt spid="27"/>
                                        </p:tgtEl>
                                        <p:attrNameLst>
                                          <p:attrName>style.color</p:attrName>
                                        </p:attrNameLst>
                                      </p:cBhvr>
                                      <p:by>
                                        <p:hsl h="0" s="-70588" l="0"/>
                                      </p:by>
                                    </p:animClr>
                                    <p:animClr clrSpc="hsl" dir="cw">
                                      <p:cBhvr>
                                        <p:cTn id="57" dur="500" fill="hold"/>
                                        <p:tgtEl>
                                          <p:spTgt spid="27"/>
                                        </p:tgtEl>
                                        <p:attrNameLst>
                                          <p:attrName>fillcolor</p:attrName>
                                        </p:attrNameLst>
                                      </p:cBhvr>
                                      <p:by>
                                        <p:hsl h="0" s="-70588" l="0"/>
                                      </p:by>
                                    </p:animClr>
                                    <p:animClr clrSpc="hsl" dir="cw">
                                      <p:cBhvr>
                                        <p:cTn id="58" dur="500" fill="hold"/>
                                        <p:tgtEl>
                                          <p:spTgt spid="27"/>
                                        </p:tgtEl>
                                        <p:attrNameLst>
                                          <p:attrName>stroke.color</p:attrName>
                                        </p:attrNameLst>
                                      </p:cBhvr>
                                      <p:by>
                                        <p:hsl h="0" s="-70588" l="0"/>
                                      </p:by>
                                    </p:animClr>
                                    <p:set>
                                      <p:cBhvr>
                                        <p:cTn id="59" dur="500" fill="hold"/>
                                        <p:tgtEl>
                                          <p:spTgt spid="27"/>
                                        </p:tgtEl>
                                        <p:attrNameLst>
                                          <p:attrName>fill.type</p:attrName>
                                        </p:attrNameLst>
                                      </p:cBhvr>
                                      <p:to>
                                        <p:strVal val="solid"/>
                                      </p:to>
                                    </p:set>
                                  </p:childTnLst>
                                </p:cTn>
                              </p:par>
                              <p:par>
                                <p:cTn id="60" presetID="25" presetClass="emph" presetSubtype="0" fill="hold" nodeType="withEffect">
                                  <p:stCondLst>
                                    <p:cond delay="0"/>
                                  </p:stCondLst>
                                  <p:childTnLst>
                                    <p:animClr clrSpc="hsl" dir="cw">
                                      <p:cBhvr override="childStyle">
                                        <p:cTn id="61" dur="500" fill="hold"/>
                                        <p:tgtEl>
                                          <p:spTgt spid="3"/>
                                        </p:tgtEl>
                                        <p:attrNameLst>
                                          <p:attrName>style.color</p:attrName>
                                        </p:attrNameLst>
                                      </p:cBhvr>
                                      <p:by>
                                        <p:hsl h="0" s="-70588" l="0"/>
                                      </p:by>
                                    </p:animClr>
                                    <p:animClr clrSpc="hsl" dir="cw">
                                      <p:cBhvr>
                                        <p:cTn id="62" dur="500" fill="hold"/>
                                        <p:tgtEl>
                                          <p:spTgt spid="3"/>
                                        </p:tgtEl>
                                        <p:attrNameLst>
                                          <p:attrName>fillcolor</p:attrName>
                                        </p:attrNameLst>
                                      </p:cBhvr>
                                      <p:by>
                                        <p:hsl h="0" s="-70588" l="0"/>
                                      </p:by>
                                    </p:animClr>
                                    <p:animClr clrSpc="hsl" dir="cw">
                                      <p:cBhvr>
                                        <p:cTn id="63" dur="500" fill="hold"/>
                                        <p:tgtEl>
                                          <p:spTgt spid="3"/>
                                        </p:tgtEl>
                                        <p:attrNameLst>
                                          <p:attrName>stroke.color</p:attrName>
                                        </p:attrNameLst>
                                      </p:cBhvr>
                                      <p:by>
                                        <p:hsl h="0" s="-70588" l="0"/>
                                      </p:by>
                                    </p:animClr>
                                    <p:set>
                                      <p:cBhvr>
                                        <p:cTn id="64" dur="500" fill="hold"/>
                                        <p:tgtEl>
                                          <p:spTgt spid="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1"/>
      <p:bldP spid="9" grpId="2"/>
      <p:bldP spid="2" grpId="1" animBg="1"/>
      <p:bldP spid="2" grpId="2" animBg="1"/>
      <p:bldP spid="10" grpId="1" animBg="1"/>
      <p:bldP spid="10" grpId="2" animBg="1"/>
      <p:bldP spid="11" grpId="1" animBg="1"/>
      <p:bldP spid="11" grpId="2" animBg="1"/>
      <p:bldP spid="12" grpId="1" animBg="1"/>
      <p:bldP spid="12" grpId="2" animBg="1"/>
      <p:bldP spid="13" grpId="1" animBg="1"/>
      <p:bldP spid="13" grpId="2" animBg="1"/>
      <p:bldP spid="16" grpId="1"/>
      <p:bldP spid="16" grpId="2"/>
      <p:bldP spid="18" grpId="1"/>
      <p:bldP spid="18" grpId="2"/>
      <p:bldP spid="19" grpId="1"/>
      <p:bldP spid="19" grpId="2"/>
      <p:bldP spid="24" grpId="1"/>
      <p:bldP spid="24" grpId="2"/>
      <p:bldP spid="27" grpId="1"/>
      <p:bldP spid="27" grpId="2"/>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8691698" y="254605"/>
            <a:ext cx="2615139" cy="646331"/>
          </a:xfrm>
          <a:prstGeom prst="rect">
            <a:avLst/>
          </a:prstGeom>
        </p:spPr>
        <p:txBody>
          <a:bodyPr wrap="none">
            <a:spAutoFit/>
          </a:bodyPr>
          <a:lstStyle/>
          <a:p>
            <a:r>
              <a:rPr lang="en-US" altLang="zh-CN" sz="3600" b="1" spc="-150" dirty="0">
                <a:solidFill>
                  <a:schemeClr val="bg1"/>
                </a:solidFill>
                <a:cs typeface="+mn-ea"/>
                <a:sym typeface="+mn-lt"/>
              </a:rPr>
              <a:t>CONTENTS</a:t>
            </a:r>
            <a:endParaRPr lang="zh-CN" altLang="en-US" sz="3600" b="1" spc="-150" dirty="0">
              <a:solidFill>
                <a:schemeClr val="bg1"/>
              </a:solidFill>
              <a:cs typeface="+mn-ea"/>
              <a:sym typeface="+mn-lt"/>
            </a:endParaRPr>
          </a:p>
        </p:txBody>
      </p:sp>
      <p:sp>
        <p:nvSpPr>
          <p:cNvPr id="8" name="矩形 7"/>
          <p:cNvSpPr/>
          <p:nvPr/>
        </p:nvSpPr>
        <p:spPr>
          <a:xfrm>
            <a:off x="9876761" y="900936"/>
            <a:ext cx="681597" cy="338554"/>
          </a:xfrm>
          <a:prstGeom prst="rect">
            <a:avLst/>
          </a:prstGeom>
        </p:spPr>
        <p:txBody>
          <a:bodyPr wrap="none">
            <a:spAutoFit/>
          </a:bodyPr>
          <a:lstStyle/>
          <a:p>
            <a:r>
              <a:rPr lang="zh-CN" altLang="en-US" sz="1600" spc="-150" dirty="0">
                <a:solidFill>
                  <a:schemeClr val="bg1"/>
                </a:solidFill>
                <a:cs typeface="+mn-ea"/>
                <a:sym typeface="+mn-lt"/>
              </a:rPr>
              <a:t>目   录</a:t>
            </a:r>
            <a:endParaRPr lang="zh-CN" altLang="en-US" sz="1600" spc="-150" dirty="0">
              <a:solidFill>
                <a:schemeClr val="bg1"/>
              </a:solidFill>
              <a:cs typeface="+mn-ea"/>
              <a:sym typeface="+mn-lt"/>
            </a:endParaRPr>
          </a:p>
        </p:txBody>
      </p:sp>
      <p:cxnSp>
        <p:nvCxnSpPr>
          <p:cNvPr id="10" name="直接连接符 9"/>
          <p:cNvCxnSpPr/>
          <p:nvPr/>
        </p:nvCxnSpPr>
        <p:spPr>
          <a:xfrm flipH="1">
            <a:off x="10548740" y="403697"/>
            <a:ext cx="860931" cy="83492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9" name="组合 18"/>
          <p:cNvGrpSpPr/>
          <p:nvPr/>
        </p:nvGrpSpPr>
        <p:grpSpPr>
          <a:xfrm>
            <a:off x="1601083" y="2188006"/>
            <a:ext cx="5604623" cy="1245308"/>
            <a:chOff x="1786915" y="1714708"/>
            <a:chExt cx="3407385" cy="757097"/>
          </a:xfrm>
        </p:grpSpPr>
        <p:grpSp>
          <p:nvGrpSpPr>
            <p:cNvPr id="15" name="组合 14"/>
            <p:cNvGrpSpPr/>
            <p:nvPr/>
          </p:nvGrpSpPr>
          <p:grpSpPr>
            <a:xfrm>
              <a:off x="1786915" y="1714708"/>
              <a:ext cx="613823" cy="673617"/>
              <a:chOff x="1786915" y="1714708"/>
              <a:chExt cx="613823" cy="673617"/>
            </a:xfrm>
          </p:grpSpPr>
          <p:sp>
            <p:nvSpPr>
              <p:cNvPr id="13" name="矩形: 圆角 12"/>
              <p:cNvSpPr/>
              <p:nvPr/>
            </p:nvSpPr>
            <p:spPr>
              <a:xfrm rot="2776911">
                <a:off x="1786915" y="1730963"/>
                <a:ext cx="613823" cy="613823"/>
              </a:xfrm>
              <a:prstGeom prst="roundRect">
                <a:avLst/>
              </a:prstGeom>
              <a:solidFill>
                <a:schemeClr val="accent5">
                  <a:lumMod val="40000"/>
                  <a:lumOff val="60000"/>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00">
                  <a:cs typeface="+mn-ea"/>
                  <a:sym typeface="+mn-lt"/>
                </a:endParaRPr>
              </a:p>
            </p:txBody>
          </p:sp>
          <p:sp>
            <p:nvSpPr>
              <p:cNvPr id="14" name="矩形 13"/>
              <p:cNvSpPr/>
              <p:nvPr/>
            </p:nvSpPr>
            <p:spPr>
              <a:xfrm>
                <a:off x="1882871" y="1714708"/>
                <a:ext cx="418282" cy="673617"/>
              </a:xfrm>
              <a:prstGeom prst="rect">
                <a:avLst/>
              </a:prstGeom>
            </p:spPr>
            <p:txBody>
              <a:bodyPr wrap="none">
                <a:spAutoFit/>
              </a:bodyPr>
              <a:lstStyle/>
              <a:p>
                <a:r>
                  <a:rPr lang="en-US" altLang="zh-CN" sz="6600" b="1" spc="-150" dirty="0" smtClean="0">
                    <a:solidFill>
                      <a:schemeClr val="bg1"/>
                    </a:solidFill>
                    <a:cs typeface="+mn-ea"/>
                    <a:sym typeface="+mn-lt"/>
                  </a:rPr>
                  <a:t>3</a:t>
                </a:r>
                <a:endParaRPr lang="zh-CN" altLang="en-US" sz="6600" b="1" spc="-150" dirty="0">
                  <a:solidFill>
                    <a:schemeClr val="bg1"/>
                  </a:solidFill>
                  <a:cs typeface="+mn-ea"/>
                  <a:sym typeface="+mn-lt"/>
                </a:endParaRPr>
              </a:p>
            </p:txBody>
          </p:sp>
        </p:grpSp>
        <p:sp>
          <p:nvSpPr>
            <p:cNvPr id="16" name="矩形 15"/>
            <p:cNvSpPr/>
            <p:nvPr/>
          </p:nvSpPr>
          <p:spPr>
            <a:xfrm>
              <a:off x="2750732" y="1806277"/>
              <a:ext cx="1732612" cy="560551"/>
            </a:xfrm>
            <a:prstGeom prst="rect">
              <a:avLst/>
            </a:prstGeom>
          </p:spPr>
          <p:txBody>
            <a:bodyPr wrap="none">
              <a:spAutoFit/>
            </a:bodyPr>
            <a:lstStyle/>
            <a:p>
              <a:pPr algn="l"/>
              <a:r>
                <a:rPr lang="zh-CN" altLang="en-US" sz="5400" spc="-150" dirty="0">
                  <a:solidFill>
                    <a:schemeClr val="bg1"/>
                  </a:solidFill>
                  <a:cs typeface="+mn-ea"/>
                  <a:sym typeface="+mn-lt"/>
                </a:rPr>
                <a:t>成本控制</a:t>
              </a:r>
              <a:endParaRPr lang="zh-CN" altLang="en-US" sz="5400" spc="-150" dirty="0">
                <a:solidFill>
                  <a:schemeClr val="bg1"/>
                </a:solidFill>
                <a:cs typeface="+mn-ea"/>
                <a:sym typeface="+mn-lt"/>
              </a:endParaRPr>
            </a:p>
          </p:txBody>
        </p:sp>
        <p:cxnSp>
          <p:nvCxnSpPr>
            <p:cNvPr id="18" name="直接连接符 17"/>
            <p:cNvCxnSpPr/>
            <p:nvPr/>
          </p:nvCxnSpPr>
          <p:spPr>
            <a:xfrm>
              <a:off x="2419350" y="2471805"/>
              <a:ext cx="2774950" cy="0"/>
            </a:xfrm>
            <a:prstGeom prst="line">
              <a:avLst/>
            </a:prstGeom>
            <a:ln>
              <a:solidFill>
                <a:srgbClr val="8FB0CC"/>
              </a:solidFill>
              <a:prstDash val="dash"/>
            </a:ln>
          </p:spPr>
          <p:style>
            <a:lnRef idx="1">
              <a:schemeClr val="accent1"/>
            </a:lnRef>
            <a:fillRef idx="0">
              <a:schemeClr val="accent1"/>
            </a:fillRef>
            <a:effectRef idx="0">
              <a:schemeClr val="accent1"/>
            </a:effectRef>
            <a:fontRef idx="minor">
              <a:schemeClr val="tx1"/>
            </a:fontRef>
          </p:style>
        </p:cxnSp>
      </p:grpSp>
      <p:pic>
        <p:nvPicPr>
          <p:cNvPr id="17" name="图片占位符 5" descr="C:\Users\黄\Desktop\51miz-E1111394-8C73BB8F.jpg51miz-E1111394-8C73BB8F"/>
          <p:cNvPicPr>
            <a:picLocks noGrp="1" noChangeAspect="1"/>
          </p:cNvPicPr>
          <p:nvPr>
            <p:ph type="pic" sz="quarter" idx="13"/>
          </p:nvPr>
        </p:nvPicPr>
        <p:blipFill rotWithShape="1">
          <a:blip r:embed="rId1"/>
          <a:srcRect/>
          <a:stretch>
            <a:fillRect/>
          </a:stretch>
        </p:blipFill>
        <p:spPr>
          <a:xfrm>
            <a:off x="5662046" y="2767625"/>
            <a:ext cx="6529954" cy="4081145"/>
          </a:xfr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par>
                                <p:cTn id="11" presetID="16" presetClass="entr" presetSubtype="21"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barn(inVertical)">
                                      <p:cBhvr>
                                        <p:cTn id="13" dur="500"/>
                                        <p:tgtEl>
                                          <p:spTgt spid="10"/>
                                        </p:tgtEl>
                                      </p:cBhvr>
                                    </p:animEffect>
                                  </p:childTnLst>
                                </p:cTn>
                              </p:par>
                              <p:par>
                                <p:cTn id="14" presetID="16" presetClass="entr" presetSubtype="21" fill="hold" nodeType="with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barn(inVertical)">
                                      <p:cBhvr>
                                        <p:cTn id="1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370060" y="231845"/>
            <a:ext cx="2894330" cy="583565"/>
          </a:xfrm>
          <a:prstGeom prst="rect">
            <a:avLst/>
          </a:prstGeom>
        </p:spPr>
        <p:txBody>
          <a:bodyPr wrap="none">
            <a:spAutoFit/>
          </a:bodyPr>
          <a:lstStyle/>
          <a:p>
            <a:pPr algn="l"/>
            <a:r>
              <a:rPr lang="zh-CN" altLang="en-US" sz="3200" b="1" spc="-150" dirty="0">
                <a:solidFill>
                  <a:schemeClr val="accent5">
                    <a:lumMod val="50000"/>
                  </a:schemeClr>
                </a:solidFill>
                <a:cs typeface="+mn-ea"/>
                <a:sym typeface="+mn-lt"/>
              </a:rPr>
              <a:t>成本控制的程序</a:t>
            </a:r>
            <a:endParaRPr lang="zh-CN" altLang="en-US" sz="3200" b="1" spc="-150" dirty="0">
              <a:solidFill>
                <a:schemeClr val="accent5">
                  <a:lumMod val="50000"/>
                </a:schemeClr>
              </a:solidFill>
              <a:cs typeface="+mn-ea"/>
              <a:sym typeface="+mn-lt"/>
            </a:endParaRPr>
          </a:p>
        </p:txBody>
      </p:sp>
      <p:sp>
        <p:nvSpPr>
          <p:cNvPr id="3" name="矩形 2"/>
          <p:cNvSpPr/>
          <p:nvPr/>
        </p:nvSpPr>
        <p:spPr>
          <a:xfrm>
            <a:off x="1548478" y="6626155"/>
            <a:ext cx="4917500" cy="646331"/>
          </a:xfrm>
          <a:prstGeom prst="rect">
            <a:avLst/>
          </a:prstGeom>
        </p:spPr>
        <p:txBody>
          <a:bodyPr wrap="square">
            <a:spAutoFit/>
          </a:bodyPr>
          <a:lstStyle/>
          <a:p>
            <a:pPr marL="285750" indent="-285750">
              <a:buFont typeface="Wingdings" panose="05000000000000000000" pitchFamily="2" charset="2"/>
              <a:buChar char="Ø"/>
            </a:pPr>
            <a:endParaRPr lang="en-US" altLang="zh-CN" dirty="0">
              <a:solidFill>
                <a:srgbClr val="CB2B2B"/>
              </a:solidFill>
              <a:cs typeface="+mn-ea"/>
              <a:sym typeface="+mn-lt"/>
            </a:endParaRPr>
          </a:p>
          <a:p>
            <a:pPr marL="285750" indent="-285750">
              <a:buFont typeface="Wingdings" panose="05000000000000000000" pitchFamily="2" charset="2"/>
              <a:buChar char="Ø"/>
            </a:pPr>
            <a:endParaRPr lang="en-US" altLang="zh-CN" dirty="0">
              <a:solidFill>
                <a:srgbClr val="CB2B2B"/>
              </a:solidFill>
              <a:cs typeface="+mn-ea"/>
              <a:sym typeface="+mn-lt"/>
            </a:endParaRPr>
          </a:p>
        </p:txBody>
      </p:sp>
      <p:sp>
        <p:nvSpPr>
          <p:cNvPr id="2" name="矩形 1"/>
          <p:cNvSpPr/>
          <p:nvPr>
            <p:custDataLst>
              <p:tags r:id="rId1"/>
            </p:custDataLst>
          </p:nvPr>
        </p:nvSpPr>
        <p:spPr>
          <a:xfrm>
            <a:off x="1118235" y="4356811"/>
            <a:ext cx="9955531" cy="1962966"/>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vert="horz" wrap="square" lIns="90000" tIns="46800" rIns="90000" bIns="46800" rtlCol="0" anchor="ctr">
            <a:normAutofit/>
          </a:bodyPr>
          <a:lstStyle/>
          <a:p>
            <a:pPr algn="ctr"/>
            <a:endParaRPr lang="zh-CN" altLang="en-US">
              <a:solidFill>
                <a:schemeClr val="tx1"/>
              </a:solidFill>
              <a:cs typeface="+mn-ea"/>
              <a:sym typeface="+mn-lt"/>
            </a:endParaRPr>
          </a:p>
        </p:txBody>
      </p:sp>
      <p:sp>
        <p:nvSpPr>
          <p:cNvPr id="20" name="矩形 19"/>
          <p:cNvSpPr/>
          <p:nvPr>
            <p:custDataLst>
              <p:tags r:id="rId2"/>
            </p:custDataLst>
          </p:nvPr>
        </p:nvSpPr>
        <p:spPr>
          <a:xfrm flipH="1">
            <a:off x="2173224" y="1844107"/>
            <a:ext cx="1700785" cy="191780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0000" tIns="46800" rIns="90000" bIns="46800" rtlCol="0" anchor="ctr">
            <a:normAutofit/>
          </a:bodyPr>
          <a:lstStyle/>
          <a:p>
            <a:pPr algn="ctr"/>
            <a:endParaRPr lang="zh-CN" altLang="en-US">
              <a:solidFill>
                <a:schemeClr val="bg1"/>
              </a:solidFill>
              <a:cs typeface="+mn-ea"/>
              <a:sym typeface="+mn-lt"/>
            </a:endParaRPr>
          </a:p>
        </p:txBody>
      </p:sp>
      <p:sp>
        <p:nvSpPr>
          <p:cNvPr id="21" name="等腰三角形 20"/>
          <p:cNvSpPr/>
          <p:nvPr>
            <p:custDataLst>
              <p:tags r:id="rId3"/>
            </p:custDataLst>
          </p:nvPr>
        </p:nvSpPr>
        <p:spPr>
          <a:xfrm rot="16200000" flipH="1">
            <a:off x="757123" y="2345808"/>
            <a:ext cx="1917802" cy="914400"/>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0000" tIns="46800" rIns="90000" bIns="46800" rtlCol="0" anchor="ctr">
            <a:normAutofit/>
          </a:bodyPr>
          <a:lstStyle/>
          <a:p>
            <a:pPr algn="ctr"/>
            <a:endParaRPr lang="zh-CN" altLang="en-US">
              <a:solidFill>
                <a:schemeClr val="bg1"/>
              </a:solidFill>
              <a:cs typeface="+mn-ea"/>
              <a:sym typeface="+mn-lt"/>
            </a:endParaRPr>
          </a:p>
        </p:txBody>
      </p:sp>
      <p:cxnSp>
        <p:nvCxnSpPr>
          <p:cNvPr id="23" name="直接连接符 22"/>
          <p:cNvCxnSpPr/>
          <p:nvPr>
            <p:custDataLst>
              <p:tags r:id="rId4"/>
            </p:custDataLst>
          </p:nvPr>
        </p:nvCxnSpPr>
        <p:spPr>
          <a:xfrm>
            <a:off x="2190100" y="2369909"/>
            <a:ext cx="1560046"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24" name="右箭头 23"/>
          <p:cNvSpPr/>
          <p:nvPr>
            <p:custDataLst>
              <p:tags r:id="rId5"/>
            </p:custDataLst>
          </p:nvPr>
        </p:nvSpPr>
        <p:spPr>
          <a:xfrm rot="5400000">
            <a:off x="2791815" y="3934558"/>
            <a:ext cx="356617" cy="484632"/>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0000" tIns="46800" rIns="90000" bIns="46800" rtlCol="0" anchor="ctr">
            <a:normAutofit fontScale="67500" lnSpcReduction="20000"/>
          </a:bodyPr>
          <a:lstStyle/>
          <a:p>
            <a:pPr algn="ctr"/>
            <a:endParaRPr lang="zh-CN" altLang="en-US">
              <a:solidFill>
                <a:schemeClr val="bg1"/>
              </a:solidFill>
              <a:cs typeface="+mn-ea"/>
              <a:sym typeface="+mn-lt"/>
            </a:endParaRPr>
          </a:p>
        </p:txBody>
      </p:sp>
      <p:sp>
        <p:nvSpPr>
          <p:cNvPr id="29" name="矩形 28"/>
          <p:cNvSpPr/>
          <p:nvPr>
            <p:custDataLst>
              <p:tags r:id="rId6"/>
            </p:custDataLst>
          </p:nvPr>
        </p:nvSpPr>
        <p:spPr>
          <a:xfrm>
            <a:off x="4789063" y="1844107"/>
            <a:ext cx="2615184" cy="1917802"/>
          </a:xfrm>
          <a:prstGeom prst="rect">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0000" tIns="46800" rIns="90000" bIns="46800" rtlCol="0" anchor="ctr">
            <a:normAutofit/>
          </a:bodyPr>
          <a:lstStyle/>
          <a:p>
            <a:pPr algn="ctr"/>
            <a:endParaRPr lang="zh-CN" altLang="en-US">
              <a:solidFill>
                <a:schemeClr val="bg1"/>
              </a:solidFill>
              <a:cs typeface="+mn-ea"/>
              <a:sym typeface="+mn-lt"/>
            </a:endParaRPr>
          </a:p>
        </p:txBody>
      </p:sp>
      <p:cxnSp>
        <p:nvCxnSpPr>
          <p:cNvPr id="30" name="直接连接符 29"/>
          <p:cNvCxnSpPr/>
          <p:nvPr>
            <p:custDataLst>
              <p:tags r:id="rId7"/>
            </p:custDataLst>
          </p:nvPr>
        </p:nvCxnSpPr>
        <p:spPr>
          <a:xfrm>
            <a:off x="5038138" y="2379259"/>
            <a:ext cx="2117035"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31" name="右箭头 30"/>
          <p:cNvSpPr/>
          <p:nvPr>
            <p:custDataLst>
              <p:tags r:id="rId8"/>
            </p:custDataLst>
          </p:nvPr>
        </p:nvSpPr>
        <p:spPr>
          <a:xfrm rot="5400000">
            <a:off x="5918347" y="3895347"/>
            <a:ext cx="356617" cy="484632"/>
          </a:xfrm>
          <a:prstGeom prst="rightArrow">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0000" tIns="46800" rIns="90000" bIns="46800" rtlCol="0" anchor="ctr">
            <a:normAutofit fontScale="67500" lnSpcReduction="20000"/>
          </a:bodyPr>
          <a:lstStyle/>
          <a:p>
            <a:pPr algn="ctr"/>
            <a:endParaRPr lang="zh-CN" altLang="en-US">
              <a:solidFill>
                <a:schemeClr val="bg1"/>
              </a:solidFill>
              <a:cs typeface="+mn-ea"/>
              <a:sym typeface="+mn-lt"/>
            </a:endParaRPr>
          </a:p>
        </p:txBody>
      </p:sp>
      <p:sp>
        <p:nvSpPr>
          <p:cNvPr id="32" name="矩形 31"/>
          <p:cNvSpPr/>
          <p:nvPr>
            <p:custDataLst>
              <p:tags r:id="rId9"/>
            </p:custDataLst>
          </p:nvPr>
        </p:nvSpPr>
        <p:spPr>
          <a:xfrm>
            <a:off x="8317992" y="1844107"/>
            <a:ext cx="1700785" cy="191780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0000" tIns="46800" rIns="90000" bIns="46800" rtlCol="0" anchor="ctr">
            <a:normAutofit/>
          </a:bodyPr>
          <a:lstStyle/>
          <a:p>
            <a:pPr algn="ctr"/>
            <a:endParaRPr lang="zh-CN" altLang="en-US">
              <a:solidFill>
                <a:schemeClr val="bg1"/>
              </a:solidFill>
              <a:cs typeface="+mn-ea"/>
              <a:sym typeface="+mn-lt"/>
            </a:endParaRPr>
          </a:p>
        </p:txBody>
      </p:sp>
      <p:sp>
        <p:nvSpPr>
          <p:cNvPr id="33" name="等腰三角形 32"/>
          <p:cNvSpPr/>
          <p:nvPr>
            <p:custDataLst>
              <p:tags r:id="rId10"/>
            </p:custDataLst>
          </p:nvPr>
        </p:nvSpPr>
        <p:spPr>
          <a:xfrm rot="5400000">
            <a:off x="9517076" y="2345808"/>
            <a:ext cx="1917802" cy="914400"/>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0000" tIns="46800" rIns="90000" bIns="46800" rtlCol="0" anchor="ctr">
            <a:normAutofit/>
          </a:bodyPr>
          <a:lstStyle/>
          <a:p>
            <a:pPr algn="ctr"/>
            <a:endParaRPr lang="zh-CN" altLang="en-US">
              <a:solidFill>
                <a:schemeClr val="bg1"/>
              </a:solidFill>
              <a:cs typeface="+mn-ea"/>
              <a:sym typeface="+mn-lt"/>
            </a:endParaRPr>
          </a:p>
        </p:txBody>
      </p:sp>
      <p:cxnSp>
        <p:nvCxnSpPr>
          <p:cNvPr id="34" name="直接连接符 33"/>
          <p:cNvCxnSpPr/>
          <p:nvPr>
            <p:custDataLst>
              <p:tags r:id="rId11"/>
            </p:custDataLst>
          </p:nvPr>
        </p:nvCxnSpPr>
        <p:spPr>
          <a:xfrm>
            <a:off x="8443164" y="2369909"/>
            <a:ext cx="1560046"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35" name="右箭头 34"/>
          <p:cNvSpPr/>
          <p:nvPr>
            <p:custDataLst>
              <p:tags r:id="rId12"/>
            </p:custDataLst>
          </p:nvPr>
        </p:nvSpPr>
        <p:spPr>
          <a:xfrm rot="5400000">
            <a:off x="9044879" y="3899681"/>
            <a:ext cx="356617" cy="484632"/>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0000" tIns="46800" rIns="90000" bIns="46800" rtlCol="0" anchor="ctr">
            <a:normAutofit fontScale="67500" lnSpcReduction="20000"/>
          </a:bodyPr>
          <a:lstStyle/>
          <a:p>
            <a:pPr algn="ctr"/>
            <a:endParaRPr lang="zh-CN" altLang="en-US">
              <a:solidFill>
                <a:schemeClr val="bg1"/>
              </a:solidFill>
              <a:cs typeface="+mn-ea"/>
              <a:sym typeface="+mn-lt"/>
            </a:endParaRPr>
          </a:p>
        </p:txBody>
      </p:sp>
      <p:sp>
        <p:nvSpPr>
          <p:cNvPr id="22" name="文本框 21"/>
          <p:cNvSpPr txBox="1"/>
          <p:nvPr>
            <p:custDataLst>
              <p:tags r:id="rId13"/>
            </p:custDataLst>
          </p:nvPr>
        </p:nvSpPr>
        <p:spPr>
          <a:xfrm>
            <a:off x="8350651" y="2451130"/>
            <a:ext cx="1745072" cy="1229754"/>
          </a:xfrm>
          <a:prstGeom prst="rect">
            <a:avLst/>
          </a:prstGeom>
          <a:solidFill>
            <a:srgbClr val="C00000"/>
          </a:solidFill>
        </p:spPr>
        <p:txBody>
          <a:bodyPr vert="horz" wrap="square" lIns="90000" tIns="46800" rIns="90000" bIns="46800">
            <a:normAutofit/>
          </a:bodyPr>
          <a:lstStyle>
            <a:defPPr>
              <a:defRPr lang="zh-CN"/>
            </a:defPPr>
            <a:lvl1pPr>
              <a:defRPr>
                <a:solidFill>
                  <a:schemeClr val="bg2"/>
                </a:solidFill>
              </a:defRPr>
            </a:lvl1pPr>
          </a:lstStyle>
          <a:p>
            <a:pPr marL="0" indent="0" algn="l">
              <a:lnSpc>
                <a:spcPct val="100000"/>
              </a:lnSpc>
              <a:spcBef>
                <a:spcPts val="0"/>
              </a:spcBef>
              <a:spcAft>
                <a:spcPts val="0"/>
              </a:spcAft>
              <a:buSzPct val="100000"/>
            </a:pPr>
            <a:r>
              <a:rPr lang="zh-CN" altLang="en-US">
                <a:solidFill>
                  <a:schemeClr val="bg1"/>
                </a:solidFill>
                <a:cs typeface="+mn-ea"/>
                <a:sym typeface="+mn-lt"/>
              </a:rPr>
              <a:t>成本计划</a:t>
            </a:r>
            <a:endParaRPr lang="zh-CN" altLang="en-US">
              <a:solidFill>
                <a:schemeClr val="bg1"/>
              </a:solidFill>
              <a:cs typeface="+mn-ea"/>
              <a:sym typeface="+mn-lt"/>
            </a:endParaRPr>
          </a:p>
        </p:txBody>
      </p:sp>
      <p:sp>
        <p:nvSpPr>
          <p:cNvPr id="25" name="文本框 24"/>
          <p:cNvSpPr txBox="1"/>
          <p:nvPr>
            <p:custDataLst>
              <p:tags r:id="rId14"/>
            </p:custDataLst>
          </p:nvPr>
        </p:nvSpPr>
        <p:spPr>
          <a:xfrm>
            <a:off x="8361509" y="1871616"/>
            <a:ext cx="1723357" cy="467515"/>
          </a:xfrm>
          <a:prstGeom prst="rect">
            <a:avLst/>
          </a:prstGeom>
          <a:solidFill>
            <a:srgbClr val="C00000"/>
          </a:solidFill>
        </p:spPr>
        <p:txBody>
          <a:bodyPr vert="horz" wrap="square" lIns="90000" tIns="46800" rIns="90000" bIns="46800" anchor="ctr" anchorCtr="0">
            <a:normAutofit/>
          </a:bodyPr>
          <a:lstStyle>
            <a:defPPr>
              <a:defRPr lang="zh-CN"/>
            </a:defPPr>
            <a:lvl1pPr algn="ctr">
              <a:defRPr cap="all">
                <a:solidFill>
                  <a:schemeClr val="bg2"/>
                </a:solidFill>
              </a:defRPr>
            </a:lvl1pPr>
          </a:lstStyle>
          <a:p>
            <a:pPr marL="0" indent="0" algn="ctr">
              <a:lnSpc>
                <a:spcPct val="100000"/>
              </a:lnSpc>
              <a:spcBef>
                <a:spcPts val="0"/>
              </a:spcBef>
              <a:spcAft>
                <a:spcPts val="0"/>
              </a:spcAft>
              <a:buSzPct val="100000"/>
            </a:pPr>
            <a:r>
              <a:rPr lang="zh-CN" altLang="en-US" dirty="0">
                <a:solidFill>
                  <a:schemeClr val="bg1"/>
                </a:solidFill>
                <a:cs typeface="+mn-ea"/>
                <a:sym typeface="+mn-lt"/>
              </a:rPr>
              <a:t>成本决策</a:t>
            </a:r>
            <a:endParaRPr lang="zh-CN" altLang="en-US" dirty="0">
              <a:solidFill>
                <a:schemeClr val="bg1"/>
              </a:solidFill>
              <a:cs typeface="+mn-ea"/>
              <a:sym typeface="+mn-lt"/>
            </a:endParaRPr>
          </a:p>
        </p:txBody>
      </p:sp>
      <p:sp>
        <p:nvSpPr>
          <p:cNvPr id="26" name="文本框 25"/>
          <p:cNvSpPr txBox="1"/>
          <p:nvPr>
            <p:custDataLst>
              <p:tags r:id="rId15"/>
            </p:custDataLst>
          </p:nvPr>
        </p:nvSpPr>
        <p:spPr>
          <a:xfrm>
            <a:off x="5224119" y="2466036"/>
            <a:ext cx="1745072" cy="1229754"/>
          </a:xfrm>
          <a:prstGeom prst="rect">
            <a:avLst/>
          </a:prstGeom>
        </p:spPr>
        <p:txBody>
          <a:bodyPr vert="horz" wrap="square" lIns="90000" tIns="46800" rIns="90000" bIns="46800">
            <a:normAutofit/>
          </a:bodyPr>
          <a:lstStyle>
            <a:defPPr>
              <a:defRPr lang="zh-CN"/>
            </a:defPPr>
            <a:lvl1pPr algn="ctr">
              <a:defRPr>
                <a:solidFill>
                  <a:schemeClr val="bg2"/>
                </a:solidFill>
              </a:defRPr>
            </a:lvl1pPr>
          </a:lstStyle>
          <a:p>
            <a:pPr marL="0" indent="0" algn="ctr">
              <a:lnSpc>
                <a:spcPct val="100000"/>
              </a:lnSpc>
              <a:spcBef>
                <a:spcPts val="0"/>
              </a:spcBef>
              <a:spcAft>
                <a:spcPts val="0"/>
              </a:spcAft>
              <a:buSzPct val="100000"/>
            </a:pPr>
            <a:r>
              <a:rPr lang="zh-CN" altLang="en-US">
                <a:solidFill>
                  <a:schemeClr val="bg1"/>
                </a:solidFill>
                <a:cs typeface="+mn-ea"/>
                <a:sym typeface="+mn-lt"/>
              </a:rPr>
              <a:t>成本控制</a:t>
            </a:r>
            <a:endParaRPr lang="zh-CN" altLang="en-US">
              <a:solidFill>
                <a:schemeClr val="bg1"/>
              </a:solidFill>
              <a:cs typeface="+mn-ea"/>
              <a:sym typeface="+mn-lt"/>
            </a:endParaRPr>
          </a:p>
        </p:txBody>
      </p:sp>
      <p:sp>
        <p:nvSpPr>
          <p:cNvPr id="27" name="文本框 26"/>
          <p:cNvSpPr txBox="1"/>
          <p:nvPr>
            <p:custDataLst>
              <p:tags r:id="rId16"/>
            </p:custDataLst>
          </p:nvPr>
        </p:nvSpPr>
        <p:spPr>
          <a:xfrm>
            <a:off x="5234977" y="1871134"/>
            <a:ext cx="1723357" cy="467515"/>
          </a:xfrm>
          <a:prstGeom prst="rect">
            <a:avLst/>
          </a:prstGeom>
        </p:spPr>
        <p:txBody>
          <a:bodyPr vert="horz" wrap="square" lIns="90000" tIns="46800" rIns="90000" bIns="46800" anchor="ctr" anchorCtr="0">
            <a:normAutofit/>
          </a:bodyPr>
          <a:lstStyle>
            <a:defPPr>
              <a:defRPr lang="zh-CN"/>
            </a:defPPr>
            <a:lvl1pPr algn="ctr">
              <a:defRPr cap="all">
                <a:solidFill>
                  <a:schemeClr val="bg2"/>
                </a:solidFill>
              </a:defRPr>
            </a:lvl1pPr>
          </a:lstStyle>
          <a:p>
            <a:pPr marL="0" indent="0" algn="ctr">
              <a:lnSpc>
                <a:spcPct val="100000"/>
              </a:lnSpc>
              <a:spcBef>
                <a:spcPts val="0"/>
              </a:spcBef>
              <a:spcAft>
                <a:spcPts val="0"/>
              </a:spcAft>
              <a:buSzPct val="100000"/>
            </a:pPr>
            <a:r>
              <a:rPr lang="zh-CN" altLang="en-US" dirty="0">
                <a:solidFill>
                  <a:schemeClr val="bg1"/>
                </a:solidFill>
                <a:cs typeface="+mn-ea"/>
                <a:sym typeface="+mn-lt"/>
              </a:rPr>
              <a:t>成本预测</a:t>
            </a:r>
            <a:endParaRPr lang="zh-CN" altLang="en-US" dirty="0">
              <a:solidFill>
                <a:schemeClr val="bg1"/>
              </a:solidFill>
              <a:cs typeface="+mn-ea"/>
              <a:sym typeface="+mn-lt"/>
            </a:endParaRPr>
          </a:p>
        </p:txBody>
      </p:sp>
      <p:sp>
        <p:nvSpPr>
          <p:cNvPr id="28" name="文本框 27"/>
          <p:cNvSpPr txBox="1"/>
          <p:nvPr>
            <p:custDataLst>
              <p:tags r:id="rId17"/>
            </p:custDataLst>
          </p:nvPr>
        </p:nvSpPr>
        <p:spPr>
          <a:xfrm>
            <a:off x="7941451" y="5573274"/>
            <a:ext cx="2563473" cy="376418"/>
          </a:xfrm>
          <a:prstGeom prst="rect">
            <a:avLst/>
          </a:prstGeom>
          <a:solidFill>
            <a:srgbClr val="8FB0CC"/>
          </a:solidFill>
        </p:spPr>
        <p:txBody>
          <a:bodyPr vert="horz" wrap="square" lIns="90000" tIns="46800" rIns="90000" bIns="46800">
            <a:normAutofit/>
          </a:bodyPr>
          <a:lstStyle>
            <a:defPPr>
              <a:defRPr lang="zh-CN"/>
            </a:defPPr>
            <a:lvl1pPr algn="ctr">
              <a:defRPr>
                <a:solidFill>
                  <a:schemeClr val="tx2"/>
                </a:solidFill>
              </a:defRPr>
            </a:lvl1pPr>
          </a:lstStyle>
          <a:p>
            <a:pPr marL="0" indent="0" algn="ctr">
              <a:lnSpc>
                <a:spcPct val="100000"/>
              </a:lnSpc>
              <a:spcBef>
                <a:spcPts val="0"/>
              </a:spcBef>
              <a:spcAft>
                <a:spcPts val="0"/>
              </a:spcAft>
              <a:buSzPct val="100000"/>
            </a:pPr>
            <a:r>
              <a:rPr lang="zh-CN" altLang="en-US">
                <a:solidFill>
                  <a:schemeClr val="tx1"/>
                </a:solidFill>
                <a:cs typeface="+mn-ea"/>
                <a:sym typeface="+mn-lt"/>
              </a:rPr>
              <a:t>成本审计</a:t>
            </a:r>
            <a:endParaRPr lang="zh-CN" altLang="en-US">
              <a:solidFill>
                <a:schemeClr val="tx1"/>
              </a:solidFill>
              <a:cs typeface="+mn-ea"/>
              <a:sym typeface="+mn-lt"/>
            </a:endParaRPr>
          </a:p>
        </p:txBody>
      </p:sp>
      <p:sp>
        <p:nvSpPr>
          <p:cNvPr id="36" name="文本框 35"/>
          <p:cNvSpPr txBox="1"/>
          <p:nvPr>
            <p:custDataLst>
              <p:tags r:id="rId18"/>
            </p:custDataLst>
          </p:nvPr>
        </p:nvSpPr>
        <p:spPr>
          <a:xfrm>
            <a:off x="4814919" y="5573274"/>
            <a:ext cx="2563473" cy="376418"/>
          </a:xfrm>
          <a:prstGeom prst="rect">
            <a:avLst/>
          </a:prstGeom>
          <a:solidFill>
            <a:srgbClr val="8FB0CC"/>
          </a:solidFill>
        </p:spPr>
        <p:txBody>
          <a:bodyPr vert="horz" wrap="square" lIns="90000" tIns="46800" rIns="90000" bIns="46800">
            <a:normAutofit/>
          </a:bodyPr>
          <a:lstStyle>
            <a:defPPr>
              <a:defRPr lang="zh-CN"/>
            </a:defPPr>
            <a:lvl1pPr algn="ctr">
              <a:defRPr>
                <a:solidFill>
                  <a:schemeClr val="tx2"/>
                </a:solidFill>
              </a:defRPr>
            </a:lvl1pPr>
          </a:lstStyle>
          <a:p>
            <a:pPr marL="0" indent="0" algn="ctr">
              <a:lnSpc>
                <a:spcPct val="100000"/>
              </a:lnSpc>
              <a:spcBef>
                <a:spcPts val="0"/>
              </a:spcBef>
              <a:spcAft>
                <a:spcPts val="0"/>
              </a:spcAft>
              <a:buSzPct val="100000"/>
            </a:pPr>
            <a:r>
              <a:rPr lang="zh-CN" altLang="en-US">
                <a:solidFill>
                  <a:schemeClr val="tx1"/>
                </a:solidFill>
                <a:cs typeface="+mn-ea"/>
                <a:sym typeface="+mn-lt"/>
              </a:rPr>
              <a:t>成本考核</a:t>
            </a:r>
            <a:endParaRPr lang="zh-CN" altLang="en-US">
              <a:solidFill>
                <a:schemeClr val="tx1"/>
              </a:solidFill>
              <a:cs typeface="+mn-ea"/>
              <a:sym typeface="+mn-lt"/>
            </a:endParaRPr>
          </a:p>
        </p:txBody>
      </p:sp>
      <p:sp>
        <p:nvSpPr>
          <p:cNvPr id="37" name="文本框 36"/>
          <p:cNvSpPr txBox="1"/>
          <p:nvPr>
            <p:custDataLst>
              <p:tags r:id="rId19"/>
            </p:custDataLst>
          </p:nvPr>
        </p:nvSpPr>
        <p:spPr>
          <a:xfrm>
            <a:off x="1688387" y="5573274"/>
            <a:ext cx="2563473" cy="376418"/>
          </a:xfrm>
          <a:prstGeom prst="rect">
            <a:avLst/>
          </a:prstGeom>
          <a:solidFill>
            <a:srgbClr val="8FB0CC"/>
          </a:solidFill>
        </p:spPr>
        <p:txBody>
          <a:bodyPr vert="horz" wrap="square" lIns="90000" tIns="46800" rIns="90000" bIns="46800">
            <a:normAutofit/>
          </a:bodyPr>
          <a:lstStyle>
            <a:defPPr>
              <a:defRPr lang="zh-CN"/>
            </a:defPPr>
            <a:lvl1pPr algn="ctr">
              <a:defRPr>
                <a:solidFill>
                  <a:schemeClr val="tx2"/>
                </a:solidFill>
              </a:defRPr>
            </a:lvl1pPr>
          </a:lstStyle>
          <a:p>
            <a:pPr marL="0" indent="0" algn="ctr">
              <a:lnSpc>
                <a:spcPct val="100000"/>
              </a:lnSpc>
              <a:spcBef>
                <a:spcPts val="0"/>
              </a:spcBef>
              <a:spcAft>
                <a:spcPts val="0"/>
              </a:spcAft>
              <a:buSzPct val="100000"/>
            </a:pPr>
            <a:r>
              <a:rPr lang="zh-CN" altLang="en-US">
                <a:solidFill>
                  <a:schemeClr val="tx1"/>
                </a:solidFill>
                <a:cs typeface="+mn-ea"/>
                <a:sym typeface="+mn-lt"/>
              </a:rPr>
              <a:t>反馈控制</a:t>
            </a:r>
            <a:endParaRPr lang="zh-CN" altLang="en-US">
              <a:solidFill>
                <a:schemeClr val="tx1"/>
              </a:solidFill>
              <a:cs typeface="+mn-ea"/>
              <a:sym typeface="+mn-lt"/>
            </a:endParaRPr>
          </a:p>
        </p:txBody>
      </p:sp>
      <p:sp>
        <p:nvSpPr>
          <p:cNvPr id="38" name="文本框 37"/>
          <p:cNvSpPr txBox="1"/>
          <p:nvPr>
            <p:custDataLst>
              <p:tags r:id="rId20"/>
            </p:custDataLst>
          </p:nvPr>
        </p:nvSpPr>
        <p:spPr>
          <a:xfrm>
            <a:off x="7941451" y="4726896"/>
            <a:ext cx="2563473" cy="376418"/>
          </a:xfrm>
          <a:prstGeom prst="rect">
            <a:avLst/>
          </a:prstGeom>
          <a:solidFill>
            <a:srgbClr val="8FB0CC"/>
          </a:solidFill>
        </p:spPr>
        <p:txBody>
          <a:bodyPr vert="horz" wrap="square" lIns="90000" tIns="46800" rIns="90000" bIns="46800">
            <a:normAutofit/>
          </a:bodyPr>
          <a:lstStyle>
            <a:defPPr>
              <a:defRPr lang="zh-CN"/>
            </a:defPPr>
            <a:lvl1pPr algn="ctr">
              <a:defRPr>
                <a:solidFill>
                  <a:schemeClr val="tx2"/>
                </a:solidFill>
              </a:defRPr>
            </a:lvl1pPr>
          </a:lstStyle>
          <a:p>
            <a:pPr marL="0" indent="0" algn="ctr">
              <a:lnSpc>
                <a:spcPct val="100000"/>
              </a:lnSpc>
              <a:spcBef>
                <a:spcPts val="0"/>
              </a:spcBef>
              <a:spcAft>
                <a:spcPts val="0"/>
              </a:spcAft>
              <a:buSzPct val="100000"/>
            </a:pPr>
            <a:r>
              <a:rPr lang="zh-CN" altLang="en-US">
                <a:solidFill>
                  <a:schemeClr val="tx1"/>
                </a:solidFill>
                <a:cs typeface="+mn-ea"/>
                <a:sym typeface="+mn-lt"/>
              </a:rPr>
              <a:t>成本分析</a:t>
            </a:r>
            <a:endParaRPr lang="zh-CN" altLang="en-US">
              <a:solidFill>
                <a:schemeClr val="tx1"/>
              </a:solidFill>
              <a:cs typeface="+mn-ea"/>
              <a:sym typeface="+mn-lt"/>
            </a:endParaRPr>
          </a:p>
        </p:txBody>
      </p:sp>
      <p:sp>
        <p:nvSpPr>
          <p:cNvPr id="39" name="文本框 38"/>
          <p:cNvSpPr txBox="1"/>
          <p:nvPr>
            <p:custDataLst>
              <p:tags r:id="rId21"/>
            </p:custDataLst>
          </p:nvPr>
        </p:nvSpPr>
        <p:spPr>
          <a:xfrm>
            <a:off x="4814919" y="4726896"/>
            <a:ext cx="2563473" cy="376418"/>
          </a:xfrm>
          <a:prstGeom prst="rect">
            <a:avLst/>
          </a:prstGeom>
          <a:solidFill>
            <a:srgbClr val="8FB0CC"/>
          </a:solidFill>
        </p:spPr>
        <p:txBody>
          <a:bodyPr vert="horz" wrap="square" lIns="90000" tIns="46800" rIns="90000" bIns="46800">
            <a:normAutofit/>
          </a:bodyPr>
          <a:lstStyle>
            <a:defPPr>
              <a:defRPr lang="zh-CN"/>
            </a:defPPr>
            <a:lvl1pPr algn="ctr">
              <a:defRPr>
                <a:solidFill>
                  <a:schemeClr val="tx2"/>
                </a:solidFill>
              </a:defRPr>
            </a:lvl1pPr>
          </a:lstStyle>
          <a:p>
            <a:pPr marL="0" indent="0" algn="ctr">
              <a:lnSpc>
                <a:spcPct val="100000"/>
              </a:lnSpc>
              <a:spcBef>
                <a:spcPts val="0"/>
              </a:spcBef>
              <a:spcAft>
                <a:spcPts val="0"/>
              </a:spcAft>
              <a:buSzPct val="100000"/>
            </a:pPr>
            <a:r>
              <a:rPr lang="zh-CN" altLang="en-US">
                <a:solidFill>
                  <a:schemeClr val="tx1"/>
                </a:solidFill>
                <a:cs typeface="+mn-ea"/>
                <a:sym typeface="+mn-lt"/>
              </a:rPr>
              <a:t>成本核算</a:t>
            </a:r>
            <a:endParaRPr lang="zh-CN" altLang="en-US">
              <a:solidFill>
                <a:schemeClr val="tx1"/>
              </a:solidFill>
              <a:cs typeface="+mn-ea"/>
              <a:sym typeface="+mn-lt"/>
            </a:endParaRPr>
          </a:p>
        </p:txBody>
      </p:sp>
      <p:sp>
        <p:nvSpPr>
          <p:cNvPr id="40" name="文本框 39"/>
          <p:cNvSpPr txBox="1"/>
          <p:nvPr>
            <p:custDataLst>
              <p:tags r:id="rId22"/>
            </p:custDataLst>
          </p:nvPr>
        </p:nvSpPr>
        <p:spPr>
          <a:xfrm>
            <a:off x="1688387" y="4726896"/>
            <a:ext cx="2563473" cy="376418"/>
          </a:xfrm>
          <a:prstGeom prst="rect">
            <a:avLst/>
          </a:prstGeom>
          <a:solidFill>
            <a:srgbClr val="8FB0CC"/>
          </a:solidFill>
        </p:spPr>
        <p:txBody>
          <a:bodyPr vert="horz" wrap="square" lIns="90000" tIns="46800" rIns="90000" bIns="46800">
            <a:normAutofit/>
          </a:bodyPr>
          <a:lstStyle>
            <a:defPPr>
              <a:defRPr lang="zh-CN"/>
            </a:defPPr>
            <a:lvl1pPr algn="ctr">
              <a:defRPr>
                <a:solidFill>
                  <a:schemeClr val="tx2"/>
                </a:solidFill>
              </a:defRPr>
            </a:lvl1pPr>
          </a:lstStyle>
          <a:p>
            <a:pPr marL="0" indent="0" algn="ctr">
              <a:lnSpc>
                <a:spcPct val="100000"/>
              </a:lnSpc>
              <a:spcBef>
                <a:spcPts val="0"/>
              </a:spcBef>
              <a:spcAft>
                <a:spcPts val="0"/>
              </a:spcAft>
              <a:buSzPct val="100000"/>
            </a:pPr>
            <a:r>
              <a:rPr lang="zh-CN" altLang="en-US" dirty="0">
                <a:solidFill>
                  <a:schemeClr val="tx1"/>
                </a:solidFill>
                <a:cs typeface="+mn-ea"/>
                <a:sym typeface="+mn-lt"/>
              </a:rPr>
              <a:t>过程控制</a:t>
            </a:r>
            <a:endParaRPr lang="zh-CN" altLang="en-US" dirty="0">
              <a:solidFill>
                <a:schemeClr val="tx1"/>
              </a:solidFill>
              <a:cs typeface="+mn-ea"/>
              <a:sym typeface="+mn-lt"/>
            </a:endParaRPr>
          </a:p>
        </p:txBody>
      </p:sp>
      <p:sp>
        <p:nvSpPr>
          <p:cNvPr id="41" name="文本框 40"/>
          <p:cNvSpPr txBox="1"/>
          <p:nvPr>
            <p:custDataLst>
              <p:tags r:id="rId23"/>
            </p:custDataLst>
          </p:nvPr>
        </p:nvSpPr>
        <p:spPr>
          <a:xfrm>
            <a:off x="2097587" y="2451130"/>
            <a:ext cx="1745072" cy="1229754"/>
          </a:xfrm>
          <a:prstGeom prst="rect">
            <a:avLst/>
          </a:prstGeom>
          <a:solidFill>
            <a:srgbClr val="C00000"/>
          </a:solidFill>
        </p:spPr>
        <p:txBody>
          <a:bodyPr vert="horz" wrap="square" lIns="90000" tIns="46800" rIns="90000" bIns="46800">
            <a:normAutofit/>
          </a:bodyPr>
          <a:lstStyle>
            <a:defPPr>
              <a:defRPr lang="zh-CN"/>
            </a:defPPr>
            <a:lvl1pPr algn="r">
              <a:defRPr>
                <a:solidFill>
                  <a:schemeClr val="bg2"/>
                </a:solidFill>
              </a:defRPr>
            </a:lvl1pPr>
          </a:lstStyle>
          <a:p>
            <a:pPr marL="0" indent="0" algn="r">
              <a:lnSpc>
                <a:spcPct val="100000"/>
              </a:lnSpc>
              <a:spcBef>
                <a:spcPts val="0"/>
              </a:spcBef>
              <a:spcAft>
                <a:spcPts val="0"/>
              </a:spcAft>
              <a:buSzPct val="100000"/>
            </a:pPr>
            <a:r>
              <a:rPr lang="zh-CN" altLang="en-US" dirty="0">
                <a:solidFill>
                  <a:schemeClr val="bg1"/>
                </a:solidFill>
                <a:cs typeface="+mn-ea"/>
                <a:sym typeface="+mn-lt"/>
              </a:rPr>
              <a:t>成本控制</a:t>
            </a:r>
            <a:endParaRPr lang="zh-CN" altLang="en-US" dirty="0">
              <a:solidFill>
                <a:schemeClr val="bg1"/>
              </a:solidFill>
              <a:cs typeface="+mn-ea"/>
              <a:sym typeface="+mn-lt"/>
            </a:endParaRPr>
          </a:p>
        </p:txBody>
      </p:sp>
      <p:sp>
        <p:nvSpPr>
          <p:cNvPr id="42" name="文本框 41"/>
          <p:cNvSpPr txBox="1"/>
          <p:nvPr>
            <p:custDataLst>
              <p:tags r:id="rId24"/>
            </p:custDataLst>
          </p:nvPr>
        </p:nvSpPr>
        <p:spPr>
          <a:xfrm>
            <a:off x="2108445" y="1871616"/>
            <a:ext cx="1723357" cy="467515"/>
          </a:xfrm>
          <a:prstGeom prst="rect">
            <a:avLst/>
          </a:prstGeom>
          <a:solidFill>
            <a:srgbClr val="C00000"/>
          </a:solidFill>
        </p:spPr>
        <p:txBody>
          <a:bodyPr vert="horz" wrap="square" lIns="90000" tIns="46800" rIns="90000" bIns="46800" anchor="ctr" anchorCtr="0">
            <a:normAutofit/>
          </a:bodyPr>
          <a:lstStyle>
            <a:defPPr>
              <a:defRPr lang="zh-CN"/>
            </a:defPPr>
            <a:lvl1pPr algn="ctr">
              <a:defRPr cap="all">
                <a:solidFill>
                  <a:schemeClr val="bg2"/>
                </a:solidFill>
              </a:defRPr>
            </a:lvl1pPr>
          </a:lstStyle>
          <a:p>
            <a:pPr marL="0" indent="0" algn="ctr">
              <a:lnSpc>
                <a:spcPct val="100000"/>
              </a:lnSpc>
              <a:spcBef>
                <a:spcPts val="0"/>
              </a:spcBef>
              <a:spcAft>
                <a:spcPts val="0"/>
              </a:spcAft>
              <a:buSzPct val="100000"/>
            </a:pPr>
            <a:r>
              <a:rPr lang="zh-CN" altLang="en-US" dirty="0">
                <a:solidFill>
                  <a:schemeClr val="bg1"/>
                </a:solidFill>
                <a:cs typeface="+mn-ea"/>
                <a:sym typeface="+mn-lt"/>
              </a:rPr>
              <a:t>前馈控制</a:t>
            </a:r>
            <a:endParaRPr lang="zh-CN" altLang="en-US" dirty="0">
              <a:solidFill>
                <a:schemeClr val="bg1"/>
              </a:solidFill>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heel(1)">
                                      <p:cBhvr>
                                        <p:cTn id="7" dur="2000"/>
                                        <p:tgtEl>
                                          <p:spTgt spid="9"/>
                                        </p:tgtEl>
                                      </p:cBhvr>
                                    </p:animEffect>
                                  </p:childTnLst>
                                </p:cTn>
                              </p:par>
                              <p:par>
                                <p:cTn id="8" presetID="21" presetClass="entr" presetSubtype="1" fill="hold" grpId="0" nodeType="withEffect" nodePh="1">
                                  <p:stCondLst>
                                    <p:cond delay="0"/>
                                  </p:stCondLst>
                                  <p:endCondLst>
                                    <p:cond evt="begin" delay="0">
                                      <p:tn val="8"/>
                                    </p:cond>
                                  </p:endCondLst>
                                  <p:childTnLst>
                                    <p:set>
                                      <p:cBhvr>
                                        <p:cTn id="9" dur="1" fill="hold">
                                          <p:stCondLst>
                                            <p:cond delay="0"/>
                                          </p:stCondLst>
                                        </p:cTn>
                                        <p:tgtEl>
                                          <p:spTgt spid="3"/>
                                        </p:tgtEl>
                                        <p:attrNameLst>
                                          <p:attrName>style.visibility</p:attrName>
                                        </p:attrNameLst>
                                      </p:cBhvr>
                                      <p:to>
                                        <p:strVal val="visible"/>
                                      </p:to>
                                    </p:set>
                                    <p:animEffect transition="in" filter="wheel(1)">
                                      <p:cBhvr>
                                        <p:cTn id="10" dur="2000"/>
                                        <p:tgtEl>
                                          <p:spTgt spid="3"/>
                                        </p:tgtEl>
                                      </p:cBhvr>
                                    </p:animEffect>
                                  </p:childTnLst>
                                </p:cTn>
                              </p:par>
                              <p:par>
                                <p:cTn id="11" presetID="21" presetClass="entr" presetSubtype="1"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heel(1)">
                                      <p:cBhvr>
                                        <p:cTn id="13" dur="2000"/>
                                        <p:tgtEl>
                                          <p:spTgt spid="2"/>
                                        </p:tgtEl>
                                      </p:cBhvr>
                                    </p:animEffect>
                                  </p:childTnLst>
                                </p:cTn>
                              </p:par>
                              <p:par>
                                <p:cTn id="14" presetID="21" presetClass="entr" presetSubtype="1"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heel(1)">
                                      <p:cBhvr>
                                        <p:cTn id="16" dur="2000"/>
                                        <p:tgtEl>
                                          <p:spTgt spid="20"/>
                                        </p:tgtEl>
                                      </p:cBhvr>
                                    </p:animEffect>
                                  </p:childTnLst>
                                </p:cTn>
                              </p:par>
                              <p:par>
                                <p:cTn id="17" presetID="21" presetClass="entr" presetSubtype="1"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heel(1)">
                                      <p:cBhvr>
                                        <p:cTn id="19" dur="2000"/>
                                        <p:tgtEl>
                                          <p:spTgt spid="21"/>
                                        </p:tgtEl>
                                      </p:cBhvr>
                                    </p:animEffect>
                                  </p:childTnLst>
                                </p:cTn>
                              </p:par>
                              <p:par>
                                <p:cTn id="20" presetID="21" presetClass="entr" presetSubtype="1" fill="hold" nodeType="with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wheel(1)">
                                      <p:cBhvr>
                                        <p:cTn id="22" dur="2000"/>
                                        <p:tgtEl>
                                          <p:spTgt spid="23"/>
                                        </p:tgtEl>
                                      </p:cBhvr>
                                    </p:animEffect>
                                  </p:childTnLst>
                                </p:cTn>
                              </p:par>
                              <p:par>
                                <p:cTn id="23" presetID="21" presetClass="entr" presetSubtype="1" fill="hold" grpId="0" nodeType="with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wheel(1)">
                                      <p:cBhvr>
                                        <p:cTn id="25" dur="2000"/>
                                        <p:tgtEl>
                                          <p:spTgt spid="24"/>
                                        </p:tgtEl>
                                      </p:cBhvr>
                                    </p:animEffect>
                                  </p:childTnLst>
                                </p:cTn>
                              </p:par>
                              <p:par>
                                <p:cTn id="26" presetID="21" presetClass="entr" presetSubtype="1" fill="hold" grpId="0" nodeType="with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heel(1)">
                                      <p:cBhvr>
                                        <p:cTn id="28" dur="2000"/>
                                        <p:tgtEl>
                                          <p:spTgt spid="29"/>
                                        </p:tgtEl>
                                      </p:cBhvr>
                                    </p:animEffect>
                                  </p:childTnLst>
                                </p:cTn>
                              </p:par>
                              <p:par>
                                <p:cTn id="29" presetID="21" presetClass="entr" presetSubtype="1" fill="hold" nodeType="with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heel(1)">
                                      <p:cBhvr>
                                        <p:cTn id="31" dur="2000"/>
                                        <p:tgtEl>
                                          <p:spTgt spid="30"/>
                                        </p:tgtEl>
                                      </p:cBhvr>
                                    </p:animEffect>
                                  </p:childTnLst>
                                </p:cTn>
                              </p:par>
                              <p:par>
                                <p:cTn id="32" presetID="21" presetClass="entr" presetSubtype="1" fill="hold" grpId="0" nodeType="withEffect">
                                  <p:stCondLst>
                                    <p:cond delay="0"/>
                                  </p:stCondLst>
                                  <p:childTnLst>
                                    <p:set>
                                      <p:cBhvr>
                                        <p:cTn id="33" dur="1" fill="hold">
                                          <p:stCondLst>
                                            <p:cond delay="0"/>
                                          </p:stCondLst>
                                        </p:cTn>
                                        <p:tgtEl>
                                          <p:spTgt spid="31"/>
                                        </p:tgtEl>
                                        <p:attrNameLst>
                                          <p:attrName>style.visibility</p:attrName>
                                        </p:attrNameLst>
                                      </p:cBhvr>
                                      <p:to>
                                        <p:strVal val="visible"/>
                                      </p:to>
                                    </p:set>
                                    <p:animEffect transition="in" filter="wheel(1)">
                                      <p:cBhvr>
                                        <p:cTn id="34" dur="2000"/>
                                        <p:tgtEl>
                                          <p:spTgt spid="31"/>
                                        </p:tgtEl>
                                      </p:cBhvr>
                                    </p:animEffect>
                                  </p:childTnLst>
                                </p:cTn>
                              </p:par>
                              <p:par>
                                <p:cTn id="35" presetID="21" presetClass="entr" presetSubtype="1" fill="hold" grpId="0" nodeType="with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wheel(1)">
                                      <p:cBhvr>
                                        <p:cTn id="37" dur="2000"/>
                                        <p:tgtEl>
                                          <p:spTgt spid="32"/>
                                        </p:tgtEl>
                                      </p:cBhvr>
                                    </p:animEffect>
                                  </p:childTnLst>
                                </p:cTn>
                              </p:par>
                              <p:par>
                                <p:cTn id="38" presetID="21" presetClass="entr" presetSubtype="1" fill="hold" grpId="0" nodeType="withEffect">
                                  <p:stCondLst>
                                    <p:cond delay="0"/>
                                  </p:stCondLst>
                                  <p:childTnLst>
                                    <p:set>
                                      <p:cBhvr>
                                        <p:cTn id="39" dur="1" fill="hold">
                                          <p:stCondLst>
                                            <p:cond delay="0"/>
                                          </p:stCondLst>
                                        </p:cTn>
                                        <p:tgtEl>
                                          <p:spTgt spid="33"/>
                                        </p:tgtEl>
                                        <p:attrNameLst>
                                          <p:attrName>style.visibility</p:attrName>
                                        </p:attrNameLst>
                                      </p:cBhvr>
                                      <p:to>
                                        <p:strVal val="visible"/>
                                      </p:to>
                                    </p:set>
                                    <p:animEffect transition="in" filter="wheel(1)">
                                      <p:cBhvr>
                                        <p:cTn id="40" dur="2000"/>
                                        <p:tgtEl>
                                          <p:spTgt spid="33"/>
                                        </p:tgtEl>
                                      </p:cBhvr>
                                    </p:animEffect>
                                  </p:childTnLst>
                                </p:cTn>
                              </p:par>
                              <p:par>
                                <p:cTn id="41" presetID="21" presetClass="entr" presetSubtype="1" fill="hold"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wheel(1)">
                                      <p:cBhvr>
                                        <p:cTn id="43" dur="2000"/>
                                        <p:tgtEl>
                                          <p:spTgt spid="34"/>
                                        </p:tgtEl>
                                      </p:cBhvr>
                                    </p:animEffect>
                                  </p:childTnLst>
                                </p:cTn>
                              </p:par>
                              <p:par>
                                <p:cTn id="44" presetID="21" presetClass="entr" presetSubtype="1" fill="hold" grpId="0" nodeType="withEffect">
                                  <p:stCondLst>
                                    <p:cond delay="0"/>
                                  </p:stCondLst>
                                  <p:childTnLst>
                                    <p:set>
                                      <p:cBhvr>
                                        <p:cTn id="45" dur="1" fill="hold">
                                          <p:stCondLst>
                                            <p:cond delay="0"/>
                                          </p:stCondLst>
                                        </p:cTn>
                                        <p:tgtEl>
                                          <p:spTgt spid="35"/>
                                        </p:tgtEl>
                                        <p:attrNameLst>
                                          <p:attrName>style.visibility</p:attrName>
                                        </p:attrNameLst>
                                      </p:cBhvr>
                                      <p:to>
                                        <p:strVal val="visible"/>
                                      </p:to>
                                    </p:set>
                                    <p:animEffect transition="in" filter="wheel(1)">
                                      <p:cBhvr>
                                        <p:cTn id="46" dur="2000"/>
                                        <p:tgtEl>
                                          <p:spTgt spid="35"/>
                                        </p:tgtEl>
                                      </p:cBhvr>
                                    </p:animEffect>
                                  </p:childTnLst>
                                </p:cTn>
                              </p:par>
                              <p:par>
                                <p:cTn id="47" presetID="21" presetClass="entr" presetSubtype="1" fill="hold" grpId="0" nodeType="with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wheel(1)">
                                      <p:cBhvr>
                                        <p:cTn id="49" dur="2000"/>
                                        <p:tgtEl>
                                          <p:spTgt spid="22"/>
                                        </p:tgtEl>
                                      </p:cBhvr>
                                    </p:animEffect>
                                  </p:childTnLst>
                                </p:cTn>
                              </p:par>
                              <p:par>
                                <p:cTn id="50" presetID="21" presetClass="entr" presetSubtype="1" fill="hold" grpId="0" nodeType="withEffect">
                                  <p:stCondLst>
                                    <p:cond delay="0"/>
                                  </p:stCondLst>
                                  <p:childTnLst>
                                    <p:set>
                                      <p:cBhvr>
                                        <p:cTn id="51" dur="1" fill="hold">
                                          <p:stCondLst>
                                            <p:cond delay="0"/>
                                          </p:stCondLst>
                                        </p:cTn>
                                        <p:tgtEl>
                                          <p:spTgt spid="25"/>
                                        </p:tgtEl>
                                        <p:attrNameLst>
                                          <p:attrName>style.visibility</p:attrName>
                                        </p:attrNameLst>
                                      </p:cBhvr>
                                      <p:to>
                                        <p:strVal val="visible"/>
                                      </p:to>
                                    </p:set>
                                    <p:animEffect transition="in" filter="wheel(1)">
                                      <p:cBhvr>
                                        <p:cTn id="52" dur="2000"/>
                                        <p:tgtEl>
                                          <p:spTgt spid="25"/>
                                        </p:tgtEl>
                                      </p:cBhvr>
                                    </p:animEffect>
                                  </p:childTnLst>
                                </p:cTn>
                              </p:par>
                              <p:par>
                                <p:cTn id="53" presetID="21" presetClass="entr" presetSubtype="1" fill="hold" grpId="0" nodeType="with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wheel(1)">
                                      <p:cBhvr>
                                        <p:cTn id="55" dur="2000"/>
                                        <p:tgtEl>
                                          <p:spTgt spid="26"/>
                                        </p:tgtEl>
                                      </p:cBhvr>
                                    </p:animEffect>
                                  </p:childTnLst>
                                </p:cTn>
                              </p:par>
                              <p:par>
                                <p:cTn id="56" presetID="21" presetClass="entr" presetSubtype="1" fill="hold" grpId="0" nodeType="with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wheel(1)">
                                      <p:cBhvr>
                                        <p:cTn id="58" dur="2000"/>
                                        <p:tgtEl>
                                          <p:spTgt spid="27"/>
                                        </p:tgtEl>
                                      </p:cBhvr>
                                    </p:animEffect>
                                  </p:childTnLst>
                                </p:cTn>
                              </p:par>
                              <p:par>
                                <p:cTn id="59" presetID="21" presetClass="entr" presetSubtype="1" fill="hold" grpId="0" nodeType="withEffect">
                                  <p:stCondLst>
                                    <p:cond delay="0"/>
                                  </p:stCondLst>
                                  <p:childTnLst>
                                    <p:set>
                                      <p:cBhvr>
                                        <p:cTn id="60" dur="1" fill="hold">
                                          <p:stCondLst>
                                            <p:cond delay="0"/>
                                          </p:stCondLst>
                                        </p:cTn>
                                        <p:tgtEl>
                                          <p:spTgt spid="28"/>
                                        </p:tgtEl>
                                        <p:attrNameLst>
                                          <p:attrName>style.visibility</p:attrName>
                                        </p:attrNameLst>
                                      </p:cBhvr>
                                      <p:to>
                                        <p:strVal val="visible"/>
                                      </p:to>
                                    </p:set>
                                    <p:animEffect transition="in" filter="wheel(1)">
                                      <p:cBhvr>
                                        <p:cTn id="61" dur="2000"/>
                                        <p:tgtEl>
                                          <p:spTgt spid="28"/>
                                        </p:tgtEl>
                                      </p:cBhvr>
                                    </p:animEffect>
                                  </p:childTnLst>
                                </p:cTn>
                              </p:par>
                              <p:par>
                                <p:cTn id="62" presetID="21" presetClass="entr" presetSubtype="1" fill="hold" grpId="0" nodeType="with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heel(1)">
                                      <p:cBhvr>
                                        <p:cTn id="64" dur="2000"/>
                                        <p:tgtEl>
                                          <p:spTgt spid="36"/>
                                        </p:tgtEl>
                                      </p:cBhvr>
                                    </p:animEffect>
                                  </p:childTnLst>
                                </p:cTn>
                              </p:par>
                              <p:par>
                                <p:cTn id="65" presetID="21" presetClass="entr" presetSubtype="1" fill="hold" grpId="0" nodeType="with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wheel(1)">
                                      <p:cBhvr>
                                        <p:cTn id="67" dur="2000"/>
                                        <p:tgtEl>
                                          <p:spTgt spid="37"/>
                                        </p:tgtEl>
                                      </p:cBhvr>
                                    </p:animEffect>
                                  </p:childTnLst>
                                </p:cTn>
                              </p:par>
                              <p:par>
                                <p:cTn id="68" presetID="21" presetClass="entr" presetSubtype="1" fill="hold" grpId="0" nodeType="withEffect">
                                  <p:stCondLst>
                                    <p:cond delay="0"/>
                                  </p:stCondLst>
                                  <p:childTnLst>
                                    <p:set>
                                      <p:cBhvr>
                                        <p:cTn id="69" dur="1" fill="hold">
                                          <p:stCondLst>
                                            <p:cond delay="0"/>
                                          </p:stCondLst>
                                        </p:cTn>
                                        <p:tgtEl>
                                          <p:spTgt spid="38"/>
                                        </p:tgtEl>
                                        <p:attrNameLst>
                                          <p:attrName>style.visibility</p:attrName>
                                        </p:attrNameLst>
                                      </p:cBhvr>
                                      <p:to>
                                        <p:strVal val="visible"/>
                                      </p:to>
                                    </p:set>
                                    <p:animEffect transition="in" filter="wheel(1)">
                                      <p:cBhvr>
                                        <p:cTn id="70" dur="2000"/>
                                        <p:tgtEl>
                                          <p:spTgt spid="38"/>
                                        </p:tgtEl>
                                      </p:cBhvr>
                                    </p:animEffect>
                                  </p:childTnLst>
                                </p:cTn>
                              </p:par>
                              <p:par>
                                <p:cTn id="71" presetID="21" presetClass="entr" presetSubtype="1" fill="hold" grpId="0" nodeType="with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heel(1)">
                                      <p:cBhvr>
                                        <p:cTn id="73" dur="2000"/>
                                        <p:tgtEl>
                                          <p:spTgt spid="39"/>
                                        </p:tgtEl>
                                      </p:cBhvr>
                                    </p:animEffect>
                                  </p:childTnLst>
                                </p:cTn>
                              </p:par>
                              <p:par>
                                <p:cTn id="74" presetID="21" presetClass="entr" presetSubtype="1" fill="hold" grpId="0" nodeType="withEffect">
                                  <p:stCondLst>
                                    <p:cond delay="0"/>
                                  </p:stCondLst>
                                  <p:childTnLst>
                                    <p:set>
                                      <p:cBhvr>
                                        <p:cTn id="75" dur="1" fill="hold">
                                          <p:stCondLst>
                                            <p:cond delay="0"/>
                                          </p:stCondLst>
                                        </p:cTn>
                                        <p:tgtEl>
                                          <p:spTgt spid="40"/>
                                        </p:tgtEl>
                                        <p:attrNameLst>
                                          <p:attrName>style.visibility</p:attrName>
                                        </p:attrNameLst>
                                      </p:cBhvr>
                                      <p:to>
                                        <p:strVal val="visible"/>
                                      </p:to>
                                    </p:set>
                                    <p:animEffect transition="in" filter="wheel(1)">
                                      <p:cBhvr>
                                        <p:cTn id="76" dur="2000"/>
                                        <p:tgtEl>
                                          <p:spTgt spid="40"/>
                                        </p:tgtEl>
                                      </p:cBhvr>
                                    </p:animEffect>
                                  </p:childTnLst>
                                </p:cTn>
                              </p:par>
                              <p:par>
                                <p:cTn id="77" presetID="21" presetClass="entr" presetSubtype="1" fill="hold" grpId="0" nodeType="withEffect">
                                  <p:stCondLst>
                                    <p:cond delay="0"/>
                                  </p:stCondLst>
                                  <p:childTnLst>
                                    <p:set>
                                      <p:cBhvr>
                                        <p:cTn id="78" dur="1" fill="hold">
                                          <p:stCondLst>
                                            <p:cond delay="0"/>
                                          </p:stCondLst>
                                        </p:cTn>
                                        <p:tgtEl>
                                          <p:spTgt spid="41"/>
                                        </p:tgtEl>
                                        <p:attrNameLst>
                                          <p:attrName>style.visibility</p:attrName>
                                        </p:attrNameLst>
                                      </p:cBhvr>
                                      <p:to>
                                        <p:strVal val="visible"/>
                                      </p:to>
                                    </p:set>
                                    <p:animEffect transition="in" filter="wheel(1)">
                                      <p:cBhvr>
                                        <p:cTn id="79" dur="2000"/>
                                        <p:tgtEl>
                                          <p:spTgt spid="41"/>
                                        </p:tgtEl>
                                      </p:cBhvr>
                                    </p:animEffect>
                                  </p:childTnLst>
                                </p:cTn>
                              </p:par>
                              <p:par>
                                <p:cTn id="80" presetID="21" presetClass="entr" presetSubtype="1" fill="hold" grpId="0" nodeType="withEffect">
                                  <p:stCondLst>
                                    <p:cond delay="0"/>
                                  </p:stCondLst>
                                  <p:childTnLst>
                                    <p:set>
                                      <p:cBhvr>
                                        <p:cTn id="81" dur="1" fill="hold">
                                          <p:stCondLst>
                                            <p:cond delay="0"/>
                                          </p:stCondLst>
                                        </p:cTn>
                                        <p:tgtEl>
                                          <p:spTgt spid="42"/>
                                        </p:tgtEl>
                                        <p:attrNameLst>
                                          <p:attrName>style.visibility</p:attrName>
                                        </p:attrNameLst>
                                      </p:cBhvr>
                                      <p:to>
                                        <p:strVal val="visible"/>
                                      </p:to>
                                    </p:set>
                                    <p:animEffect transition="in" filter="wheel(1)">
                                      <p:cBhvr>
                                        <p:cTn id="82" dur="20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3" grpId="0"/>
      <p:bldP spid="2" grpId="0" animBg="1"/>
      <p:bldP spid="20" grpId="0" animBg="1"/>
      <p:bldP spid="21" grpId="0" animBg="1"/>
      <p:bldP spid="24" grpId="0" animBg="1"/>
      <p:bldP spid="29" grpId="0" animBg="1"/>
      <p:bldP spid="31" grpId="0" animBg="1"/>
      <p:bldP spid="32" grpId="0" animBg="1"/>
      <p:bldP spid="33" grpId="0" animBg="1"/>
      <p:bldP spid="35" grpId="0" animBg="1"/>
      <p:bldP spid="22" grpId="0" animBg="1"/>
      <p:bldP spid="25" grpId="0" animBg="1"/>
      <p:bldP spid="26" grpId="0"/>
      <p:bldP spid="27" grpId="0"/>
      <p:bldP spid="28" grpId="0" animBg="1"/>
      <p:bldP spid="36" grpId="0" animBg="1"/>
      <p:bldP spid="37" grpId="0" animBg="1"/>
      <p:bldP spid="38" grpId="0" animBg="1"/>
      <p:bldP spid="39" grpId="0" animBg="1"/>
      <p:bldP spid="40" grpId="0" animBg="1"/>
      <p:bldP spid="41" grpId="0" animBg="1"/>
      <p:bldP spid="4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370060" y="231845"/>
            <a:ext cx="2894330" cy="583565"/>
          </a:xfrm>
          <a:prstGeom prst="rect">
            <a:avLst/>
          </a:prstGeom>
        </p:spPr>
        <p:txBody>
          <a:bodyPr wrap="none">
            <a:spAutoFit/>
          </a:bodyPr>
          <a:lstStyle/>
          <a:p>
            <a:pPr algn="l"/>
            <a:r>
              <a:rPr lang="zh-CN" altLang="en-US" sz="3200" b="1" spc="-150" dirty="0">
                <a:solidFill>
                  <a:schemeClr val="accent5">
                    <a:lumMod val="50000"/>
                  </a:schemeClr>
                </a:solidFill>
                <a:cs typeface="+mn-ea"/>
                <a:sym typeface="+mn-lt"/>
              </a:rPr>
              <a:t>成本控制的基础</a:t>
            </a:r>
            <a:endParaRPr lang="zh-CN" altLang="en-US" sz="3200" b="1" spc="-150" dirty="0">
              <a:solidFill>
                <a:schemeClr val="accent5">
                  <a:lumMod val="50000"/>
                </a:schemeClr>
              </a:solidFill>
              <a:cs typeface="+mn-ea"/>
              <a:sym typeface="+mn-lt"/>
            </a:endParaRPr>
          </a:p>
        </p:txBody>
      </p:sp>
      <p:grpSp>
        <p:nvGrpSpPr>
          <p:cNvPr id="13" name="组合 12"/>
          <p:cNvGrpSpPr/>
          <p:nvPr/>
        </p:nvGrpSpPr>
        <p:grpSpPr>
          <a:xfrm>
            <a:off x="1350388" y="1155241"/>
            <a:ext cx="9938671" cy="912143"/>
            <a:chOff x="1350388" y="1155241"/>
            <a:chExt cx="9938671" cy="912143"/>
          </a:xfrm>
        </p:grpSpPr>
        <p:sp>
          <p:nvSpPr>
            <p:cNvPr id="6" name="矩形 5"/>
            <p:cNvSpPr/>
            <p:nvPr/>
          </p:nvSpPr>
          <p:spPr>
            <a:xfrm>
              <a:off x="1962279" y="1237439"/>
              <a:ext cx="2316480" cy="829945"/>
            </a:xfrm>
            <a:prstGeom prst="rect">
              <a:avLst/>
            </a:prstGeom>
          </p:spPr>
          <p:txBody>
            <a:bodyPr wrap="none">
              <a:spAutoFit/>
            </a:bodyPr>
            <a:lstStyle/>
            <a:p>
              <a:pPr algn="l"/>
              <a:r>
                <a:rPr lang="zh-CN" altLang="en-US" sz="2400" b="1" dirty="0">
                  <a:solidFill>
                    <a:schemeClr val="accent5">
                      <a:lumMod val="50000"/>
                    </a:schemeClr>
                  </a:solidFill>
                  <a:cs typeface="+mn-ea"/>
                  <a:sym typeface="+mn-lt"/>
                </a:rPr>
                <a:t>成本控制的基础</a:t>
              </a:r>
              <a:br>
                <a:rPr lang="zh-CN" altLang="en-US" sz="2400" b="1" dirty="0">
                  <a:solidFill>
                    <a:schemeClr val="accent5">
                      <a:lumMod val="50000"/>
                    </a:schemeClr>
                  </a:solidFill>
                  <a:cs typeface="+mn-ea"/>
                  <a:sym typeface="+mn-lt"/>
                </a:rPr>
              </a:br>
              <a:endParaRPr lang="zh-CN" altLang="en-US" sz="2400" b="1" dirty="0">
                <a:solidFill>
                  <a:schemeClr val="accent5">
                    <a:lumMod val="50000"/>
                  </a:schemeClr>
                </a:solidFill>
                <a:cs typeface="+mn-ea"/>
                <a:sym typeface="+mn-lt"/>
              </a:endParaRPr>
            </a:p>
          </p:txBody>
        </p:sp>
        <p:sp>
          <p:nvSpPr>
            <p:cNvPr id="10" name="矩形 9"/>
            <p:cNvSpPr/>
            <p:nvPr/>
          </p:nvSpPr>
          <p:spPr>
            <a:xfrm>
              <a:off x="1350388" y="1155241"/>
              <a:ext cx="184731" cy="584775"/>
            </a:xfrm>
            <a:prstGeom prst="rect">
              <a:avLst/>
            </a:prstGeom>
          </p:spPr>
          <p:txBody>
            <a:bodyPr wrap="none">
              <a:spAutoFit/>
            </a:bodyPr>
            <a:lstStyle/>
            <a:p>
              <a:endParaRPr lang="zh-CN" altLang="en-US" sz="3200" b="1" spc="-150" dirty="0">
                <a:solidFill>
                  <a:schemeClr val="bg1"/>
                </a:solidFill>
                <a:cs typeface="+mn-ea"/>
                <a:sym typeface="+mn-lt"/>
              </a:endParaRPr>
            </a:p>
          </p:txBody>
        </p:sp>
        <p:cxnSp>
          <p:nvCxnSpPr>
            <p:cNvPr id="12" name="直接连接符 11"/>
            <p:cNvCxnSpPr/>
            <p:nvPr/>
          </p:nvCxnSpPr>
          <p:spPr>
            <a:xfrm>
              <a:off x="1808174" y="1760048"/>
              <a:ext cx="9480885" cy="0"/>
            </a:xfrm>
            <a:prstGeom prst="line">
              <a:avLst/>
            </a:prstGeom>
            <a:ln w="12700">
              <a:solidFill>
                <a:schemeClr val="accent5">
                  <a:lumMod val="50000"/>
                </a:schemeClr>
              </a:solidFill>
              <a:prstDash val="dash"/>
              <a:tailEnd type="oval"/>
            </a:ln>
          </p:spPr>
          <p:style>
            <a:lnRef idx="1">
              <a:schemeClr val="accent1"/>
            </a:lnRef>
            <a:fillRef idx="0">
              <a:schemeClr val="accent1"/>
            </a:fillRef>
            <a:effectRef idx="0">
              <a:schemeClr val="accent1"/>
            </a:effectRef>
            <a:fontRef idx="minor">
              <a:schemeClr val="tx1"/>
            </a:fontRef>
          </p:style>
        </p:cxnSp>
      </p:grpSp>
      <p:sp>
        <p:nvSpPr>
          <p:cNvPr id="2" name="矩形 1"/>
          <p:cNvSpPr/>
          <p:nvPr/>
        </p:nvSpPr>
        <p:spPr>
          <a:xfrm>
            <a:off x="1702386" y="1903321"/>
            <a:ext cx="9374906" cy="381258"/>
          </a:xfrm>
          <a:prstGeom prst="rect">
            <a:avLst/>
          </a:prstGeom>
        </p:spPr>
        <p:txBody>
          <a:bodyPr wrap="square">
            <a:spAutoFit/>
          </a:bodyPr>
          <a:lstStyle/>
          <a:p>
            <a:pPr marL="285750" indent="-285750">
              <a:lnSpc>
                <a:spcPct val="130000"/>
              </a:lnSpc>
              <a:buFont typeface="Wingdings" panose="05000000000000000000" pitchFamily="2" charset="2"/>
              <a:buChar char="Ø"/>
            </a:pPr>
            <a:r>
              <a:rPr lang="zh-CN" altLang="en-US" sz="1600" dirty="0">
                <a:cs typeface="+mn-ea"/>
                <a:sym typeface="+mn-lt"/>
              </a:rPr>
              <a:t>关注产品设计：产品的研究开发与设计阶段所确定的产品成本约占全部成本的95%。</a:t>
            </a:r>
            <a:endParaRPr lang="zh-CN" altLang="en-US" sz="1600" dirty="0">
              <a:cs typeface="+mn-ea"/>
              <a:sym typeface="+mn-lt"/>
            </a:endParaRPr>
          </a:p>
        </p:txBody>
      </p:sp>
      <p:grpSp>
        <p:nvGrpSpPr>
          <p:cNvPr id="16" name="组合 15"/>
          <p:cNvGrpSpPr/>
          <p:nvPr/>
        </p:nvGrpSpPr>
        <p:grpSpPr>
          <a:xfrm>
            <a:off x="1962278" y="2760804"/>
            <a:ext cx="9059875" cy="893380"/>
            <a:chOff x="1962279" y="2760804"/>
            <a:chExt cx="9059875" cy="893380"/>
          </a:xfrm>
        </p:grpSpPr>
        <p:sp>
          <p:nvSpPr>
            <p:cNvPr id="27" name="矩形: 对角圆角 26"/>
            <p:cNvSpPr/>
            <p:nvPr/>
          </p:nvSpPr>
          <p:spPr>
            <a:xfrm>
              <a:off x="1962279" y="2849118"/>
              <a:ext cx="9059875" cy="805065"/>
            </a:xfrm>
            <a:prstGeom prst="round2DiagRect">
              <a:avLst>
                <a:gd name="adj1" fmla="val 16554"/>
                <a:gd name="adj2" fmla="val 0"/>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4" name="矩形: 对角圆角 23"/>
            <p:cNvSpPr/>
            <p:nvPr/>
          </p:nvSpPr>
          <p:spPr>
            <a:xfrm>
              <a:off x="2084183" y="2760804"/>
              <a:ext cx="804623" cy="893380"/>
            </a:xfrm>
            <a:prstGeom prst="round2DiagRect">
              <a:avLst/>
            </a:prstGeom>
            <a:solidFill>
              <a:schemeClr val="bg1"/>
            </a:solidFill>
            <a:ln w="28575">
              <a:solidFill>
                <a:srgbClr val="1F4E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5" name="矩形 24"/>
            <p:cNvSpPr/>
            <p:nvPr/>
          </p:nvSpPr>
          <p:spPr>
            <a:xfrm>
              <a:off x="2190098" y="2957869"/>
              <a:ext cx="652743" cy="584775"/>
            </a:xfrm>
            <a:prstGeom prst="rect">
              <a:avLst/>
            </a:prstGeom>
          </p:spPr>
          <p:txBody>
            <a:bodyPr wrap="none">
              <a:spAutoFit/>
            </a:bodyPr>
            <a:lstStyle/>
            <a:p>
              <a:r>
                <a:rPr lang="en-US" altLang="zh-CN" sz="3200" b="1" spc="-150" dirty="0">
                  <a:solidFill>
                    <a:srgbClr val="1F4E79"/>
                  </a:solidFill>
                  <a:cs typeface="+mn-ea"/>
                  <a:sym typeface="+mn-lt"/>
                </a:rPr>
                <a:t>01</a:t>
              </a:r>
              <a:endParaRPr lang="en-US" altLang="zh-CN" sz="3200" b="1" spc="-150" dirty="0">
                <a:solidFill>
                  <a:srgbClr val="1F4E79"/>
                </a:solidFill>
                <a:cs typeface="+mn-ea"/>
                <a:sym typeface="+mn-lt"/>
              </a:endParaRPr>
            </a:p>
          </p:txBody>
        </p:sp>
        <p:sp>
          <p:nvSpPr>
            <p:cNvPr id="15" name="矩形 14"/>
            <p:cNvSpPr/>
            <p:nvPr/>
          </p:nvSpPr>
          <p:spPr>
            <a:xfrm>
              <a:off x="3176497" y="3044940"/>
              <a:ext cx="7217339" cy="377411"/>
            </a:xfrm>
            <a:prstGeom prst="rect">
              <a:avLst/>
            </a:prstGeom>
          </p:spPr>
          <p:txBody>
            <a:bodyPr wrap="square">
              <a:spAutoFit/>
            </a:bodyPr>
            <a:lstStyle/>
            <a:p>
              <a:pPr>
                <a:lnSpc>
                  <a:spcPct val="150000"/>
                </a:lnSpc>
              </a:pPr>
              <a:r>
                <a:rPr lang="zh-CN" altLang="en-US" sz="1400" dirty="0">
                  <a:solidFill>
                    <a:schemeClr val="bg1"/>
                  </a:solidFill>
                  <a:cs typeface="+mn-ea"/>
                  <a:sym typeface="+mn-lt"/>
                </a:rPr>
                <a:t>严格的费用审批制度 汇总和整理工作要有科学合理的统一规定</a:t>
              </a:r>
              <a:endParaRPr lang="zh-CN" altLang="en-US" sz="1400" dirty="0">
                <a:solidFill>
                  <a:schemeClr val="bg1"/>
                </a:solidFill>
                <a:cs typeface="+mn-ea"/>
                <a:sym typeface="+mn-lt"/>
              </a:endParaRPr>
            </a:p>
          </p:txBody>
        </p:sp>
      </p:grpSp>
      <p:grpSp>
        <p:nvGrpSpPr>
          <p:cNvPr id="45" name="组合 44"/>
          <p:cNvGrpSpPr/>
          <p:nvPr/>
        </p:nvGrpSpPr>
        <p:grpSpPr>
          <a:xfrm>
            <a:off x="1962278" y="3956099"/>
            <a:ext cx="9059875" cy="893380"/>
            <a:chOff x="1962279" y="2760804"/>
            <a:chExt cx="9059875" cy="893380"/>
          </a:xfrm>
        </p:grpSpPr>
        <p:sp>
          <p:nvSpPr>
            <p:cNvPr id="46" name="矩形: 对角圆角 45"/>
            <p:cNvSpPr/>
            <p:nvPr/>
          </p:nvSpPr>
          <p:spPr>
            <a:xfrm>
              <a:off x="1962279" y="2849118"/>
              <a:ext cx="9059875" cy="805065"/>
            </a:xfrm>
            <a:prstGeom prst="round2DiagRect">
              <a:avLst>
                <a:gd name="adj1" fmla="val 16554"/>
                <a:gd name="adj2" fmla="val 0"/>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7" name="矩形: 对角圆角 46"/>
            <p:cNvSpPr/>
            <p:nvPr/>
          </p:nvSpPr>
          <p:spPr>
            <a:xfrm>
              <a:off x="2084183" y="2760804"/>
              <a:ext cx="804623" cy="893380"/>
            </a:xfrm>
            <a:prstGeom prst="round2DiagRect">
              <a:avLst/>
            </a:prstGeom>
            <a:solidFill>
              <a:schemeClr val="bg1"/>
            </a:solidFill>
            <a:ln w="28575">
              <a:solidFill>
                <a:srgbClr val="1F4E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8" name="矩形 47"/>
            <p:cNvSpPr/>
            <p:nvPr/>
          </p:nvSpPr>
          <p:spPr>
            <a:xfrm>
              <a:off x="2190098" y="2957869"/>
              <a:ext cx="652743" cy="584775"/>
            </a:xfrm>
            <a:prstGeom prst="rect">
              <a:avLst/>
            </a:prstGeom>
          </p:spPr>
          <p:txBody>
            <a:bodyPr wrap="none">
              <a:spAutoFit/>
            </a:bodyPr>
            <a:lstStyle/>
            <a:p>
              <a:r>
                <a:rPr lang="en-US" altLang="zh-CN" sz="3200" b="1" spc="-150" dirty="0">
                  <a:solidFill>
                    <a:srgbClr val="1F4E79"/>
                  </a:solidFill>
                  <a:cs typeface="+mn-ea"/>
                  <a:sym typeface="+mn-lt"/>
                </a:rPr>
                <a:t>02</a:t>
              </a:r>
              <a:endParaRPr lang="en-US" altLang="zh-CN" sz="3200" b="1" spc="-150" dirty="0">
                <a:solidFill>
                  <a:srgbClr val="1F4E79"/>
                </a:solidFill>
                <a:cs typeface="+mn-ea"/>
                <a:sym typeface="+mn-lt"/>
              </a:endParaRPr>
            </a:p>
          </p:txBody>
        </p:sp>
        <p:sp>
          <p:nvSpPr>
            <p:cNvPr id="49" name="矩形 48"/>
            <p:cNvSpPr/>
            <p:nvPr/>
          </p:nvSpPr>
          <p:spPr>
            <a:xfrm>
              <a:off x="3176497" y="2916746"/>
              <a:ext cx="7217339" cy="700576"/>
            </a:xfrm>
            <a:prstGeom prst="rect">
              <a:avLst/>
            </a:prstGeom>
          </p:spPr>
          <p:txBody>
            <a:bodyPr wrap="square">
              <a:spAutoFit/>
            </a:bodyPr>
            <a:lstStyle/>
            <a:p>
              <a:pPr>
                <a:lnSpc>
                  <a:spcPct val="150000"/>
                </a:lnSpc>
              </a:pPr>
              <a:r>
                <a:rPr lang="zh-CN" altLang="en-US" sz="1400" dirty="0">
                  <a:solidFill>
                    <a:schemeClr val="bg1"/>
                  </a:solidFill>
                  <a:cs typeface="+mn-ea"/>
                  <a:sym typeface="+mn-lt"/>
                </a:rPr>
                <a:t>分级控制和归口控制：全员成本控制 将成本计划的指标，进行分解 赋予责任单位一定的经济权限和利益</a:t>
              </a:r>
              <a:endParaRPr lang="zh-CN" altLang="en-US" sz="1400" dirty="0">
                <a:solidFill>
                  <a:schemeClr val="bg1"/>
                </a:solidFill>
                <a:cs typeface="+mn-ea"/>
                <a:sym typeface="+mn-lt"/>
              </a:endParaRPr>
            </a:p>
          </p:txBody>
        </p:sp>
      </p:grpSp>
      <p:grpSp>
        <p:nvGrpSpPr>
          <p:cNvPr id="50" name="组合 49"/>
          <p:cNvGrpSpPr/>
          <p:nvPr/>
        </p:nvGrpSpPr>
        <p:grpSpPr>
          <a:xfrm>
            <a:off x="1962278" y="5151394"/>
            <a:ext cx="9059875" cy="1472297"/>
            <a:chOff x="1962279" y="2760804"/>
            <a:chExt cx="9059875" cy="1472297"/>
          </a:xfrm>
        </p:grpSpPr>
        <p:sp>
          <p:nvSpPr>
            <p:cNvPr id="51" name="矩形: 对角圆角 50"/>
            <p:cNvSpPr/>
            <p:nvPr/>
          </p:nvSpPr>
          <p:spPr>
            <a:xfrm>
              <a:off x="1962279" y="2849118"/>
              <a:ext cx="9059875" cy="805065"/>
            </a:xfrm>
            <a:prstGeom prst="round2DiagRect">
              <a:avLst>
                <a:gd name="adj1" fmla="val 16554"/>
                <a:gd name="adj2" fmla="val 0"/>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2" name="矩形: 对角圆角 51"/>
            <p:cNvSpPr/>
            <p:nvPr/>
          </p:nvSpPr>
          <p:spPr>
            <a:xfrm>
              <a:off x="2084183" y="2760804"/>
              <a:ext cx="804623" cy="893380"/>
            </a:xfrm>
            <a:prstGeom prst="round2DiagRect">
              <a:avLst/>
            </a:prstGeom>
            <a:solidFill>
              <a:schemeClr val="bg1"/>
            </a:solidFill>
            <a:ln w="28575">
              <a:solidFill>
                <a:srgbClr val="1F4E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3" name="矩形 52"/>
            <p:cNvSpPr/>
            <p:nvPr/>
          </p:nvSpPr>
          <p:spPr>
            <a:xfrm>
              <a:off x="2190098" y="2957869"/>
              <a:ext cx="652743" cy="584775"/>
            </a:xfrm>
            <a:prstGeom prst="rect">
              <a:avLst/>
            </a:prstGeom>
          </p:spPr>
          <p:txBody>
            <a:bodyPr wrap="none">
              <a:spAutoFit/>
            </a:bodyPr>
            <a:lstStyle/>
            <a:p>
              <a:r>
                <a:rPr lang="en-US" altLang="zh-CN" sz="3200" b="1" spc="-150" dirty="0">
                  <a:solidFill>
                    <a:srgbClr val="1F4E79"/>
                  </a:solidFill>
                  <a:cs typeface="+mn-ea"/>
                  <a:sym typeface="+mn-lt"/>
                </a:rPr>
                <a:t>03</a:t>
              </a:r>
              <a:endParaRPr lang="en-US" altLang="zh-CN" sz="3200" b="1" spc="-150" dirty="0">
                <a:solidFill>
                  <a:srgbClr val="1F4E79"/>
                </a:solidFill>
                <a:cs typeface="+mn-ea"/>
                <a:sym typeface="+mn-lt"/>
              </a:endParaRPr>
            </a:p>
          </p:txBody>
        </p:sp>
        <p:sp>
          <p:nvSpPr>
            <p:cNvPr id="54" name="矩形 53"/>
            <p:cNvSpPr/>
            <p:nvPr/>
          </p:nvSpPr>
          <p:spPr>
            <a:xfrm>
              <a:off x="3176497" y="2849436"/>
              <a:ext cx="7217339" cy="1383665"/>
            </a:xfrm>
            <a:prstGeom prst="rect">
              <a:avLst/>
            </a:prstGeom>
          </p:spPr>
          <p:txBody>
            <a:bodyPr wrap="square">
              <a:spAutoFit/>
            </a:bodyPr>
            <a:lstStyle/>
            <a:p>
              <a:pPr>
                <a:lnSpc>
                  <a:spcPct val="150000"/>
                </a:lnSpc>
              </a:pPr>
              <a:r>
                <a:rPr lang="zh-CN" altLang="en-US" sz="1400" dirty="0">
                  <a:solidFill>
                    <a:schemeClr val="bg1"/>
                  </a:solidFill>
                  <a:cs typeface="+mn-ea"/>
                  <a:sym typeface="+mn-lt"/>
                </a:rPr>
                <a:t> 成本实际发生情况的收集、记录、传递、汇总和整理工作：将实际情况与成本控制标准对比分析数据的收集和记录必须正常、准确、齐全 数据的传递要有正确路线，迅速及时；</a:t>
              </a:r>
              <a:endParaRPr lang="zh-CN" altLang="en-US" sz="1400" dirty="0">
                <a:solidFill>
                  <a:schemeClr val="bg1"/>
                </a:solidFill>
                <a:cs typeface="+mn-ea"/>
                <a:sym typeface="+mn-lt"/>
              </a:endParaRPr>
            </a:p>
            <a:p>
              <a:pPr>
                <a:lnSpc>
                  <a:spcPct val="150000"/>
                </a:lnSpc>
              </a:pPr>
              <a:r>
                <a:rPr lang="zh-CN" altLang="en-US" sz="1400" dirty="0">
                  <a:solidFill>
                    <a:schemeClr val="bg1"/>
                  </a:solidFill>
                  <a:cs typeface="+mn-ea"/>
                  <a:sym typeface="+mn-lt"/>
                </a:rPr>
                <a:t>汇总和整理工作要有科学合理的统一规定</a:t>
              </a:r>
              <a:endParaRPr lang="zh-CN" altLang="en-US" sz="1400" dirty="0">
                <a:solidFill>
                  <a:schemeClr val="bg1"/>
                </a:solidFill>
                <a:cs typeface="+mn-ea"/>
                <a:sym typeface="+mn-lt"/>
              </a:endParaRPr>
            </a:p>
            <a:p>
              <a:pPr>
                <a:lnSpc>
                  <a:spcPct val="150000"/>
                </a:lnSpc>
              </a:pPr>
              <a:endParaRPr lang="zh-CN" altLang="en-US" sz="1400" dirty="0">
                <a:solidFill>
                  <a:schemeClr val="bg1"/>
                </a:solidFill>
                <a:cs typeface="+mn-ea"/>
                <a:sym typeface="+mn-lt"/>
              </a:endParaRPr>
            </a:p>
          </p:txBody>
        </p:sp>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 calcmode="lin" valueType="num">
                                      <p:cBhvr>
                                        <p:cTn id="9" dur="1000" fill="hold"/>
                                        <p:tgtEl>
                                          <p:spTgt spid="9"/>
                                        </p:tgtEl>
                                        <p:attrNameLst>
                                          <p:attrName>style.rotation</p:attrName>
                                        </p:attrNameLst>
                                      </p:cBhvr>
                                      <p:tavLst>
                                        <p:tav tm="0">
                                          <p:val>
                                            <p:fltVal val="90"/>
                                          </p:val>
                                        </p:tav>
                                        <p:tav tm="100000">
                                          <p:val>
                                            <p:fltVal val="0"/>
                                          </p:val>
                                        </p:tav>
                                      </p:tavLst>
                                    </p:anim>
                                    <p:animEffect transition="in" filter="fade">
                                      <p:cBhvr>
                                        <p:cTn id="10" dur="1000"/>
                                        <p:tgtEl>
                                          <p:spTgt spid="9"/>
                                        </p:tgtEl>
                                      </p:cBhvr>
                                    </p:animEffect>
                                  </p:childTnLst>
                                </p:cTn>
                              </p:par>
                              <p:par>
                                <p:cTn id="11" presetID="31"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p:cTn id="13" dur="1000" fill="hold"/>
                                        <p:tgtEl>
                                          <p:spTgt spid="13"/>
                                        </p:tgtEl>
                                        <p:attrNameLst>
                                          <p:attrName>ppt_w</p:attrName>
                                        </p:attrNameLst>
                                      </p:cBhvr>
                                      <p:tavLst>
                                        <p:tav tm="0">
                                          <p:val>
                                            <p:fltVal val="0"/>
                                          </p:val>
                                        </p:tav>
                                        <p:tav tm="100000">
                                          <p:val>
                                            <p:strVal val="#ppt_w"/>
                                          </p:val>
                                        </p:tav>
                                      </p:tavLst>
                                    </p:anim>
                                    <p:anim calcmode="lin" valueType="num">
                                      <p:cBhvr>
                                        <p:cTn id="14" dur="1000" fill="hold"/>
                                        <p:tgtEl>
                                          <p:spTgt spid="13"/>
                                        </p:tgtEl>
                                        <p:attrNameLst>
                                          <p:attrName>ppt_h</p:attrName>
                                        </p:attrNameLst>
                                      </p:cBhvr>
                                      <p:tavLst>
                                        <p:tav tm="0">
                                          <p:val>
                                            <p:fltVal val="0"/>
                                          </p:val>
                                        </p:tav>
                                        <p:tav tm="100000">
                                          <p:val>
                                            <p:strVal val="#ppt_h"/>
                                          </p:val>
                                        </p:tav>
                                      </p:tavLst>
                                    </p:anim>
                                    <p:anim calcmode="lin" valueType="num">
                                      <p:cBhvr>
                                        <p:cTn id="15" dur="1000" fill="hold"/>
                                        <p:tgtEl>
                                          <p:spTgt spid="13"/>
                                        </p:tgtEl>
                                        <p:attrNameLst>
                                          <p:attrName>style.rotation</p:attrName>
                                        </p:attrNameLst>
                                      </p:cBhvr>
                                      <p:tavLst>
                                        <p:tav tm="0">
                                          <p:val>
                                            <p:fltVal val="90"/>
                                          </p:val>
                                        </p:tav>
                                        <p:tav tm="100000">
                                          <p:val>
                                            <p:fltVal val="0"/>
                                          </p:val>
                                        </p:tav>
                                      </p:tavLst>
                                    </p:anim>
                                    <p:animEffect transition="in" filter="fade">
                                      <p:cBhvr>
                                        <p:cTn id="16" dur="1000"/>
                                        <p:tgtEl>
                                          <p:spTgt spid="13"/>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1000" fill="hold"/>
                                        <p:tgtEl>
                                          <p:spTgt spid="2"/>
                                        </p:tgtEl>
                                        <p:attrNameLst>
                                          <p:attrName>ppt_w</p:attrName>
                                        </p:attrNameLst>
                                      </p:cBhvr>
                                      <p:tavLst>
                                        <p:tav tm="0">
                                          <p:val>
                                            <p:fltVal val="0"/>
                                          </p:val>
                                        </p:tav>
                                        <p:tav tm="100000">
                                          <p:val>
                                            <p:strVal val="#ppt_w"/>
                                          </p:val>
                                        </p:tav>
                                      </p:tavLst>
                                    </p:anim>
                                    <p:anim calcmode="lin" valueType="num">
                                      <p:cBhvr>
                                        <p:cTn id="20" dur="1000" fill="hold"/>
                                        <p:tgtEl>
                                          <p:spTgt spid="2"/>
                                        </p:tgtEl>
                                        <p:attrNameLst>
                                          <p:attrName>ppt_h</p:attrName>
                                        </p:attrNameLst>
                                      </p:cBhvr>
                                      <p:tavLst>
                                        <p:tav tm="0">
                                          <p:val>
                                            <p:fltVal val="0"/>
                                          </p:val>
                                        </p:tav>
                                        <p:tav tm="100000">
                                          <p:val>
                                            <p:strVal val="#ppt_h"/>
                                          </p:val>
                                        </p:tav>
                                      </p:tavLst>
                                    </p:anim>
                                    <p:anim calcmode="lin" valueType="num">
                                      <p:cBhvr>
                                        <p:cTn id="21" dur="1000" fill="hold"/>
                                        <p:tgtEl>
                                          <p:spTgt spid="2"/>
                                        </p:tgtEl>
                                        <p:attrNameLst>
                                          <p:attrName>style.rotation</p:attrName>
                                        </p:attrNameLst>
                                      </p:cBhvr>
                                      <p:tavLst>
                                        <p:tav tm="0">
                                          <p:val>
                                            <p:fltVal val="90"/>
                                          </p:val>
                                        </p:tav>
                                        <p:tav tm="100000">
                                          <p:val>
                                            <p:fltVal val="0"/>
                                          </p:val>
                                        </p:tav>
                                      </p:tavLst>
                                    </p:anim>
                                    <p:animEffect transition="in" filter="fade">
                                      <p:cBhvr>
                                        <p:cTn id="22" dur="1000"/>
                                        <p:tgtEl>
                                          <p:spTgt spid="2"/>
                                        </p:tgtEl>
                                      </p:cBhvr>
                                    </p:animEffect>
                                  </p:childTnLst>
                                </p:cTn>
                              </p:par>
                              <p:par>
                                <p:cTn id="23" presetID="31" presetClass="entr" presetSubtype="0" fill="hold"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1000" fill="hold"/>
                                        <p:tgtEl>
                                          <p:spTgt spid="16"/>
                                        </p:tgtEl>
                                        <p:attrNameLst>
                                          <p:attrName>ppt_w</p:attrName>
                                        </p:attrNameLst>
                                      </p:cBhvr>
                                      <p:tavLst>
                                        <p:tav tm="0">
                                          <p:val>
                                            <p:fltVal val="0"/>
                                          </p:val>
                                        </p:tav>
                                        <p:tav tm="100000">
                                          <p:val>
                                            <p:strVal val="#ppt_w"/>
                                          </p:val>
                                        </p:tav>
                                      </p:tavLst>
                                    </p:anim>
                                    <p:anim calcmode="lin" valueType="num">
                                      <p:cBhvr>
                                        <p:cTn id="26" dur="1000" fill="hold"/>
                                        <p:tgtEl>
                                          <p:spTgt spid="16"/>
                                        </p:tgtEl>
                                        <p:attrNameLst>
                                          <p:attrName>ppt_h</p:attrName>
                                        </p:attrNameLst>
                                      </p:cBhvr>
                                      <p:tavLst>
                                        <p:tav tm="0">
                                          <p:val>
                                            <p:fltVal val="0"/>
                                          </p:val>
                                        </p:tav>
                                        <p:tav tm="100000">
                                          <p:val>
                                            <p:strVal val="#ppt_h"/>
                                          </p:val>
                                        </p:tav>
                                      </p:tavLst>
                                    </p:anim>
                                    <p:anim calcmode="lin" valueType="num">
                                      <p:cBhvr>
                                        <p:cTn id="27" dur="1000" fill="hold"/>
                                        <p:tgtEl>
                                          <p:spTgt spid="16"/>
                                        </p:tgtEl>
                                        <p:attrNameLst>
                                          <p:attrName>style.rotation</p:attrName>
                                        </p:attrNameLst>
                                      </p:cBhvr>
                                      <p:tavLst>
                                        <p:tav tm="0">
                                          <p:val>
                                            <p:fltVal val="90"/>
                                          </p:val>
                                        </p:tav>
                                        <p:tav tm="100000">
                                          <p:val>
                                            <p:fltVal val="0"/>
                                          </p:val>
                                        </p:tav>
                                      </p:tavLst>
                                    </p:anim>
                                    <p:animEffect transition="in" filter="fade">
                                      <p:cBhvr>
                                        <p:cTn id="28" dur="1000"/>
                                        <p:tgtEl>
                                          <p:spTgt spid="16"/>
                                        </p:tgtEl>
                                      </p:cBhvr>
                                    </p:animEffect>
                                  </p:childTnLst>
                                </p:cTn>
                              </p:par>
                              <p:par>
                                <p:cTn id="29" presetID="31" presetClass="entr" presetSubtype="0" fill="hold"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1000" fill="hold"/>
                                        <p:tgtEl>
                                          <p:spTgt spid="45"/>
                                        </p:tgtEl>
                                        <p:attrNameLst>
                                          <p:attrName>ppt_w</p:attrName>
                                        </p:attrNameLst>
                                      </p:cBhvr>
                                      <p:tavLst>
                                        <p:tav tm="0">
                                          <p:val>
                                            <p:fltVal val="0"/>
                                          </p:val>
                                        </p:tav>
                                        <p:tav tm="100000">
                                          <p:val>
                                            <p:strVal val="#ppt_w"/>
                                          </p:val>
                                        </p:tav>
                                      </p:tavLst>
                                    </p:anim>
                                    <p:anim calcmode="lin" valueType="num">
                                      <p:cBhvr>
                                        <p:cTn id="32" dur="1000" fill="hold"/>
                                        <p:tgtEl>
                                          <p:spTgt spid="45"/>
                                        </p:tgtEl>
                                        <p:attrNameLst>
                                          <p:attrName>ppt_h</p:attrName>
                                        </p:attrNameLst>
                                      </p:cBhvr>
                                      <p:tavLst>
                                        <p:tav tm="0">
                                          <p:val>
                                            <p:fltVal val="0"/>
                                          </p:val>
                                        </p:tav>
                                        <p:tav tm="100000">
                                          <p:val>
                                            <p:strVal val="#ppt_h"/>
                                          </p:val>
                                        </p:tav>
                                      </p:tavLst>
                                    </p:anim>
                                    <p:anim calcmode="lin" valueType="num">
                                      <p:cBhvr>
                                        <p:cTn id="33" dur="1000" fill="hold"/>
                                        <p:tgtEl>
                                          <p:spTgt spid="45"/>
                                        </p:tgtEl>
                                        <p:attrNameLst>
                                          <p:attrName>style.rotation</p:attrName>
                                        </p:attrNameLst>
                                      </p:cBhvr>
                                      <p:tavLst>
                                        <p:tav tm="0">
                                          <p:val>
                                            <p:fltVal val="90"/>
                                          </p:val>
                                        </p:tav>
                                        <p:tav tm="100000">
                                          <p:val>
                                            <p:fltVal val="0"/>
                                          </p:val>
                                        </p:tav>
                                      </p:tavLst>
                                    </p:anim>
                                    <p:animEffect transition="in" filter="fade">
                                      <p:cBhvr>
                                        <p:cTn id="34" dur="1000"/>
                                        <p:tgtEl>
                                          <p:spTgt spid="45"/>
                                        </p:tgtEl>
                                      </p:cBhvr>
                                    </p:animEffect>
                                  </p:childTnLst>
                                </p:cTn>
                              </p:par>
                              <p:par>
                                <p:cTn id="35" presetID="31" presetClass="entr" presetSubtype="0" fill="hold" nodeType="withEffect">
                                  <p:stCondLst>
                                    <p:cond delay="0"/>
                                  </p:stCondLst>
                                  <p:childTnLst>
                                    <p:set>
                                      <p:cBhvr>
                                        <p:cTn id="36" dur="1" fill="hold">
                                          <p:stCondLst>
                                            <p:cond delay="0"/>
                                          </p:stCondLst>
                                        </p:cTn>
                                        <p:tgtEl>
                                          <p:spTgt spid="50"/>
                                        </p:tgtEl>
                                        <p:attrNameLst>
                                          <p:attrName>style.visibility</p:attrName>
                                        </p:attrNameLst>
                                      </p:cBhvr>
                                      <p:to>
                                        <p:strVal val="visible"/>
                                      </p:to>
                                    </p:set>
                                    <p:anim calcmode="lin" valueType="num">
                                      <p:cBhvr>
                                        <p:cTn id="37" dur="1000" fill="hold"/>
                                        <p:tgtEl>
                                          <p:spTgt spid="50"/>
                                        </p:tgtEl>
                                        <p:attrNameLst>
                                          <p:attrName>ppt_w</p:attrName>
                                        </p:attrNameLst>
                                      </p:cBhvr>
                                      <p:tavLst>
                                        <p:tav tm="0">
                                          <p:val>
                                            <p:fltVal val="0"/>
                                          </p:val>
                                        </p:tav>
                                        <p:tav tm="100000">
                                          <p:val>
                                            <p:strVal val="#ppt_w"/>
                                          </p:val>
                                        </p:tav>
                                      </p:tavLst>
                                    </p:anim>
                                    <p:anim calcmode="lin" valueType="num">
                                      <p:cBhvr>
                                        <p:cTn id="38" dur="1000" fill="hold"/>
                                        <p:tgtEl>
                                          <p:spTgt spid="50"/>
                                        </p:tgtEl>
                                        <p:attrNameLst>
                                          <p:attrName>ppt_h</p:attrName>
                                        </p:attrNameLst>
                                      </p:cBhvr>
                                      <p:tavLst>
                                        <p:tav tm="0">
                                          <p:val>
                                            <p:fltVal val="0"/>
                                          </p:val>
                                        </p:tav>
                                        <p:tav tm="100000">
                                          <p:val>
                                            <p:strVal val="#ppt_h"/>
                                          </p:val>
                                        </p:tav>
                                      </p:tavLst>
                                    </p:anim>
                                    <p:anim calcmode="lin" valueType="num">
                                      <p:cBhvr>
                                        <p:cTn id="39" dur="1000" fill="hold"/>
                                        <p:tgtEl>
                                          <p:spTgt spid="50"/>
                                        </p:tgtEl>
                                        <p:attrNameLst>
                                          <p:attrName>style.rotation</p:attrName>
                                        </p:attrNameLst>
                                      </p:cBhvr>
                                      <p:tavLst>
                                        <p:tav tm="0">
                                          <p:val>
                                            <p:fltVal val="90"/>
                                          </p:val>
                                        </p:tav>
                                        <p:tav tm="100000">
                                          <p:val>
                                            <p:fltVal val="0"/>
                                          </p:val>
                                        </p:tav>
                                      </p:tavLst>
                                    </p:anim>
                                    <p:animEffect transition="in" filter="fade">
                                      <p:cBhvr>
                                        <p:cTn id="40" dur="10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descr="51miz-E267295-28392189"/>
          <p:cNvPicPr>
            <a:picLocks noChangeAspect="1"/>
          </p:cNvPicPr>
          <p:nvPr/>
        </p:nvPicPr>
        <p:blipFill>
          <a:blip r:embed="rId1"/>
          <a:stretch>
            <a:fillRect/>
          </a:stretch>
        </p:blipFill>
        <p:spPr>
          <a:xfrm>
            <a:off x="7125970" y="4180205"/>
            <a:ext cx="4566920" cy="2482850"/>
          </a:xfrm>
          <a:prstGeom prst="rect">
            <a:avLst/>
          </a:prstGeom>
        </p:spPr>
      </p:pic>
      <p:sp>
        <p:nvSpPr>
          <p:cNvPr id="9" name="矩形 8"/>
          <p:cNvSpPr/>
          <p:nvPr/>
        </p:nvSpPr>
        <p:spPr>
          <a:xfrm>
            <a:off x="370060" y="231845"/>
            <a:ext cx="2894330" cy="583565"/>
          </a:xfrm>
          <a:prstGeom prst="rect">
            <a:avLst/>
          </a:prstGeom>
        </p:spPr>
        <p:txBody>
          <a:bodyPr wrap="none">
            <a:spAutoFit/>
          </a:bodyPr>
          <a:lstStyle/>
          <a:p>
            <a:pPr algn="l"/>
            <a:r>
              <a:rPr lang="zh-CN" altLang="en-US" sz="3200" b="1" spc="-150" dirty="0">
                <a:solidFill>
                  <a:schemeClr val="accent5">
                    <a:lumMod val="50000"/>
                  </a:schemeClr>
                </a:solidFill>
                <a:cs typeface="+mn-ea"/>
                <a:sym typeface="+mn-lt"/>
              </a:rPr>
              <a:t>成本控制的原则</a:t>
            </a:r>
            <a:endParaRPr lang="zh-CN" altLang="en-US" sz="3200" b="1" spc="-150" dirty="0">
              <a:solidFill>
                <a:schemeClr val="accent5">
                  <a:lumMod val="50000"/>
                </a:schemeClr>
              </a:solidFill>
              <a:cs typeface="+mn-ea"/>
              <a:sym typeface="+mn-lt"/>
            </a:endParaRPr>
          </a:p>
        </p:txBody>
      </p:sp>
      <p:sp>
        <p:nvSpPr>
          <p:cNvPr id="3" name="Скругленный прямоугольник 11"/>
          <p:cNvSpPr/>
          <p:nvPr>
            <p:custDataLst>
              <p:tags r:id="rId2"/>
            </p:custDataLst>
          </p:nvPr>
        </p:nvSpPr>
        <p:spPr bwMode="auto">
          <a:xfrm>
            <a:off x="4866640" y="1666240"/>
            <a:ext cx="2466975" cy="410845"/>
          </a:xfrm>
          <a:prstGeom prst="roundRect">
            <a:avLst>
              <a:gd name="adj" fmla="val 5329"/>
            </a:avLst>
          </a:prstGeom>
          <a:solidFill>
            <a:srgbClr val="4472C4">
              <a:lumMod val="75000"/>
            </a:srgbClr>
          </a:solidFill>
          <a:ln w="12700" cap="flat" cmpd="sng" algn="ctr">
            <a:noFill/>
            <a:prstDash val="solid"/>
            <a:miter lim="400000"/>
            <a:headEnd type="none" w="med" len="med"/>
            <a:tailEnd type="none" w="med" len="med"/>
          </a:ln>
          <a:effectLst/>
        </p:spPr>
        <p:txBody>
          <a:bodyPr vert="horz" wrap="square" lIns="38100" tIns="38100" rIns="38100" bIns="38100" numCol="1" rtlCol="0" anchor="ctr" anchorCtr="0" compatLnSpc="1">
            <a:noAutofit/>
          </a:bodyPr>
          <a:lstStyle/>
          <a:p>
            <a:pPr marL="0" marR="0" indent="0" algn="l" defTabSz="825500" rtl="0" eaLnBrk="1" fontAlgn="base" latinLnBrk="0" hangingPunct="0">
              <a:lnSpc>
                <a:spcPct val="120000"/>
              </a:lnSpc>
              <a:spcBef>
                <a:spcPct val="0"/>
              </a:spcBef>
              <a:spcAft>
                <a:spcPct val="0"/>
              </a:spcAft>
              <a:buClrTx/>
              <a:buSzTx/>
              <a:buFontTx/>
              <a:buNone/>
            </a:pPr>
            <a:endParaRPr kumimoji="0" lang="ru-RU" sz="2400" b="0" i="0" u="none" strike="noStrike" cap="none" normalizeH="0" baseline="0">
              <a:ln>
                <a:noFill/>
              </a:ln>
              <a:solidFill>
                <a:srgbClr val="74808C"/>
              </a:solidFill>
              <a:effectLst/>
              <a:cs typeface="+mn-ea"/>
              <a:sym typeface="+mn-lt"/>
            </a:endParaRPr>
          </a:p>
        </p:txBody>
      </p:sp>
      <p:sp>
        <p:nvSpPr>
          <p:cNvPr id="7" name="Скругленный прямоугольник 7"/>
          <p:cNvSpPr/>
          <p:nvPr>
            <p:custDataLst>
              <p:tags r:id="rId3"/>
            </p:custDataLst>
          </p:nvPr>
        </p:nvSpPr>
        <p:spPr bwMode="auto">
          <a:xfrm>
            <a:off x="1144270" y="3425190"/>
            <a:ext cx="2220595" cy="410845"/>
          </a:xfrm>
          <a:prstGeom prst="roundRect">
            <a:avLst>
              <a:gd name="adj" fmla="val 5329"/>
            </a:avLst>
          </a:prstGeom>
          <a:solidFill>
            <a:srgbClr val="4472C4"/>
          </a:solidFill>
          <a:ln w="12700" cap="flat" cmpd="sng" algn="ctr">
            <a:noFill/>
            <a:prstDash val="solid"/>
            <a:miter lim="400000"/>
            <a:headEnd type="none" w="med" len="med"/>
            <a:tailEnd type="none" w="med" len="med"/>
          </a:ln>
          <a:effectLst/>
        </p:spPr>
        <p:txBody>
          <a:bodyPr vert="horz" wrap="square" lIns="38100" tIns="38100" rIns="38100" bIns="38100" numCol="1" rtlCol="0" anchor="ctr" anchorCtr="0" compatLnSpc="1">
            <a:noAutofit/>
          </a:bodyPr>
          <a:lstStyle/>
          <a:p>
            <a:pPr marL="0" marR="0" indent="0" algn="l" defTabSz="825500" rtl="0" eaLnBrk="1" fontAlgn="base" latinLnBrk="0" hangingPunct="0">
              <a:lnSpc>
                <a:spcPct val="120000"/>
              </a:lnSpc>
              <a:spcBef>
                <a:spcPct val="0"/>
              </a:spcBef>
              <a:spcAft>
                <a:spcPct val="0"/>
              </a:spcAft>
              <a:buClrTx/>
              <a:buSzTx/>
              <a:buFontTx/>
              <a:buNone/>
            </a:pPr>
            <a:endParaRPr kumimoji="0" lang="ru-RU" sz="2400" b="0" i="0" u="none" strike="noStrike" cap="none" normalizeH="0" baseline="0">
              <a:ln>
                <a:noFill/>
              </a:ln>
              <a:solidFill>
                <a:srgbClr val="74808C"/>
              </a:solidFill>
              <a:effectLst/>
              <a:cs typeface="+mn-ea"/>
              <a:sym typeface="+mn-lt"/>
            </a:endParaRPr>
          </a:p>
        </p:txBody>
      </p:sp>
      <p:cxnSp>
        <p:nvCxnSpPr>
          <p:cNvPr id="4" name="Соединительная линия уступом 25"/>
          <p:cNvCxnSpPr>
            <a:stCxn id="3" idx="2"/>
            <a:endCxn id="21" idx="0"/>
          </p:cNvCxnSpPr>
          <p:nvPr>
            <p:custDataLst>
              <p:tags r:id="rId4"/>
            </p:custDataLst>
          </p:nvPr>
        </p:nvCxnSpPr>
        <p:spPr bwMode="auto">
          <a:xfrm rot="5400000" flipV="1">
            <a:off x="7399338" y="778193"/>
            <a:ext cx="1348105" cy="3945890"/>
          </a:xfrm>
          <a:prstGeom prst="bentConnector3">
            <a:avLst>
              <a:gd name="adj1" fmla="val 50000"/>
            </a:avLst>
          </a:prstGeom>
          <a:blipFill dpi="0" rotWithShape="0">
            <a:blip r:embed="rId5"/>
            <a:srcRect/>
            <a:tile tx="0" ty="0" sx="100000" sy="100000" flip="none" algn="tl"/>
          </a:blipFill>
          <a:ln w="25400" cap="flat" cmpd="sng" algn="ctr">
            <a:solidFill>
              <a:srgbClr val="FFFFFF">
                <a:lumMod val="65000"/>
              </a:srgbClr>
            </a:solidFill>
            <a:prstDash val="solid"/>
            <a:miter lim="400000"/>
            <a:headEnd type="none" w="med" len="med"/>
            <a:tailEnd type="triangle"/>
          </a:ln>
          <a:effectLst/>
        </p:spPr>
      </p:cxnSp>
      <p:cxnSp>
        <p:nvCxnSpPr>
          <p:cNvPr id="11" name="Соединительная линия уступом 27"/>
          <p:cNvCxnSpPr>
            <a:stCxn id="3" idx="2"/>
            <a:endCxn id="7" idx="0"/>
          </p:cNvCxnSpPr>
          <p:nvPr>
            <p:custDataLst>
              <p:tags r:id="rId6"/>
            </p:custDataLst>
          </p:nvPr>
        </p:nvCxnSpPr>
        <p:spPr bwMode="auto">
          <a:xfrm rot="5400000">
            <a:off x="3503613" y="828358"/>
            <a:ext cx="1348105" cy="3845560"/>
          </a:xfrm>
          <a:prstGeom prst="bentConnector3">
            <a:avLst>
              <a:gd name="adj1" fmla="val 50000"/>
            </a:avLst>
          </a:prstGeom>
          <a:blipFill dpi="0" rotWithShape="0">
            <a:blip r:embed="rId7"/>
            <a:srcRect/>
            <a:tile tx="0" ty="0" sx="100000" sy="100000" flip="none" algn="tl"/>
          </a:blipFill>
          <a:ln w="25400" cap="flat" cmpd="sng" algn="ctr">
            <a:solidFill>
              <a:srgbClr val="FFFFFF">
                <a:lumMod val="65000"/>
              </a:srgbClr>
            </a:solidFill>
            <a:prstDash val="solid"/>
            <a:miter lim="400000"/>
            <a:headEnd type="none" w="med" len="med"/>
            <a:tailEnd type="triangle"/>
          </a:ln>
          <a:effectLst/>
        </p:spPr>
      </p:cxnSp>
      <p:sp>
        <p:nvSpPr>
          <p:cNvPr id="5" name="Скругленный прямоугольник 28"/>
          <p:cNvSpPr/>
          <p:nvPr>
            <p:custDataLst>
              <p:tags r:id="rId8"/>
            </p:custDataLst>
          </p:nvPr>
        </p:nvSpPr>
        <p:spPr bwMode="auto">
          <a:xfrm>
            <a:off x="3740785" y="3425190"/>
            <a:ext cx="2220595" cy="410845"/>
          </a:xfrm>
          <a:prstGeom prst="roundRect">
            <a:avLst>
              <a:gd name="adj" fmla="val 5329"/>
            </a:avLst>
          </a:prstGeom>
          <a:solidFill>
            <a:srgbClr val="4472C4"/>
          </a:solidFill>
          <a:ln w="12700" cap="flat" cmpd="sng" algn="ctr">
            <a:noFill/>
            <a:prstDash val="solid"/>
            <a:miter lim="400000"/>
            <a:headEnd type="none" w="med" len="med"/>
            <a:tailEnd type="none" w="med" len="med"/>
          </a:ln>
          <a:effectLst/>
        </p:spPr>
        <p:txBody>
          <a:bodyPr vert="horz" wrap="square" lIns="38100" tIns="38100" rIns="38100" bIns="38100" numCol="1" rtlCol="0" anchor="ctr" anchorCtr="0" compatLnSpc="1">
            <a:noAutofit/>
          </a:bodyPr>
          <a:lstStyle/>
          <a:p>
            <a:pPr marL="0" marR="0" indent="0" algn="l" defTabSz="825500" rtl="0" eaLnBrk="1" fontAlgn="base" latinLnBrk="0" hangingPunct="0">
              <a:lnSpc>
                <a:spcPct val="120000"/>
              </a:lnSpc>
              <a:spcBef>
                <a:spcPct val="0"/>
              </a:spcBef>
              <a:spcAft>
                <a:spcPct val="0"/>
              </a:spcAft>
              <a:buClrTx/>
              <a:buSzTx/>
              <a:buFontTx/>
              <a:buNone/>
            </a:pPr>
            <a:endParaRPr kumimoji="0" lang="ru-RU" sz="2400" b="0" i="0" u="none" strike="noStrike" cap="none" normalizeH="0" baseline="0">
              <a:ln>
                <a:noFill/>
              </a:ln>
              <a:solidFill>
                <a:srgbClr val="74808C"/>
              </a:solidFill>
              <a:effectLst/>
              <a:cs typeface="+mn-ea"/>
              <a:sym typeface="+mn-lt"/>
            </a:endParaRPr>
          </a:p>
        </p:txBody>
      </p:sp>
      <p:sp>
        <p:nvSpPr>
          <p:cNvPr id="17" name="Скругленный прямоугольник 36"/>
          <p:cNvSpPr/>
          <p:nvPr>
            <p:custDataLst>
              <p:tags r:id="rId9"/>
            </p:custDataLst>
          </p:nvPr>
        </p:nvSpPr>
        <p:spPr bwMode="auto">
          <a:xfrm>
            <a:off x="6339205" y="3425190"/>
            <a:ext cx="2220595" cy="410845"/>
          </a:xfrm>
          <a:prstGeom prst="roundRect">
            <a:avLst>
              <a:gd name="adj" fmla="val 5329"/>
            </a:avLst>
          </a:prstGeom>
          <a:solidFill>
            <a:srgbClr val="4472C4"/>
          </a:solidFill>
          <a:ln w="12700" cap="flat" cmpd="sng" algn="ctr">
            <a:noFill/>
            <a:prstDash val="solid"/>
            <a:miter lim="400000"/>
            <a:headEnd type="none" w="med" len="med"/>
            <a:tailEnd type="none" w="med" len="med"/>
          </a:ln>
          <a:effectLst/>
        </p:spPr>
        <p:txBody>
          <a:bodyPr vert="horz" wrap="square" lIns="38100" tIns="38100" rIns="38100" bIns="38100" numCol="1" rtlCol="0" anchor="ctr" anchorCtr="0" compatLnSpc="1">
            <a:noAutofit/>
          </a:bodyPr>
          <a:lstStyle/>
          <a:p>
            <a:pPr marL="0" marR="0" indent="0" algn="l" defTabSz="825500" rtl="0" eaLnBrk="1" fontAlgn="base" latinLnBrk="0" hangingPunct="0">
              <a:lnSpc>
                <a:spcPct val="120000"/>
              </a:lnSpc>
              <a:spcBef>
                <a:spcPct val="0"/>
              </a:spcBef>
              <a:spcAft>
                <a:spcPct val="0"/>
              </a:spcAft>
              <a:buClrTx/>
              <a:buSzTx/>
              <a:buFontTx/>
              <a:buNone/>
            </a:pPr>
            <a:endParaRPr kumimoji="0" lang="ru-RU" sz="2400" b="0" i="0" u="none" strike="noStrike" cap="none" normalizeH="0" baseline="0">
              <a:ln>
                <a:noFill/>
              </a:ln>
              <a:solidFill>
                <a:srgbClr val="74808C"/>
              </a:solidFill>
              <a:effectLst/>
              <a:cs typeface="+mn-ea"/>
              <a:sym typeface="+mn-lt"/>
            </a:endParaRPr>
          </a:p>
        </p:txBody>
      </p:sp>
      <p:sp>
        <p:nvSpPr>
          <p:cNvPr id="21" name="Скругленный прямоугольник 40"/>
          <p:cNvSpPr/>
          <p:nvPr>
            <p:custDataLst>
              <p:tags r:id="rId10"/>
            </p:custDataLst>
          </p:nvPr>
        </p:nvSpPr>
        <p:spPr bwMode="auto">
          <a:xfrm>
            <a:off x="8935720" y="3425190"/>
            <a:ext cx="2220595" cy="410845"/>
          </a:xfrm>
          <a:prstGeom prst="roundRect">
            <a:avLst>
              <a:gd name="adj" fmla="val 5329"/>
            </a:avLst>
          </a:prstGeom>
          <a:solidFill>
            <a:srgbClr val="4472C4"/>
          </a:solidFill>
          <a:ln w="12700" cap="flat" cmpd="sng" algn="ctr">
            <a:noFill/>
            <a:prstDash val="solid"/>
            <a:miter lim="400000"/>
            <a:headEnd type="none" w="med" len="med"/>
            <a:tailEnd type="none" w="med" len="med"/>
          </a:ln>
          <a:effectLst/>
        </p:spPr>
        <p:txBody>
          <a:bodyPr vert="horz" wrap="square" lIns="38100" tIns="38100" rIns="38100" bIns="38100" numCol="1" rtlCol="0" anchor="ctr" anchorCtr="0" compatLnSpc="1">
            <a:noAutofit/>
          </a:bodyPr>
          <a:lstStyle/>
          <a:p>
            <a:pPr marL="0" marR="0" indent="0" algn="l" defTabSz="825500" rtl="0" eaLnBrk="1" fontAlgn="base" latinLnBrk="0" hangingPunct="0">
              <a:lnSpc>
                <a:spcPct val="120000"/>
              </a:lnSpc>
              <a:spcBef>
                <a:spcPct val="0"/>
              </a:spcBef>
              <a:spcAft>
                <a:spcPct val="0"/>
              </a:spcAft>
              <a:buClrTx/>
              <a:buSzTx/>
              <a:buFontTx/>
              <a:buNone/>
            </a:pPr>
            <a:endParaRPr kumimoji="0" lang="ru-RU" sz="2400" b="0" i="0" u="none" strike="noStrike" cap="none" normalizeH="0" baseline="0">
              <a:ln>
                <a:noFill/>
              </a:ln>
              <a:solidFill>
                <a:srgbClr val="74808C"/>
              </a:solidFill>
              <a:effectLst/>
              <a:cs typeface="+mn-ea"/>
              <a:sym typeface="+mn-lt"/>
            </a:endParaRPr>
          </a:p>
        </p:txBody>
      </p:sp>
      <p:cxnSp>
        <p:nvCxnSpPr>
          <p:cNvPr id="8" name="Соединительная линия уступом 23"/>
          <p:cNvCxnSpPr>
            <a:stCxn id="3" idx="2"/>
            <a:endCxn id="17" idx="0"/>
          </p:cNvCxnSpPr>
          <p:nvPr>
            <p:custDataLst>
              <p:tags r:id="rId11"/>
            </p:custDataLst>
          </p:nvPr>
        </p:nvCxnSpPr>
        <p:spPr bwMode="auto">
          <a:xfrm rot="5400000" flipV="1">
            <a:off x="6101080" y="2076450"/>
            <a:ext cx="1348105" cy="1349375"/>
          </a:xfrm>
          <a:prstGeom prst="bentConnector3">
            <a:avLst>
              <a:gd name="adj1" fmla="val 50024"/>
            </a:avLst>
          </a:prstGeom>
          <a:blipFill dpi="0" rotWithShape="0">
            <a:blip r:embed="rId12"/>
            <a:srcRect/>
            <a:tile tx="0" ty="0" sx="100000" sy="100000" flip="none" algn="tl"/>
          </a:blipFill>
          <a:ln w="25400" cap="flat" cmpd="sng" algn="ctr">
            <a:solidFill>
              <a:srgbClr val="FFFFFF">
                <a:lumMod val="65000"/>
              </a:srgbClr>
            </a:solidFill>
            <a:prstDash val="solid"/>
            <a:miter lim="400000"/>
            <a:headEnd type="none" w="med" len="med"/>
            <a:tailEnd type="triangle"/>
          </a:ln>
          <a:effectLst/>
        </p:spPr>
      </p:cxnSp>
      <p:cxnSp>
        <p:nvCxnSpPr>
          <p:cNvPr id="14" name="Соединительная линия уступом 46"/>
          <p:cNvCxnSpPr>
            <a:stCxn id="3" idx="2"/>
            <a:endCxn id="5" idx="0"/>
          </p:cNvCxnSpPr>
          <p:nvPr>
            <p:custDataLst>
              <p:tags r:id="rId13"/>
            </p:custDataLst>
          </p:nvPr>
        </p:nvCxnSpPr>
        <p:spPr bwMode="auto">
          <a:xfrm rot="5400000">
            <a:off x="4801870" y="2126615"/>
            <a:ext cx="1348105" cy="1249045"/>
          </a:xfrm>
          <a:prstGeom prst="bentConnector3">
            <a:avLst>
              <a:gd name="adj1" fmla="val 50024"/>
            </a:avLst>
          </a:prstGeom>
          <a:blipFill dpi="0" rotWithShape="0">
            <a:blip r:embed="rId14"/>
            <a:srcRect/>
            <a:tile tx="0" ty="0" sx="100000" sy="100000" flip="none" algn="tl"/>
          </a:blipFill>
          <a:ln w="25400" cap="flat" cmpd="sng" algn="ctr">
            <a:solidFill>
              <a:srgbClr val="FFFFFF">
                <a:lumMod val="65000"/>
              </a:srgbClr>
            </a:solidFill>
            <a:prstDash val="solid"/>
            <a:miter lim="400000"/>
            <a:headEnd type="none" w="med" len="med"/>
            <a:tailEnd type="triangle"/>
          </a:ln>
          <a:effectLst/>
        </p:spPr>
      </p:cxnSp>
      <p:sp>
        <p:nvSpPr>
          <p:cNvPr id="18" name="Скругленный прямоугольник 31"/>
          <p:cNvSpPr/>
          <p:nvPr>
            <p:custDataLst>
              <p:tags r:id="rId15"/>
            </p:custDataLst>
          </p:nvPr>
        </p:nvSpPr>
        <p:spPr bwMode="auto">
          <a:xfrm>
            <a:off x="1040130" y="4482465"/>
            <a:ext cx="2449195" cy="497840"/>
          </a:xfrm>
          <a:prstGeom prst="roundRect">
            <a:avLst>
              <a:gd name="adj" fmla="val 5329"/>
            </a:avLst>
          </a:prstGeom>
          <a:solidFill>
            <a:srgbClr val="FFFFFF">
              <a:lumMod val="95000"/>
            </a:srgbClr>
          </a:solidFill>
          <a:ln w="12700" cap="flat" cmpd="sng" algn="ctr">
            <a:noFill/>
            <a:prstDash val="solid"/>
            <a:miter lim="400000"/>
            <a:headEnd type="none" w="med" len="med"/>
            <a:tailEnd type="none" w="med" len="med"/>
          </a:ln>
          <a:effectLst/>
        </p:spPr>
        <p:txBody>
          <a:bodyPr vert="horz" wrap="square" lIns="38100" tIns="38100" rIns="38100" bIns="38100" numCol="1" rtlCol="0" anchor="ctr" anchorCtr="0" compatLnSpc="1">
            <a:noAutofit/>
          </a:bodyPr>
          <a:lstStyle/>
          <a:p>
            <a:pPr marL="0" marR="0" indent="0" algn="l" defTabSz="825500" rtl="0" eaLnBrk="1" fontAlgn="base" latinLnBrk="0" hangingPunct="0">
              <a:lnSpc>
                <a:spcPct val="120000"/>
              </a:lnSpc>
              <a:spcBef>
                <a:spcPct val="0"/>
              </a:spcBef>
              <a:spcAft>
                <a:spcPct val="0"/>
              </a:spcAft>
              <a:buClrTx/>
              <a:buSzTx/>
              <a:buFontTx/>
              <a:buNone/>
            </a:pPr>
            <a:endParaRPr kumimoji="0" lang="ru-RU" sz="2400" b="0" i="0" u="none" strike="noStrike" cap="none" normalizeH="0" baseline="0">
              <a:ln>
                <a:noFill/>
              </a:ln>
              <a:solidFill>
                <a:srgbClr val="74808C"/>
              </a:solidFill>
              <a:effectLst/>
              <a:cs typeface="+mn-ea"/>
              <a:sym typeface="+mn-lt"/>
            </a:endParaRPr>
          </a:p>
        </p:txBody>
      </p:sp>
      <p:sp>
        <p:nvSpPr>
          <p:cNvPr id="35" name="Скругленный прямоугольник 49"/>
          <p:cNvSpPr/>
          <p:nvPr>
            <p:custDataLst>
              <p:tags r:id="rId16"/>
            </p:custDataLst>
          </p:nvPr>
        </p:nvSpPr>
        <p:spPr bwMode="auto">
          <a:xfrm>
            <a:off x="3636645" y="4482465"/>
            <a:ext cx="2449195" cy="497840"/>
          </a:xfrm>
          <a:prstGeom prst="roundRect">
            <a:avLst>
              <a:gd name="adj" fmla="val 5329"/>
            </a:avLst>
          </a:prstGeom>
          <a:solidFill>
            <a:srgbClr val="FFFFFF">
              <a:lumMod val="95000"/>
            </a:srgbClr>
          </a:solidFill>
          <a:ln w="12700" cap="flat" cmpd="sng" algn="ctr">
            <a:noFill/>
            <a:prstDash val="solid"/>
            <a:miter lim="400000"/>
            <a:headEnd type="none" w="med" len="med"/>
            <a:tailEnd type="none" w="med" len="med"/>
          </a:ln>
          <a:effectLst/>
        </p:spPr>
        <p:txBody>
          <a:bodyPr vert="horz" wrap="square" lIns="38100" tIns="38100" rIns="38100" bIns="38100" numCol="1" rtlCol="0" anchor="ctr" anchorCtr="0" compatLnSpc="1">
            <a:noAutofit/>
          </a:bodyPr>
          <a:lstStyle/>
          <a:p>
            <a:pPr marL="0" marR="0" indent="0" algn="l" defTabSz="825500" rtl="0" eaLnBrk="1" fontAlgn="base" latinLnBrk="0" hangingPunct="0">
              <a:lnSpc>
                <a:spcPct val="120000"/>
              </a:lnSpc>
              <a:spcBef>
                <a:spcPct val="0"/>
              </a:spcBef>
              <a:spcAft>
                <a:spcPct val="0"/>
              </a:spcAft>
              <a:buClrTx/>
              <a:buSzTx/>
              <a:buFontTx/>
              <a:buNone/>
            </a:pPr>
            <a:endParaRPr kumimoji="0" lang="ru-RU" sz="2400" b="0" i="0" u="none" strike="noStrike" cap="none" normalizeH="0" baseline="0">
              <a:ln>
                <a:noFill/>
              </a:ln>
              <a:solidFill>
                <a:srgbClr val="74808C"/>
              </a:solidFill>
              <a:effectLst/>
              <a:cs typeface="+mn-ea"/>
              <a:sym typeface="+mn-lt"/>
            </a:endParaRPr>
          </a:p>
        </p:txBody>
      </p:sp>
      <p:sp>
        <p:nvSpPr>
          <p:cNvPr id="43" name="Скругленный прямоугольник 61"/>
          <p:cNvSpPr/>
          <p:nvPr>
            <p:custDataLst>
              <p:tags r:id="rId17"/>
            </p:custDataLst>
          </p:nvPr>
        </p:nvSpPr>
        <p:spPr bwMode="auto">
          <a:xfrm>
            <a:off x="6235065" y="4482465"/>
            <a:ext cx="2449195" cy="497840"/>
          </a:xfrm>
          <a:prstGeom prst="roundRect">
            <a:avLst>
              <a:gd name="adj" fmla="val 5329"/>
            </a:avLst>
          </a:prstGeom>
          <a:solidFill>
            <a:srgbClr val="FFFFFF">
              <a:lumMod val="95000"/>
            </a:srgbClr>
          </a:solidFill>
          <a:ln w="12700" cap="flat" cmpd="sng" algn="ctr">
            <a:noFill/>
            <a:prstDash val="solid"/>
            <a:miter lim="400000"/>
            <a:headEnd type="none" w="med" len="med"/>
            <a:tailEnd type="none" w="med" len="med"/>
          </a:ln>
          <a:effectLst/>
        </p:spPr>
        <p:txBody>
          <a:bodyPr vert="horz" wrap="square" lIns="38100" tIns="38100" rIns="38100" bIns="38100" numCol="1" rtlCol="0" anchor="ctr" anchorCtr="0" compatLnSpc="1">
            <a:noAutofit/>
          </a:bodyPr>
          <a:lstStyle/>
          <a:p>
            <a:pPr marL="0" marR="0" indent="0" algn="l" defTabSz="825500" rtl="0" eaLnBrk="1" fontAlgn="base" latinLnBrk="0" hangingPunct="0">
              <a:lnSpc>
                <a:spcPct val="120000"/>
              </a:lnSpc>
              <a:spcBef>
                <a:spcPct val="0"/>
              </a:spcBef>
              <a:spcAft>
                <a:spcPct val="0"/>
              </a:spcAft>
              <a:buClrTx/>
              <a:buSzTx/>
              <a:buFontTx/>
              <a:buNone/>
            </a:pPr>
            <a:endParaRPr kumimoji="0" lang="ru-RU" sz="2400" b="0" i="0" u="none" strike="noStrike" cap="none" normalizeH="0" baseline="0">
              <a:ln>
                <a:noFill/>
              </a:ln>
              <a:solidFill>
                <a:srgbClr val="74808C"/>
              </a:solidFill>
              <a:effectLst/>
              <a:cs typeface="+mn-ea"/>
              <a:sym typeface="+mn-lt"/>
            </a:endParaRPr>
          </a:p>
        </p:txBody>
      </p:sp>
      <p:sp>
        <p:nvSpPr>
          <p:cNvPr id="19" name="Скругленный прямоугольник 69"/>
          <p:cNvSpPr/>
          <p:nvPr>
            <p:custDataLst>
              <p:tags r:id="rId18"/>
            </p:custDataLst>
          </p:nvPr>
        </p:nvSpPr>
        <p:spPr bwMode="auto">
          <a:xfrm>
            <a:off x="8831580" y="4482465"/>
            <a:ext cx="2449195" cy="497840"/>
          </a:xfrm>
          <a:prstGeom prst="roundRect">
            <a:avLst>
              <a:gd name="adj" fmla="val 5329"/>
            </a:avLst>
          </a:prstGeom>
          <a:solidFill>
            <a:srgbClr val="FFFFFF">
              <a:lumMod val="95000"/>
            </a:srgbClr>
          </a:solidFill>
          <a:ln w="12700" cap="flat" cmpd="sng" algn="ctr">
            <a:noFill/>
            <a:prstDash val="solid"/>
            <a:miter lim="400000"/>
            <a:headEnd type="none" w="med" len="med"/>
            <a:tailEnd type="none" w="med" len="med"/>
          </a:ln>
          <a:effectLst/>
        </p:spPr>
        <p:txBody>
          <a:bodyPr vert="horz" wrap="square" lIns="38100" tIns="38100" rIns="38100" bIns="38100" numCol="1" rtlCol="0" anchor="ctr" anchorCtr="0" compatLnSpc="1">
            <a:noAutofit/>
          </a:bodyPr>
          <a:lstStyle/>
          <a:p>
            <a:pPr marL="0" marR="0" indent="0" algn="l" defTabSz="825500" rtl="0" eaLnBrk="1" fontAlgn="base" latinLnBrk="0" hangingPunct="0">
              <a:lnSpc>
                <a:spcPct val="120000"/>
              </a:lnSpc>
              <a:spcBef>
                <a:spcPct val="0"/>
              </a:spcBef>
              <a:spcAft>
                <a:spcPct val="0"/>
              </a:spcAft>
              <a:buClrTx/>
              <a:buSzTx/>
              <a:buFontTx/>
              <a:buNone/>
            </a:pPr>
            <a:endParaRPr kumimoji="0" lang="ru-RU" sz="2400" b="0" i="0" u="none" strike="noStrike" cap="none" normalizeH="0" baseline="0">
              <a:ln>
                <a:noFill/>
              </a:ln>
              <a:solidFill>
                <a:srgbClr val="74808C"/>
              </a:solidFill>
              <a:effectLst/>
              <a:cs typeface="+mn-ea"/>
              <a:sym typeface="+mn-lt"/>
            </a:endParaRPr>
          </a:p>
        </p:txBody>
      </p:sp>
      <p:cxnSp>
        <p:nvCxnSpPr>
          <p:cNvPr id="58" name="Прямая со стрелкой 20"/>
          <p:cNvCxnSpPr>
            <a:stCxn id="7" idx="2"/>
            <a:endCxn id="18" idx="0"/>
          </p:cNvCxnSpPr>
          <p:nvPr>
            <p:custDataLst>
              <p:tags r:id="rId19"/>
            </p:custDataLst>
          </p:nvPr>
        </p:nvCxnSpPr>
        <p:spPr bwMode="auto">
          <a:xfrm>
            <a:off x="2254885" y="3836035"/>
            <a:ext cx="10160" cy="646430"/>
          </a:xfrm>
          <a:prstGeom prst="straightConnector1">
            <a:avLst/>
          </a:prstGeom>
          <a:blipFill dpi="0" rotWithShape="0">
            <a:blip r:embed="rId20"/>
            <a:srcRect/>
            <a:tile tx="0" ty="0" sx="100000" sy="100000" flip="none" algn="tl"/>
          </a:blipFill>
          <a:ln w="25400" cap="flat" cmpd="sng" algn="ctr">
            <a:solidFill>
              <a:srgbClr val="FFFFFF">
                <a:lumMod val="65000"/>
              </a:srgbClr>
            </a:solidFill>
            <a:prstDash val="solid"/>
            <a:miter lim="400000"/>
            <a:headEnd type="none" w="med" len="med"/>
            <a:tailEnd type="triangle"/>
          </a:ln>
          <a:effectLst/>
        </p:spPr>
      </p:cxnSp>
      <p:cxnSp>
        <p:nvCxnSpPr>
          <p:cNvPr id="60" name="Прямая со стрелкой 51"/>
          <p:cNvCxnSpPr>
            <a:stCxn id="5" idx="2"/>
            <a:endCxn id="35" idx="0"/>
          </p:cNvCxnSpPr>
          <p:nvPr>
            <p:custDataLst>
              <p:tags r:id="rId21"/>
            </p:custDataLst>
          </p:nvPr>
        </p:nvCxnSpPr>
        <p:spPr bwMode="auto">
          <a:xfrm>
            <a:off x="4851400" y="3836035"/>
            <a:ext cx="10160" cy="646430"/>
          </a:xfrm>
          <a:prstGeom prst="straightConnector1">
            <a:avLst/>
          </a:prstGeom>
          <a:blipFill dpi="0" rotWithShape="0">
            <a:blip r:embed="rId20"/>
            <a:srcRect/>
            <a:tile tx="0" ty="0" sx="100000" sy="100000" flip="none" algn="tl"/>
          </a:blipFill>
          <a:ln w="25400" cap="flat" cmpd="sng" algn="ctr">
            <a:solidFill>
              <a:srgbClr val="FFFFFF">
                <a:lumMod val="65000"/>
              </a:srgbClr>
            </a:solidFill>
            <a:prstDash val="solid"/>
            <a:miter lim="400000"/>
            <a:headEnd type="none" w="med" len="med"/>
            <a:tailEnd type="triangle"/>
          </a:ln>
          <a:effectLst/>
        </p:spPr>
      </p:cxnSp>
      <p:cxnSp>
        <p:nvCxnSpPr>
          <p:cNvPr id="62" name="Прямая со стрелкой 79"/>
          <p:cNvCxnSpPr>
            <a:stCxn id="17" idx="2"/>
            <a:endCxn id="43" idx="0"/>
          </p:cNvCxnSpPr>
          <p:nvPr>
            <p:custDataLst>
              <p:tags r:id="rId22"/>
            </p:custDataLst>
          </p:nvPr>
        </p:nvCxnSpPr>
        <p:spPr bwMode="auto">
          <a:xfrm>
            <a:off x="7449820" y="3836035"/>
            <a:ext cx="10160" cy="646430"/>
          </a:xfrm>
          <a:prstGeom prst="straightConnector1">
            <a:avLst/>
          </a:prstGeom>
          <a:blipFill dpi="0" rotWithShape="0">
            <a:blip r:embed="rId20"/>
            <a:srcRect/>
            <a:tile tx="0" ty="0" sx="100000" sy="100000" flip="none" algn="tl"/>
          </a:blipFill>
          <a:ln w="25400" cap="flat" cmpd="sng" algn="ctr">
            <a:solidFill>
              <a:srgbClr val="FFFFFF">
                <a:lumMod val="65000"/>
              </a:srgbClr>
            </a:solidFill>
            <a:prstDash val="solid"/>
            <a:miter lim="400000"/>
            <a:headEnd type="none" w="med" len="med"/>
            <a:tailEnd type="triangle"/>
          </a:ln>
          <a:effectLst/>
        </p:spPr>
      </p:cxnSp>
      <p:cxnSp>
        <p:nvCxnSpPr>
          <p:cNvPr id="64" name="Прямая со стрелкой 84"/>
          <p:cNvCxnSpPr>
            <a:stCxn id="21" idx="2"/>
            <a:endCxn id="19" idx="0"/>
          </p:cNvCxnSpPr>
          <p:nvPr>
            <p:custDataLst>
              <p:tags r:id="rId23"/>
            </p:custDataLst>
          </p:nvPr>
        </p:nvCxnSpPr>
        <p:spPr bwMode="auto">
          <a:xfrm>
            <a:off x="10046335" y="3836035"/>
            <a:ext cx="10160" cy="646430"/>
          </a:xfrm>
          <a:prstGeom prst="straightConnector1">
            <a:avLst/>
          </a:prstGeom>
          <a:blipFill dpi="0" rotWithShape="0">
            <a:blip r:embed="rId20"/>
            <a:srcRect/>
            <a:tile tx="0" ty="0" sx="100000" sy="100000" flip="none" algn="tl"/>
          </a:blipFill>
          <a:ln w="25400" cap="flat" cmpd="sng" algn="ctr">
            <a:solidFill>
              <a:srgbClr val="FFFFFF">
                <a:lumMod val="65000"/>
              </a:srgbClr>
            </a:solidFill>
            <a:prstDash val="solid"/>
            <a:miter lim="400000"/>
            <a:headEnd type="none" w="med" len="med"/>
            <a:tailEnd type="triangle"/>
          </a:ln>
          <a:effectLst/>
        </p:spPr>
      </p:cxnSp>
      <p:sp>
        <p:nvSpPr>
          <p:cNvPr id="20" name="文本框 19"/>
          <p:cNvSpPr txBox="1"/>
          <p:nvPr>
            <p:custDataLst>
              <p:tags r:id="rId24"/>
            </p:custDataLst>
          </p:nvPr>
        </p:nvSpPr>
        <p:spPr>
          <a:xfrm>
            <a:off x="5214620" y="1647825"/>
            <a:ext cx="1744345" cy="383540"/>
          </a:xfrm>
          <a:prstGeom prst="rect">
            <a:avLst/>
          </a:prstGeom>
          <a:noFill/>
        </p:spPr>
        <p:txBody>
          <a:bodyPr wrap="square" rtlCol="0" anchor="ctr">
            <a:noAutofit/>
          </a:bodyPr>
          <a:lstStyle/>
          <a:p>
            <a:pPr algn="ctr">
              <a:lnSpc>
                <a:spcPct val="120000"/>
              </a:lnSpc>
            </a:pPr>
            <a:r>
              <a:rPr lang="zh-CN" altLang="en-US" sz="2400" b="1" spc="150" dirty="0">
                <a:solidFill>
                  <a:srgbClr val="FFFFFF"/>
                </a:solidFill>
                <a:cs typeface="+mn-ea"/>
                <a:sym typeface="+mn-lt"/>
              </a:rPr>
              <a:t>成本控制</a:t>
            </a:r>
            <a:endParaRPr lang="zh-CN" altLang="en-US" sz="2400" b="1" spc="150" dirty="0">
              <a:solidFill>
                <a:srgbClr val="FFFFFF"/>
              </a:solidFill>
              <a:cs typeface="+mn-ea"/>
              <a:sym typeface="+mn-lt"/>
            </a:endParaRPr>
          </a:p>
        </p:txBody>
      </p:sp>
      <p:sp>
        <p:nvSpPr>
          <p:cNvPr id="22" name="文本框 21"/>
          <p:cNvSpPr txBox="1"/>
          <p:nvPr>
            <p:custDataLst>
              <p:tags r:id="rId25"/>
            </p:custDataLst>
          </p:nvPr>
        </p:nvSpPr>
        <p:spPr>
          <a:xfrm>
            <a:off x="1151255" y="3411220"/>
            <a:ext cx="2210435" cy="384175"/>
          </a:xfrm>
          <a:prstGeom prst="rect">
            <a:avLst/>
          </a:prstGeom>
          <a:noFill/>
        </p:spPr>
        <p:txBody>
          <a:bodyPr wrap="square" rtlCol="0" anchor="ctr">
            <a:noAutofit/>
          </a:bodyPr>
          <a:lstStyle/>
          <a:p>
            <a:pPr algn="ctr">
              <a:lnSpc>
                <a:spcPct val="120000"/>
              </a:lnSpc>
            </a:pPr>
            <a:r>
              <a:rPr lang="zh-CN" altLang="en-US" sz="2000" b="1" spc="150" dirty="0">
                <a:solidFill>
                  <a:srgbClr val="FFFFFF"/>
                </a:solidFill>
                <a:cs typeface="+mn-ea"/>
                <a:sym typeface="+mn-lt"/>
              </a:rPr>
              <a:t>全面控制原则</a:t>
            </a:r>
            <a:endParaRPr lang="zh-CN" altLang="en-US" sz="2000" b="1" spc="150" dirty="0">
              <a:solidFill>
                <a:srgbClr val="FFFFFF"/>
              </a:solidFill>
              <a:cs typeface="+mn-ea"/>
              <a:sym typeface="+mn-lt"/>
            </a:endParaRPr>
          </a:p>
        </p:txBody>
      </p:sp>
      <p:sp>
        <p:nvSpPr>
          <p:cNvPr id="23" name="文本框 22"/>
          <p:cNvSpPr txBox="1"/>
          <p:nvPr>
            <p:custDataLst>
              <p:tags r:id="rId26"/>
            </p:custDataLst>
          </p:nvPr>
        </p:nvSpPr>
        <p:spPr>
          <a:xfrm>
            <a:off x="3747770" y="3411220"/>
            <a:ext cx="2210435" cy="384175"/>
          </a:xfrm>
          <a:prstGeom prst="rect">
            <a:avLst/>
          </a:prstGeom>
          <a:noFill/>
        </p:spPr>
        <p:txBody>
          <a:bodyPr wrap="square" rtlCol="0" anchor="ctr">
            <a:noAutofit/>
          </a:bodyPr>
          <a:lstStyle/>
          <a:p>
            <a:pPr algn="ctr">
              <a:lnSpc>
                <a:spcPct val="120000"/>
              </a:lnSpc>
            </a:pPr>
            <a:r>
              <a:rPr lang="zh-CN" altLang="en-US" sz="2000" b="1" spc="150" dirty="0">
                <a:solidFill>
                  <a:srgbClr val="FFFFFF"/>
                </a:solidFill>
                <a:cs typeface="+mn-ea"/>
                <a:sym typeface="+mn-lt"/>
              </a:rPr>
              <a:t>全面控制原则</a:t>
            </a:r>
            <a:endParaRPr lang="zh-CN" altLang="en-US" sz="2000" b="1" spc="150" dirty="0">
              <a:solidFill>
                <a:srgbClr val="FFFFFF"/>
              </a:solidFill>
              <a:cs typeface="+mn-ea"/>
              <a:sym typeface="+mn-lt"/>
            </a:endParaRPr>
          </a:p>
        </p:txBody>
      </p:sp>
      <p:sp>
        <p:nvSpPr>
          <p:cNvPr id="56" name="文本框 55"/>
          <p:cNvSpPr txBox="1"/>
          <p:nvPr>
            <p:custDataLst>
              <p:tags r:id="rId27"/>
            </p:custDataLst>
          </p:nvPr>
        </p:nvSpPr>
        <p:spPr>
          <a:xfrm>
            <a:off x="6346190" y="3411220"/>
            <a:ext cx="2210435" cy="384175"/>
          </a:xfrm>
          <a:prstGeom prst="rect">
            <a:avLst/>
          </a:prstGeom>
          <a:noFill/>
        </p:spPr>
        <p:txBody>
          <a:bodyPr wrap="square" rtlCol="0" anchor="ctr">
            <a:noAutofit/>
          </a:bodyPr>
          <a:lstStyle/>
          <a:p>
            <a:pPr algn="ctr">
              <a:lnSpc>
                <a:spcPct val="120000"/>
              </a:lnSpc>
            </a:pPr>
            <a:r>
              <a:rPr lang="zh-CN" altLang="en-US" sz="2000" b="1" spc="150" dirty="0">
                <a:solidFill>
                  <a:srgbClr val="FFFFFF"/>
                </a:solidFill>
                <a:cs typeface="+mn-ea"/>
                <a:sym typeface="+mn-lt"/>
              </a:rPr>
              <a:t>成本效益原则</a:t>
            </a:r>
            <a:endParaRPr lang="zh-CN" altLang="en-US" sz="2000" b="1" spc="150" dirty="0">
              <a:solidFill>
                <a:srgbClr val="FFFFFF"/>
              </a:solidFill>
              <a:cs typeface="+mn-ea"/>
              <a:sym typeface="+mn-lt"/>
            </a:endParaRPr>
          </a:p>
        </p:txBody>
      </p:sp>
      <p:sp>
        <p:nvSpPr>
          <p:cNvPr id="57" name="文本框 56"/>
          <p:cNvSpPr txBox="1"/>
          <p:nvPr>
            <p:custDataLst>
              <p:tags r:id="rId28"/>
            </p:custDataLst>
          </p:nvPr>
        </p:nvSpPr>
        <p:spPr>
          <a:xfrm>
            <a:off x="8942705" y="3422015"/>
            <a:ext cx="2210435" cy="384175"/>
          </a:xfrm>
          <a:prstGeom prst="rect">
            <a:avLst/>
          </a:prstGeom>
          <a:noFill/>
        </p:spPr>
        <p:txBody>
          <a:bodyPr wrap="square" rtlCol="0" anchor="ctr">
            <a:noAutofit/>
          </a:bodyPr>
          <a:lstStyle/>
          <a:p>
            <a:pPr algn="ctr">
              <a:lnSpc>
                <a:spcPct val="120000"/>
              </a:lnSpc>
            </a:pPr>
            <a:r>
              <a:rPr lang="zh-CN" altLang="en-US" sz="2000" b="1" spc="150" dirty="0">
                <a:solidFill>
                  <a:srgbClr val="FFFFFF"/>
                </a:solidFill>
                <a:cs typeface="+mn-ea"/>
                <a:sym typeface="+mn-lt"/>
              </a:rPr>
              <a:t>预算与例外原则</a:t>
            </a:r>
            <a:endParaRPr lang="zh-CN" altLang="en-US" sz="2000" b="1" spc="150" dirty="0">
              <a:solidFill>
                <a:srgbClr val="FFFFFF"/>
              </a:solidFill>
              <a:cs typeface="+mn-ea"/>
              <a:sym typeface="+mn-lt"/>
            </a:endParaRPr>
          </a:p>
        </p:txBody>
      </p:sp>
      <p:sp>
        <p:nvSpPr>
          <p:cNvPr id="72" name="文本框 71"/>
          <p:cNvSpPr txBox="1"/>
          <p:nvPr>
            <p:custDataLst>
              <p:tags r:id="rId29"/>
            </p:custDataLst>
          </p:nvPr>
        </p:nvSpPr>
        <p:spPr>
          <a:xfrm>
            <a:off x="1181100" y="4530725"/>
            <a:ext cx="2111375" cy="387350"/>
          </a:xfrm>
          <a:prstGeom prst="rect">
            <a:avLst/>
          </a:prstGeom>
          <a:noFill/>
        </p:spPr>
        <p:txBody>
          <a:bodyPr wrap="square" rtlCol="0" anchor="ctr"/>
          <a:lstStyle/>
          <a:p>
            <a:pPr algn="ctr">
              <a:lnSpc>
                <a:spcPct val="120000"/>
              </a:lnSpc>
              <a:buClrTx/>
              <a:buSzTx/>
              <a:buFontTx/>
            </a:pPr>
            <a:r>
              <a:rPr lang="zh-CN" altLang="en-US" sz="1400" spc="150" dirty="0">
                <a:cs typeface="+mn-ea"/>
                <a:sym typeface="+mn-lt"/>
              </a:rPr>
              <a:t>全过程、全员、全范围成本控制</a:t>
            </a:r>
            <a:endParaRPr lang="zh-CN" altLang="en-US" sz="1400" spc="150" dirty="0">
              <a:cs typeface="+mn-ea"/>
              <a:sym typeface="+mn-lt"/>
            </a:endParaRPr>
          </a:p>
        </p:txBody>
      </p:sp>
      <p:sp>
        <p:nvSpPr>
          <p:cNvPr id="73" name="文本框 72"/>
          <p:cNvSpPr txBox="1"/>
          <p:nvPr>
            <p:custDataLst>
              <p:tags r:id="rId30"/>
            </p:custDataLst>
          </p:nvPr>
        </p:nvSpPr>
        <p:spPr>
          <a:xfrm>
            <a:off x="3769360" y="4617720"/>
            <a:ext cx="2111375" cy="387350"/>
          </a:xfrm>
          <a:prstGeom prst="rect">
            <a:avLst/>
          </a:prstGeom>
          <a:noFill/>
        </p:spPr>
        <p:txBody>
          <a:bodyPr wrap="square" rtlCol="0" anchor="ctr"/>
          <a:lstStyle/>
          <a:p>
            <a:pPr algn="ctr">
              <a:lnSpc>
                <a:spcPct val="120000"/>
              </a:lnSpc>
              <a:buClrTx/>
              <a:buSzTx/>
              <a:buFontTx/>
            </a:pPr>
            <a:r>
              <a:rPr lang="zh-CN" altLang="en-US" sz="1400" spc="150" dirty="0">
                <a:cs typeface="+mn-ea"/>
                <a:sym typeface="+mn-lt"/>
              </a:rPr>
              <a:t>明确责任、授权审批、绩效考评</a:t>
            </a:r>
            <a:endParaRPr lang="zh-CN" altLang="en-US" sz="1400" spc="150" dirty="0">
              <a:cs typeface="+mn-ea"/>
              <a:sym typeface="+mn-lt"/>
            </a:endParaRPr>
          </a:p>
          <a:p>
            <a:pPr algn="ctr">
              <a:lnSpc>
                <a:spcPct val="120000"/>
              </a:lnSpc>
            </a:pPr>
            <a:endParaRPr lang="zh-CN" altLang="en-US" sz="1400" spc="150" dirty="0">
              <a:cs typeface="+mn-ea"/>
              <a:sym typeface="+mn-lt"/>
            </a:endParaRPr>
          </a:p>
        </p:txBody>
      </p:sp>
      <p:sp>
        <p:nvSpPr>
          <p:cNvPr id="74" name="文本框 73"/>
          <p:cNvSpPr txBox="1"/>
          <p:nvPr>
            <p:custDataLst>
              <p:tags r:id="rId31"/>
            </p:custDataLst>
          </p:nvPr>
        </p:nvSpPr>
        <p:spPr>
          <a:xfrm>
            <a:off x="6234430" y="4657725"/>
            <a:ext cx="2446655" cy="387350"/>
          </a:xfrm>
          <a:prstGeom prst="rect">
            <a:avLst/>
          </a:prstGeom>
          <a:noFill/>
        </p:spPr>
        <p:txBody>
          <a:bodyPr wrap="square" rtlCol="0" anchor="ctr"/>
          <a:lstStyle/>
          <a:p>
            <a:pPr algn="ctr">
              <a:lnSpc>
                <a:spcPct val="120000"/>
              </a:lnSpc>
              <a:buClrTx/>
              <a:buSzTx/>
              <a:buFontTx/>
            </a:pPr>
            <a:r>
              <a:rPr lang="zh-CN" altLang="en-US" sz="1400" spc="150" dirty="0">
                <a:cs typeface="+mn-ea"/>
                <a:sym typeface="+mn-lt"/>
              </a:rPr>
              <a:t>绝对成本控制与相对成本控制相结合</a:t>
            </a:r>
            <a:endParaRPr lang="zh-CN" altLang="en-US" sz="1400" spc="150" dirty="0">
              <a:cs typeface="+mn-ea"/>
              <a:sym typeface="+mn-lt"/>
            </a:endParaRPr>
          </a:p>
          <a:p>
            <a:pPr algn="ctr">
              <a:lnSpc>
                <a:spcPct val="120000"/>
              </a:lnSpc>
            </a:pPr>
            <a:endParaRPr lang="zh-CN" altLang="en-US" sz="1400" spc="150" dirty="0">
              <a:cs typeface="+mn-ea"/>
              <a:sym typeface="+mn-lt"/>
            </a:endParaRPr>
          </a:p>
        </p:txBody>
      </p:sp>
      <p:sp>
        <p:nvSpPr>
          <p:cNvPr id="75" name="文本框 74"/>
          <p:cNvSpPr txBox="1"/>
          <p:nvPr>
            <p:custDataLst>
              <p:tags r:id="rId32"/>
            </p:custDataLst>
          </p:nvPr>
        </p:nvSpPr>
        <p:spPr>
          <a:xfrm>
            <a:off x="8971915" y="4530725"/>
            <a:ext cx="2111375" cy="387350"/>
          </a:xfrm>
          <a:prstGeom prst="rect">
            <a:avLst/>
          </a:prstGeom>
          <a:noFill/>
        </p:spPr>
        <p:txBody>
          <a:bodyPr wrap="square" rtlCol="0" anchor="ctr"/>
          <a:lstStyle/>
          <a:p>
            <a:pPr algn="ctr">
              <a:lnSpc>
                <a:spcPct val="120000"/>
              </a:lnSpc>
              <a:buClrTx/>
              <a:buSzTx/>
              <a:buFontTx/>
            </a:pPr>
            <a:r>
              <a:rPr lang="zh-CN" altLang="en-US" sz="1400" spc="150" dirty="0">
                <a:cs typeface="+mn-ea"/>
                <a:sym typeface="+mn-lt"/>
              </a:rPr>
              <a:t>预算控制与例外管理结合</a:t>
            </a:r>
            <a:endParaRPr lang="zh-CN" altLang="en-US" sz="1400" spc="150" dirty="0">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randombar(horizontal)">
                                      <p:cBhvr>
                                        <p:cTn id="10" dur="500"/>
                                        <p:tgtEl>
                                          <p:spTgt spid="9"/>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randombar(horizontal)">
                                      <p:cBhvr>
                                        <p:cTn id="13" dur="500"/>
                                        <p:tgtEl>
                                          <p:spTgt spid="3"/>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randombar(horizontal)">
                                      <p:cBhvr>
                                        <p:cTn id="16" dur="500"/>
                                        <p:tgtEl>
                                          <p:spTgt spid="7"/>
                                        </p:tgtEl>
                                      </p:cBhvr>
                                    </p:animEffect>
                                  </p:childTnLst>
                                </p:cTn>
                              </p:par>
                              <p:par>
                                <p:cTn id="17" presetID="14" presetClass="entr" presetSubtype="1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randombar(horizontal)">
                                      <p:cBhvr>
                                        <p:cTn id="19" dur="500"/>
                                        <p:tgtEl>
                                          <p:spTgt spid="4"/>
                                        </p:tgtEl>
                                      </p:cBhvr>
                                    </p:animEffect>
                                  </p:childTnLst>
                                </p:cTn>
                              </p:par>
                              <p:par>
                                <p:cTn id="20" presetID="14" presetClass="entr" presetSubtype="10"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randombar(horizontal)">
                                      <p:cBhvr>
                                        <p:cTn id="22" dur="500"/>
                                        <p:tgtEl>
                                          <p:spTgt spid="11"/>
                                        </p:tgtEl>
                                      </p:cBhvr>
                                    </p:animEffect>
                                  </p:childTnLst>
                                </p:cTn>
                              </p:par>
                              <p:par>
                                <p:cTn id="23" presetID="14" presetClass="entr" presetSubtype="10" fill="hold" grpId="0" nodeType="with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randombar(horizontal)">
                                      <p:cBhvr>
                                        <p:cTn id="25" dur="500"/>
                                        <p:tgtEl>
                                          <p:spTgt spid="5"/>
                                        </p:tgtEl>
                                      </p:cBhvr>
                                    </p:animEffect>
                                  </p:childTnLst>
                                </p:cTn>
                              </p:par>
                              <p:par>
                                <p:cTn id="26" presetID="14" presetClass="entr" presetSubtype="10"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randombar(horizontal)">
                                      <p:cBhvr>
                                        <p:cTn id="28" dur="500"/>
                                        <p:tgtEl>
                                          <p:spTgt spid="17"/>
                                        </p:tgtEl>
                                      </p:cBhvr>
                                    </p:animEffect>
                                  </p:childTnLst>
                                </p:cTn>
                              </p:par>
                              <p:par>
                                <p:cTn id="29" presetID="14" presetClass="entr" presetSubtype="10" fill="hold" grpId="0" nodeType="with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randombar(horizontal)">
                                      <p:cBhvr>
                                        <p:cTn id="31" dur="500"/>
                                        <p:tgtEl>
                                          <p:spTgt spid="21"/>
                                        </p:tgtEl>
                                      </p:cBhvr>
                                    </p:animEffect>
                                  </p:childTnLst>
                                </p:cTn>
                              </p:par>
                              <p:par>
                                <p:cTn id="32" presetID="14" presetClass="entr" presetSubtype="10" fill="hold" nodeType="with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randombar(horizontal)">
                                      <p:cBhvr>
                                        <p:cTn id="34" dur="500"/>
                                        <p:tgtEl>
                                          <p:spTgt spid="8"/>
                                        </p:tgtEl>
                                      </p:cBhvr>
                                    </p:animEffect>
                                  </p:childTnLst>
                                </p:cTn>
                              </p:par>
                              <p:par>
                                <p:cTn id="35" presetID="14" presetClass="entr" presetSubtype="10" fill="hold" nodeType="with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randombar(horizontal)">
                                      <p:cBhvr>
                                        <p:cTn id="37" dur="500"/>
                                        <p:tgtEl>
                                          <p:spTgt spid="14"/>
                                        </p:tgtEl>
                                      </p:cBhvr>
                                    </p:animEffect>
                                  </p:childTnLst>
                                </p:cTn>
                              </p:par>
                              <p:par>
                                <p:cTn id="38" presetID="14" presetClass="entr" presetSubtype="10" fill="hold" grpId="0" nodeType="with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randombar(horizontal)">
                                      <p:cBhvr>
                                        <p:cTn id="40" dur="500"/>
                                        <p:tgtEl>
                                          <p:spTgt spid="18"/>
                                        </p:tgtEl>
                                      </p:cBhvr>
                                    </p:animEffect>
                                  </p:childTnLst>
                                </p:cTn>
                              </p:par>
                              <p:par>
                                <p:cTn id="41" presetID="14" presetClass="entr" presetSubtype="10" fill="hold" grpId="0" nodeType="withEffect">
                                  <p:stCondLst>
                                    <p:cond delay="0"/>
                                  </p:stCondLst>
                                  <p:childTnLst>
                                    <p:set>
                                      <p:cBhvr>
                                        <p:cTn id="42" dur="1" fill="hold">
                                          <p:stCondLst>
                                            <p:cond delay="0"/>
                                          </p:stCondLst>
                                        </p:cTn>
                                        <p:tgtEl>
                                          <p:spTgt spid="35"/>
                                        </p:tgtEl>
                                        <p:attrNameLst>
                                          <p:attrName>style.visibility</p:attrName>
                                        </p:attrNameLst>
                                      </p:cBhvr>
                                      <p:to>
                                        <p:strVal val="visible"/>
                                      </p:to>
                                    </p:set>
                                    <p:animEffect transition="in" filter="randombar(horizontal)">
                                      <p:cBhvr>
                                        <p:cTn id="43" dur="500"/>
                                        <p:tgtEl>
                                          <p:spTgt spid="35"/>
                                        </p:tgtEl>
                                      </p:cBhvr>
                                    </p:animEffect>
                                  </p:childTnLst>
                                </p:cTn>
                              </p:par>
                              <p:par>
                                <p:cTn id="44" presetID="14" presetClass="entr" presetSubtype="10" fill="hold" grpId="0" nodeType="withEffect">
                                  <p:stCondLst>
                                    <p:cond delay="0"/>
                                  </p:stCondLst>
                                  <p:childTnLst>
                                    <p:set>
                                      <p:cBhvr>
                                        <p:cTn id="45" dur="1" fill="hold">
                                          <p:stCondLst>
                                            <p:cond delay="0"/>
                                          </p:stCondLst>
                                        </p:cTn>
                                        <p:tgtEl>
                                          <p:spTgt spid="43"/>
                                        </p:tgtEl>
                                        <p:attrNameLst>
                                          <p:attrName>style.visibility</p:attrName>
                                        </p:attrNameLst>
                                      </p:cBhvr>
                                      <p:to>
                                        <p:strVal val="visible"/>
                                      </p:to>
                                    </p:set>
                                    <p:animEffect transition="in" filter="randombar(horizontal)">
                                      <p:cBhvr>
                                        <p:cTn id="46" dur="500"/>
                                        <p:tgtEl>
                                          <p:spTgt spid="43"/>
                                        </p:tgtEl>
                                      </p:cBhvr>
                                    </p:animEffect>
                                  </p:childTnLst>
                                </p:cTn>
                              </p:par>
                              <p:par>
                                <p:cTn id="47" presetID="14" presetClass="entr" presetSubtype="10" fill="hold" grpId="0" nodeType="with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randombar(horizontal)">
                                      <p:cBhvr>
                                        <p:cTn id="49" dur="500"/>
                                        <p:tgtEl>
                                          <p:spTgt spid="19"/>
                                        </p:tgtEl>
                                      </p:cBhvr>
                                    </p:animEffect>
                                  </p:childTnLst>
                                </p:cTn>
                              </p:par>
                              <p:par>
                                <p:cTn id="50" presetID="14" presetClass="entr" presetSubtype="10" fill="hold" nodeType="withEffect">
                                  <p:stCondLst>
                                    <p:cond delay="0"/>
                                  </p:stCondLst>
                                  <p:childTnLst>
                                    <p:set>
                                      <p:cBhvr>
                                        <p:cTn id="51" dur="1" fill="hold">
                                          <p:stCondLst>
                                            <p:cond delay="0"/>
                                          </p:stCondLst>
                                        </p:cTn>
                                        <p:tgtEl>
                                          <p:spTgt spid="58"/>
                                        </p:tgtEl>
                                        <p:attrNameLst>
                                          <p:attrName>style.visibility</p:attrName>
                                        </p:attrNameLst>
                                      </p:cBhvr>
                                      <p:to>
                                        <p:strVal val="visible"/>
                                      </p:to>
                                    </p:set>
                                    <p:animEffect transition="in" filter="randombar(horizontal)">
                                      <p:cBhvr>
                                        <p:cTn id="52" dur="500"/>
                                        <p:tgtEl>
                                          <p:spTgt spid="58"/>
                                        </p:tgtEl>
                                      </p:cBhvr>
                                    </p:animEffect>
                                  </p:childTnLst>
                                </p:cTn>
                              </p:par>
                              <p:par>
                                <p:cTn id="53" presetID="14" presetClass="entr" presetSubtype="10" fill="hold" nodeType="withEffect">
                                  <p:stCondLst>
                                    <p:cond delay="0"/>
                                  </p:stCondLst>
                                  <p:childTnLst>
                                    <p:set>
                                      <p:cBhvr>
                                        <p:cTn id="54" dur="1" fill="hold">
                                          <p:stCondLst>
                                            <p:cond delay="0"/>
                                          </p:stCondLst>
                                        </p:cTn>
                                        <p:tgtEl>
                                          <p:spTgt spid="60"/>
                                        </p:tgtEl>
                                        <p:attrNameLst>
                                          <p:attrName>style.visibility</p:attrName>
                                        </p:attrNameLst>
                                      </p:cBhvr>
                                      <p:to>
                                        <p:strVal val="visible"/>
                                      </p:to>
                                    </p:set>
                                    <p:animEffect transition="in" filter="randombar(horizontal)">
                                      <p:cBhvr>
                                        <p:cTn id="55" dur="500"/>
                                        <p:tgtEl>
                                          <p:spTgt spid="60"/>
                                        </p:tgtEl>
                                      </p:cBhvr>
                                    </p:animEffect>
                                  </p:childTnLst>
                                </p:cTn>
                              </p:par>
                              <p:par>
                                <p:cTn id="56" presetID="14" presetClass="entr" presetSubtype="10" fill="hold" nodeType="withEffect">
                                  <p:stCondLst>
                                    <p:cond delay="0"/>
                                  </p:stCondLst>
                                  <p:childTnLst>
                                    <p:set>
                                      <p:cBhvr>
                                        <p:cTn id="57" dur="1" fill="hold">
                                          <p:stCondLst>
                                            <p:cond delay="0"/>
                                          </p:stCondLst>
                                        </p:cTn>
                                        <p:tgtEl>
                                          <p:spTgt spid="62"/>
                                        </p:tgtEl>
                                        <p:attrNameLst>
                                          <p:attrName>style.visibility</p:attrName>
                                        </p:attrNameLst>
                                      </p:cBhvr>
                                      <p:to>
                                        <p:strVal val="visible"/>
                                      </p:to>
                                    </p:set>
                                    <p:animEffect transition="in" filter="randombar(horizontal)">
                                      <p:cBhvr>
                                        <p:cTn id="58" dur="500"/>
                                        <p:tgtEl>
                                          <p:spTgt spid="62"/>
                                        </p:tgtEl>
                                      </p:cBhvr>
                                    </p:animEffect>
                                  </p:childTnLst>
                                </p:cTn>
                              </p:par>
                              <p:par>
                                <p:cTn id="59" presetID="14" presetClass="entr" presetSubtype="10" fill="hold" nodeType="with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randombar(horizontal)">
                                      <p:cBhvr>
                                        <p:cTn id="61" dur="500"/>
                                        <p:tgtEl>
                                          <p:spTgt spid="64"/>
                                        </p:tgtEl>
                                      </p:cBhvr>
                                    </p:animEffect>
                                  </p:childTnLst>
                                </p:cTn>
                              </p:par>
                              <p:par>
                                <p:cTn id="62" presetID="14" presetClass="entr" presetSubtype="10" fill="hold" grpId="0" nodeType="withEffect">
                                  <p:stCondLst>
                                    <p:cond delay="0"/>
                                  </p:stCondLst>
                                  <p:childTnLst>
                                    <p:set>
                                      <p:cBhvr>
                                        <p:cTn id="63" dur="1" fill="hold">
                                          <p:stCondLst>
                                            <p:cond delay="0"/>
                                          </p:stCondLst>
                                        </p:cTn>
                                        <p:tgtEl>
                                          <p:spTgt spid="20"/>
                                        </p:tgtEl>
                                        <p:attrNameLst>
                                          <p:attrName>style.visibility</p:attrName>
                                        </p:attrNameLst>
                                      </p:cBhvr>
                                      <p:to>
                                        <p:strVal val="visible"/>
                                      </p:to>
                                    </p:set>
                                    <p:animEffect transition="in" filter="randombar(horizontal)">
                                      <p:cBhvr>
                                        <p:cTn id="64" dur="500"/>
                                        <p:tgtEl>
                                          <p:spTgt spid="20"/>
                                        </p:tgtEl>
                                      </p:cBhvr>
                                    </p:animEffect>
                                  </p:childTnLst>
                                </p:cTn>
                              </p:par>
                              <p:par>
                                <p:cTn id="65" presetID="14" presetClass="entr" presetSubtype="10" fill="hold" grpId="0" nodeType="with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randombar(horizontal)">
                                      <p:cBhvr>
                                        <p:cTn id="67" dur="500"/>
                                        <p:tgtEl>
                                          <p:spTgt spid="22"/>
                                        </p:tgtEl>
                                      </p:cBhvr>
                                    </p:animEffect>
                                  </p:childTnLst>
                                </p:cTn>
                              </p:par>
                              <p:par>
                                <p:cTn id="68" presetID="14" presetClass="entr" presetSubtype="10" fill="hold" grpId="0" nodeType="withEffect">
                                  <p:stCondLst>
                                    <p:cond delay="0"/>
                                  </p:stCondLst>
                                  <p:childTnLst>
                                    <p:set>
                                      <p:cBhvr>
                                        <p:cTn id="69" dur="1" fill="hold">
                                          <p:stCondLst>
                                            <p:cond delay="0"/>
                                          </p:stCondLst>
                                        </p:cTn>
                                        <p:tgtEl>
                                          <p:spTgt spid="23"/>
                                        </p:tgtEl>
                                        <p:attrNameLst>
                                          <p:attrName>style.visibility</p:attrName>
                                        </p:attrNameLst>
                                      </p:cBhvr>
                                      <p:to>
                                        <p:strVal val="visible"/>
                                      </p:to>
                                    </p:set>
                                    <p:animEffect transition="in" filter="randombar(horizontal)">
                                      <p:cBhvr>
                                        <p:cTn id="70" dur="500"/>
                                        <p:tgtEl>
                                          <p:spTgt spid="23"/>
                                        </p:tgtEl>
                                      </p:cBhvr>
                                    </p:animEffect>
                                  </p:childTnLst>
                                </p:cTn>
                              </p:par>
                              <p:par>
                                <p:cTn id="71" presetID="14" presetClass="entr" presetSubtype="10" fill="hold" grpId="0" nodeType="withEffect">
                                  <p:stCondLst>
                                    <p:cond delay="0"/>
                                  </p:stCondLst>
                                  <p:childTnLst>
                                    <p:set>
                                      <p:cBhvr>
                                        <p:cTn id="72" dur="1" fill="hold">
                                          <p:stCondLst>
                                            <p:cond delay="0"/>
                                          </p:stCondLst>
                                        </p:cTn>
                                        <p:tgtEl>
                                          <p:spTgt spid="56"/>
                                        </p:tgtEl>
                                        <p:attrNameLst>
                                          <p:attrName>style.visibility</p:attrName>
                                        </p:attrNameLst>
                                      </p:cBhvr>
                                      <p:to>
                                        <p:strVal val="visible"/>
                                      </p:to>
                                    </p:set>
                                    <p:animEffect transition="in" filter="randombar(horizontal)">
                                      <p:cBhvr>
                                        <p:cTn id="73" dur="500"/>
                                        <p:tgtEl>
                                          <p:spTgt spid="56"/>
                                        </p:tgtEl>
                                      </p:cBhvr>
                                    </p:animEffect>
                                  </p:childTnLst>
                                </p:cTn>
                              </p:par>
                              <p:par>
                                <p:cTn id="74" presetID="14" presetClass="entr" presetSubtype="10" fill="hold" grpId="0" nodeType="withEffect">
                                  <p:stCondLst>
                                    <p:cond delay="0"/>
                                  </p:stCondLst>
                                  <p:childTnLst>
                                    <p:set>
                                      <p:cBhvr>
                                        <p:cTn id="75" dur="1" fill="hold">
                                          <p:stCondLst>
                                            <p:cond delay="0"/>
                                          </p:stCondLst>
                                        </p:cTn>
                                        <p:tgtEl>
                                          <p:spTgt spid="57"/>
                                        </p:tgtEl>
                                        <p:attrNameLst>
                                          <p:attrName>style.visibility</p:attrName>
                                        </p:attrNameLst>
                                      </p:cBhvr>
                                      <p:to>
                                        <p:strVal val="visible"/>
                                      </p:to>
                                    </p:set>
                                    <p:animEffect transition="in" filter="randombar(horizontal)">
                                      <p:cBhvr>
                                        <p:cTn id="76" dur="500"/>
                                        <p:tgtEl>
                                          <p:spTgt spid="57"/>
                                        </p:tgtEl>
                                      </p:cBhvr>
                                    </p:animEffect>
                                  </p:childTnLst>
                                </p:cTn>
                              </p:par>
                              <p:par>
                                <p:cTn id="77" presetID="14" presetClass="entr" presetSubtype="10" fill="hold" grpId="0" nodeType="with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randombar(horizontal)">
                                      <p:cBhvr>
                                        <p:cTn id="79" dur="500"/>
                                        <p:tgtEl>
                                          <p:spTgt spid="72"/>
                                        </p:tgtEl>
                                      </p:cBhvr>
                                    </p:animEffect>
                                  </p:childTnLst>
                                </p:cTn>
                              </p:par>
                              <p:par>
                                <p:cTn id="80" presetID="14" presetClass="entr" presetSubtype="10" fill="hold" grpId="0" nodeType="withEffect">
                                  <p:stCondLst>
                                    <p:cond delay="0"/>
                                  </p:stCondLst>
                                  <p:childTnLst>
                                    <p:set>
                                      <p:cBhvr>
                                        <p:cTn id="81" dur="1" fill="hold">
                                          <p:stCondLst>
                                            <p:cond delay="0"/>
                                          </p:stCondLst>
                                        </p:cTn>
                                        <p:tgtEl>
                                          <p:spTgt spid="73"/>
                                        </p:tgtEl>
                                        <p:attrNameLst>
                                          <p:attrName>style.visibility</p:attrName>
                                        </p:attrNameLst>
                                      </p:cBhvr>
                                      <p:to>
                                        <p:strVal val="visible"/>
                                      </p:to>
                                    </p:set>
                                    <p:animEffect transition="in" filter="randombar(horizontal)">
                                      <p:cBhvr>
                                        <p:cTn id="82" dur="500"/>
                                        <p:tgtEl>
                                          <p:spTgt spid="73"/>
                                        </p:tgtEl>
                                      </p:cBhvr>
                                    </p:animEffect>
                                  </p:childTnLst>
                                </p:cTn>
                              </p:par>
                              <p:par>
                                <p:cTn id="83" presetID="14" presetClass="entr" presetSubtype="10" fill="hold" grpId="0" nodeType="withEffect">
                                  <p:stCondLst>
                                    <p:cond delay="0"/>
                                  </p:stCondLst>
                                  <p:childTnLst>
                                    <p:set>
                                      <p:cBhvr>
                                        <p:cTn id="84" dur="1" fill="hold">
                                          <p:stCondLst>
                                            <p:cond delay="0"/>
                                          </p:stCondLst>
                                        </p:cTn>
                                        <p:tgtEl>
                                          <p:spTgt spid="74"/>
                                        </p:tgtEl>
                                        <p:attrNameLst>
                                          <p:attrName>style.visibility</p:attrName>
                                        </p:attrNameLst>
                                      </p:cBhvr>
                                      <p:to>
                                        <p:strVal val="visible"/>
                                      </p:to>
                                    </p:set>
                                    <p:animEffect transition="in" filter="randombar(horizontal)">
                                      <p:cBhvr>
                                        <p:cTn id="85" dur="500"/>
                                        <p:tgtEl>
                                          <p:spTgt spid="74"/>
                                        </p:tgtEl>
                                      </p:cBhvr>
                                    </p:animEffect>
                                  </p:childTnLst>
                                </p:cTn>
                              </p:par>
                              <p:par>
                                <p:cTn id="86" presetID="14" presetClass="entr" presetSubtype="10" fill="hold" grpId="0" nodeType="withEffect">
                                  <p:stCondLst>
                                    <p:cond delay="0"/>
                                  </p:stCondLst>
                                  <p:childTnLst>
                                    <p:set>
                                      <p:cBhvr>
                                        <p:cTn id="87" dur="1" fill="hold">
                                          <p:stCondLst>
                                            <p:cond delay="0"/>
                                          </p:stCondLst>
                                        </p:cTn>
                                        <p:tgtEl>
                                          <p:spTgt spid="75"/>
                                        </p:tgtEl>
                                        <p:attrNameLst>
                                          <p:attrName>style.visibility</p:attrName>
                                        </p:attrNameLst>
                                      </p:cBhvr>
                                      <p:to>
                                        <p:strVal val="visible"/>
                                      </p:to>
                                    </p:set>
                                    <p:animEffect transition="in" filter="randombar(horizontal)">
                                      <p:cBhvr>
                                        <p:cTn id="88"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P spid="3" grpId="0" animBg="1"/>
      <p:bldP spid="3" grpId="1" animBg="1"/>
      <p:bldP spid="7" grpId="0" animBg="1"/>
      <p:bldP spid="7" grpId="1" animBg="1"/>
      <p:bldP spid="5" grpId="0" animBg="1"/>
      <p:bldP spid="5" grpId="1" animBg="1"/>
      <p:bldP spid="17" grpId="0" animBg="1"/>
      <p:bldP spid="17" grpId="1" animBg="1"/>
      <p:bldP spid="21" grpId="0" animBg="1"/>
      <p:bldP spid="21" grpId="1" animBg="1"/>
      <p:bldP spid="18" grpId="0" animBg="1"/>
      <p:bldP spid="18" grpId="1" animBg="1"/>
      <p:bldP spid="35" grpId="0" animBg="1"/>
      <p:bldP spid="35" grpId="1" animBg="1"/>
      <p:bldP spid="43" grpId="0" animBg="1"/>
      <p:bldP spid="43" grpId="1" animBg="1"/>
      <p:bldP spid="19" grpId="0" animBg="1"/>
      <p:bldP spid="19" grpId="1" animBg="1"/>
      <p:bldP spid="20" grpId="0"/>
      <p:bldP spid="20" grpId="1"/>
      <p:bldP spid="22" grpId="0"/>
      <p:bldP spid="22" grpId="1"/>
      <p:bldP spid="23" grpId="0"/>
      <p:bldP spid="23" grpId="1"/>
      <p:bldP spid="56" grpId="0"/>
      <p:bldP spid="56" grpId="1"/>
      <p:bldP spid="57" grpId="0"/>
      <p:bldP spid="57" grpId="1"/>
      <p:bldP spid="72" grpId="0"/>
      <p:bldP spid="72" grpId="1"/>
      <p:bldP spid="73" grpId="0"/>
      <p:bldP spid="73" grpId="1"/>
      <p:bldP spid="74" grpId="0"/>
      <p:bldP spid="74" grpId="1"/>
      <p:bldP spid="75" grpId="0"/>
      <p:bldP spid="75"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370060" y="231845"/>
            <a:ext cx="2119630" cy="583565"/>
          </a:xfrm>
          <a:prstGeom prst="rect">
            <a:avLst/>
          </a:prstGeom>
        </p:spPr>
        <p:txBody>
          <a:bodyPr wrap="none">
            <a:spAutoFit/>
          </a:bodyPr>
          <a:lstStyle/>
          <a:p>
            <a:pPr algn="l"/>
            <a:r>
              <a:rPr lang="zh-CN" altLang="en-US" sz="3200" b="1" spc="-150" dirty="0">
                <a:solidFill>
                  <a:schemeClr val="accent5">
                    <a:lumMod val="50000"/>
                  </a:schemeClr>
                </a:solidFill>
                <a:cs typeface="+mn-ea"/>
                <a:sym typeface="+mn-lt"/>
              </a:rPr>
              <a:t>成本的定义</a:t>
            </a:r>
            <a:endParaRPr lang="zh-CN" altLang="en-US" sz="3200" b="1" spc="-150" dirty="0">
              <a:solidFill>
                <a:schemeClr val="accent5">
                  <a:lumMod val="50000"/>
                </a:schemeClr>
              </a:solidFill>
              <a:cs typeface="+mn-ea"/>
              <a:sym typeface="+mn-lt"/>
            </a:endParaRPr>
          </a:p>
        </p:txBody>
      </p:sp>
      <p:sp>
        <p:nvSpPr>
          <p:cNvPr id="10" name="矩形 9"/>
          <p:cNvSpPr/>
          <p:nvPr/>
        </p:nvSpPr>
        <p:spPr>
          <a:xfrm>
            <a:off x="4876019" y="3309422"/>
            <a:ext cx="6096000" cy="874407"/>
          </a:xfrm>
          <a:prstGeom prst="rect">
            <a:avLst/>
          </a:prstGeom>
        </p:spPr>
        <p:txBody>
          <a:bodyPr>
            <a:spAutoFit/>
          </a:bodyPr>
          <a:lstStyle/>
          <a:p>
            <a:pPr marL="285750" indent="-285750">
              <a:lnSpc>
                <a:spcPct val="150000"/>
              </a:lnSpc>
              <a:buFont typeface="Wingdings" panose="05000000000000000000" charset="0"/>
              <a:buChar char="l"/>
            </a:pPr>
            <a:r>
              <a:rPr dirty="0">
                <a:solidFill>
                  <a:schemeClr val="accent5">
                    <a:lumMod val="50000"/>
                  </a:schemeClr>
                </a:solidFill>
                <a:cs typeface="+mn-ea"/>
                <a:sym typeface="+mn-lt"/>
              </a:rPr>
              <a:t>成本是企业在生产经营过程中以货币表现的各种经济资源</a:t>
            </a:r>
            <a:r>
              <a:rPr lang="en-US" dirty="0">
                <a:solidFill>
                  <a:schemeClr val="accent5">
                    <a:lumMod val="50000"/>
                  </a:schemeClr>
                </a:solidFill>
                <a:cs typeface="+mn-ea"/>
                <a:sym typeface="+mn-lt"/>
              </a:rPr>
              <a:t>1</a:t>
            </a:r>
            <a:r>
              <a:rPr dirty="0">
                <a:solidFill>
                  <a:schemeClr val="accent5">
                    <a:lumMod val="50000"/>
                  </a:schemeClr>
                </a:solidFill>
                <a:cs typeface="+mn-ea"/>
                <a:sym typeface="+mn-lt"/>
              </a:rPr>
              <a:t>的价值消耗。</a:t>
            </a:r>
            <a:endParaRPr dirty="0">
              <a:solidFill>
                <a:schemeClr val="accent5">
                  <a:lumMod val="50000"/>
                </a:schemeClr>
              </a:solidFill>
              <a:cs typeface="+mn-ea"/>
              <a:sym typeface="+mn-lt"/>
            </a:endParaRPr>
          </a:p>
        </p:txBody>
      </p:sp>
      <p:sp>
        <p:nvSpPr>
          <p:cNvPr id="11" name="矩形 10"/>
          <p:cNvSpPr/>
          <p:nvPr/>
        </p:nvSpPr>
        <p:spPr>
          <a:xfrm>
            <a:off x="4923009" y="2171184"/>
            <a:ext cx="1960880" cy="521970"/>
          </a:xfrm>
          <a:prstGeom prst="rect">
            <a:avLst/>
          </a:prstGeom>
        </p:spPr>
        <p:txBody>
          <a:bodyPr wrap="none">
            <a:spAutoFit/>
          </a:bodyPr>
          <a:lstStyle/>
          <a:p>
            <a:pPr algn="l"/>
            <a:r>
              <a:rPr lang="en-US" altLang="zh-CN" sz="2800" dirty="0">
                <a:solidFill>
                  <a:schemeClr val="accent5">
                    <a:lumMod val="50000"/>
                  </a:schemeClr>
                </a:solidFill>
                <a:cs typeface="+mn-ea"/>
                <a:sym typeface="+mn-lt"/>
              </a:rPr>
              <a:t>成本的定义</a:t>
            </a:r>
            <a:endParaRPr lang="en-US" altLang="zh-CN" sz="2800" dirty="0">
              <a:solidFill>
                <a:schemeClr val="accent5">
                  <a:lumMod val="50000"/>
                </a:schemeClr>
              </a:solidFill>
              <a:cs typeface="+mn-ea"/>
              <a:sym typeface="+mn-lt"/>
            </a:endParaRPr>
          </a:p>
        </p:txBody>
      </p:sp>
      <p:sp>
        <p:nvSpPr>
          <p:cNvPr id="12" name="矩形 11"/>
          <p:cNvSpPr/>
          <p:nvPr/>
        </p:nvSpPr>
        <p:spPr>
          <a:xfrm>
            <a:off x="4876019" y="4503037"/>
            <a:ext cx="6096000" cy="777457"/>
          </a:xfrm>
          <a:prstGeom prst="rect">
            <a:avLst/>
          </a:prstGeom>
        </p:spPr>
        <p:txBody>
          <a:bodyPr>
            <a:spAutoFit/>
          </a:bodyPr>
          <a:lstStyle/>
          <a:p>
            <a:pPr marL="285750" indent="-285750">
              <a:lnSpc>
                <a:spcPct val="130000"/>
              </a:lnSpc>
              <a:buFont typeface="Wingdings" panose="05000000000000000000" charset="0"/>
              <a:buChar char="l"/>
            </a:pPr>
            <a:r>
              <a:rPr lang="zh-CN" altLang="en-US" dirty="0">
                <a:solidFill>
                  <a:srgbClr val="CB2B2B"/>
                </a:solidFill>
                <a:cs typeface="+mn-ea"/>
                <a:sym typeface="+mn-lt"/>
              </a:rPr>
              <a:t>成本管理是成本核算、分析、决策和控制等一系列管理行为的总称.</a:t>
            </a:r>
            <a:endParaRPr lang="zh-CN" altLang="en-US" dirty="0">
              <a:solidFill>
                <a:srgbClr val="CB2B2B"/>
              </a:solidFill>
              <a:cs typeface="+mn-ea"/>
              <a:sym typeface="+mn-lt"/>
            </a:endParaRPr>
          </a:p>
        </p:txBody>
      </p:sp>
      <p:cxnSp>
        <p:nvCxnSpPr>
          <p:cNvPr id="16" name="直接连接符 15"/>
          <p:cNvCxnSpPr/>
          <p:nvPr/>
        </p:nvCxnSpPr>
        <p:spPr>
          <a:xfrm>
            <a:off x="4923160" y="4371365"/>
            <a:ext cx="6001719" cy="0"/>
          </a:xfrm>
          <a:prstGeom prst="line">
            <a:avLst/>
          </a:prstGeom>
          <a:ln w="25400">
            <a:solidFill>
              <a:srgbClr val="CB2B2B"/>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4923160" y="5468645"/>
            <a:ext cx="6001719" cy="0"/>
          </a:xfrm>
          <a:prstGeom prst="line">
            <a:avLst/>
          </a:prstGeom>
          <a:ln w="25400">
            <a:solidFill>
              <a:srgbClr val="CB2B2B"/>
            </a:solidFill>
          </a:ln>
        </p:spPr>
        <p:style>
          <a:lnRef idx="1">
            <a:schemeClr val="accent1"/>
          </a:lnRef>
          <a:fillRef idx="0">
            <a:schemeClr val="accent1"/>
          </a:fillRef>
          <a:effectRef idx="0">
            <a:schemeClr val="accent1"/>
          </a:effectRef>
          <a:fontRef idx="minor">
            <a:schemeClr val="tx1"/>
          </a:fontRef>
        </p:style>
      </p:cxnSp>
      <p:pic>
        <p:nvPicPr>
          <p:cNvPr id="2" name="图片 1" descr="C:\Users\黄\Desktop\PPT矢量图素材\51miz-E185874-D6398BF3.png51miz-E185874-D6398BF3"/>
          <p:cNvPicPr>
            <a:picLocks noChangeAspect="1"/>
          </p:cNvPicPr>
          <p:nvPr/>
        </p:nvPicPr>
        <p:blipFill>
          <a:blip r:embed="rId1"/>
          <a:srcRect/>
          <a:stretch>
            <a:fillRect/>
          </a:stretch>
        </p:blipFill>
        <p:spPr>
          <a:xfrm>
            <a:off x="741045" y="2014220"/>
            <a:ext cx="3684270" cy="3454400"/>
          </a:xfrm>
          <a:prstGeom prst="rect">
            <a:avLst/>
          </a:prstGeom>
        </p:spPr>
      </p:pic>
      <p:sp>
        <p:nvSpPr>
          <p:cNvPr id="3" name="文本框 2"/>
          <p:cNvSpPr txBox="1"/>
          <p:nvPr/>
        </p:nvSpPr>
        <p:spPr>
          <a:xfrm>
            <a:off x="4234649" y="452761"/>
            <a:ext cx="1686757" cy="230832"/>
          </a:xfrm>
          <a:prstGeom prst="rect">
            <a:avLst/>
          </a:prstGeom>
          <a:noFill/>
        </p:spPr>
        <p:txBody>
          <a:bodyPr wrap="square" rtlCol="0">
            <a:spAutoFit/>
          </a:bodyPr>
          <a:lstStyle/>
          <a:p>
            <a:r>
              <a:rPr lang="en-US" altLang="zh-CN" sz="900" dirty="0">
                <a:solidFill>
                  <a:srgbClr val="FFFFFF"/>
                </a:solidFill>
              </a:rPr>
              <a:t>https://www.ypppt.com/</a:t>
            </a:r>
            <a:endParaRPr lang="zh-CN" altLang="en-US" sz="900" dirty="0">
              <a:solidFill>
                <a:srgbClr val="FFFFFF"/>
              </a:solidFill>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250" fill="hold"/>
                                        <p:tgtEl>
                                          <p:spTgt spid="9"/>
                                        </p:tgtEl>
                                        <p:attrNameLst>
                                          <p:attrName>ppt_w</p:attrName>
                                        </p:attrNameLst>
                                      </p:cBhvr>
                                      <p:tavLst>
                                        <p:tav tm="0">
                                          <p:val>
                                            <p:fltVal val="0"/>
                                          </p:val>
                                        </p:tav>
                                        <p:tav tm="100000">
                                          <p:val>
                                            <p:strVal val="#ppt_w"/>
                                          </p:val>
                                        </p:tav>
                                      </p:tavLst>
                                    </p:anim>
                                    <p:anim calcmode="lin" valueType="num">
                                      <p:cBhvr>
                                        <p:cTn id="8" dur="250" fill="hold"/>
                                        <p:tgtEl>
                                          <p:spTgt spid="9"/>
                                        </p:tgtEl>
                                        <p:attrNameLst>
                                          <p:attrName>ppt_h</p:attrName>
                                        </p:attrNameLst>
                                      </p:cBhvr>
                                      <p:tavLst>
                                        <p:tav tm="0">
                                          <p:val>
                                            <p:fltVal val="0"/>
                                          </p:val>
                                        </p:tav>
                                        <p:tav tm="100000">
                                          <p:val>
                                            <p:strVal val="#ppt_h"/>
                                          </p:val>
                                        </p:tav>
                                      </p:tavLst>
                                    </p:anim>
                                    <p:animEffect transition="in" filter="fade">
                                      <p:cBhvr>
                                        <p:cTn id="9" dur="250"/>
                                        <p:tgtEl>
                                          <p:spTgt spid="9"/>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250" fill="hold"/>
                                        <p:tgtEl>
                                          <p:spTgt spid="2"/>
                                        </p:tgtEl>
                                        <p:attrNameLst>
                                          <p:attrName>ppt_w</p:attrName>
                                        </p:attrNameLst>
                                      </p:cBhvr>
                                      <p:tavLst>
                                        <p:tav tm="0">
                                          <p:val>
                                            <p:fltVal val="0"/>
                                          </p:val>
                                        </p:tav>
                                        <p:tav tm="100000">
                                          <p:val>
                                            <p:strVal val="#ppt_w"/>
                                          </p:val>
                                        </p:tav>
                                      </p:tavLst>
                                    </p:anim>
                                    <p:anim calcmode="lin" valueType="num">
                                      <p:cBhvr>
                                        <p:cTn id="14" dur="250" fill="hold"/>
                                        <p:tgtEl>
                                          <p:spTgt spid="2"/>
                                        </p:tgtEl>
                                        <p:attrNameLst>
                                          <p:attrName>ppt_h</p:attrName>
                                        </p:attrNameLst>
                                      </p:cBhvr>
                                      <p:tavLst>
                                        <p:tav tm="0">
                                          <p:val>
                                            <p:fltVal val="0"/>
                                          </p:val>
                                        </p:tav>
                                        <p:tav tm="100000">
                                          <p:val>
                                            <p:strVal val="#ppt_h"/>
                                          </p:val>
                                        </p:tav>
                                      </p:tavLst>
                                    </p:anim>
                                    <p:animEffect transition="in" filter="fade">
                                      <p:cBhvr>
                                        <p:cTn id="15" dur="250"/>
                                        <p:tgtEl>
                                          <p:spTgt spid="2"/>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250" fill="hold"/>
                                        <p:tgtEl>
                                          <p:spTgt spid="10"/>
                                        </p:tgtEl>
                                        <p:attrNameLst>
                                          <p:attrName>ppt_w</p:attrName>
                                        </p:attrNameLst>
                                      </p:cBhvr>
                                      <p:tavLst>
                                        <p:tav tm="0">
                                          <p:val>
                                            <p:fltVal val="0"/>
                                          </p:val>
                                        </p:tav>
                                        <p:tav tm="100000">
                                          <p:val>
                                            <p:strVal val="#ppt_w"/>
                                          </p:val>
                                        </p:tav>
                                      </p:tavLst>
                                    </p:anim>
                                    <p:anim calcmode="lin" valueType="num">
                                      <p:cBhvr>
                                        <p:cTn id="20" dur="250" fill="hold"/>
                                        <p:tgtEl>
                                          <p:spTgt spid="10"/>
                                        </p:tgtEl>
                                        <p:attrNameLst>
                                          <p:attrName>ppt_h</p:attrName>
                                        </p:attrNameLst>
                                      </p:cBhvr>
                                      <p:tavLst>
                                        <p:tav tm="0">
                                          <p:val>
                                            <p:fltVal val="0"/>
                                          </p:val>
                                        </p:tav>
                                        <p:tav tm="100000">
                                          <p:val>
                                            <p:strVal val="#ppt_h"/>
                                          </p:val>
                                        </p:tav>
                                      </p:tavLst>
                                    </p:anim>
                                    <p:animEffect transition="in" filter="fade">
                                      <p:cBhvr>
                                        <p:cTn id="21" dur="250"/>
                                        <p:tgtEl>
                                          <p:spTgt spid="10"/>
                                        </p:tgtEl>
                                      </p:cBhvr>
                                    </p:animEffect>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p:cTn id="25" dur="250" fill="hold"/>
                                        <p:tgtEl>
                                          <p:spTgt spid="11"/>
                                        </p:tgtEl>
                                        <p:attrNameLst>
                                          <p:attrName>ppt_w</p:attrName>
                                        </p:attrNameLst>
                                      </p:cBhvr>
                                      <p:tavLst>
                                        <p:tav tm="0">
                                          <p:val>
                                            <p:fltVal val="0"/>
                                          </p:val>
                                        </p:tav>
                                        <p:tav tm="100000">
                                          <p:val>
                                            <p:strVal val="#ppt_w"/>
                                          </p:val>
                                        </p:tav>
                                      </p:tavLst>
                                    </p:anim>
                                    <p:anim calcmode="lin" valueType="num">
                                      <p:cBhvr>
                                        <p:cTn id="26" dur="250" fill="hold"/>
                                        <p:tgtEl>
                                          <p:spTgt spid="11"/>
                                        </p:tgtEl>
                                        <p:attrNameLst>
                                          <p:attrName>ppt_h</p:attrName>
                                        </p:attrNameLst>
                                      </p:cBhvr>
                                      <p:tavLst>
                                        <p:tav tm="0">
                                          <p:val>
                                            <p:fltVal val="0"/>
                                          </p:val>
                                        </p:tav>
                                        <p:tav tm="100000">
                                          <p:val>
                                            <p:strVal val="#ppt_h"/>
                                          </p:val>
                                        </p:tav>
                                      </p:tavLst>
                                    </p:anim>
                                    <p:animEffect transition="in" filter="fade">
                                      <p:cBhvr>
                                        <p:cTn id="27" dur="250"/>
                                        <p:tgtEl>
                                          <p:spTgt spid="11"/>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250" fill="hold"/>
                                        <p:tgtEl>
                                          <p:spTgt spid="12"/>
                                        </p:tgtEl>
                                        <p:attrNameLst>
                                          <p:attrName>ppt_w</p:attrName>
                                        </p:attrNameLst>
                                      </p:cBhvr>
                                      <p:tavLst>
                                        <p:tav tm="0">
                                          <p:val>
                                            <p:fltVal val="0"/>
                                          </p:val>
                                        </p:tav>
                                        <p:tav tm="100000">
                                          <p:val>
                                            <p:strVal val="#ppt_w"/>
                                          </p:val>
                                        </p:tav>
                                      </p:tavLst>
                                    </p:anim>
                                    <p:anim calcmode="lin" valueType="num">
                                      <p:cBhvr>
                                        <p:cTn id="32" dur="250" fill="hold"/>
                                        <p:tgtEl>
                                          <p:spTgt spid="12"/>
                                        </p:tgtEl>
                                        <p:attrNameLst>
                                          <p:attrName>ppt_h</p:attrName>
                                        </p:attrNameLst>
                                      </p:cBhvr>
                                      <p:tavLst>
                                        <p:tav tm="0">
                                          <p:val>
                                            <p:fltVal val="0"/>
                                          </p:val>
                                        </p:tav>
                                        <p:tav tm="100000">
                                          <p:val>
                                            <p:strVal val="#ppt_h"/>
                                          </p:val>
                                        </p:tav>
                                      </p:tavLst>
                                    </p:anim>
                                    <p:animEffect transition="in" filter="fade">
                                      <p:cBhvr>
                                        <p:cTn id="33" dur="250"/>
                                        <p:tgtEl>
                                          <p:spTgt spid="12"/>
                                        </p:tgtEl>
                                      </p:cBhvr>
                                    </p:animEffect>
                                  </p:childTnLst>
                                </p:cTn>
                              </p:par>
                            </p:childTnLst>
                          </p:cTn>
                        </p:par>
                        <p:par>
                          <p:cTn id="34" fill="hold">
                            <p:stCondLst>
                              <p:cond delay="2500"/>
                            </p:stCondLst>
                            <p:childTnLst>
                              <p:par>
                                <p:cTn id="35" presetID="53" presetClass="entr" presetSubtype="16" fill="hold"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p:cTn id="37" dur="250" fill="hold"/>
                                        <p:tgtEl>
                                          <p:spTgt spid="16"/>
                                        </p:tgtEl>
                                        <p:attrNameLst>
                                          <p:attrName>ppt_w</p:attrName>
                                        </p:attrNameLst>
                                      </p:cBhvr>
                                      <p:tavLst>
                                        <p:tav tm="0">
                                          <p:val>
                                            <p:fltVal val="0"/>
                                          </p:val>
                                        </p:tav>
                                        <p:tav tm="100000">
                                          <p:val>
                                            <p:strVal val="#ppt_w"/>
                                          </p:val>
                                        </p:tav>
                                      </p:tavLst>
                                    </p:anim>
                                    <p:anim calcmode="lin" valueType="num">
                                      <p:cBhvr>
                                        <p:cTn id="38" dur="250" fill="hold"/>
                                        <p:tgtEl>
                                          <p:spTgt spid="16"/>
                                        </p:tgtEl>
                                        <p:attrNameLst>
                                          <p:attrName>ppt_h</p:attrName>
                                        </p:attrNameLst>
                                      </p:cBhvr>
                                      <p:tavLst>
                                        <p:tav tm="0">
                                          <p:val>
                                            <p:fltVal val="0"/>
                                          </p:val>
                                        </p:tav>
                                        <p:tav tm="100000">
                                          <p:val>
                                            <p:strVal val="#ppt_h"/>
                                          </p:val>
                                        </p:tav>
                                      </p:tavLst>
                                    </p:anim>
                                    <p:animEffect transition="in" filter="fade">
                                      <p:cBhvr>
                                        <p:cTn id="39" dur="250"/>
                                        <p:tgtEl>
                                          <p:spTgt spid="16"/>
                                        </p:tgtEl>
                                      </p:cBhvr>
                                    </p:animEffect>
                                  </p:childTnLst>
                                </p:cTn>
                              </p:par>
                            </p:childTnLst>
                          </p:cTn>
                        </p:par>
                        <p:par>
                          <p:cTn id="40" fill="hold">
                            <p:stCondLst>
                              <p:cond delay="3000"/>
                            </p:stCondLst>
                            <p:childTnLst>
                              <p:par>
                                <p:cTn id="41" presetID="53" presetClass="entr" presetSubtype="16" fill="hold"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250" fill="hold"/>
                                        <p:tgtEl>
                                          <p:spTgt spid="17"/>
                                        </p:tgtEl>
                                        <p:attrNameLst>
                                          <p:attrName>ppt_w</p:attrName>
                                        </p:attrNameLst>
                                      </p:cBhvr>
                                      <p:tavLst>
                                        <p:tav tm="0">
                                          <p:val>
                                            <p:fltVal val="0"/>
                                          </p:val>
                                        </p:tav>
                                        <p:tav tm="100000">
                                          <p:val>
                                            <p:strVal val="#ppt_w"/>
                                          </p:val>
                                        </p:tav>
                                      </p:tavLst>
                                    </p:anim>
                                    <p:anim calcmode="lin" valueType="num">
                                      <p:cBhvr>
                                        <p:cTn id="44" dur="250" fill="hold"/>
                                        <p:tgtEl>
                                          <p:spTgt spid="17"/>
                                        </p:tgtEl>
                                        <p:attrNameLst>
                                          <p:attrName>ppt_h</p:attrName>
                                        </p:attrNameLst>
                                      </p:cBhvr>
                                      <p:tavLst>
                                        <p:tav tm="0">
                                          <p:val>
                                            <p:fltVal val="0"/>
                                          </p:val>
                                        </p:tav>
                                        <p:tav tm="100000">
                                          <p:val>
                                            <p:strVal val="#ppt_h"/>
                                          </p:val>
                                        </p:tav>
                                      </p:tavLst>
                                    </p:anim>
                                    <p:animEffect transition="in" filter="fade">
                                      <p:cBhvr>
                                        <p:cTn id="45" dur="25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userDrawn="1">
            <p:custDataLst>
              <p:tags r:id="rId1"/>
            </p:custDataLst>
          </p:nvPr>
        </p:nvSpPr>
        <p:spPr>
          <a:xfrm>
            <a:off x="0" y="1520825"/>
            <a:ext cx="12192000" cy="3962400"/>
          </a:xfrm>
          <a:prstGeom prst="rect">
            <a:avLst/>
          </a:prstGeom>
          <a:solidFill>
            <a:srgbClr val="F2F2F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olidFill>
                <a:srgbClr val="1F4E79"/>
              </a:solidFill>
              <a:cs typeface="+mn-ea"/>
              <a:sym typeface="+mn-lt"/>
            </a:endParaRPr>
          </a:p>
        </p:txBody>
      </p:sp>
      <p:sp>
        <p:nvSpPr>
          <p:cNvPr id="5" name="文本框 4"/>
          <p:cNvSpPr txBox="1"/>
          <p:nvPr>
            <p:custDataLst>
              <p:tags r:id="rId2"/>
            </p:custDataLst>
          </p:nvPr>
        </p:nvSpPr>
        <p:spPr>
          <a:xfrm>
            <a:off x="10027920" y="2133600"/>
            <a:ext cx="713105" cy="2910840"/>
          </a:xfrm>
          <a:prstGeom prst="rect">
            <a:avLst/>
          </a:prstGeom>
          <a:noFill/>
        </p:spPr>
        <p:txBody>
          <a:bodyPr vert="eaVert" wrap="square" rtlCol="0" anchor="b">
            <a:noAutofit/>
          </a:bodyPr>
          <a:lstStyle/>
          <a:p>
            <a:pPr marL="0" indent="0" algn="l">
              <a:lnSpc>
                <a:spcPct val="100000"/>
              </a:lnSpc>
              <a:spcBef>
                <a:spcPts val="0"/>
              </a:spcBef>
              <a:spcAft>
                <a:spcPts val="0"/>
              </a:spcAft>
              <a:buSzPct val="100000"/>
              <a:buNone/>
            </a:pPr>
            <a:r>
              <a:rPr lang="zh-CN" altLang="en-US" sz="2800" b="1" spc="300" dirty="0">
                <a:solidFill>
                  <a:srgbClr val="1F4E79"/>
                </a:solidFill>
                <a:cs typeface="+mn-ea"/>
                <a:sym typeface="+mn-lt"/>
              </a:rPr>
              <a:t>成本控制的方法</a:t>
            </a:r>
            <a:endParaRPr lang="zh-CN" altLang="en-US" sz="2800" b="1" spc="300" dirty="0">
              <a:solidFill>
                <a:srgbClr val="1F4E79"/>
              </a:solidFill>
              <a:cs typeface="+mn-ea"/>
              <a:sym typeface="+mn-lt"/>
            </a:endParaRPr>
          </a:p>
        </p:txBody>
      </p:sp>
      <p:sp>
        <p:nvSpPr>
          <p:cNvPr id="52" name="Freeform 119"/>
          <p:cNvSpPr>
            <a:spLocks noEditPoints="1"/>
          </p:cNvSpPr>
          <p:nvPr>
            <p:custDataLst>
              <p:tags r:id="rId3"/>
            </p:custDataLst>
          </p:nvPr>
        </p:nvSpPr>
        <p:spPr bwMode="auto">
          <a:xfrm>
            <a:off x="4157345" y="2163445"/>
            <a:ext cx="534670" cy="534670"/>
          </a:xfrm>
          <a:custGeom>
            <a:avLst/>
            <a:gdLst>
              <a:gd name="T0" fmla="*/ 192 w 384"/>
              <a:gd name="T1" fmla="*/ 0 h 384"/>
              <a:gd name="T2" fmla="*/ 0 w 384"/>
              <a:gd name="T3" fmla="*/ 192 h 384"/>
              <a:gd name="T4" fmla="*/ 192 w 384"/>
              <a:gd name="T5" fmla="*/ 384 h 384"/>
              <a:gd name="T6" fmla="*/ 384 w 384"/>
              <a:gd name="T7" fmla="*/ 192 h 384"/>
              <a:gd name="T8" fmla="*/ 192 w 384"/>
              <a:gd name="T9" fmla="*/ 0 h 384"/>
              <a:gd name="T10" fmla="*/ 192 w 384"/>
              <a:gd name="T11" fmla="*/ 349 h 384"/>
              <a:gd name="T12" fmla="*/ 35 w 384"/>
              <a:gd name="T13" fmla="*/ 192 h 384"/>
              <a:gd name="T14" fmla="*/ 192 w 384"/>
              <a:gd name="T15" fmla="*/ 35 h 384"/>
              <a:gd name="T16" fmla="*/ 349 w 384"/>
              <a:gd name="T17" fmla="*/ 192 h 384"/>
              <a:gd name="T18" fmla="*/ 192 w 384"/>
              <a:gd name="T19" fmla="*/ 34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84">
                <a:moveTo>
                  <a:pt x="192" y="0"/>
                </a:moveTo>
                <a:cubicBezTo>
                  <a:pt x="86" y="0"/>
                  <a:pt x="0" y="86"/>
                  <a:pt x="0" y="192"/>
                </a:cubicBezTo>
                <a:cubicBezTo>
                  <a:pt x="0" y="298"/>
                  <a:pt x="86" y="384"/>
                  <a:pt x="192" y="384"/>
                </a:cubicBezTo>
                <a:cubicBezTo>
                  <a:pt x="298" y="384"/>
                  <a:pt x="384" y="298"/>
                  <a:pt x="384" y="192"/>
                </a:cubicBezTo>
                <a:cubicBezTo>
                  <a:pt x="384" y="86"/>
                  <a:pt x="298" y="0"/>
                  <a:pt x="192" y="0"/>
                </a:cubicBezTo>
                <a:close/>
                <a:moveTo>
                  <a:pt x="192" y="349"/>
                </a:moveTo>
                <a:cubicBezTo>
                  <a:pt x="105" y="349"/>
                  <a:pt x="35" y="278"/>
                  <a:pt x="35" y="192"/>
                </a:cubicBezTo>
                <a:cubicBezTo>
                  <a:pt x="35" y="105"/>
                  <a:pt x="105" y="35"/>
                  <a:pt x="192" y="35"/>
                </a:cubicBezTo>
                <a:cubicBezTo>
                  <a:pt x="278" y="35"/>
                  <a:pt x="349" y="105"/>
                  <a:pt x="349" y="192"/>
                </a:cubicBezTo>
                <a:cubicBezTo>
                  <a:pt x="349" y="278"/>
                  <a:pt x="278" y="349"/>
                  <a:pt x="192" y="349"/>
                </a:cubicBezTo>
                <a:close/>
              </a:path>
            </a:pathLst>
          </a:custGeom>
          <a:solidFill>
            <a:schemeClr val="accent1"/>
          </a:solidFill>
          <a:ln>
            <a:noFill/>
          </a:ln>
        </p:spPr>
        <p:txBody>
          <a:bodyPr/>
          <a:lstStyle/>
          <a:p>
            <a:pPr eaLnBrk="1" hangingPunct="1">
              <a:spcBef>
                <a:spcPts val="0"/>
              </a:spcBef>
              <a:spcAft>
                <a:spcPts val="0"/>
              </a:spcAft>
            </a:pPr>
            <a:endParaRPr lang="en-US" sz="1400" kern="0" dirty="0">
              <a:solidFill>
                <a:schemeClr val="tx1"/>
              </a:solidFill>
              <a:cs typeface="+mn-ea"/>
              <a:sym typeface="+mn-lt"/>
            </a:endParaRPr>
          </a:p>
        </p:txBody>
      </p:sp>
      <p:sp>
        <p:nvSpPr>
          <p:cNvPr id="3" name="文本框 2"/>
          <p:cNvSpPr txBox="1"/>
          <p:nvPr>
            <p:custDataLst>
              <p:tags r:id="rId4"/>
            </p:custDataLst>
          </p:nvPr>
        </p:nvSpPr>
        <p:spPr>
          <a:xfrm>
            <a:off x="4765675" y="1966595"/>
            <a:ext cx="2327275" cy="928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ctr">
            <a:normAutofit/>
          </a:bodyPr>
          <a:lstStyle>
            <a:defPPr>
              <a:defRPr lang="zh-CN"/>
            </a:defPPr>
            <a:lvl1pPr algn="just" eaLnBrk="1" hangingPunct="1">
              <a:lnSpc>
                <a:spcPct val="90000"/>
              </a:lnSpc>
              <a:buClrTx/>
              <a:buSzTx/>
              <a:buFontTx/>
              <a:buNone/>
              <a:defRPr sz="1800">
                <a:latin typeface="+mn-lt"/>
                <a:ea typeface="+mn-ea"/>
              </a:defRPr>
            </a:lvl1pPr>
            <a:lvl2pPr marL="742950" indent="-285750">
              <a:lnSpc>
                <a:spcPct val="130000"/>
              </a:lnSpc>
              <a:buClr>
                <a:schemeClr val="tx1"/>
              </a:buClr>
              <a:buFont typeface="Wingdings" panose="05000000000000000000" pitchFamily="2" charset="2"/>
              <a:buChar char="ü"/>
              <a:defRPr sz="1600">
                <a:latin typeface="Arial" panose="020B0604020202020204" pitchFamily="34" charset="0"/>
                <a:ea typeface="黑体" panose="02010609060101010101" pitchFamily="49" charset="-122"/>
              </a:defRPr>
            </a:lvl2pPr>
            <a:lvl3pPr marL="1143000" indent="-228600">
              <a:lnSpc>
                <a:spcPct val="90000"/>
              </a:lnSpc>
              <a:spcBef>
                <a:spcPts val="500"/>
              </a:spcBef>
              <a:buFont typeface="Arial" panose="020B0604020202020204" pitchFamily="34" charset="0"/>
              <a:buChar char="•"/>
              <a:defRPr sz="2000">
                <a:solidFill>
                  <a:srgbClr val="262626"/>
                </a:solidFill>
                <a:latin typeface="Arial" panose="020B0604020202020204" pitchFamily="34" charset="0"/>
                <a:ea typeface="黑体" panose="02010609060101010101" pitchFamily="49" charset="-122"/>
              </a:defRPr>
            </a:lvl3pPr>
            <a:lvl4pPr marL="1600200" indent="-228600">
              <a:lnSpc>
                <a:spcPct val="90000"/>
              </a:lnSpc>
              <a:spcBef>
                <a:spcPts val="500"/>
              </a:spcBef>
              <a:buFont typeface="Arial" panose="020B0604020202020204" pitchFamily="34" charset="0"/>
              <a:buChar char="•"/>
              <a:defRPr>
                <a:solidFill>
                  <a:srgbClr val="262626"/>
                </a:solidFill>
                <a:latin typeface="Arial" panose="020B0604020202020204" pitchFamily="34" charset="0"/>
                <a:ea typeface="黑体" panose="02010609060101010101" pitchFamily="49" charset="-122"/>
              </a:defRPr>
            </a:lvl4pPr>
            <a:lvl5pPr marL="2057400" indent="-228600">
              <a:lnSpc>
                <a:spcPct val="90000"/>
              </a:lnSpc>
              <a:spcBef>
                <a:spcPts val="500"/>
              </a:spcBef>
              <a:buFont typeface="Arial" panose="020B0604020202020204" pitchFamily="34" charset="0"/>
              <a:buChar char="•"/>
              <a:defRPr>
                <a:solidFill>
                  <a:srgbClr val="262626"/>
                </a:solidFill>
                <a:latin typeface="Arial" panose="020B0604020202020204" pitchFamily="34" charset="0"/>
                <a:ea typeface="黑体" panose="02010609060101010101" pitchFamily="49" charset="-122"/>
              </a:defRPr>
            </a:lvl5pPr>
            <a:lvl6pPr marL="2514600" indent="-228600" defTabSz="1217295" eaLnBrk="0" fontAlgn="base" hangingPunct="0">
              <a:lnSpc>
                <a:spcPct val="90000"/>
              </a:lnSpc>
              <a:spcBef>
                <a:spcPts val="500"/>
              </a:spcBef>
              <a:spcAft>
                <a:spcPct val="0"/>
              </a:spcAft>
              <a:buFont typeface="Arial" panose="020B0604020202020204" pitchFamily="34" charset="0"/>
              <a:buChar char="•"/>
              <a:defRPr>
                <a:solidFill>
                  <a:srgbClr val="262626"/>
                </a:solidFill>
                <a:latin typeface="Arial" panose="020B0604020202020204" pitchFamily="34" charset="0"/>
                <a:ea typeface="黑体" panose="02010609060101010101" pitchFamily="49" charset="-122"/>
              </a:defRPr>
            </a:lvl6pPr>
            <a:lvl7pPr marL="2971800" indent="-228600" defTabSz="1217295" eaLnBrk="0" fontAlgn="base" hangingPunct="0">
              <a:lnSpc>
                <a:spcPct val="90000"/>
              </a:lnSpc>
              <a:spcBef>
                <a:spcPts val="500"/>
              </a:spcBef>
              <a:spcAft>
                <a:spcPct val="0"/>
              </a:spcAft>
              <a:buFont typeface="Arial" panose="020B0604020202020204" pitchFamily="34" charset="0"/>
              <a:buChar char="•"/>
              <a:defRPr>
                <a:solidFill>
                  <a:srgbClr val="262626"/>
                </a:solidFill>
                <a:latin typeface="Arial" panose="020B0604020202020204" pitchFamily="34" charset="0"/>
                <a:ea typeface="黑体" panose="02010609060101010101" pitchFamily="49" charset="-122"/>
              </a:defRPr>
            </a:lvl7pPr>
            <a:lvl8pPr marL="3429000" indent="-228600" defTabSz="1217295" eaLnBrk="0" fontAlgn="base" hangingPunct="0">
              <a:lnSpc>
                <a:spcPct val="90000"/>
              </a:lnSpc>
              <a:spcBef>
                <a:spcPts val="500"/>
              </a:spcBef>
              <a:spcAft>
                <a:spcPct val="0"/>
              </a:spcAft>
              <a:buFont typeface="Arial" panose="020B0604020202020204" pitchFamily="34" charset="0"/>
              <a:buChar char="•"/>
              <a:defRPr>
                <a:solidFill>
                  <a:srgbClr val="262626"/>
                </a:solidFill>
                <a:latin typeface="Arial" panose="020B0604020202020204" pitchFamily="34" charset="0"/>
                <a:ea typeface="黑体" panose="02010609060101010101" pitchFamily="49" charset="-122"/>
              </a:defRPr>
            </a:lvl8pPr>
            <a:lvl9pPr marL="3886200" indent="-228600" defTabSz="1217295" eaLnBrk="0" fontAlgn="base" hangingPunct="0">
              <a:lnSpc>
                <a:spcPct val="90000"/>
              </a:lnSpc>
              <a:spcBef>
                <a:spcPts val="500"/>
              </a:spcBef>
              <a:spcAft>
                <a:spcPct val="0"/>
              </a:spcAft>
              <a:buFont typeface="Arial" panose="020B0604020202020204" pitchFamily="34" charset="0"/>
              <a:buChar char="•"/>
              <a:defRPr>
                <a:solidFill>
                  <a:srgbClr val="262626"/>
                </a:solidFill>
                <a:latin typeface="Arial" panose="020B0604020202020204" pitchFamily="34" charset="0"/>
                <a:ea typeface="黑体" panose="02010609060101010101" pitchFamily="49" charset="-122"/>
              </a:defRPr>
            </a:lvl9pPr>
          </a:lstStyle>
          <a:p>
            <a:pPr marL="0" lvl="0" indent="0" algn="just">
              <a:lnSpc>
                <a:spcPct val="120000"/>
              </a:lnSpc>
              <a:spcBef>
                <a:spcPts val="0"/>
              </a:spcBef>
              <a:spcAft>
                <a:spcPts val="0"/>
              </a:spcAft>
              <a:buSzPct val="100000"/>
              <a:buNone/>
            </a:pPr>
            <a:r>
              <a:rPr lang="zh-CN" altLang="en-US" sz="2000" spc="150">
                <a:solidFill>
                  <a:schemeClr val="tx1">
                    <a:lumMod val="75000"/>
                    <a:lumOff val="25000"/>
                  </a:schemeClr>
                </a:solidFill>
                <a:cs typeface="+mn-ea"/>
                <a:sym typeface="+mn-lt"/>
              </a:rPr>
              <a:t>成本控制方法</a:t>
            </a:r>
            <a:endParaRPr lang="zh-CN" altLang="en-US" sz="2000" spc="150">
              <a:solidFill>
                <a:schemeClr val="tx1">
                  <a:lumMod val="75000"/>
                  <a:lumOff val="25000"/>
                </a:schemeClr>
              </a:solidFill>
              <a:cs typeface="+mn-ea"/>
              <a:sym typeface="+mn-lt"/>
            </a:endParaRPr>
          </a:p>
        </p:txBody>
      </p:sp>
      <p:sp>
        <p:nvSpPr>
          <p:cNvPr id="64" name="Freeform 23"/>
          <p:cNvSpPr>
            <a:spLocks noEditPoints="1"/>
          </p:cNvSpPr>
          <p:nvPr>
            <p:custDataLst>
              <p:tags r:id="rId5"/>
            </p:custDataLst>
          </p:nvPr>
        </p:nvSpPr>
        <p:spPr bwMode="auto">
          <a:xfrm>
            <a:off x="7186295" y="2175510"/>
            <a:ext cx="534670" cy="534670"/>
          </a:xfrm>
          <a:custGeom>
            <a:avLst/>
            <a:gdLst>
              <a:gd name="T0" fmla="*/ 192 w 384"/>
              <a:gd name="T1" fmla="*/ 0 h 384"/>
              <a:gd name="T2" fmla="*/ 0 w 384"/>
              <a:gd name="T3" fmla="*/ 192 h 384"/>
              <a:gd name="T4" fmla="*/ 192 w 384"/>
              <a:gd name="T5" fmla="*/ 384 h 384"/>
              <a:gd name="T6" fmla="*/ 384 w 384"/>
              <a:gd name="T7" fmla="*/ 192 h 384"/>
              <a:gd name="T8" fmla="*/ 192 w 384"/>
              <a:gd name="T9" fmla="*/ 0 h 384"/>
              <a:gd name="T10" fmla="*/ 192 w 384"/>
              <a:gd name="T11" fmla="*/ 349 h 384"/>
              <a:gd name="T12" fmla="*/ 35 w 384"/>
              <a:gd name="T13" fmla="*/ 192 h 384"/>
              <a:gd name="T14" fmla="*/ 192 w 384"/>
              <a:gd name="T15" fmla="*/ 35 h 384"/>
              <a:gd name="T16" fmla="*/ 349 w 384"/>
              <a:gd name="T17" fmla="*/ 192 h 384"/>
              <a:gd name="T18" fmla="*/ 192 w 384"/>
              <a:gd name="T19" fmla="*/ 34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84">
                <a:moveTo>
                  <a:pt x="192" y="0"/>
                </a:moveTo>
                <a:cubicBezTo>
                  <a:pt x="86" y="0"/>
                  <a:pt x="0" y="86"/>
                  <a:pt x="0" y="192"/>
                </a:cubicBezTo>
                <a:cubicBezTo>
                  <a:pt x="0" y="298"/>
                  <a:pt x="86" y="384"/>
                  <a:pt x="192" y="384"/>
                </a:cubicBezTo>
                <a:cubicBezTo>
                  <a:pt x="298" y="384"/>
                  <a:pt x="384" y="298"/>
                  <a:pt x="384" y="192"/>
                </a:cubicBezTo>
                <a:cubicBezTo>
                  <a:pt x="384" y="86"/>
                  <a:pt x="298" y="0"/>
                  <a:pt x="192" y="0"/>
                </a:cubicBezTo>
                <a:close/>
                <a:moveTo>
                  <a:pt x="192" y="349"/>
                </a:moveTo>
                <a:cubicBezTo>
                  <a:pt x="105" y="349"/>
                  <a:pt x="35" y="278"/>
                  <a:pt x="35" y="192"/>
                </a:cubicBezTo>
                <a:cubicBezTo>
                  <a:pt x="35" y="105"/>
                  <a:pt x="105" y="35"/>
                  <a:pt x="192" y="35"/>
                </a:cubicBezTo>
                <a:cubicBezTo>
                  <a:pt x="278" y="35"/>
                  <a:pt x="349" y="105"/>
                  <a:pt x="349" y="192"/>
                </a:cubicBezTo>
                <a:cubicBezTo>
                  <a:pt x="349" y="278"/>
                  <a:pt x="278" y="349"/>
                  <a:pt x="192" y="349"/>
                </a:cubicBezTo>
                <a:close/>
              </a:path>
            </a:pathLst>
          </a:custGeom>
          <a:solidFill>
            <a:schemeClr val="accent2"/>
          </a:solidFill>
          <a:ln>
            <a:noFill/>
          </a:ln>
        </p:spPr>
        <p:txBody>
          <a:bodyPr/>
          <a:lstStyle/>
          <a:p>
            <a:pPr eaLnBrk="1" hangingPunct="1">
              <a:spcBef>
                <a:spcPts val="0"/>
              </a:spcBef>
              <a:spcAft>
                <a:spcPts val="0"/>
              </a:spcAft>
            </a:pPr>
            <a:endParaRPr lang="en-US" sz="1400" kern="0" dirty="0">
              <a:solidFill>
                <a:schemeClr val="tx1"/>
              </a:solidFill>
              <a:cs typeface="+mn-ea"/>
              <a:sym typeface="+mn-lt"/>
            </a:endParaRPr>
          </a:p>
        </p:txBody>
      </p:sp>
      <p:sp>
        <p:nvSpPr>
          <p:cNvPr id="4" name="文本框 3"/>
          <p:cNvSpPr txBox="1"/>
          <p:nvPr>
            <p:custDataLst>
              <p:tags r:id="rId6"/>
            </p:custDataLst>
          </p:nvPr>
        </p:nvSpPr>
        <p:spPr>
          <a:xfrm>
            <a:off x="7767955" y="1978660"/>
            <a:ext cx="2327275" cy="928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ctr">
            <a:normAutofit/>
          </a:bodyPr>
          <a:lstStyle>
            <a:defPPr>
              <a:defRPr lang="zh-CN"/>
            </a:defPPr>
            <a:lvl1pPr algn="just" eaLnBrk="1" hangingPunct="1">
              <a:lnSpc>
                <a:spcPct val="90000"/>
              </a:lnSpc>
              <a:buClrTx/>
              <a:buSzTx/>
              <a:buFontTx/>
              <a:buNone/>
              <a:defRPr sz="1800">
                <a:latin typeface="+mn-lt"/>
                <a:ea typeface="+mn-ea"/>
              </a:defRPr>
            </a:lvl1pPr>
            <a:lvl2pPr marL="742950" indent="-285750">
              <a:lnSpc>
                <a:spcPct val="130000"/>
              </a:lnSpc>
              <a:buClr>
                <a:schemeClr val="tx1"/>
              </a:buClr>
              <a:buFont typeface="Wingdings" panose="05000000000000000000" pitchFamily="2" charset="2"/>
              <a:buChar char="ü"/>
              <a:defRPr sz="1600">
                <a:latin typeface="Arial" panose="020B0604020202020204" pitchFamily="34" charset="0"/>
                <a:ea typeface="黑体" panose="02010609060101010101" pitchFamily="49" charset="-122"/>
              </a:defRPr>
            </a:lvl2pPr>
            <a:lvl3pPr marL="1143000" indent="-228600">
              <a:lnSpc>
                <a:spcPct val="90000"/>
              </a:lnSpc>
              <a:spcBef>
                <a:spcPts val="500"/>
              </a:spcBef>
              <a:buFont typeface="Arial" panose="020B0604020202020204" pitchFamily="34" charset="0"/>
              <a:buChar char="•"/>
              <a:defRPr sz="2000">
                <a:solidFill>
                  <a:srgbClr val="262626"/>
                </a:solidFill>
                <a:latin typeface="Arial" panose="020B0604020202020204" pitchFamily="34" charset="0"/>
                <a:ea typeface="黑体" panose="02010609060101010101" pitchFamily="49" charset="-122"/>
              </a:defRPr>
            </a:lvl3pPr>
            <a:lvl4pPr marL="1600200" indent="-228600">
              <a:lnSpc>
                <a:spcPct val="90000"/>
              </a:lnSpc>
              <a:spcBef>
                <a:spcPts val="500"/>
              </a:spcBef>
              <a:buFont typeface="Arial" panose="020B0604020202020204" pitchFamily="34" charset="0"/>
              <a:buChar char="•"/>
              <a:defRPr>
                <a:solidFill>
                  <a:srgbClr val="262626"/>
                </a:solidFill>
                <a:latin typeface="Arial" panose="020B0604020202020204" pitchFamily="34" charset="0"/>
                <a:ea typeface="黑体" panose="02010609060101010101" pitchFamily="49" charset="-122"/>
              </a:defRPr>
            </a:lvl4pPr>
            <a:lvl5pPr marL="2057400" indent="-228600">
              <a:lnSpc>
                <a:spcPct val="90000"/>
              </a:lnSpc>
              <a:spcBef>
                <a:spcPts val="500"/>
              </a:spcBef>
              <a:buFont typeface="Arial" panose="020B0604020202020204" pitchFamily="34" charset="0"/>
              <a:buChar char="•"/>
              <a:defRPr>
                <a:solidFill>
                  <a:srgbClr val="262626"/>
                </a:solidFill>
                <a:latin typeface="Arial" panose="020B0604020202020204" pitchFamily="34" charset="0"/>
                <a:ea typeface="黑体" panose="02010609060101010101" pitchFamily="49" charset="-122"/>
              </a:defRPr>
            </a:lvl5pPr>
            <a:lvl6pPr marL="2514600" indent="-228600" defTabSz="1217295" eaLnBrk="0" fontAlgn="base" hangingPunct="0">
              <a:lnSpc>
                <a:spcPct val="90000"/>
              </a:lnSpc>
              <a:spcBef>
                <a:spcPts val="500"/>
              </a:spcBef>
              <a:spcAft>
                <a:spcPct val="0"/>
              </a:spcAft>
              <a:buFont typeface="Arial" panose="020B0604020202020204" pitchFamily="34" charset="0"/>
              <a:buChar char="•"/>
              <a:defRPr>
                <a:solidFill>
                  <a:srgbClr val="262626"/>
                </a:solidFill>
                <a:latin typeface="Arial" panose="020B0604020202020204" pitchFamily="34" charset="0"/>
                <a:ea typeface="黑体" panose="02010609060101010101" pitchFamily="49" charset="-122"/>
              </a:defRPr>
            </a:lvl6pPr>
            <a:lvl7pPr marL="2971800" indent="-228600" defTabSz="1217295" eaLnBrk="0" fontAlgn="base" hangingPunct="0">
              <a:lnSpc>
                <a:spcPct val="90000"/>
              </a:lnSpc>
              <a:spcBef>
                <a:spcPts val="500"/>
              </a:spcBef>
              <a:spcAft>
                <a:spcPct val="0"/>
              </a:spcAft>
              <a:buFont typeface="Arial" panose="020B0604020202020204" pitchFamily="34" charset="0"/>
              <a:buChar char="•"/>
              <a:defRPr>
                <a:solidFill>
                  <a:srgbClr val="262626"/>
                </a:solidFill>
                <a:latin typeface="Arial" panose="020B0604020202020204" pitchFamily="34" charset="0"/>
                <a:ea typeface="黑体" panose="02010609060101010101" pitchFamily="49" charset="-122"/>
              </a:defRPr>
            </a:lvl7pPr>
            <a:lvl8pPr marL="3429000" indent="-228600" defTabSz="1217295" eaLnBrk="0" fontAlgn="base" hangingPunct="0">
              <a:lnSpc>
                <a:spcPct val="90000"/>
              </a:lnSpc>
              <a:spcBef>
                <a:spcPts val="500"/>
              </a:spcBef>
              <a:spcAft>
                <a:spcPct val="0"/>
              </a:spcAft>
              <a:buFont typeface="Arial" panose="020B0604020202020204" pitchFamily="34" charset="0"/>
              <a:buChar char="•"/>
              <a:defRPr>
                <a:solidFill>
                  <a:srgbClr val="262626"/>
                </a:solidFill>
                <a:latin typeface="Arial" panose="020B0604020202020204" pitchFamily="34" charset="0"/>
                <a:ea typeface="黑体" panose="02010609060101010101" pitchFamily="49" charset="-122"/>
              </a:defRPr>
            </a:lvl8pPr>
            <a:lvl9pPr marL="3886200" indent="-228600" defTabSz="1217295" eaLnBrk="0" fontAlgn="base" hangingPunct="0">
              <a:lnSpc>
                <a:spcPct val="90000"/>
              </a:lnSpc>
              <a:spcBef>
                <a:spcPts val="500"/>
              </a:spcBef>
              <a:spcAft>
                <a:spcPct val="0"/>
              </a:spcAft>
              <a:buFont typeface="Arial" panose="020B0604020202020204" pitchFamily="34" charset="0"/>
              <a:buChar char="•"/>
              <a:defRPr>
                <a:solidFill>
                  <a:srgbClr val="262626"/>
                </a:solidFill>
                <a:latin typeface="Arial" panose="020B0604020202020204" pitchFamily="34" charset="0"/>
                <a:ea typeface="黑体" panose="02010609060101010101" pitchFamily="49" charset="-122"/>
              </a:defRPr>
            </a:lvl9pPr>
          </a:lstStyle>
          <a:p>
            <a:pPr marL="0" lvl="0" indent="0" algn="just">
              <a:lnSpc>
                <a:spcPct val="120000"/>
              </a:lnSpc>
              <a:spcBef>
                <a:spcPts val="0"/>
              </a:spcBef>
              <a:spcAft>
                <a:spcPts val="0"/>
              </a:spcAft>
              <a:buSzPct val="100000"/>
              <a:buNone/>
            </a:pPr>
            <a:r>
              <a:rPr lang="zh-CN" altLang="en-US" sz="2000" spc="150">
                <a:solidFill>
                  <a:schemeClr val="tx1">
                    <a:lumMod val="75000"/>
                    <a:lumOff val="25000"/>
                  </a:schemeClr>
                </a:solidFill>
                <a:cs typeface="+mn-ea"/>
                <a:sym typeface="+mn-lt"/>
              </a:rPr>
              <a:t>预算控制法</a:t>
            </a:r>
            <a:endParaRPr lang="zh-CN" altLang="en-US" sz="2000" spc="150">
              <a:solidFill>
                <a:schemeClr val="tx1">
                  <a:lumMod val="75000"/>
                  <a:lumOff val="25000"/>
                </a:schemeClr>
              </a:solidFill>
              <a:cs typeface="+mn-ea"/>
              <a:sym typeface="+mn-lt"/>
            </a:endParaRPr>
          </a:p>
        </p:txBody>
      </p:sp>
      <p:sp>
        <p:nvSpPr>
          <p:cNvPr id="54" name="Freeform 23"/>
          <p:cNvSpPr>
            <a:spLocks noEditPoints="1"/>
          </p:cNvSpPr>
          <p:nvPr>
            <p:custDataLst>
              <p:tags r:id="rId7"/>
            </p:custDataLst>
          </p:nvPr>
        </p:nvSpPr>
        <p:spPr bwMode="auto">
          <a:xfrm>
            <a:off x="4157345" y="3234690"/>
            <a:ext cx="534670" cy="534670"/>
          </a:xfrm>
          <a:custGeom>
            <a:avLst/>
            <a:gdLst>
              <a:gd name="T0" fmla="*/ 192 w 384"/>
              <a:gd name="T1" fmla="*/ 0 h 384"/>
              <a:gd name="T2" fmla="*/ 0 w 384"/>
              <a:gd name="T3" fmla="*/ 192 h 384"/>
              <a:gd name="T4" fmla="*/ 192 w 384"/>
              <a:gd name="T5" fmla="*/ 384 h 384"/>
              <a:gd name="T6" fmla="*/ 384 w 384"/>
              <a:gd name="T7" fmla="*/ 192 h 384"/>
              <a:gd name="T8" fmla="*/ 192 w 384"/>
              <a:gd name="T9" fmla="*/ 0 h 384"/>
              <a:gd name="T10" fmla="*/ 192 w 384"/>
              <a:gd name="T11" fmla="*/ 349 h 384"/>
              <a:gd name="T12" fmla="*/ 35 w 384"/>
              <a:gd name="T13" fmla="*/ 192 h 384"/>
              <a:gd name="T14" fmla="*/ 192 w 384"/>
              <a:gd name="T15" fmla="*/ 35 h 384"/>
              <a:gd name="T16" fmla="*/ 349 w 384"/>
              <a:gd name="T17" fmla="*/ 192 h 384"/>
              <a:gd name="T18" fmla="*/ 192 w 384"/>
              <a:gd name="T19" fmla="*/ 34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84">
                <a:moveTo>
                  <a:pt x="192" y="0"/>
                </a:moveTo>
                <a:cubicBezTo>
                  <a:pt x="86" y="0"/>
                  <a:pt x="0" y="86"/>
                  <a:pt x="0" y="192"/>
                </a:cubicBezTo>
                <a:cubicBezTo>
                  <a:pt x="0" y="298"/>
                  <a:pt x="86" y="384"/>
                  <a:pt x="192" y="384"/>
                </a:cubicBezTo>
                <a:cubicBezTo>
                  <a:pt x="298" y="384"/>
                  <a:pt x="384" y="298"/>
                  <a:pt x="384" y="192"/>
                </a:cubicBezTo>
                <a:cubicBezTo>
                  <a:pt x="384" y="86"/>
                  <a:pt x="298" y="0"/>
                  <a:pt x="192" y="0"/>
                </a:cubicBezTo>
                <a:close/>
                <a:moveTo>
                  <a:pt x="192" y="349"/>
                </a:moveTo>
                <a:cubicBezTo>
                  <a:pt x="105" y="349"/>
                  <a:pt x="35" y="278"/>
                  <a:pt x="35" y="192"/>
                </a:cubicBezTo>
                <a:cubicBezTo>
                  <a:pt x="35" y="105"/>
                  <a:pt x="105" y="35"/>
                  <a:pt x="192" y="35"/>
                </a:cubicBezTo>
                <a:cubicBezTo>
                  <a:pt x="278" y="35"/>
                  <a:pt x="349" y="105"/>
                  <a:pt x="349" y="192"/>
                </a:cubicBezTo>
                <a:cubicBezTo>
                  <a:pt x="349" y="278"/>
                  <a:pt x="278" y="349"/>
                  <a:pt x="192" y="349"/>
                </a:cubicBezTo>
                <a:close/>
              </a:path>
            </a:pathLst>
          </a:custGeom>
          <a:solidFill>
            <a:schemeClr val="accent3"/>
          </a:solidFill>
          <a:ln>
            <a:noFill/>
          </a:ln>
        </p:spPr>
        <p:txBody>
          <a:bodyPr/>
          <a:lstStyle/>
          <a:p>
            <a:pPr eaLnBrk="1" hangingPunct="1">
              <a:spcBef>
                <a:spcPts val="0"/>
              </a:spcBef>
              <a:spcAft>
                <a:spcPts val="0"/>
              </a:spcAft>
            </a:pPr>
            <a:endParaRPr lang="en-US" sz="1400" kern="0" dirty="0">
              <a:solidFill>
                <a:schemeClr val="tx1"/>
              </a:solidFill>
              <a:cs typeface="+mn-ea"/>
              <a:sym typeface="+mn-lt"/>
            </a:endParaRPr>
          </a:p>
        </p:txBody>
      </p:sp>
      <p:sp>
        <p:nvSpPr>
          <p:cNvPr id="55" name="Freeform 27"/>
          <p:cNvSpPr>
            <a:spLocks noEditPoints="1"/>
          </p:cNvSpPr>
          <p:nvPr>
            <p:custDataLst>
              <p:tags r:id="rId8"/>
            </p:custDataLst>
          </p:nvPr>
        </p:nvSpPr>
        <p:spPr bwMode="auto">
          <a:xfrm>
            <a:off x="4331335" y="3379470"/>
            <a:ext cx="186055" cy="244475"/>
          </a:xfrm>
          <a:custGeom>
            <a:avLst/>
            <a:gdLst>
              <a:gd name="T0" fmla="*/ 96 w 256"/>
              <a:gd name="T1" fmla="*/ 48 h 336"/>
              <a:gd name="T2" fmla="*/ 48 w 256"/>
              <a:gd name="T3" fmla="*/ 0 h 336"/>
              <a:gd name="T4" fmla="*/ 0 w 256"/>
              <a:gd name="T5" fmla="*/ 48 h 336"/>
              <a:gd name="T6" fmla="*/ 29 w 256"/>
              <a:gd name="T7" fmla="*/ 92 h 336"/>
              <a:gd name="T8" fmla="*/ 29 w 256"/>
              <a:gd name="T9" fmla="*/ 244 h 336"/>
              <a:gd name="T10" fmla="*/ 0 w 256"/>
              <a:gd name="T11" fmla="*/ 288 h 336"/>
              <a:gd name="T12" fmla="*/ 48 w 256"/>
              <a:gd name="T13" fmla="*/ 336 h 336"/>
              <a:gd name="T14" fmla="*/ 96 w 256"/>
              <a:gd name="T15" fmla="*/ 288 h 336"/>
              <a:gd name="T16" fmla="*/ 67 w 256"/>
              <a:gd name="T17" fmla="*/ 244 h 336"/>
              <a:gd name="T18" fmla="*/ 67 w 256"/>
              <a:gd name="T19" fmla="*/ 92 h 336"/>
              <a:gd name="T20" fmla="*/ 96 w 256"/>
              <a:gd name="T21" fmla="*/ 48 h 336"/>
              <a:gd name="T22" fmla="*/ 75 w 256"/>
              <a:gd name="T23" fmla="*/ 288 h 336"/>
              <a:gd name="T24" fmla="*/ 48 w 256"/>
              <a:gd name="T25" fmla="*/ 316 h 336"/>
              <a:gd name="T26" fmla="*/ 20 w 256"/>
              <a:gd name="T27" fmla="*/ 288 h 336"/>
              <a:gd name="T28" fmla="*/ 48 w 256"/>
              <a:gd name="T29" fmla="*/ 260 h 336"/>
              <a:gd name="T30" fmla="*/ 75 w 256"/>
              <a:gd name="T31" fmla="*/ 288 h 336"/>
              <a:gd name="T32" fmla="*/ 48 w 256"/>
              <a:gd name="T33" fmla="*/ 76 h 336"/>
              <a:gd name="T34" fmla="*/ 20 w 256"/>
              <a:gd name="T35" fmla="*/ 48 h 336"/>
              <a:gd name="T36" fmla="*/ 48 w 256"/>
              <a:gd name="T37" fmla="*/ 20 h 336"/>
              <a:gd name="T38" fmla="*/ 75 w 256"/>
              <a:gd name="T39" fmla="*/ 48 h 336"/>
              <a:gd name="T40" fmla="*/ 48 w 256"/>
              <a:gd name="T41" fmla="*/ 76 h 336"/>
              <a:gd name="T42" fmla="*/ 227 w 256"/>
              <a:gd name="T43" fmla="*/ 244 h 336"/>
              <a:gd name="T44" fmla="*/ 227 w 256"/>
              <a:gd name="T45" fmla="*/ 92 h 336"/>
              <a:gd name="T46" fmla="*/ 256 w 256"/>
              <a:gd name="T47" fmla="*/ 48 h 336"/>
              <a:gd name="T48" fmla="*/ 208 w 256"/>
              <a:gd name="T49" fmla="*/ 0 h 336"/>
              <a:gd name="T50" fmla="*/ 160 w 256"/>
              <a:gd name="T51" fmla="*/ 48 h 336"/>
              <a:gd name="T52" fmla="*/ 189 w 256"/>
              <a:gd name="T53" fmla="*/ 92 h 336"/>
              <a:gd name="T54" fmla="*/ 189 w 256"/>
              <a:gd name="T55" fmla="*/ 244 h 336"/>
              <a:gd name="T56" fmla="*/ 160 w 256"/>
              <a:gd name="T57" fmla="*/ 288 h 336"/>
              <a:gd name="T58" fmla="*/ 208 w 256"/>
              <a:gd name="T59" fmla="*/ 336 h 336"/>
              <a:gd name="T60" fmla="*/ 256 w 256"/>
              <a:gd name="T61" fmla="*/ 288 h 336"/>
              <a:gd name="T62" fmla="*/ 227 w 256"/>
              <a:gd name="T63" fmla="*/ 244 h 336"/>
              <a:gd name="T64" fmla="*/ 180 w 256"/>
              <a:gd name="T65" fmla="*/ 48 h 336"/>
              <a:gd name="T66" fmla="*/ 208 w 256"/>
              <a:gd name="T67" fmla="*/ 20 h 336"/>
              <a:gd name="T68" fmla="*/ 235 w 256"/>
              <a:gd name="T69" fmla="*/ 48 h 336"/>
              <a:gd name="T70" fmla="*/ 208 w 256"/>
              <a:gd name="T71" fmla="*/ 76 h 336"/>
              <a:gd name="T72" fmla="*/ 180 w 256"/>
              <a:gd name="T73" fmla="*/ 48 h 336"/>
              <a:gd name="T74" fmla="*/ 208 w 256"/>
              <a:gd name="T75" fmla="*/ 316 h 336"/>
              <a:gd name="T76" fmla="*/ 180 w 256"/>
              <a:gd name="T77" fmla="*/ 288 h 336"/>
              <a:gd name="T78" fmla="*/ 208 w 256"/>
              <a:gd name="T79" fmla="*/ 260 h 336"/>
              <a:gd name="T80" fmla="*/ 235 w 256"/>
              <a:gd name="T81" fmla="*/ 288 h 336"/>
              <a:gd name="T82" fmla="*/ 208 w 256"/>
              <a:gd name="T83" fmla="*/ 31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56" h="336">
                <a:moveTo>
                  <a:pt x="96" y="48"/>
                </a:moveTo>
                <a:cubicBezTo>
                  <a:pt x="96" y="21"/>
                  <a:pt x="74" y="0"/>
                  <a:pt x="48" y="0"/>
                </a:cubicBezTo>
                <a:cubicBezTo>
                  <a:pt x="21" y="0"/>
                  <a:pt x="0" y="21"/>
                  <a:pt x="0" y="48"/>
                </a:cubicBezTo>
                <a:cubicBezTo>
                  <a:pt x="0" y="68"/>
                  <a:pt x="12" y="85"/>
                  <a:pt x="29" y="92"/>
                </a:cubicBezTo>
                <a:cubicBezTo>
                  <a:pt x="29" y="244"/>
                  <a:pt x="29" y="244"/>
                  <a:pt x="29" y="244"/>
                </a:cubicBezTo>
                <a:cubicBezTo>
                  <a:pt x="12" y="251"/>
                  <a:pt x="0" y="268"/>
                  <a:pt x="0" y="288"/>
                </a:cubicBezTo>
                <a:cubicBezTo>
                  <a:pt x="0" y="314"/>
                  <a:pt x="21" y="336"/>
                  <a:pt x="48" y="336"/>
                </a:cubicBezTo>
                <a:cubicBezTo>
                  <a:pt x="74" y="336"/>
                  <a:pt x="96" y="314"/>
                  <a:pt x="96" y="288"/>
                </a:cubicBezTo>
                <a:cubicBezTo>
                  <a:pt x="96" y="268"/>
                  <a:pt x="84" y="251"/>
                  <a:pt x="67" y="244"/>
                </a:cubicBezTo>
                <a:cubicBezTo>
                  <a:pt x="67" y="92"/>
                  <a:pt x="67" y="92"/>
                  <a:pt x="67" y="92"/>
                </a:cubicBezTo>
                <a:cubicBezTo>
                  <a:pt x="84" y="85"/>
                  <a:pt x="96" y="68"/>
                  <a:pt x="96" y="48"/>
                </a:cubicBezTo>
                <a:close/>
                <a:moveTo>
                  <a:pt x="75" y="288"/>
                </a:moveTo>
                <a:cubicBezTo>
                  <a:pt x="75" y="303"/>
                  <a:pt x="63" y="316"/>
                  <a:pt x="48" y="316"/>
                </a:cubicBezTo>
                <a:cubicBezTo>
                  <a:pt x="32" y="316"/>
                  <a:pt x="20" y="303"/>
                  <a:pt x="20" y="288"/>
                </a:cubicBezTo>
                <a:cubicBezTo>
                  <a:pt x="20" y="273"/>
                  <a:pt x="32" y="260"/>
                  <a:pt x="48" y="260"/>
                </a:cubicBezTo>
                <a:cubicBezTo>
                  <a:pt x="63" y="260"/>
                  <a:pt x="75" y="273"/>
                  <a:pt x="75" y="288"/>
                </a:cubicBezTo>
                <a:close/>
                <a:moveTo>
                  <a:pt x="48" y="76"/>
                </a:moveTo>
                <a:cubicBezTo>
                  <a:pt x="32" y="76"/>
                  <a:pt x="20" y="63"/>
                  <a:pt x="20" y="48"/>
                </a:cubicBezTo>
                <a:cubicBezTo>
                  <a:pt x="20" y="33"/>
                  <a:pt x="32" y="20"/>
                  <a:pt x="48" y="20"/>
                </a:cubicBezTo>
                <a:cubicBezTo>
                  <a:pt x="63" y="20"/>
                  <a:pt x="75" y="33"/>
                  <a:pt x="75" y="48"/>
                </a:cubicBezTo>
                <a:cubicBezTo>
                  <a:pt x="75" y="63"/>
                  <a:pt x="63" y="76"/>
                  <a:pt x="48" y="76"/>
                </a:cubicBezTo>
                <a:close/>
                <a:moveTo>
                  <a:pt x="227" y="244"/>
                </a:moveTo>
                <a:cubicBezTo>
                  <a:pt x="227" y="92"/>
                  <a:pt x="227" y="92"/>
                  <a:pt x="227" y="92"/>
                </a:cubicBezTo>
                <a:cubicBezTo>
                  <a:pt x="244" y="85"/>
                  <a:pt x="256" y="68"/>
                  <a:pt x="256" y="48"/>
                </a:cubicBezTo>
                <a:cubicBezTo>
                  <a:pt x="256" y="21"/>
                  <a:pt x="234" y="0"/>
                  <a:pt x="208" y="0"/>
                </a:cubicBezTo>
                <a:cubicBezTo>
                  <a:pt x="181" y="0"/>
                  <a:pt x="160" y="21"/>
                  <a:pt x="160" y="48"/>
                </a:cubicBezTo>
                <a:cubicBezTo>
                  <a:pt x="160" y="68"/>
                  <a:pt x="172" y="85"/>
                  <a:pt x="189" y="92"/>
                </a:cubicBezTo>
                <a:cubicBezTo>
                  <a:pt x="189" y="244"/>
                  <a:pt x="189" y="244"/>
                  <a:pt x="189" y="244"/>
                </a:cubicBezTo>
                <a:cubicBezTo>
                  <a:pt x="172" y="251"/>
                  <a:pt x="160" y="268"/>
                  <a:pt x="160" y="288"/>
                </a:cubicBezTo>
                <a:cubicBezTo>
                  <a:pt x="160" y="314"/>
                  <a:pt x="181" y="336"/>
                  <a:pt x="208" y="336"/>
                </a:cubicBezTo>
                <a:cubicBezTo>
                  <a:pt x="234" y="336"/>
                  <a:pt x="256" y="314"/>
                  <a:pt x="256" y="288"/>
                </a:cubicBezTo>
                <a:cubicBezTo>
                  <a:pt x="256" y="268"/>
                  <a:pt x="244" y="251"/>
                  <a:pt x="227" y="244"/>
                </a:cubicBezTo>
                <a:close/>
                <a:moveTo>
                  <a:pt x="180" y="48"/>
                </a:moveTo>
                <a:cubicBezTo>
                  <a:pt x="180" y="33"/>
                  <a:pt x="192" y="20"/>
                  <a:pt x="208" y="20"/>
                </a:cubicBezTo>
                <a:cubicBezTo>
                  <a:pt x="223" y="20"/>
                  <a:pt x="235" y="33"/>
                  <a:pt x="235" y="48"/>
                </a:cubicBezTo>
                <a:cubicBezTo>
                  <a:pt x="235" y="63"/>
                  <a:pt x="223" y="76"/>
                  <a:pt x="208" y="76"/>
                </a:cubicBezTo>
                <a:cubicBezTo>
                  <a:pt x="192" y="76"/>
                  <a:pt x="180" y="63"/>
                  <a:pt x="180" y="48"/>
                </a:cubicBezTo>
                <a:close/>
                <a:moveTo>
                  <a:pt x="208" y="316"/>
                </a:moveTo>
                <a:cubicBezTo>
                  <a:pt x="192" y="316"/>
                  <a:pt x="180" y="303"/>
                  <a:pt x="180" y="288"/>
                </a:cubicBezTo>
                <a:cubicBezTo>
                  <a:pt x="180" y="273"/>
                  <a:pt x="192" y="260"/>
                  <a:pt x="208" y="260"/>
                </a:cubicBezTo>
                <a:cubicBezTo>
                  <a:pt x="223" y="260"/>
                  <a:pt x="235" y="273"/>
                  <a:pt x="235" y="288"/>
                </a:cubicBezTo>
                <a:cubicBezTo>
                  <a:pt x="235" y="303"/>
                  <a:pt x="223" y="316"/>
                  <a:pt x="208" y="316"/>
                </a:cubicBezTo>
                <a:close/>
              </a:path>
            </a:pathLst>
          </a:custGeom>
          <a:solidFill>
            <a:srgbClr val="C9C9C9"/>
          </a:solidFill>
          <a:ln>
            <a:noFill/>
          </a:ln>
        </p:spPr>
        <p:txBody>
          <a:bodyPr/>
          <a:lstStyle/>
          <a:p>
            <a:pPr eaLnBrk="1" hangingPunct="1">
              <a:spcBef>
                <a:spcPts val="0"/>
              </a:spcBef>
              <a:spcAft>
                <a:spcPts val="0"/>
              </a:spcAft>
            </a:pPr>
            <a:endParaRPr lang="en-US" sz="1400" kern="0" dirty="0">
              <a:solidFill>
                <a:schemeClr val="tx1"/>
              </a:solidFill>
              <a:cs typeface="+mn-ea"/>
              <a:sym typeface="+mn-lt"/>
            </a:endParaRPr>
          </a:p>
        </p:txBody>
      </p:sp>
      <p:sp>
        <p:nvSpPr>
          <p:cNvPr id="6" name="文本框 5"/>
          <p:cNvSpPr txBox="1"/>
          <p:nvPr>
            <p:custDataLst>
              <p:tags r:id="rId9"/>
            </p:custDataLst>
          </p:nvPr>
        </p:nvSpPr>
        <p:spPr>
          <a:xfrm>
            <a:off x="4765675" y="3037840"/>
            <a:ext cx="2327275" cy="928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ctr">
            <a:normAutofit/>
          </a:bodyPr>
          <a:lstStyle>
            <a:defPPr>
              <a:defRPr lang="zh-CN"/>
            </a:defPPr>
            <a:lvl1pPr algn="just" eaLnBrk="1" hangingPunct="1">
              <a:lnSpc>
                <a:spcPct val="90000"/>
              </a:lnSpc>
              <a:buClrTx/>
              <a:buSzTx/>
              <a:buFontTx/>
              <a:buNone/>
              <a:defRPr sz="1800">
                <a:latin typeface="+mn-lt"/>
                <a:ea typeface="+mn-ea"/>
              </a:defRPr>
            </a:lvl1pPr>
            <a:lvl2pPr marL="742950" indent="-285750">
              <a:lnSpc>
                <a:spcPct val="130000"/>
              </a:lnSpc>
              <a:buClr>
                <a:schemeClr val="tx1"/>
              </a:buClr>
              <a:buFont typeface="Wingdings" panose="05000000000000000000" pitchFamily="2" charset="2"/>
              <a:buChar char="ü"/>
              <a:defRPr sz="1600">
                <a:latin typeface="Arial" panose="020B0604020202020204" pitchFamily="34" charset="0"/>
                <a:ea typeface="黑体" panose="02010609060101010101" pitchFamily="49" charset="-122"/>
              </a:defRPr>
            </a:lvl2pPr>
            <a:lvl3pPr marL="1143000" indent="-228600">
              <a:lnSpc>
                <a:spcPct val="90000"/>
              </a:lnSpc>
              <a:spcBef>
                <a:spcPts val="500"/>
              </a:spcBef>
              <a:buFont typeface="Arial" panose="020B0604020202020204" pitchFamily="34" charset="0"/>
              <a:buChar char="•"/>
              <a:defRPr sz="2000">
                <a:solidFill>
                  <a:srgbClr val="262626"/>
                </a:solidFill>
                <a:latin typeface="Arial" panose="020B0604020202020204" pitchFamily="34" charset="0"/>
                <a:ea typeface="黑体" panose="02010609060101010101" pitchFamily="49" charset="-122"/>
              </a:defRPr>
            </a:lvl3pPr>
            <a:lvl4pPr marL="1600200" indent="-228600">
              <a:lnSpc>
                <a:spcPct val="90000"/>
              </a:lnSpc>
              <a:spcBef>
                <a:spcPts val="500"/>
              </a:spcBef>
              <a:buFont typeface="Arial" panose="020B0604020202020204" pitchFamily="34" charset="0"/>
              <a:buChar char="•"/>
              <a:defRPr>
                <a:solidFill>
                  <a:srgbClr val="262626"/>
                </a:solidFill>
                <a:latin typeface="Arial" panose="020B0604020202020204" pitchFamily="34" charset="0"/>
                <a:ea typeface="黑体" panose="02010609060101010101" pitchFamily="49" charset="-122"/>
              </a:defRPr>
            </a:lvl4pPr>
            <a:lvl5pPr marL="2057400" indent="-228600">
              <a:lnSpc>
                <a:spcPct val="90000"/>
              </a:lnSpc>
              <a:spcBef>
                <a:spcPts val="500"/>
              </a:spcBef>
              <a:buFont typeface="Arial" panose="020B0604020202020204" pitchFamily="34" charset="0"/>
              <a:buChar char="•"/>
              <a:defRPr>
                <a:solidFill>
                  <a:srgbClr val="262626"/>
                </a:solidFill>
                <a:latin typeface="Arial" panose="020B0604020202020204" pitchFamily="34" charset="0"/>
                <a:ea typeface="黑体" panose="02010609060101010101" pitchFamily="49" charset="-122"/>
              </a:defRPr>
            </a:lvl5pPr>
            <a:lvl6pPr marL="2514600" indent="-228600" defTabSz="1217295" eaLnBrk="0" fontAlgn="base" hangingPunct="0">
              <a:lnSpc>
                <a:spcPct val="90000"/>
              </a:lnSpc>
              <a:spcBef>
                <a:spcPts val="500"/>
              </a:spcBef>
              <a:spcAft>
                <a:spcPct val="0"/>
              </a:spcAft>
              <a:buFont typeface="Arial" panose="020B0604020202020204" pitchFamily="34" charset="0"/>
              <a:buChar char="•"/>
              <a:defRPr>
                <a:solidFill>
                  <a:srgbClr val="262626"/>
                </a:solidFill>
                <a:latin typeface="Arial" panose="020B0604020202020204" pitchFamily="34" charset="0"/>
                <a:ea typeface="黑体" panose="02010609060101010101" pitchFamily="49" charset="-122"/>
              </a:defRPr>
            </a:lvl6pPr>
            <a:lvl7pPr marL="2971800" indent="-228600" defTabSz="1217295" eaLnBrk="0" fontAlgn="base" hangingPunct="0">
              <a:lnSpc>
                <a:spcPct val="90000"/>
              </a:lnSpc>
              <a:spcBef>
                <a:spcPts val="500"/>
              </a:spcBef>
              <a:spcAft>
                <a:spcPct val="0"/>
              </a:spcAft>
              <a:buFont typeface="Arial" panose="020B0604020202020204" pitchFamily="34" charset="0"/>
              <a:buChar char="•"/>
              <a:defRPr>
                <a:solidFill>
                  <a:srgbClr val="262626"/>
                </a:solidFill>
                <a:latin typeface="Arial" panose="020B0604020202020204" pitchFamily="34" charset="0"/>
                <a:ea typeface="黑体" panose="02010609060101010101" pitchFamily="49" charset="-122"/>
              </a:defRPr>
            </a:lvl7pPr>
            <a:lvl8pPr marL="3429000" indent="-228600" defTabSz="1217295" eaLnBrk="0" fontAlgn="base" hangingPunct="0">
              <a:lnSpc>
                <a:spcPct val="90000"/>
              </a:lnSpc>
              <a:spcBef>
                <a:spcPts val="500"/>
              </a:spcBef>
              <a:spcAft>
                <a:spcPct val="0"/>
              </a:spcAft>
              <a:buFont typeface="Arial" panose="020B0604020202020204" pitchFamily="34" charset="0"/>
              <a:buChar char="•"/>
              <a:defRPr>
                <a:solidFill>
                  <a:srgbClr val="262626"/>
                </a:solidFill>
                <a:latin typeface="Arial" panose="020B0604020202020204" pitchFamily="34" charset="0"/>
                <a:ea typeface="黑体" panose="02010609060101010101" pitchFamily="49" charset="-122"/>
              </a:defRPr>
            </a:lvl8pPr>
            <a:lvl9pPr marL="3886200" indent="-228600" defTabSz="1217295" eaLnBrk="0" fontAlgn="base" hangingPunct="0">
              <a:lnSpc>
                <a:spcPct val="90000"/>
              </a:lnSpc>
              <a:spcBef>
                <a:spcPts val="500"/>
              </a:spcBef>
              <a:spcAft>
                <a:spcPct val="0"/>
              </a:spcAft>
              <a:buFont typeface="Arial" panose="020B0604020202020204" pitchFamily="34" charset="0"/>
              <a:buChar char="•"/>
              <a:defRPr>
                <a:solidFill>
                  <a:srgbClr val="262626"/>
                </a:solidFill>
                <a:latin typeface="Arial" panose="020B0604020202020204" pitchFamily="34" charset="0"/>
                <a:ea typeface="黑体" panose="02010609060101010101" pitchFamily="49" charset="-122"/>
              </a:defRPr>
            </a:lvl9pPr>
          </a:lstStyle>
          <a:p>
            <a:pPr marL="0" lvl="0" indent="0" algn="just">
              <a:lnSpc>
                <a:spcPct val="120000"/>
              </a:lnSpc>
              <a:spcBef>
                <a:spcPts val="0"/>
              </a:spcBef>
              <a:spcAft>
                <a:spcPts val="0"/>
              </a:spcAft>
              <a:buSzPct val="100000"/>
              <a:buNone/>
            </a:pPr>
            <a:r>
              <a:rPr lang="zh-CN" altLang="en-US" sz="2000" spc="150">
                <a:solidFill>
                  <a:schemeClr val="tx1">
                    <a:lumMod val="75000"/>
                    <a:lumOff val="25000"/>
                  </a:schemeClr>
                </a:solidFill>
                <a:cs typeface="+mn-ea"/>
                <a:sym typeface="+mn-lt"/>
              </a:rPr>
              <a:t>标准成本法</a:t>
            </a:r>
            <a:endParaRPr lang="zh-CN" altLang="en-US" sz="2000" spc="150">
              <a:solidFill>
                <a:schemeClr val="tx1">
                  <a:lumMod val="75000"/>
                  <a:lumOff val="25000"/>
                </a:schemeClr>
              </a:solidFill>
              <a:cs typeface="+mn-ea"/>
              <a:sym typeface="+mn-lt"/>
            </a:endParaRPr>
          </a:p>
        </p:txBody>
      </p:sp>
      <p:sp>
        <p:nvSpPr>
          <p:cNvPr id="66" name="Freeform 23"/>
          <p:cNvSpPr>
            <a:spLocks noEditPoints="1"/>
          </p:cNvSpPr>
          <p:nvPr>
            <p:custDataLst>
              <p:tags r:id="rId10"/>
            </p:custDataLst>
          </p:nvPr>
        </p:nvSpPr>
        <p:spPr bwMode="auto">
          <a:xfrm>
            <a:off x="7186295" y="3243580"/>
            <a:ext cx="534670" cy="534670"/>
          </a:xfrm>
          <a:custGeom>
            <a:avLst/>
            <a:gdLst>
              <a:gd name="T0" fmla="*/ 192 w 384"/>
              <a:gd name="T1" fmla="*/ 0 h 384"/>
              <a:gd name="T2" fmla="*/ 0 w 384"/>
              <a:gd name="T3" fmla="*/ 192 h 384"/>
              <a:gd name="T4" fmla="*/ 192 w 384"/>
              <a:gd name="T5" fmla="*/ 384 h 384"/>
              <a:gd name="T6" fmla="*/ 384 w 384"/>
              <a:gd name="T7" fmla="*/ 192 h 384"/>
              <a:gd name="T8" fmla="*/ 192 w 384"/>
              <a:gd name="T9" fmla="*/ 0 h 384"/>
              <a:gd name="T10" fmla="*/ 192 w 384"/>
              <a:gd name="T11" fmla="*/ 349 h 384"/>
              <a:gd name="T12" fmla="*/ 35 w 384"/>
              <a:gd name="T13" fmla="*/ 192 h 384"/>
              <a:gd name="T14" fmla="*/ 192 w 384"/>
              <a:gd name="T15" fmla="*/ 35 h 384"/>
              <a:gd name="T16" fmla="*/ 349 w 384"/>
              <a:gd name="T17" fmla="*/ 192 h 384"/>
              <a:gd name="T18" fmla="*/ 192 w 384"/>
              <a:gd name="T19" fmla="*/ 34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84">
                <a:moveTo>
                  <a:pt x="192" y="0"/>
                </a:moveTo>
                <a:cubicBezTo>
                  <a:pt x="86" y="0"/>
                  <a:pt x="0" y="86"/>
                  <a:pt x="0" y="192"/>
                </a:cubicBezTo>
                <a:cubicBezTo>
                  <a:pt x="0" y="298"/>
                  <a:pt x="86" y="384"/>
                  <a:pt x="192" y="384"/>
                </a:cubicBezTo>
                <a:cubicBezTo>
                  <a:pt x="298" y="384"/>
                  <a:pt x="384" y="298"/>
                  <a:pt x="384" y="192"/>
                </a:cubicBezTo>
                <a:cubicBezTo>
                  <a:pt x="384" y="86"/>
                  <a:pt x="298" y="0"/>
                  <a:pt x="192" y="0"/>
                </a:cubicBezTo>
                <a:close/>
                <a:moveTo>
                  <a:pt x="192" y="349"/>
                </a:moveTo>
                <a:cubicBezTo>
                  <a:pt x="105" y="349"/>
                  <a:pt x="35" y="278"/>
                  <a:pt x="35" y="192"/>
                </a:cubicBezTo>
                <a:cubicBezTo>
                  <a:pt x="35" y="105"/>
                  <a:pt x="105" y="35"/>
                  <a:pt x="192" y="35"/>
                </a:cubicBezTo>
                <a:cubicBezTo>
                  <a:pt x="278" y="35"/>
                  <a:pt x="349" y="105"/>
                  <a:pt x="349" y="192"/>
                </a:cubicBezTo>
                <a:cubicBezTo>
                  <a:pt x="349" y="278"/>
                  <a:pt x="278" y="349"/>
                  <a:pt x="192" y="349"/>
                </a:cubicBezTo>
                <a:close/>
              </a:path>
            </a:pathLst>
          </a:custGeom>
          <a:solidFill>
            <a:schemeClr val="accent4"/>
          </a:solidFill>
          <a:ln>
            <a:noFill/>
          </a:ln>
        </p:spPr>
        <p:txBody>
          <a:bodyPr/>
          <a:lstStyle/>
          <a:p>
            <a:pPr eaLnBrk="1" hangingPunct="1">
              <a:spcBef>
                <a:spcPts val="0"/>
              </a:spcBef>
              <a:spcAft>
                <a:spcPts val="0"/>
              </a:spcAft>
            </a:pPr>
            <a:endParaRPr lang="en-US" sz="1400" kern="0" dirty="0">
              <a:solidFill>
                <a:schemeClr val="tx1"/>
              </a:solidFill>
              <a:cs typeface="+mn-ea"/>
              <a:sym typeface="+mn-lt"/>
            </a:endParaRPr>
          </a:p>
        </p:txBody>
      </p:sp>
      <p:sp>
        <p:nvSpPr>
          <p:cNvPr id="67" name="Freeform 21"/>
          <p:cNvSpPr>
            <a:spLocks noEditPoints="1"/>
          </p:cNvSpPr>
          <p:nvPr>
            <p:custDataLst>
              <p:tags r:id="rId11"/>
            </p:custDataLst>
          </p:nvPr>
        </p:nvSpPr>
        <p:spPr bwMode="auto">
          <a:xfrm>
            <a:off x="7357110" y="3390265"/>
            <a:ext cx="193040" cy="241300"/>
          </a:xfrm>
          <a:custGeom>
            <a:avLst/>
            <a:gdLst>
              <a:gd name="T0" fmla="*/ 311 w 321"/>
              <a:gd name="T1" fmla="*/ 99 h 402"/>
              <a:gd name="T2" fmla="*/ 189 w 321"/>
              <a:gd name="T3" fmla="*/ 11 h 402"/>
              <a:gd name="T4" fmla="*/ 94 w 321"/>
              <a:gd name="T5" fmla="*/ 126 h 402"/>
              <a:gd name="T6" fmla="*/ 109 w 321"/>
              <a:gd name="T7" fmla="*/ 174 h 402"/>
              <a:gd name="T8" fmla="*/ 6 w 321"/>
              <a:gd name="T9" fmla="*/ 328 h 402"/>
              <a:gd name="T10" fmla="*/ 1 w 321"/>
              <a:gd name="T11" fmla="*/ 351 h 402"/>
              <a:gd name="T12" fmla="*/ 8 w 321"/>
              <a:gd name="T13" fmla="*/ 390 h 402"/>
              <a:gd name="T14" fmla="*/ 22 w 321"/>
              <a:gd name="T15" fmla="*/ 401 h 402"/>
              <a:gd name="T16" fmla="*/ 52 w 321"/>
              <a:gd name="T17" fmla="*/ 395 h 402"/>
              <a:gd name="T18" fmla="*/ 71 w 321"/>
              <a:gd name="T19" fmla="*/ 382 h 402"/>
              <a:gd name="T20" fmla="*/ 111 w 321"/>
              <a:gd name="T21" fmla="*/ 316 h 402"/>
              <a:gd name="T22" fmla="*/ 112 w 321"/>
              <a:gd name="T23" fmla="*/ 316 h 402"/>
              <a:gd name="T24" fmla="*/ 140 w 321"/>
              <a:gd name="T25" fmla="*/ 311 h 402"/>
              <a:gd name="T26" fmla="*/ 187 w 321"/>
              <a:gd name="T27" fmla="*/ 233 h 402"/>
              <a:gd name="T28" fmla="*/ 239 w 321"/>
              <a:gd name="T29" fmla="*/ 232 h 402"/>
              <a:gd name="T30" fmla="*/ 311 w 321"/>
              <a:gd name="T31" fmla="*/ 99 h 402"/>
              <a:gd name="T32" fmla="*/ 260 w 321"/>
              <a:gd name="T33" fmla="*/ 130 h 402"/>
              <a:gd name="T34" fmla="*/ 206 w 321"/>
              <a:gd name="T35" fmla="*/ 120 h 402"/>
              <a:gd name="T36" fmla="*/ 179 w 321"/>
              <a:gd name="T37" fmla="*/ 71 h 402"/>
              <a:gd name="T38" fmla="*/ 248 w 321"/>
              <a:gd name="T39" fmla="*/ 58 h 402"/>
              <a:gd name="T40" fmla="*/ 260 w 321"/>
              <a:gd name="T41" fmla="*/ 130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21" h="402">
                <a:moveTo>
                  <a:pt x="311" y="99"/>
                </a:moveTo>
                <a:cubicBezTo>
                  <a:pt x="301" y="40"/>
                  <a:pt x="246" y="0"/>
                  <a:pt x="189" y="11"/>
                </a:cubicBezTo>
                <a:cubicBezTo>
                  <a:pt x="132" y="21"/>
                  <a:pt x="84" y="67"/>
                  <a:pt x="94" y="126"/>
                </a:cubicBezTo>
                <a:cubicBezTo>
                  <a:pt x="96" y="139"/>
                  <a:pt x="102" y="159"/>
                  <a:pt x="109" y="174"/>
                </a:cubicBezTo>
                <a:cubicBezTo>
                  <a:pt x="6" y="328"/>
                  <a:pt x="6" y="328"/>
                  <a:pt x="6" y="328"/>
                </a:cubicBezTo>
                <a:cubicBezTo>
                  <a:pt x="2" y="334"/>
                  <a:pt x="0" y="344"/>
                  <a:pt x="1" y="351"/>
                </a:cubicBezTo>
                <a:cubicBezTo>
                  <a:pt x="8" y="390"/>
                  <a:pt x="8" y="390"/>
                  <a:pt x="8" y="390"/>
                </a:cubicBezTo>
                <a:cubicBezTo>
                  <a:pt x="9" y="397"/>
                  <a:pt x="15" y="402"/>
                  <a:pt x="22" y="401"/>
                </a:cubicBezTo>
                <a:cubicBezTo>
                  <a:pt x="52" y="395"/>
                  <a:pt x="52" y="395"/>
                  <a:pt x="52" y="395"/>
                </a:cubicBezTo>
                <a:cubicBezTo>
                  <a:pt x="59" y="394"/>
                  <a:pt x="67" y="388"/>
                  <a:pt x="71" y="382"/>
                </a:cubicBezTo>
                <a:cubicBezTo>
                  <a:pt x="111" y="316"/>
                  <a:pt x="111" y="316"/>
                  <a:pt x="111" y="316"/>
                </a:cubicBezTo>
                <a:cubicBezTo>
                  <a:pt x="112" y="316"/>
                  <a:pt x="112" y="316"/>
                  <a:pt x="112" y="316"/>
                </a:cubicBezTo>
                <a:cubicBezTo>
                  <a:pt x="140" y="311"/>
                  <a:pt x="140" y="311"/>
                  <a:pt x="140" y="311"/>
                </a:cubicBezTo>
                <a:cubicBezTo>
                  <a:pt x="187" y="233"/>
                  <a:pt x="187" y="233"/>
                  <a:pt x="187" y="233"/>
                </a:cubicBezTo>
                <a:cubicBezTo>
                  <a:pt x="203" y="236"/>
                  <a:pt x="226" y="235"/>
                  <a:pt x="239" y="232"/>
                </a:cubicBezTo>
                <a:cubicBezTo>
                  <a:pt x="296" y="222"/>
                  <a:pt x="321" y="159"/>
                  <a:pt x="311" y="99"/>
                </a:cubicBezTo>
                <a:close/>
                <a:moveTo>
                  <a:pt x="260" y="130"/>
                </a:moveTo>
                <a:cubicBezTo>
                  <a:pt x="244" y="153"/>
                  <a:pt x="228" y="137"/>
                  <a:pt x="206" y="120"/>
                </a:cubicBezTo>
                <a:cubicBezTo>
                  <a:pt x="184" y="104"/>
                  <a:pt x="163" y="94"/>
                  <a:pt x="179" y="71"/>
                </a:cubicBezTo>
                <a:cubicBezTo>
                  <a:pt x="195" y="47"/>
                  <a:pt x="226" y="42"/>
                  <a:pt x="248" y="58"/>
                </a:cubicBezTo>
                <a:cubicBezTo>
                  <a:pt x="270" y="74"/>
                  <a:pt x="276" y="107"/>
                  <a:pt x="260" y="130"/>
                </a:cubicBezTo>
                <a:close/>
              </a:path>
            </a:pathLst>
          </a:custGeom>
          <a:solidFill>
            <a:srgbClr val="BF9000"/>
          </a:solidFill>
          <a:ln>
            <a:noFill/>
          </a:ln>
        </p:spPr>
        <p:txBody>
          <a:bodyPr/>
          <a:lstStyle/>
          <a:p>
            <a:pPr eaLnBrk="1" hangingPunct="1">
              <a:spcBef>
                <a:spcPts val="0"/>
              </a:spcBef>
              <a:spcAft>
                <a:spcPts val="0"/>
              </a:spcAft>
            </a:pPr>
            <a:endParaRPr lang="en-US" kern="0" dirty="0">
              <a:solidFill>
                <a:schemeClr val="tx1"/>
              </a:solidFill>
              <a:cs typeface="+mn-ea"/>
              <a:sym typeface="+mn-lt"/>
            </a:endParaRPr>
          </a:p>
        </p:txBody>
      </p:sp>
      <p:sp>
        <p:nvSpPr>
          <p:cNvPr id="7" name="文本框 6"/>
          <p:cNvSpPr txBox="1"/>
          <p:nvPr>
            <p:custDataLst>
              <p:tags r:id="rId12"/>
            </p:custDataLst>
          </p:nvPr>
        </p:nvSpPr>
        <p:spPr>
          <a:xfrm>
            <a:off x="7767955" y="3046730"/>
            <a:ext cx="2327275" cy="928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ctr">
            <a:normAutofit/>
          </a:bodyPr>
          <a:lstStyle>
            <a:defPPr>
              <a:defRPr lang="zh-CN"/>
            </a:defPPr>
            <a:lvl1pPr algn="just" eaLnBrk="1" hangingPunct="1">
              <a:lnSpc>
                <a:spcPct val="90000"/>
              </a:lnSpc>
              <a:buClrTx/>
              <a:buSzTx/>
              <a:buFontTx/>
              <a:buNone/>
              <a:defRPr sz="1800">
                <a:latin typeface="+mn-lt"/>
                <a:ea typeface="+mn-ea"/>
              </a:defRPr>
            </a:lvl1pPr>
            <a:lvl2pPr marL="742950" indent="-285750">
              <a:lnSpc>
                <a:spcPct val="130000"/>
              </a:lnSpc>
              <a:buClr>
                <a:schemeClr val="tx1"/>
              </a:buClr>
              <a:buFont typeface="Wingdings" panose="05000000000000000000" pitchFamily="2" charset="2"/>
              <a:buChar char="ü"/>
              <a:defRPr sz="1600">
                <a:latin typeface="Arial" panose="020B0604020202020204" pitchFamily="34" charset="0"/>
                <a:ea typeface="黑体" panose="02010609060101010101" pitchFamily="49" charset="-122"/>
              </a:defRPr>
            </a:lvl2pPr>
            <a:lvl3pPr marL="1143000" indent="-228600">
              <a:lnSpc>
                <a:spcPct val="90000"/>
              </a:lnSpc>
              <a:spcBef>
                <a:spcPts val="500"/>
              </a:spcBef>
              <a:buFont typeface="Arial" panose="020B0604020202020204" pitchFamily="34" charset="0"/>
              <a:buChar char="•"/>
              <a:defRPr sz="2000">
                <a:solidFill>
                  <a:srgbClr val="262626"/>
                </a:solidFill>
                <a:latin typeface="Arial" panose="020B0604020202020204" pitchFamily="34" charset="0"/>
                <a:ea typeface="黑体" panose="02010609060101010101" pitchFamily="49" charset="-122"/>
              </a:defRPr>
            </a:lvl3pPr>
            <a:lvl4pPr marL="1600200" indent="-228600">
              <a:lnSpc>
                <a:spcPct val="90000"/>
              </a:lnSpc>
              <a:spcBef>
                <a:spcPts val="500"/>
              </a:spcBef>
              <a:buFont typeface="Arial" panose="020B0604020202020204" pitchFamily="34" charset="0"/>
              <a:buChar char="•"/>
              <a:defRPr>
                <a:solidFill>
                  <a:srgbClr val="262626"/>
                </a:solidFill>
                <a:latin typeface="Arial" panose="020B0604020202020204" pitchFamily="34" charset="0"/>
                <a:ea typeface="黑体" panose="02010609060101010101" pitchFamily="49" charset="-122"/>
              </a:defRPr>
            </a:lvl4pPr>
            <a:lvl5pPr marL="2057400" indent="-228600">
              <a:lnSpc>
                <a:spcPct val="90000"/>
              </a:lnSpc>
              <a:spcBef>
                <a:spcPts val="500"/>
              </a:spcBef>
              <a:buFont typeface="Arial" panose="020B0604020202020204" pitchFamily="34" charset="0"/>
              <a:buChar char="•"/>
              <a:defRPr>
                <a:solidFill>
                  <a:srgbClr val="262626"/>
                </a:solidFill>
                <a:latin typeface="Arial" panose="020B0604020202020204" pitchFamily="34" charset="0"/>
                <a:ea typeface="黑体" panose="02010609060101010101" pitchFamily="49" charset="-122"/>
              </a:defRPr>
            </a:lvl5pPr>
            <a:lvl6pPr marL="2514600" indent="-228600" defTabSz="1217295" eaLnBrk="0" fontAlgn="base" hangingPunct="0">
              <a:lnSpc>
                <a:spcPct val="90000"/>
              </a:lnSpc>
              <a:spcBef>
                <a:spcPts val="500"/>
              </a:spcBef>
              <a:spcAft>
                <a:spcPct val="0"/>
              </a:spcAft>
              <a:buFont typeface="Arial" panose="020B0604020202020204" pitchFamily="34" charset="0"/>
              <a:buChar char="•"/>
              <a:defRPr>
                <a:solidFill>
                  <a:srgbClr val="262626"/>
                </a:solidFill>
                <a:latin typeface="Arial" panose="020B0604020202020204" pitchFamily="34" charset="0"/>
                <a:ea typeface="黑体" panose="02010609060101010101" pitchFamily="49" charset="-122"/>
              </a:defRPr>
            </a:lvl6pPr>
            <a:lvl7pPr marL="2971800" indent="-228600" defTabSz="1217295" eaLnBrk="0" fontAlgn="base" hangingPunct="0">
              <a:lnSpc>
                <a:spcPct val="90000"/>
              </a:lnSpc>
              <a:spcBef>
                <a:spcPts val="500"/>
              </a:spcBef>
              <a:spcAft>
                <a:spcPct val="0"/>
              </a:spcAft>
              <a:buFont typeface="Arial" panose="020B0604020202020204" pitchFamily="34" charset="0"/>
              <a:buChar char="•"/>
              <a:defRPr>
                <a:solidFill>
                  <a:srgbClr val="262626"/>
                </a:solidFill>
                <a:latin typeface="Arial" panose="020B0604020202020204" pitchFamily="34" charset="0"/>
                <a:ea typeface="黑体" panose="02010609060101010101" pitchFamily="49" charset="-122"/>
              </a:defRPr>
            </a:lvl7pPr>
            <a:lvl8pPr marL="3429000" indent="-228600" defTabSz="1217295" eaLnBrk="0" fontAlgn="base" hangingPunct="0">
              <a:lnSpc>
                <a:spcPct val="90000"/>
              </a:lnSpc>
              <a:spcBef>
                <a:spcPts val="500"/>
              </a:spcBef>
              <a:spcAft>
                <a:spcPct val="0"/>
              </a:spcAft>
              <a:buFont typeface="Arial" panose="020B0604020202020204" pitchFamily="34" charset="0"/>
              <a:buChar char="•"/>
              <a:defRPr>
                <a:solidFill>
                  <a:srgbClr val="262626"/>
                </a:solidFill>
                <a:latin typeface="Arial" panose="020B0604020202020204" pitchFamily="34" charset="0"/>
                <a:ea typeface="黑体" panose="02010609060101010101" pitchFamily="49" charset="-122"/>
              </a:defRPr>
            </a:lvl8pPr>
            <a:lvl9pPr marL="3886200" indent="-228600" defTabSz="1217295" eaLnBrk="0" fontAlgn="base" hangingPunct="0">
              <a:lnSpc>
                <a:spcPct val="90000"/>
              </a:lnSpc>
              <a:spcBef>
                <a:spcPts val="500"/>
              </a:spcBef>
              <a:spcAft>
                <a:spcPct val="0"/>
              </a:spcAft>
              <a:buFont typeface="Arial" panose="020B0604020202020204" pitchFamily="34" charset="0"/>
              <a:buChar char="•"/>
              <a:defRPr>
                <a:solidFill>
                  <a:srgbClr val="262626"/>
                </a:solidFill>
                <a:latin typeface="Arial" panose="020B0604020202020204" pitchFamily="34" charset="0"/>
                <a:ea typeface="黑体" panose="02010609060101010101" pitchFamily="49" charset="-122"/>
              </a:defRPr>
            </a:lvl9pPr>
          </a:lstStyle>
          <a:p>
            <a:pPr marL="0" lvl="0" indent="0" algn="just">
              <a:lnSpc>
                <a:spcPct val="120000"/>
              </a:lnSpc>
              <a:spcBef>
                <a:spcPts val="0"/>
              </a:spcBef>
              <a:spcAft>
                <a:spcPts val="0"/>
              </a:spcAft>
              <a:buSzPct val="100000"/>
              <a:buNone/>
            </a:pPr>
            <a:r>
              <a:rPr lang="zh-CN" altLang="en-US" sz="2000" spc="150">
                <a:solidFill>
                  <a:schemeClr val="tx1">
                    <a:lumMod val="75000"/>
                    <a:lumOff val="25000"/>
                  </a:schemeClr>
                </a:solidFill>
                <a:cs typeface="+mn-ea"/>
                <a:sym typeface="+mn-lt"/>
              </a:rPr>
              <a:t>责任成本法</a:t>
            </a:r>
            <a:endParaRPr lang="zh-CN" altLang="en-US" sz="2000" spc="150">
              <a:solidFill>
                <a:schemeClr val="tx1">
                  <a:lumMod val="75000"/>
                  <a:lumOff val="25000"/>
                </a:schemeClr>
              </a:solidFill>
              <a:cs typeface="+mn-ea"/>
              <a:sym typeface="+mn-lt"/>
            </a:endParaRPr>
          </a:p>
        </p:txBody>
      </p:sp>
      <p:sp>
        <p:nvSpPr>
          <p:cNvPr id="58" name="Freeform 23"/>
          <p:cNvSpPr>
            <a:spLocks noEditPoints="1"/>
          </p:cNvSpPr>
          <p:nvPr>
            <p:custDataLst>
              <p:tags r:id="rId13"/>
            </p:custDataLst>
          </p:nvPr>
        </p:nvSpPr>
        <p:spPr bwMode="auto">
          <a:xfrm>
            <a:off x="4157345" y="4302760"/>
            <a:ext cx="534670" cy="534670"/>
          </a:xfrm>
          <a:custGeom>
            <a:avLst/>
            <a:gdLst>
              <a:gd name="T0" fmla="*/ 192 w 384"/>
              <a:gd name="T1" fmla="*/ 0 h 384"/>
              <a:gd name="T2" fmla="*/ 0 w 384"/>
              <a:gd name="T3" fmla="*/ 192 h 384"/>
              <a:gd name="T4" fmla="*/ 192 w 384"/>
              <a:gd name="T5" fmla="*/ 384 h 384"/>
              <a:gd name="T6" fmla="*/ 384 w 384"/>
              <a:gd name="T7" fmla="*/ 192 h 384"/>
              <a:gd name="T8" fmla="*/ 192 w 384"/>
              <a:gd name="T9" fmla="*/ 0 h 384"/>
              <a:gd name="T10" fmla="*/ 192 w 384"/>
              <a:gd name="T11" fmla="*/ 349 h 384"/>
              <a:gd name="T12" fmla="*/ 35 w 384"/>
              <a:gd name="T13" fmla="*/ 192 h 384"/>
              <a:gd name="T14" fmla="*/ 192 w 384"/>
              <a:gd name="T15" fmla="*/ 35 h 384"/>
              <a:gd name="T16" fmla="*/ 349 w 384"/>
              <a:gd name="T17" fmla="*/ 192 h 384"/>
              <a:gd name="T18" fmla="*/ 192 w 384"/>
              <a:gd name="T19" fmla="*/ 34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84">
                <a:moveTo>
                  <a:pt x="192" y="0"/>
                </a:moveTo>
                <a:cubicBezTo>
                  <a:pt x="86" y="0"/>
                  <a:pt x="0" y="86"/>
                  <a:pt x="0" y="192"/>
                </a:cubicBezTo>
                <a:cubicBezTo>
                  <a:pt x="0" y="298"/>
                  <a:pt x="86" y="384"/>
                  <a:pt x="192" y="384"/>
                </a:cubicBezTo>
                <a:cubicBezTo>
                  <a:pt x="298" y="384"/>
                  <a:pt x="384" y="298"/>
                  <a:pt x="384" y="192"/>
                </a:cubicBezTo>
                <a:cubicBezTo>
                  <a:pt x="384" y="86"/>
                  <a:pt x="298" y="0"/>
                  <a:pt x="192" y="0"/>
                </a:cubicBezTo>
                <a:close/>
                <a:moveTo>
                  <a:pt x="192" y="349"/>
                </a:moveTo>
                <a:cubicBezTo>
                  <a:pt x="105" y="349"/>
                  <a:pt x="35" y="278"/>
                  <a:pt x="35" y="192"/>
                </a:cubicBezTo>
                <a:cubicBezTo>
                  <a:pt x="35" y="105"/>
                  <a:pt x="105" y="35"/>
                  <a:pt x="192" y="35"/>
                </a:cubicBezTo>
                <a:cubicBezTo>
                  <a:pt x="278" y="35"/>
                  <a:pt x="349" y="105"/>
                  <a:pt x="349" y="192"/>
                </a:cubicBezTo>
                <a:cubicBezTo>
                  <a:pt x="349" y="278"/>
                  <a:pt x="278" y="349"/>
                  <a:pt x="192" y="349"/>
                </a:cubicBezTo>
                <a:close/>
              </a:path>
            </a:pathLst>
          </a:custGeom>
          <a:solidFill>
            <a:schemeClr val="accent5"/>
          </a:solidFill>
          <a:ln>
            <a:noFill/>
          </a:ln>
        </p:spPr>
        <p:txBody>
          <a:bodyPr/>
          <a:lstStyle/>
          <a:p>
            <a:pPr eaLnBrk="1" hangingPunct="1">
              <a:spcBef>
                <a:spcPts val="0"/>
              </a:spcBef>
              <a:spcAft>
                <a:spcPts val="0"/>
              </a:spcAft>
            </a:pPr>
            <a:endParaRPr lang="en-US" sz="1400" kern="0" dirty="0">
              <a:solidFill>
                <a:schemeClr val="tx1"/>
              </a:solidFill>
              <a:cs typeface="+mn-ea"/>
              <a:sym typeface="+mn-lt"/>
            </a:endParaRPr>
          </a:p>
        </p:txBody>
      </p:sp>
      <p:sp>
        <p:nvSpPr>
          <p:cNvPr id="8" name="文本框 7"/>
          <p:cNvSpPr txBox="1"/>
          <p:nvPr>
            <p:custDataLst>
              <p:tags r:id="rId14"/>
            </p:custDataLst>
          </p:nvPr>
        </p:nvSpPr>
        <p:spPr>
          <a:xfrm>
            <a:off x="4765675" y="4106545"/>
            <a:ext cx="2327275" cy="928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ctr">
            <a:normAutofit/>
          </a:bodyPr>
          <a:lstStyle>
            <a:defPPr>
              <a:defRPr lang="zh-CN"/>
            </a:defPPr>
            <a:lvl1pPr algn="just" eaLnBrk="1" hangingPunct="1">
              <a:lnSpc>
                <a:spcPct val="90000"/>
              </a:lnSpc>
              <a:buClrTx/>
              <a:buSzTx/>
              <a:buFontTx/>
              <a:buNone/>
              <a:defRPr sz="1800">
                <a:latin typeface="+mn-lt"/>
                <a:ea typeface="+mn-ea"/>
              </a:defRPr>
            </a:lvl1pPr>
            <a:lvl2pPr marL="742950" indent="-285750">
              <a:lnSpc>
                <a:spcPct val="130000"/>
              </a:lnSpc>
              <a:buClr>
                <a:schemeClr val="tx1"/>
              </a:buClr>
              <a:buFont typeface="Wingdings" panose="05000000000000000000" pitchFamily="2" charset="2"/>
              <a:buChar char="ü"/>
              <a:defRPr sz="1600">
                <a:latin typeface="Arial" panose="020B0604020202020204" pitchFamily="34" charset="0"/>
                <a:ea typeface="黑体" panose="02010609060101010101" pitchFamily="49" charset="-122"/>
              </a:defRPr>
            </a:lvl2pPr>
            <a:lvl3pPr marL="1143000" indent="-228600">
              <a:lnSpc>
                <a:spcPct val="90000"/>
              </a:lnSpc>
              <a:spcBef>
                <a:spcPts val="500"/>
              </a:spcBef>
              <a:buFont typeface="Arial" panose="020B0604020202020204" pitchFamily="34" charset="0"/>
              <a:buChar char="•"/>
              <a:defRPr sz="2000">
                <a:solidFill>
                  <a:srgbClr val="262626"/>
                </a:solidFill>
                <a:latin typeface="Arial" panose="020B0604020202020204" pitchFamily="34" charset="0"/>
                <a:ea typeface="黑体" panose="02010609060101010101" pitchFamily="49" charset="-122"/>
              </a:defRPr>
            </a:lvl3pPr>
            <a:lvl4pPr marL="1600200" indent="-228600">
              <a:lnSpc>
                <a:spcPct val="90000"/>
              </a:lnSpc>
              <a:spcBef>
                <a:spcPts val="500"/>
              </a:spcBef>
              <a:buFont typeface="Arial" panose="020B0604020202020204" pitchFamily="34" charset="0"/>
              <a:buChar char="•"/>
              <a:defRPr>
                <a:solidFill>
                  <a:srgbClr val="262626"/>
                </a:solidFill>
                <a:latin typeface="Arial" panose="020B0604020202020204" pitchFamily="34" charset="0"/>
                <a:ea typeface="黑体" panose="02010609060101010101" pitchFamily="49" charset="-122"/>
              </a:defRPr>
            </a:lvl4pPr>
            <a:lvl5pPr marL="2057400" indent="-228600">
              <a:lnSpc>
                <a:spcPct val="90000"/>
              </a:lnSpc>
              <a:spcBef>
                <a:spcPts val="500"/>
              </a:spcBef>
              <a:buFont typeface="Arial" panose="020B0604020202020204" pitchFamily="34" charset="0"/>
              <a:buChar char="•"/>
              <a:defRPr>
                <a:solidFill>
                  <a:srgbClr val="262626"/>
                </a:solidFill>
                <a:latin typeface="Arial" panose="020B0604020202020204" pitchFamily="34" charset="0"/>
                <a:ea typeface="黑体" panose="02010609060101010101" pitchFamily="49" charset="-122"/>
              </a:defRPr>
            </a:lvl5pPr>
            <a:lvl6pPr marL="2514600" indent="-228600" defTabSz="1217295" eaLnBrk="0" fontAlgn="base" hangingPunct="0">
              <a:lnSpc>
                <a:spcPct val="90000"/>
              </a:lnSpc>
              <a:spcBef>
                <a:spcPts val="500"/>
              </a:spcBef>
              <a:spcAft>
                <a:spcPct val="0"/>
              </a:spcAft>
              <a:buFont typeface="Arial" panose="020B0604020202020204" pitchFamily="34" charset="0"/>
              <a:buChar char="•"/>
              <a:defRPr>
                <a:solidFill>
                  <a:srgbClr val="262626"/>
                </a:solidFill>
                <a:latin typeface="Arial" panose="020B0604020202020204" pitchFamily="34" charset="0"/>
                <a:ea typeface="黑体" panose="02010609060101010101" pitchFamily="49" charset="-122"/>
              </a:defRPr>
            </a:lvl6pPr>
            <a:lvl7pPr marL="2971800" indent="-228600" defTabSz="1217295" eaLnBrk="0" fontAlgn="base" hangingPunct="0">
              <a:lnSpc>
                <a:spcPct val="90000"/>
              </a:lnSpc>
              <a:spcBef>
                <a:spcPts val="500"/>
              </a:spcBef>
              <a:spcAft>
                <a:spcPct val="0"/>
              </a:spcAft>
              <a:buFont typeface="Arial" panose="020B0604020202020204" pitchFamily="34" charset="0"/>
              <a:buChar char="•"/>
              <a:defRPr>
                <a:solidFill>
                  <a:srgbClr val="262626"/>
                </a:solidFill>
                <a:latin typeface="Arial" panose="020B0604020202020204" pitchFamily="34" charset="0"/>
                <a:ea typeface="黑体" panose="02010609060101010101" pitchFamily="49" charset="-122"/>
              </a:defRPr>
            </a:lvl7pPr>
            <a:lvl8pPr marL="3429000" indent="-228600" defTabSz="1217295" eaLnBrk="0" fontAlgn="base" hangingPunct="0">
              <a:lnSpc>
                <a:spcPct val="90000"/>
              </a:lnSpc>
              <a:spcBef>
                <a:spcPts val="500"/>
              </a:spcBef>
              <a:spcAft>
                <a:spcPct val="0"/>
              </a:spcAft>
              <a:buFont typeface="Arial" panose="020B0604020202020204" pitchFamily="34" charset="0"/>
              <a:buChar char="•"/>
              <a:defRPr>
                <a:solidFill>
                  <a:srgbClr val="262626"/>
                </a:solidFill>
                <a:latin typeface="Arial" panose="020B0604020202020204" pitchFamily="34" charset="0"/>
                <a:ea typeface="黑体" panose="02010609060101010101" pitchFamily="49" charset="-122"/>
              </a:defRPr>
            </a:lvl8pPr>
            <a:lvl9pPr marL="3886200" indent="-228600" defTabSz="1217295" eaLnBrk="0" fontAlgn="base" hangingPunct="0">
              <a:lnSpc>
                <a:spcPct val="90000"/>
              </a:lnSpc>
              <a:spcBef>
                <a:spcPts val="500"/>
              </a:spcBef>
              <a:spcAft>
                <a:spcPct val="0"/>
              </a:spcAft>
              <a:buFont typeface="Arial" panose="020B0604020202020204" pitchFamily="34" charset="0"/>
              <a:buChar char="•"/>
              <a:defRPr>
                <a:solidFill>
                  <a:srgbClr val="262626"/>
                </a:solidFill>
                <a:latin typeface="Arial" panose="020B0604020202020204" pitchFamily="34" charset="0"/>
                <a:ea typeface="黑体" panose="02010609060101010101" pitchFamily="49" charset="-122"/>
              </a:defRPr>
            </a:lvl9pPr>
          </a:lstStyle>
          <a:p>
            <a:pPr marL="0" lvl="0" indent="0" algn="just">
              <a:lnSpc>
                <a:spcPct val="120000"/>
              </a:lnSpc>
              <a:spcBef>
                <a:spcPts val="0"/>
              </a:spcBef>
              <a:spcAft>
                <a:spcPts val="0"/>
              </a:spcAft>
              <a:buSzPct val="100000"/>
              <a:buNone/>
            </a:pPr>
            <a:r>
              <a:rPr lang="zh-CN" altLang="en-US" sz="2000" spc="150">
                <a:solidFill>
                  <a:schemeClr val="tx1">
                    <a:lumMod val="75000"/>
                    <a:lumOff val="25000"/>
                  </a:schemeClr>
                </a:solidFill>
                <a:cs typeface="+mn-ea"/>
                <a:sym typeface="+mn-lt"/>
              </a:rPr>
              <a:t>目标成本法</a:t>
            </a:r>
            <a:endParaRPr lang="zh-CN" altLang="en-US" sz="2000" spc="150">
              <a:solidFill>
                <a:schemeClr val="tx1">
                  <a:lumMod val="75000"/>
                  <a:lumOff val="25000"/>
                </a:schemeClr>
              </a:solidFill>
              <a:cs typeface="+mn-ea"/>
              <a:sym typeface="+mn-lt"/>
            </a:endParaRPr>
          </a:p>
        </p:txBody>
      </p:sp>
      <p:sp>
        <p:nvSpPr>
          <p:cNvPr id="69" name="Freeform 23"/>
          <p:cNvSpPr>
            <a:spLocks noEditPoints="1"/>
          </p:cNvSpPr>
          <p:nvPr>
            <p:custDataLst>
              <p:tags r:id="rId15"/>
            </p:custDataLst>
          </p:nvPr>
        </p:nvSpPr>
        <p:spPr bwMode="auto">
          <a:xfrm>
            <a:off x="7186295" y="4312285"/>
            <a:ext cx="534670" cy="534670"/>
          </a:xfrm>
          <a:custGeom>
            <a:avLst/>
            <a:gdLst>
              <a:gd name="T0" fmla="*/ 192 w 384"/>
              <a:gd name="T1" fmla="*/ 0 h 384"/>
              <a:gd name="T2" fmla="*/ 0 w 384"/>
              <a:gd name="T3" fmla="*/ 192 h 384"/>
              <a:gd name="T4" fmla="*/ 192 w 384"/>
              <a:gd name="T5" fmla="*/ 384 h 384"/>
              <a:gd name="T6" fmla="*/ 384 w 384"/>
              <a:gd name="T7" fmla="*/ 192 h 384"/>
              <a:gd name="T8" fmla="*/ 192 w 384"/>
              <a:gd name="T9" fmla="*/ 0 h 384"/>
              <a:gd name="T10" fmla="*/ 192 w 384"/>
              <a:gd name="T11" fmla="*/ 349 h 384"/>
              <a:gd name="T12" fmla="*/ 35 w 384"/>
              <a:gd name="T13" fmla="*/ 192 h 384"/>
              <a:gd name="T14" fmla="*/ 192 w 384"/>
              <a:gd name="T15" fmla="*/ 35 h 384"/>
              <a:gd name="T16" fmla="*/ 349 w 384"/>
              <a:gd name="T17" fmla="*/ 192 h 384"/>
              <a:gd name="T18" fmla="*/ 192 w 384"/>
              <a:gd name="T19" fmla="*/ 34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84">
                <a:moveTo>
                  <a:pt x="192" y="0"/>
                </a:moveTo>
                <a:cubicBezTo>
                  <a:pt x="86" y="0"/>
                  <a:pt x="0" y="86"/>
                  <a:pt x="0" y="192"/>
                </a:cubicBezTo>
                <a:cubicBezTo>
                  <a:pt x="0" y="298"/>
                  <a:pt x="86" y="384"/>
                  <a:pt x="192" y="384"/>
                </a:cubicBezTo>
                <a:cubicBezTo>
                  <a:pt x="298" y="384"/>
                  <a:pt x="384" y="298"/>
                  <a:pt x="384" y="192"/>
                </a:cubicBezTo>
                <a:cubicBezTo>
                  <a:pt x="384" y="86"/>
                  <a:pt x="298" y="0"/>
                  <a:pt x="192" y="0"/>
                </a:cubicBezTo>
                <a:close/>
                <a:moveTo>
                  <a:pt x="192" y="349"/>
                </a:moveTo>
                <a:cubicBezTo>
                  <a:pt x="105" y="349"/>
                  <a:pt x="35" y="278"/>
                  <a:pt x="35" y="192"/>
                </a:cubicBezTo>
                <a:cubicBezTo>
                  <a:pt x="35" y="105"/>
                  <a:pt x="105" y="35"/>
                  <a:pt x="192" y="35"/>
                </a:cubicBezTo>
                <a:cubicBezTo>
                  <a:pt x="278" y="35"/>
                  <a:pt x="349" y="105"/>
                  <a:pt x="349" y="192"/>
                </a:cubicBezTo>
                <a:cubicBezTo>
                  <a:pt x="349" y="278"/>
                  <a:pt x="278" y="349"/>
                  <a:pt x="192" y="349"/>
                </a:cubicBezTo>
                <a:close/>
              </a:path>
            </a:pathLst>
          </a:custGeom>
          <a:solidFill>
            <a:schemeClr val="accent6"/>
          </a:solidFill>
          <a:ln>
            <a:noFill/>
          </a:ln>
        </p:spPr>
        <p:txBody>
          <a:bodyPr/>
          <a:lstStyle/>
          <a:p>
            <a:pPr eaLnBrk="1" hangingPunct="1">
              <a:spcBef>
                <a:spcPts val="0"/>
              </a:spcBef>
              <a:spcAft>
                <a:spcPts val="0"/>
              </a:spcAft>
            </a:pPr>
            <a:endParaRPr lang="en-US" sz="1400" kern="0" dirty="0">
              <a:solidFill>
                <a:schemeClr val="tx1"/>
              </a:solidFill>
              <a:cs typeface="+mn-ea"/>
              <a:sym typeface="+mn-lt"/>
            </a:endParaRPr>
          </a:p>
        </p:txBody>
      </p:sp>
      <p:sp>
        <p:nvSpPr>
          <p:cNvPr id="70" name="Freeform 26"/>
          <p:cNvSpPr>
            <a:spLocks noEditPoints="1"/>
          </p:cNvSpPr>
          <p:nvPr>
            <p:custDataLst>
              <p:tags r:id="rId16"/>
            </p:custDataLst>
          </p:nvPr>
        </p:nvSpPr>
        <p:spPr bwMode="auto">
          <a:xfrm>
            <a:off x="7336790" y="4512945"/>
            <a:ext cx="222885" cy="133985"/>
          </a:xfrm>
          <a:custGeom>
            <a:avLst/>
            <a:gdLst>
              <a:gd name="T0" fmla="*/ 308 w 400"/>
              <a:gd name="T1" fmla="*/ 120 h 240"/>
              <a:gd name="T2" fmla="*/ 353 w 400"/>
              <a:gd name="T3" fmla="*/ 33 h 240"/>
              <a:gd name="T4" fmla="*/ 380 w 400"/>
              <a:gd name="T5" fmla="*/ 33 h 240"/>
              <a:gd name="T6" fmla="*/ 307 w 400"/>
              <a:gd name="T7" fmla="*/ 0 h 240"/>
              <a:gd name="T8" fmla="*/ 106 w 400"/>
              <a:gd name="T9" fmla="*/ 0 h 240"/>
              <a:gd name="T10" fmla="*/ 0 w 400"/>
              <a:gd name="T11" fmla="*/ 120 h 240"/>
              <a:gd name="T12" fmla="*/ 106 w 400"/>
              <a:gd name="T13" fmla="*/ 240 h 240"/>
              <a:gd name="T14" fmla="*/ 307 w 400"/>
              <a:gd name="T15" fmla="*/ 240 h 240"/>
              <a:gd name="T16" fmla="*/ 380 w 400"/>
              <a:gd name="T17" fmla="*/ 206 h 240"/>
              <a:gd name="T18" fmla="*/ 353 w 400"/>
              <a:gd name="T19" fmla="*/ 206 h 240"/>
              <a:gd name="T20" fmla="*/ 308 w 400"/>
              <a:gd name="T21" fmla="*/ 120 h 240"/>
              <a:gd name="T22" fmla="*/ 254 w 400"/>
              <a:gd name="T23" fmla="*/ 156 h 240"/>
              <a:gd name="T24" fmla="*/ 240 w 400"/>
              <a:gd name="T25" fmla="*/ 156 h 240"/>
              <a:gd name="T26" fmla="*/ 181 w 400"/>
              <a:gd name="T27" fmla="*/ 129 h 240"/>
              <a:gd name="T28" fmla="*/ 172 w 400"/>
              <a:gd name="T29" fmla="*/ 152 h 240"/>
              <a:gd name="T30" fmla="*/ 147 w 400"/>
              <a:gd name="T31" fmla="*/ 160 h 240"/>
              <a:gd name="T32" fmla="*/ 76 w 400"/>
              <a:gd name="T33" fmla="*/ 95 h 240"/>
              <a:gd name="T34" fmla="*/ 72 w 400"/>
              <a:gd name="T35" fmla="*/ 84 h 240"/>
              <a:gd name="T36" fmla="*/ 86 w 400"/>
              <a:gd name="T37" fmla="*/ 84 h 240"/>
              <a:gd name="T38" fmla="*/ 145 w 400"/>
              <a:gd name="T39" fmla="*/ 111 h 240"/>
              <a:gd name="T40" fmla="*/ 154 w 400"/>
              <a:gd name="T41" fmla="*/ 88 h 240"/>
              <a:gd name="T42" fmla="*/ 178 w 400"/>
              <a:gd name="T43" fmla="*/ 80 h 240"/>
              <a:gd name="T44" fmla="*/ 250 w 400"/>
              <a:gd name="T45" fmla="*/ 145 h 240"/>
              <a:gd name="T46" fmla="*/ 254 w 400"/>
              <a:gd name="T47" fmla="*/ 156 h 240"/>
              <a:gd name="T48" fmla="*/ 377 w 400"/>
              <a:gd name="T49" fmla="*/ 78 h 240"/>
              <a:gd name="T50" fmla="*/ 362 w 400"/>
              <a:gd name="T51" fmla="*/ 78 h 240"/>
              <a:gd name="T52" fmla="*/ 340 w 400"/>
              <a:gd name="T53" fmla="*/ 118 h 240"/>
              <a:gd name="T54" fmla="*/ 362 w 400"/>
              <a:gd name="T55" fmla="*/ 158 h 240"/>
              <a:gd name="T56" fmla="*/ 377 w 400"/>
              <a:gd name="T57" fmla="*/ 158 h 240"/>
              <a:gd name="T58" fmla="*/ 400 w 400"/>
              <a:gd name="T59" fmla="*/ 118 h 240"/>
              <a:gd name="T60" fmla="*/ 377 w 400"/>
              <a:gd name="T61" fmla="*/ 78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00" h="240">
                <a:moveTo>
                  <a:pt x="308" y="120"/>
                </a:moveTo>
                <a:cubicBezTo>
                  <a:pt x="308" y="65"/>
                  <a:pt x="333" y="33"/>
                  <a:pt x="353" y="33"/>
                </a:cubicBezTo>
                <a:cubicBezTo>
                  <a:pt x="361" y="33"/>
                  <a:pt x="380" y="33"/>
                  <a:pt x="380" y="33"/>
                </a:cubicBezTo>
                <a:cubicBezTo>
                  <a:pt x="366" y="12"/>
                  <a:pt x="355" y="0"/>
                  <a:pt x="307" y="0"/>
                </a:cubicBezTo>
                <a:cubicBezTo>
                  <a:pt x="106" y="0"/>
                  <a:pt x="106" y="0"/>
                  <a:pt x="106" y="0"/>
                </a:cubicBezTo>
                <a:cubicBezTo>
                  <a:pt x="32" y="0"/>
                  <a:pt x="0" y="69"/>
                  <a:pt x="0" y="120"/>
                </a:cubicBezTo>
                <a:cubicBezTo>
                  <a:pt x="0" y="171"/>
                  <a:pt x="32" y="240"/>
                  <a:pt x="106" y="240"/>
                </a:cubicBezTo>
                <a:cubicBezTo>
                  <a:pt x="307" y="240"/>
                  <a:pt x="307" y="240"/>
                  <a:pt x="307" y="240"/>
                </a:cubicBezTo>
                <a:cubicBezTo>
                  <a:pt x="355" y="240"/>
                  <a:pt x="366" y="227"/>
                  <a:pt x="380" y="206"/>
                </a:cubicBezTo>
                <a:cubicBezTo>
                  <a:pt x="380" y="206"/>
                  <a:pt x="373" y="206"/>
                  <a:pt x="353" y="206"/>
                </a:cubicBezTo>
                <a:cubicBezTo>
                  <a:pt x="333" y="206"/>
                  <a:pt x="308" y="175"/>
                  <a:pt x="308" y="120"/>
                </a:cubicBezTo>
                <a:close/>
                <a:moveTo>
                  <a:pt x="254" y="156"/>
                </a:moveTo>
                <a:cubicBezTo>
                  <a:pt x="250" y="161"/>
                  <a:pt x="240" y="156"/>
                  <a:pt x="240" y="156"/>
                </a:cubicBezTo>
                <a:cubicBezTo>
                  <a:pt x="181" y="129"/>
                  <a:pt x="181" y="129"/>
                  <a:pt x="181" y="129"/>
                </a:cubicBezTo>
                <a:cubicBezTo>
                  <a:pt x="181" y="129"/>
                  <a:pt x="176" y="143"/>
                  <a:pt x="172" y="152"/>
                </a:cubicBezTo>
                <a:cubicBezTo>
                  <a:pt x="167" y="162"/>
                  <a:pt x="164" y="172"/>
                  <a:pt x="147" y="160"/>
                </a:cubicBezTo>
                <a:cubicBezTo>
                  <a:pt x="130" y="148"/>
                  <a:pt x="76" y="95"/>
                  <a:pt x="76" y="95"/>
                </a:cubicBezTo>
                <a:cubicBezTo>
                  <a:pt x="76" y="95"/>
                  <a:pt x="69" y="90"/>
                  <a:pt x="72" y="84"/>
                </a:cubicBezTo>
                <a:cubicBezTo>
                  <a:pt x="76" y="79"/>
                  <a:pt x="86" y="84"/>
                  <a:pt x="86" y="84"/>
                </a:cubicBezTo>
                <a:cubicBezTo>
                  <a:pt x="145" y="111"/>
                  <a:pt x="145" y="111"/>
                  <a:pt x="145" y="111"/>
                </a:cubicBezTo>
                <a:cubicBezTo>
                  <a:pt x="145" y="111"/>
                  <a:pt x="150" y="97"/>
                  <a:pt x="154" y="88"/>
                </a:cubicBezTo>
                <a:cubicBezTo>
                  <a:pt x="158" y="79"/>
                  <a:pt x="161" y="68"/>
                  <a:pt x="178" y="80"/>
                </a:cubicBezTo>
                <a:cubicBezTo>
                  <a:pt x="195" y="92"/>
                  <a:pt x="250" y="145"/>
                  <a:pt x="250" y="145"/>
                </a:cubicBezTo>
                <a:cubicBezTo>
                  <a:pt x="250" y="145"/>
                  <a:pt x="257" y="150"/>
                  <a:pt x="254" y="156"/>
                </a:cubicBezTo>
                <a:close/>
                <a:moveTo>
                  <a:pt x="377" y="78"/>
                </a:moveTo>
                <a:cubicBezTo>
                  <a:pt x="362" y="78"/>
                  <a:pt x="362" y="78"/>
                  <a:pt x="362" y="78"/>
                </a:cubicBezTo>
                <a:cubicBezTo>
                  <a:pt x="351" y="78"/>
                  <a:pt x="340" y="94"/>
                  <a:pt x="340" y="118"/>
                </a:cubicBezTo>
                <a:cubicBezTo>
                  <a:pt x="340" y="143"/>
                  <a:pt x="351" y="158"/>
                  <a:pt x="362" y="158"/>
                </a:cubicBezTo>
                <a:cubicBezTo>
                  <a:pt x="377" y="158"/>
                  <a:pt x="377" y="158"/>
                  <a:pt x="377" y="158"/>
                </a:cubicBezTo>
                <a:cubicBezTo>
                  <a:pt x="388" y="158"/>
                  <a:pt x="400" y="143"/>
                  <a:pt x="400" y="118"/>
                </a:cubicBezTo>
                <a:cubicBezTo>
                  <a:pt x="400" y="94"/>
                  <a:pt x="388" y="78"/>
                  <a:pt x="377" y="78"/>
                </a:cubicBezTo>
                <a:close/>
              </a:path>
            </a:pathLst>
          </a:custGeom>
          <a:solidFill>
            <a:srgbClr val="A9D18E"/>
          </a:solidFill>
          <a:ln>
            <a:noFill/>
          </a:ln>
        </p:spPr>
        <p:txBody>
          <a:bodyPr/>
          <a:lstStyle/>
          <a:p>
            <a:pPr eaLnBrk="1" hangingPunct="1">
              <a:spcBef>
                <a:spcPts val="0"/>
              </a:spcBef>
              <a:spcAft>
                <a:spcPts val="0"/>
              </a:spcAft>
            </a:pPr>
            <a:endParaRPr lang="en-US" kern="0" dirty="0">
              <a:solidFill>
                <a:schemeClr val="tx1"/>
              </a:solidFill>
              <a:cs typeface="+mn-ea"/>
              <a:sym typeface="+mn-lt"/>
            </a:endParaRPr>
          </a:p>
        </p:txBody>
      </p:sp>
      <p:sp>
        <p:nvSpPr>
          <p:cNvPr id="2" name="文本框 1"/>
          <p:cNvSpPr txBox="1"/>
          <p:nvPr>
            <p:custDataLst>
              <p:tags r:id="rId17"/>
            </p:custDataLst>
          </p:nvPr>
        </p:nvSpPr>
        <p:spPr>
          <a:xfrm>
            <a:off x="7767955" y="4115435"/>
            <a:ext cx="2327275" cy="928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ctr">
            <a:normAutofit/>
          </a:bodyPr>
          <a:lstStyle>
            <a:defPPr>
              <a:defRPr lang="zh-CN"/>
            </a:defPPr>
            <a:lvl1pPr algn="just" eaLnBrk="1" hangingPunct="1">
              <a:lnSpc>
                <a:spcPct val="90000"/>
              </a:lnSpc>
              <a:buClrTx/>
              <a:buSzTx/>
              <a:buFontTx/>
              <a:buNone/>
              <a:defRPr sz="1800">
                <a:latin typeface="+mn-lt"/>
                <a:ea typeface="+mn-ea"/>
              </a:defRPr>
            </a:lvl1pPr>
            <a:lvl2pPr marL="742950" indent="-285750">
              <a:lnSpc>
                <a:spcPct val="130000"/>
              </a:lnSpc>
              <a:buClr>
                <a:schemeClr val="tx1"/>
              </a:buClr>
              <a:buFont typeface="Wingdings" panose="05000000000000000000" pitchFamily="2" charset="2"/>
              <a:buChar char="ü"/>
              <a:defRPr sz="1600">
                <a:latin typeface="Arial" panose="020B0604020202020204" pitchFamily="34" charset="0"/>
                <a:ea typeface="黑体" panose="02010609060101010101" pitchFamily="49" charset="-122"/>
              </a:defRPr>
            </a:lvl2pPr>
            <a:lvl3pPr marL="1143000" indent="-228600">
              <a:lnSpc>
                <a:spcPct val="90000"/>
              </a:lnSpc>
              <a:spcBef>
                <a:spcPts val="500"/>
              </a:spcBef>
              <a:buFont typeface="Arial" panose="020B0604020202020204" pitchFamily="34" charset="0"/>
              <a:buChar char="•"/>
              <a:defRPr sz="2000">
                <a:solidFill>
                  <a:srgbClr val="262626"/>
                </a:solidFill>
                <a:latin typeface="Arial" panose="020B0604020202020204" pitchFamily="34" charset="0"/>
                <a:ea typeface="黑体" panose="02010609060101010101" pitchFamily="49" charset="-122"/>
              </a:defRPr>
            </a:lvl3pPr>
            <a:lvl4pPr marL="1600200" indent="-228600">
              <a:lnSpc>
                <a:spcPct val="90000"/>
              </a:lnSpc>
              <a:spcBef>
                <a:spcPts val="500"/>
              </a:spcBef>
              <a:buFont typeface="Arial" panose="020B0604020202020204" pitchFamily="34" charset="0"/>
              <a:buChar char="•"/>
              <a:defRPr>
                <a:solidFill>
                  <a:srgbClr val="262626"/>
                </a:solidFill>
                <a:latin typeface="Arial" panose="020B0604020202020204" pitchFamily="34" charset="0"/>
                <a:ea typeface="黑体" panose="02010609060101010101" pitchFamily="49" charset="-122"/>
              </a:defRPr>
            </a:lvl4pPr>
            <a:lvl5pPr marL="2057400" indent="-228600">
              <a:lnSpc>
                <a:spcPct val="90000"/>
              </a:lnSpc>
              <a:spcBef>
                <a:spcPts val="500"/>
              </a:spcBef>
              <a:buFont typeface="Arial" panose="020B0604020202020204" pitchFamily="34" charset="0"/>
              <a:buChar char="•"/>
              <a:defRPr>
                <a:solidFill>
                  <a:srgbClr val="262626"/>
                </a:solidFill>
                <a:latin typeface="Arial" panose="020B0604020202020204" pitchFamily="34" charset="0"/>
                <a:ea typeface="黑体" panose="02010609060101010101" pitchFamily="49" charset="-122"/>
              </a:defRPr>
            </a:lvl5pPr>
            <a:lvl6pPr marL="2514600" indent="-228600" defTabSz="1217295" eaLnBrk="0" fontAlgn="base" hangingPunct="0">
              <a:lnSpc>
                <a:spcPct val="90000"/>
              </a:lnSpc>
              <a:spcBef>
                <a:spcPts val="500"/>
              </a:spcBef>
              <a:spcAft>
                <a:spcPct val="0"/>
              </a:spcAft>
              <a:buFont typeface="Arial" panose="020B0604020202020204" pitchFamily="34" charset="0"/>
              <a:buChar char="•"/>
              <a:defRPr>
                <a:solidFill>
                  <a:srgbClr val="262626"/>
                </a:solidFill>
                <a:latin typeface="Arial" panose="020B0604020202020204" pitchFamily="34" charset="0"/>
                <a:ea typeface="黑体" panose="02010609060101010101" pitchFamily="49" charset="-122"/>
              </a:defRPr>
            </a:lvl6pPr>
            <a:lvl7pPr marL="2971800" indent="-228600" defTabSz="1217295" eaLnBrk="0" fontAlgn="base" hangingPunct="0">
              <a:lnSpc>
                <a:spcPct val="90000"/>
              </a:lnSpc>
              <a:spcBef>
                <a:spcPts val="500"/>
              </a:spcBef>
              <a:spcAft>
                <a:spcPct val="0"/>
              </a:spcAft>
              <a:buFont typeface="Arial" panose="020B0604020202020204" pitchFamily="34" charset="0"/>
              <a:buChar char="•"/>
              <a:defRPr>
                <a:solidFill>
                  <a:srgbClr val="262626"/>
                </a:solidFill>
                <a:latin typeface="Arial" panose="020B0604020202020204" pitchFamily="34" charset="0"/>
                <a:ea typeface="黑体" panose="02010609060101010101" pitchFamily="49" charset="-122"/>
              </a:defRPr>
            </a:lvl7pPr>
            <a:lvl8pPr marL="3429000" indent="-228600" defTabSz="1217295" eaLnBrk="0" fontAlgn="base" hangingPunct="0">
              <a:lnSpc>
                <a:spcPct val="90000"/>
              </a:lnSpc>
              <a:spcBef>
                <a:spcPts val="500"/>
              </a:spcBef>
              <a:spcAft>
                <a:spcPct val="0"/>
              </a:spcAft>
              <a:buFont typeface="Arial" panose="020B0604020202020204" pitchFamily="34" charset="0"/>
              <a:buChar char="•"/>
              <a:defRPr>
                <a:solidFill>
                  <a:srgbClr val="262626"/>
                </a:solidFill>
                <a:latin typeface="Arial" panose="020B0604020202020204" pitchFamily="34" charset="0"/>
                <a:ea typeface="黑体" panose="02010609060101010101" pitchFamily="49" charset="-122"/>
              </a:defRPr>
            </a:lvl8pPr>
            <a:lvl9pPr marL="3886200" indent="-228600" defTabSz="1217295" eaLnBrk="0" fontAlgn="base" hangingPunct="0">
              <a:lnSpc>
                <a:spcPct val="90000"/>
              </a:lnSpc>
              <a:spcBef>
                <a:spcPts val="500"/>
              </a:spcBef>
              <a:spcAft>
                <a:spcPct val="0"/>
              </a:spcAft>
              <a:buFont typeface="Arial" panose="020B0604020202020204" pitchFamily="34" charset="0"/>
              <a:buChar char="•"/>
              <a:defRPr>
                <a:solidFill>
                  <a:srgbClr val="262626"/>
                </a:solidFill>
                <a:latin typeface="Arial" panose="020B0604020202020204" pitchFamily="34" charset="0"/>
                <a:ea typeface="黑体" panose="02010609060101010101" pitchFamily="49" charset="-122"/>
              </a:defRPr>
            </a:lvl9pPr>
          </a:lstStyle>
          <a:p>
            <a:pPr marL="0" lvl="0" indent="0" algn="just">
              <a:lnSpc>
                <a:spcPct val="120000"/>
              </a:lnSpc>
              <a:spcBef>
                <a:spcPts val="0"/>
              </a:spcBef>
              <a:spcAft>
                <a:spcPts val="0"/>
              </a:spcAft>
              <a:buSzPct val="100000"/>
              <a:buNone/>
            </a:pPr>
            <a:r>
              <a:rPr lang="zh-CN" altLang="en-US" sz="2000" spc="150">
                <a:solidFill>
                  <a:schemeClr val="tx1">
                    <a:lumMod val="75000"/>
                    <a:lumOff val="25000"/>
                  </a:schemeClr>
                </a:solidFill>
                <a:cs typeface="+mn-ea"/>
                <a:sym typeface="+mn-lt"/>
              </a:rPr>
              <a:t>作业成本法</a:t>
            </a:r>
            <a:endParaRPr lang="zh-CN" altLang="en-US" sz="2000" spc="150">
              <a:solidFill>
                <a:schemeClr val="tx1">
                  <a:lumMod val="75000"/>
                  <a:lumOff val="25000"/>
                </a:schemeClr>
              </a:solidFill>
              <a:cs typeface="+mn-ea"/>
              <a:sym typeface="+mn-lt"/>
            </a:endParaRPr>
          </a:p>
        </p:txBody>
      </p:sp>
      <p:grpSp>
        <p:nvGrpSpPr>
          <p:cNvPr id="73" name="icon"/>
          <p:cNvGrpSpPr/>
          <p:nvPr>
            <p:custDataLst>
              <p:tags r:id="rId18"/>
            </p:custDataLst>
          </p:nvPr>
        </p:nvGrpSpPr>
        <p:grpSpPr bwMode="auto">
          <a:xfrm>
            <a:off x="4321313" y="2293620"/>
            <a:ext cx="206734" cy="274320"/>
            <a:chOff x="2298" y="620"/>
            <a:chExt cx="3084" cy="3080"/>
          </a:xfrm>
          <a:solidFill>
            <a:schemeClr val="accent1"/>
          </a:solidFill>
        </p:grpSpPr>
        <p:sp>
          <p:nvSpPr>
            <p:cNvPr id="74" name="PA-任意多边形 198"/>
            <p:cNvSpPr>
              <a:spLocks noEditPoints="1"/>
            </p:cNvSpPr>
            <p:nvPr>
              <p:custDataLst>
                <p:tags r:id="rId19"/>
              </p:custDataLst>
            </p:nvPr>
          </p:nvSpPr>
          <p:spPr bwMode="auto">
            <a:xfrm>
              <a:off x="4131" y="3332"/>
              <a:ext cx="259" cy="259"/>
            </a:xfrm>
            <a:custGeom>
              <a:avLst/>
              <a:gdLst>
                <a:gd name="T0" fmla="*/ 344 w 688"/>
                <a:gd name="T1" fmla="*/ 0 h 688"/>
                <a:gd name="T2" fmla="*/ 0 w 688"/>
                <a:gd name="T3" fmla="*/ 344 h 688"/>
                <a:gd name="T4" fmla="*/ 344 w 688"/>
                <a:gd name="T5" fmla="*/ 688 h 688"/>
                <a:gd name="T6" fmla="*/ 688 w 688"/>
                <a:gd name="T7" fmla="*/ 344 h 688"/>
                <a:gd name="T8" fmla="*/ 344 w 688"/>
                <a:gd name="T9" fmla="*/ 0 h 688"/>
                <a:gd name="T10" fmla="*/ 344 w 688"/>
                <a:gd name="T11" fmla="*/ 448 h 688"/>
                <a:gd name="T12" fmla="*/ 240 w 688"/>
                <a:gd name="T13" fmla="*/ 344 h 688"/>
                <a:gd name="T14" fmla="*/ 344 w 688"/>
                <a:gd name="T15" fmla="*/ 240 h 688"/>
                <a:gd name="T16" fmla="*/ 448 w 688"/>
                <a:gd name="T17" fmla="*/ 344 h 688"/>
                <a:gd name="T18" fmla="*/ 344 w 688"/>
                <a:gd name="T19" fmla="*/ 448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88" h="688">
                  <a:moveTo>
                    <a:pt x="344" y="0"/>
                  </a:moveTo>
                  <a:cubicBezTo>
                    <a:pt x="155" y="0"/>
                    <a:pt x="0" y="154"/>
                    <a:pt x="0" y="344"/>
                  </a:cubicBezTo>
                  <a:cubicBezTo>
                    <a:pt x="0" y="533"/>
                    <a:pt x="155" y="688"/>
                    <a:pt x="344" y="688"/>
                  </a:cubicBezTo>
                  <a:cubicBezTo>
                    <a:pt x="534" y="688"/>
                    <a:pt x="688" y="533"/>
                    <a:pt x="688" y="344"/>
                  </a:cubicBezTo>
                  <a:cubicBezTo>
                    <a:pt x="688" y="154"/>
                    <a:pt x="534" y="0"/>
                    <a:pt x="344" y="0"/>
                  </a:cubicBezTo>
                  <a:close/>
                  <a:moveTo>
                    <a:pt x="344" y="448"/>
                  </a:moveTo>
                  <a:cubicBezTo>
                    <a:pt x="287" y="448"/>
                    <a:pt x="240" y="401"/>
                    <a:pt x="240" y="344"/>
                  </a:cubicBezTo>
                  <a:cubicBezTo>
                    <a:pt x="240" y="286"/>
                    <a:pt x="287" y="240"/>
                    <a:pt x="344" y="240"/>
                  </a:cubicBezTo>
                  <a:cubicBezTo>
                    <a:pt x="402" y="240"/>
                    <a:pt x="448" y="286"/>
                    <a:pt x="448" y="344"/>
                  </a:cubicBezTo>
                  <a:cubicBezTo>
                    <a:pt x="448" y="401"/>
                    <a:pt x="402" y="448"/>
                    <a:pt x="344" y="448"/>
                  </a:cubicBezTo>
                  <a:close/>
                </a:path>
              </a:pathLst>
            </a:custGeom>
            <a:solidFill>
              <a:srgbClr val="8FAADC"/>
            </a:solidFill>
            <a:ln>
              <a:noFill/>
            </a:ln>
          </p:spPr>
          <p:txBody>
            <a:bodyPr vert="horz" wrap="square" lIns="91440" tIns="45720" rIns="91440" bIns="45720" numCol="1" anchor="t" anchorCtr="0" compatLnSpc="0">
              <a:noAutofit/>
            </a:bodyPr>
            <a:lstStyle/>
            <a:p>
              <a:pPr lvl="0" algn="l">
                <a:spcBef>
                  <a:spcPts val="0"/>
                </a:spcBef>
                <a:spcAft>
                  <a:spcPts val="0"/>
                </a:spcAft>
                <a:buClrTx/>
                <a:buSzTx/>
                <a:buFontTx/>
              </a:pPr>
              <a:endParaRPr lang="en-US" sz="1400" kern="0" dirty="0">
                <a:solidFill>
                  <a:schemeClr val="tx1"/>
                </a:solidFill>
                <a:cs typeface="+mn-ea"/>
                <a:sym typeface="+mn-lt"/>
              </a:endParaRPr>
            </a:p>
          </p:txBody>
        </p:sp>
        <p:sp>
          <p:nvSpPr>
            <p:cNvPr id="75" name="PA-任意多边形 199"/>
            <p:cNvSpPr>
              <a:spLocks noEditPoints="1"/>
            </p:cNvSpPr>
            <p:nvPr>
              <p:custDataLst>
                <p:tags r:id="rId20"/>
              </p:custDataLst>
            </p:nvPr>
          </p:nvSpPr>
          <p:spPr bwMode="auto">
            <a:xfrm>
              <a:off x="2473" y="800"/>
              <a:ext cx="259" cy="259"/>
            </a:xfrm>
            <a:custGeom>
              <a:avLst/>
              <a:gdLst>
                <a:gd name="T0" fmla="*/ 344 w 688"/>
                <a:gd name="T1" fmla="*/ 0 h 688"/>
                <a:gd name="T2" fmla="*/ 0 w 688"/>
                <a:gd name="T3" fmla="*/ 344 h 688"/>
                <a:gd name="T4" fmla="*/ 344 w 688"/>
                <a:gd name="T5" fmla="*/ 688 h 688"/>
                <a:gd name="T6" fmla="*/ 688 w 688"/>
                <a:gd name="T7" fmla="*/ 344 h 688"/>
                <a:gd name="T8" fmla="*/ 344 w 688"/>
                <a:gd name="T9" fmla="*/ 0 h 688"/>
                <a:gd name="T10" fmla="*/ 344 w 688"/>
                <a:gd name="T11" fmla="*/ 448 h 688"/>
                <a:gd name="T12" fmla="*/ 240 w 688"/>
                <a:gd name="T13" fmla="*/ 344 h 688"/>
                <a:gd name="T14" fmla="*/ 344 w 688"/>
                <a:gd name="T15" fmla="*/ 240 h 688"/>
                <a:gd name="T16" fmla="*/ 448 w 688"/>
                <a:gd name="T17" fmla="*/ 344 h 688"/>
                <a:gd name="T18" fmla="*/ 344 w 688"/>
                <a:gd name="T19" fmla="*/ 448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88" h="688">
                  <a:moveTo>
                    <a:pt x="344" y="0"/>
                  </a:moveTo>
                  <a:cubicBezTo>
                    <a:pt x="154" y="0"/>
                    <a:pt x="0" y="154"/>
                    <a:pt x="0" y="344"/>
                  </a:cubicBezTo>
                  <a:cubicBezTo>
                    <a:pt x="0" y="534"/>
                    <a:pt x="154" y="688"/>
                    <a:pt x="344" y="688"/>
                  </a:cubicBezTo>
                  <a:cubicBezTo>
                    <a:pt x="534" y="688"/>
                    <a:pt x="688" y="534"/>
                    <a:pt x="688" y="344"/>
                  </a:cubicBezTo>
                  <a:cubicBezTo>
                    <a:pt x="688" y="154"/>
                    <a:pt x="534" y="0"/>
                    <a:pt x="344" y="0"/>
                  </a:cubicBezTo>
                  <a:close/>
                  <a:moveTo>
                    <a:pt x="344" y="448"/>
                  </a:moveTo>
                  <a:cubicBezTo>
                    <a:pt x="287" y="448"/>
                    <a:pt x="240" y="401"/>
                    <a:pt x="240" y="344"/>
                  </a:cubicBezTo>
                  <a:cubicBezTo>
                    <a:pt x="240" y="287"/>
                    <a:pt x="287" y="240"/>
                    <a:pt x="344" y="240"/>
                  </a:cubicBezTo>
                  <a:cubicBezTo>
                    <a:pt x="402" y="240"/>
                    <a:pt x="448" y="287"/>
                    <a:pt x="448" y="344"/>
                  </a:cubicBezTo>
                  <a:cubicBezTo>
                    <a:pt x="448" y="401"/>
                    <a:pt x="402" y="448"/>
                    <a:pt x="344" y="448"/>
                  </a:cubicBezTo>
                  <a:close/>
                </a:path>
              </a:pathLst>
            </a:custGeom>
            <a:solidFill>
              <a:srgbClr val="8FAADC"/>
            </a:solidFill>
            <a:ln>
              <a:noFill/>
            </a:ln>
          </p:spPr>
          <p:txBody>
            <a:bodyPr vert="horz" wrap="square" lIns="91440" tIns="45720" rIns="91440" bIns="45720" numCol="1" anchor="t" anchorCtr="0" compatLnSpc="0">
              <a:noAutofit/>
            </a:bodyPr>
            <a:lstStyle/>
            <a:p>
              <a:pPr lvl="0" algn="l">
                <a:spcBef>
                  <a:spcPts val="0"/>
                </a:spcBef>
                <a:spcAft>
                  <a:spcPts val="0"/>
                </a:spcAft>
                <a:buClrTx/>
                <a:buSzTx/>
                <a:buFontTx/>
              </a:pPr>
              <a:endParaRPr lang="en-US" sz="1400" kern="0" dirty="0">
                <a:solidFill>
                  <a:schemeClr val="tx1"/>
                </a:solidFill>
                <a:cs typeface="+mn-ea"/>
                <a:sym typeface="+mn-lt"/>
              </a:endParaRPr>
            </a:p>
          </p:txBody>
        </p:sp>
        <p:sp>
          <p:nvSpPr>
            <p:cNvPr id="76" name="PA-任意多边形 200"/>
            <p:cNvSpPr/>
            <p:nvPr>
              <p:custDataLst>
                <p:tags r:id="rId21"/>
              </p:custDataLst>
            </p:nvPr>
          </p:nvSpPr>
          <p:spPr bwMode="auto">
            <a:xfrm>
              <a:off x="4215" y="753"/>
              <a:ext cx="100" cy="94"/>
            </a:xfrm>
            <a:custGeom>
              <a:avLst/>
              <a:gdLst>
                <a:gd name="T0" fmla="*/ 166 w 265"/>
                <a:gd name="T1" fmla="*/ 19 h 250"/>
                <a:gd name="T2" fmla="*/ 35 w 265"/>
                <a:gd name="T3" fmla="*/ 45 h 250"/>
                <a:gd name="T4" fmla="*/ 10 w 265"/>
                <a:gd name="T5" fmla="*/ 84 h 250"/>
                <a:gd name="T6" fmla="*/ 0 w 265"/>
                <a:gd name="T7" fmla="*/ 130 h 250"/>
                <a:gd name="T8" fmla="*/ 10 w 265"/>
                <a:gd name="T9" fmla="*/ 176 h 250"/>
                <a:gd name="T10" fmla="*/ 35 w 265"/>
                <a:gd name="T11" fmla="*/ 215 h 250"/>
                <a:gd name="T12" fmla="*/ 74 w 265"/>
                <a:gd name="T13" fmla="*/ 241 h 250"/>
                <a:gd name="T14" fmla="*/ 120 w 265"/>
                <a:gd name="T15" fmla="*/ 250 h 250"/>
                <a:gd name="T16" fmla="*/ 166 w 265"/>
                <a:gd name="T17" fmla="*/ 241 h 250"/>
                <a:gd name="T18" fmla="*/ 205 w 265"/>
                <a:gd name="T19" fmla="*/ 215 h 250"/>
                <a:gd name="T20" fmla="*/ 166 w 265"/>
                <a:gd name="T21" fmla="*/ 19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5" h="250">
                  <a:moveTo>
                    <a:pt x="166" y="19"/>
                  </a:moveTo>
                  <a:cubicBezTo>
                    <a:pt x="117" y="0"/>
                    <a:pt x="67" y="14"/>
                    <a:pt x="35" y="45"/>
                  </a:cubicBezTo>
                  <a:cubicBezTo>
                    <a:pt x="25" y="56"/>
                    <a:pt x="16" y="69"/>
                    <a:pt x="10" y="84"/>
                  </a:cubicBezTo>
                  <a:cubicBezTo>
                    <a:pt x="3" y="100"/>
                    <a:pt x="0" y="114"/>
                    <a:pt x="0" y="130"/>
                  </a:cubicBezTo>
                  <a:cubicBezTo>
                    <a:pt x="0" y="146"/>
                    <a:pt x="3" y="160"/>
                    <a:pt x="10" y="176"/>
                  </a:cubicBezTo>
                  <a:cubicBezTo>
                    <a:pt x="13" y="183"/>
                    <a:pt x="24" y="204"/>
                    <a:pt x="35" y="215"/>
                  </a:cubicBezTo>
                  <a:cubicBezTo>
                    <a:pt x="46" y="225"/>
                    <a:pt x="59" y="235"/>
                    <a:pt x="74" y="241"/>
                  </a:cubicBezTo>
                  <a:cubicBezTo>
                    <a:pt x="90" y="247"/>
                    <a:pt x="106" y="250"/>
                    <a:pt x="120" y="250"/>
                  </a:cubicBezTo>
                  <a:cubicBezTo>
                    <a:pt x="135" y="250"/>
                    <a:pt x="151" y="247"/>
                    <a:pt x="166" y="241"/>
                  </a:cubicBezTo>
                  <a:cubicBezTo>
                    <a:pt x="181" y="235"/>
                    <a:pt x="196" y="225"/>
                    <a:pt x="205" y="215"/>
                  </a:cubicBezTo>
                  <a:cubicBezTo>
                    <a:pt x="265" y="157"/>
                    <a:pt x="246" y="53"/>
                    <a:pt x="166" y="19"/>
                  </a:cubicBezTo>
                </a:path>
              </a:pathLst>
            </a:custGeom>
            <a:solidFill>
              <a:srgbClr val="8FAADC"/>
            </a:solidFill>
            <a:ln>
              <a:noFill/>
            </a:ln>
          </p:spPr>
          <p:txBody>
            <a:bodyPr vert="horz" wrap="square" lIns="91440" tIns="45720" rIns="91440" bIns="45720" numCol="1" anchor="t" anchorCtr="0" compatLnSpc="0">
              <a:noAutofit/>
            </a:bodyPr>
            <a:lstStyle/>
            <a:p>
              <a:pPr lvl="0" algn="l">
                <a:spcBef>
                  <a:spcPts val="0"/>
                </a:spcBef>
                <a:spcAft>
                  <a:spcPts val="0"/>
                </a:spcAft>
                <a:buClrTx/>
                <a:buSzTx/>
                <a:buFontTx/>
              </a:pPr>
              <a:endParaRPr lang="en-US" sz="1400" kern="0" dirty="0">
                <a:solidFill>
                  <a:schemeClr val="tx1"/>
                </a:solidFill>
                <a:cs typeface="+mn-ea"/>
                <a:sym typeface="+mn-lt"/>
              </a:endParaRPr>
            </a:p>
          </p:txBody>
        </p:sp>
        <p:sp>
          <p:nvSpPr>
            <p:cNvPr id="77" name="PA-任意多边形 201"/>
            <p:cNvSpPr/>
            <p:nvPr>
              <p:custDataLst>
                <p:tags r:id="rId22"/>
              </p:custDataLst>
            </p:nvPr>
          </p:nvSpPr>
          <p:spPr bwMode="auto">
            <a:xfrm>
              <a:off x="2298" y="620"/>
              <a:ext cx="3084" cy="3080"/>
            </a:xfrm>
            <a:custGeom>
              <a:avLst/>
              <a:gdLst>
                <a:gd name="T0" fmla="*/ 7592 w 8192"/>
                <a:gd name="T1" fmla="*/ 0 h 8192"/>
                <a:gd name="T2" fmla="*/ 600 w 8192"/>
                <a:gd name="T3" fmla="*/ 0 h 8192"/>
                <a:gd name="T4" fmla="*/ 0 w 8192"/>
                <a:gd name="T5" fmla="*/ 600 h 8192"/>
                <a:gd name="T6" fmla="*/ 0 w 8192"/>
                <a:gd name="T7" fmla="*/ 1258 h 8192"/>
                <a:gd name="T8" fmla="*/ 120 w 8192"/>
                <a:gd name="T9" fmla="*/ 1378 h 8192"/>
                <a:gd name="T10" fmla="*/ 240 w 8192"/>
                <a:gd name="T11" fmla="*/ 1258 h 8192"/>
                <a:gd name="T12" fmla="*/ 240 w 8192"/>
                <a:gd name="T13" fmla="*/ 600 h 8192"/>
                <a:gd name="T14" fmla="*/ 600 w 8192"/>
                <a:gd name="T15" fmla="*/ 240 h 8192"/>
                <a:gd name="T16" fmla="*/ 2353 w 8192"/>
                <a:gd name="T17" fmla="*/ 240 h 8192"/>
                <a:gd name="T18" fmla="*/ 2232 w 8192"/>
                <a:gd name="T19" fmla="*/ 600 h 8192"/>
                <a:gd name="T20" fmla="*/ 2244 w 8192"/>
                <a:gd name="T21" fmla="*/ 7708 h 8192"/>
                <a:gd name="T22" fmla="*/ 2353 w 8192"/>
                <a:gd name="T23" fmla="*/ 7952 h 8192"/>
                <a:gd name="T24" fmla="*/ 600 w 8192"/>
                <a:gd name="T25" fmla="*/ 7952 h 8192"/>
                <a:gd name="T26" fmla="*/ 241 w 8192"/>
                <a:gd name="T27" fmla="*/ 7592 h 8192"/>
                <a:gd name="T28" fmla="*/ 241 w 8192"/>
                <a:gd name="T29" fmla="*/ 1818 h 8192"/>
                <a:gd name="T30" fmla="*/ 121 w 8192"/>
                <a:gd name="T31" fmla="*/ 1698 h 8192"/>
                <a:gd name="T32" fmla="*/ 1 w 8192"/>
                <a:gd name="T33" fmla="*/ 1818 h 8192"/>
                <a:gd name="T34" fmla="*/ 1 w 8192"/>
                <a:gd name="T35" fmla="*/ 7592 h 8192"/>
                <a:gd name="T36" fmla="*/ 601 w 8192"/>
                <a:gd name="T37" fmla="*/ 8192 h 8192"/>
                <a:gd name="T38" fmla="*/ 3382 w 8192"/>
                <a:gd name="T39" fmla="*/ 8192 h 8192"/>
                <a:gd name="T40" fmla="*/ 3502 w 8192"/>
                <a:gd name="T41" fmla="*/ 8072 h 8192"/>
                <a:gd name="T42" fmla="*/ 3382 w 8192"/>
                <a:gd name="T43" fmla="*/ 7952 h 8192"/>
                <a:gd name="T44" fmla="*/ 2832 w 8192"/>
                <a:gd name="T45" fmla="*/ 7952 h 8192"/>
                <a:gd name="T46" fmla="*/ 2472 w 8192"/>
                <a:gd name="T47" fmla="*/ 7592 h 8192"/>
                <a:gd name="T48" fmla="*/ 2472 w 8192"/>
                <a:gd name="T49" fmla="*/ 600 h 8192"/>
                <a:gd name="T50" fmla="*/ 2832 w 8192"/>
                <a:gd name="T51" fmla="*/ 241 h 8192"/>
                <a:gd name="T52" fmla="*/ 7592 w 8192"/>
                <a:gd name="T53" fmla="*/ 241 h 8192"/>
                <a:gd name="T54" fmla="*/ 7952 w 8192"/>
                <a:gd name="T55" fmla="*/ 600 h 8192"/>
                <a:gd name="T56" fmla="*/ 7952 w 8192"/>
                <a:gd name="T57" fmla="*/ 7592 h 8192"/>
                <a:gd name="T58" fmla="*/ 7592 w 8192"/>
                <a:gd name="T59" fmla="*/ 7952 h 8192"/>
                <a:gd name="T60" fmla="*/ 3942 w 8192"/>
                <a:gd name="T61" fmla="*/ 7952 h 8192"/>
                <a:gd name="T62" fmla="*/ 3822 w 8192"/>
                <a:gd name="T63" fmla="*/ 8072 h 8192"/>
                <a:gd name="T64" fmla="*/ 3942 w 8192"/>
                <a:gd name="T65" fmla="*/ 8192 h 8192"/>
                <a:gd name="T66" fmla="*/ 7592 w 8192"/>
                <a:gd name="T67" fmla="*/ 8192 h 8192"/>
                <a:gd name="T68" fmla="*/ 8192 w 8192"/>
                <a:gd name="T69" fmla="*/ 7592 h 8192"/>
                <a:gd name="T70" fmla="*/ 8192 w 8192"/>
                <a:gd name="T71" fmla="*/ 600 h 8192"/>
                <a:gd name="T72" fmla="*/ 7592 w 8192"/>
                <a:gd name="T73" fmla="*/ 0 h 8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192" h="8192">
                  <a:moveTo>
                    <a:pt x="7592" y="0"/>
                  </a:moveTo>
                  <a:cubicBezTo>
                    <a:pt x="7325" y="0"/>
                    <a:pt x="826" y="0"/>
                    <a:pt x="600" y="0"/>
                  </a:cubicBezTo>
                  <a:cubicBezTo>
                    <a:pt x="270" y="0"/>
                    <a:pt x="0" y="270"/>
                    <a:pt x="0" y="600"/>
                  </a:cubicBezTo>
                  <a:lnTo>
                    <a:pt x="0" y="1258"/>
                  </a:lnTo>
                  <a:cubicBezTo>
                    <a:pt x="0" y="1324"/>
                    <a:pt x="54" y="1378"/>
                    <a:pt x="120" y="1378"/>
                  </a:cubicBezTo>
                  <a:cubicBezTo>
                    <a:pt x="187" y="1378"/>
                    <a:pt x="240" y="1324"/>
                    <a:pt x="240" y="1258"/>
                  </a:cubicBezTo>
                  <a:lnTo>
                    <a:pt x="240" y="600"/>
                  </a:lnTo>
                  <a:cubicBezTo>
                    <a:pt x="240" y="402"/>
                    <a:pt x="402" y="240"/>
                    <a:pt x="600" y="240"/>
                  </a:cubicBezTo>
                  <a:lnTo>
                    <a:pt x="2353" y="240"/>
                  </a:lnTo>
                  <a:cubicBezTo>
                    <a:pt x="2277" y="340"/>
                    <a:pt x="2232" y="467"/>
                    <a:pt x="2232" y="600"/>
                  </a:cubicBezTo>
                  <a:cubicBezTo>
                    <a:pt x="2233" y="8069"/>
                    <a:pt x="2226" y="7619"/>
                    <a:pt x="2244" y="7708"/>
                  </a:cubicBezTo>
                  <a:cubicBezTo>
                    <a:pt x="2261" y="7799"/>
                    <a:pt x="2301" y="7885"/>
                    <a:pt x="2353" y="7952"/>
                  </a:cubicBezTo>
                  <a:lnTo>
                    <a:pt x="600" y="7952"/>
                  </a:lnTo>
                  <a:cubicBezTo>
                    <a:pt x="402" y="7952"/>
                    <a:pt x="241" y="7791"/>
                    <a:pt x="241" y="7592"/>
                  </a:cubicBezTo>
                  <a:lnTo>
                    <a:pt x="241" y="1818"/>
                  </a:lnTo>
                  <a:cubicBezTo>
                    <a:pt x="241" y="1752"/>
                    <a:pt x="187" y="1698"/>
                    <a:pt x="121" y="1698"/>
                  </a:cubicBezTo>
                  <a:cubicBezTo>
                    <a:pt x="54" y="1698"/>
                    <a:pt x="1" y="1752"/>
                    <a:pt x="1" y="1818"/>
                  </a:cubicBezTo>
                  <a:lnTo>
                    <a:pt x="1" y="7592"/>
                  </a:lnTo>
                  <a:cubicBezTo>
                    <a:pt x="1" y="7923"/>
                    <a:pt x="270" y="8192"/>
                    <a:pt x="601" y="8192"/>
                  </a:cubicBezTo>
                  <a:cubicBezTo>
                    <a:pt x="946" y="8192"/>
                    <a:pt x="3030" y="8192"/>
                    <a:pt x="3382" y="8192"/>
                  </a:cubicBezTo>
                  <a:cubicBezTo>
                    <a:pt x="3448" y="8192"/>
                    <a:pt x="3502" y="8139"/>
                    <a:pt x="3502" y="8072"/>
                  </a:cubicBezTo>
                  <a:cubicBezTo>
                    <a:pt x="3502" y="8006"/>
                    <a:pt x="3448" y="7952"/>
                    <a:pt x="3382" y="7952"/>
                  </a:cubicBezTo>
                  <a:lnTo>
                    <a:pt x="2832" y="7952"/>
                  </a:lnTo>
                  <a:cubicBezTo>
                    <a:pt x="2634" y="7952"/>
                    <a:pt x="2472" y="7791"/>
                    <a:pt x="2472" y="7592"/>
                  </a:cubicBezTo>
                  <a:lnTo>
                    <a:pt x="2472" y="600"/>
                  </a:lnTo>
                  <a:cubicBezTo>
                    <a:pt x="2472" y="402"/>
                    <a:pt x="2634" y="241"/>
                    <a:pt x="2832" y="241"/>
                  </a:cubicBezTo>
                  <a:lnTo>
                    <a:pt x="7592" y="241"/>
                  </a:lnTo>
                  <a:cubicBezTo>
                    <a:pt x="7791" y="241"/>
                    <a:pt x="7952" y="402"/>
                    <a:pt x="7952" y="600"/>
                  </a:cubicBezTo>
                  <a:lnTo>
                    <a:pt x="7952" y="7592"/>
                  </a:lnTo>
                  <a:cubicBezTo>
                    <a:pt x="7952" y="7791"/>
                    <a:pt x="7791" y="7952"/>
                    <a:pt x="7592" y="7952"/>
                  </a:cubicBezTo>
                  <a:lnTo>
                    <a:pt x="3942" y="7952"/>
                  </a:lnTo>
                  <a:cubicBezTo>
                    <a:pt x="3875" y="7952"/>
                    <a:pt x="3822" y="8006"/>
                    <a:pt x="3822" y="8072"/>
                  </a:cubicBezTo>
                  <a:cubicBezTo>
                    <a:pt x="3822" y="8139"/>
                    <a:pt x="3875" y="8192"/>
                    <a:pt x="3942" y="8192"/>
                  </a:cubicBezTo>
                  <a:lnTo>
                    <a:pt x="7592" y="8192"/>
                  </a:lnTo>
                  <a:cubicBezTo>
                    <a:pt x="7923" y="8192"/>
                    <a:pt x="8192" y="7923"/>
                    <a:pt x="8192" y="7592"/>
                  </a:cubicBezTo>
                  <a:lnTo>
                    <a:pt x="8192" y="600"/>
                  </a:lnTo>
                  <a:cubicBezTo>
                    <a:pt x="8192" y="270"/>
                    <a:pt x="7923" y="0"/>
                    <a:pt x="7592" y="0"/>
                  </a:cubicBezTo>
                  <a:close/>
                </a:path>
              </a:pathLst>
            </a:custGeom>
            <a:solidFill>
              <a:srgbClr val="8FAADC"/>
            </a:solidFill>
            <a:ln>
              <a:noFill/>
            </a:ln>
          </p:spPr>
          <p:txBody>
            <a:bodyPr vert="horz" wrap="square" lIns="91440" tIns="45720" rIns="91440" bIns="45720" numCol="1" anchor="t" anchorCtr="0" compatLnSpc="0">
              <a:noAutofit/>
            </a:bodyPr>
            <a:lstStyle/>
            <a:p>
              <a:pPr lvl="0" algn="l">
                <a:spcBef>
                  <a:spcPts val="0"/>
                </a:spcBef>
                <a:spcAft>
                  <a:spcPts val="0"/>
                </a:spcAft>
                <a:buClrTx/>
                <a:buSzTx/>
                <a:buFontTx/>
              </a:pPr>
              <a:endParaRPr lang="en-US" sz="1400" kern="0" dirty="0">
                <a:solidFill>
                  <a:schemeClr val="tx1"/>
                </a:solidFill>
                <a:cs typeface="+mn-ea"/>
                <a:sym typeface="+mn-lt"/>
              </a:endParaRPr>
            </a:p>
          </p:txBody>
        </p:sp>
        <p:sp>
          <p:nvSpPr>
            <p:cNvPr id="78" name="PA-任意多边形 202"/>
            <p:cNvSpPr>
              <a:spLocks noEditPoints="1"/>
            </p:cNvSpPr>
            <p:nvPr>
              <p:custDataLst>
                <p:tags r:id="rId23"/>
              </p:custDataLst>
            </p:nvPr>
          </p:nvSpPr>
          <p:spPr bwMode="auto">
            <a:xfrm>
              <a:off x="3297" y="884"/>
              <a:ext cx="1927" cy="2425"/>
            </a:xfrm>
            <a:custGeom>
              <a:avLst/>
              <a:gdLst>
                <a:gd name="T0" fmla="*/ 4884 w 5117"/>
                <a:gd name="T1" fmla="*/ 0 h 6450"/>
                <a:gd name="T2" fmla="*/ 233 w 5117"/>
                <a:gd name="T3" fmla="*/ 0 h 6450"/>
                <a:gd name="T4" fmla="*/ 0 w 5117"/>
                <a:gd name="T5" fmla="*/ 233 h 6450"/>
                <a:gd name="T6" fmla="*/ 0 w 5117"/>
                <a:gd name="T7" fmla="*/ 6217 h 6450"/>
                <a:gd name="T8" fmla="*/ 233 w 5117"/>
                <a:gd name="T9" fmla="*/ 6450 h 6450"/>
                <a:gd name="T10" fmla="*/ 4884 w 5117"/>
                <a:gd name="T11" fmla="*/ 6450 h 6450"/>
                <a:gd name="T12" fmla="*/ 5117 w 5117"/>
                <a:gd name="T13" fmla="*/ 6217 h 6450"/>
                <a:gd name="T14" fmla="*/ 5117 w 5117"/>
                <a:gd name="T15" fmla="*/ 233 h 6450"/>
                <a:gd name="T16" fmla="*/ 4884 w 5117"/>
                <a:gd name="T17" fmla="*/ 0 h 6450"/>
                <a:gd name="T18" fmla="*/ 4877 w 5117"/>
                <a:gd name="T19" fmla="*/ 435 h 6450"/>
                <a:gd name="T20" fmla="*/ 4608 w 5117"/>
                <a:gd name="T21" fmla="*/ 435 h 6450"/>
                <a:gd name="T22" fmla="*/ 4488 w 5117"/>
                <a:gd name="T23" fmla="*/ 555 h 6450"/>
                <a:gd name="T24" fmla="*/ 4608 w 5117"/>
                <a:gd name="T25" fmla="*/ 675 h 6450"/>
                <a:gd name="T26" fmla="*/ 4877 w 5117"/>
                <a:gd name="T27" fmla="*/ 675 h 6450"/>
                <a:gd name="T28" fmla="*/ 4877 w 5117"/>
                <a:gd name="T29" fmla="*/ 6210 h 6450"/>
                <a:gd name="T30" fmla="*/ 240 w 5117"/>
                <a:gd name="T31" fmla="*/ 6210 h 6450"/>
                <a:gd name="T32" fmla="*/ 240 w 5117"/>
                <a:gd name="T33" fmla="*/ 675 h 6450"/>
                <a:gd name="T34" fmla="*/ 4048 w 5117"/>
                <a:gd name="T35" fmla="*/ 675 h 6450"/>
                <a:gd name="T36" fmla="*/ 4168 w 5117"/>
                <a:gd name="T37" fmla="*/ 555 h 6450"/>
                <a:gd name="T38" fmla="*/ 4048 w 5117"/>
                <a:gd name="T39" fmla="*/ 435 h 6450"/>
                <a:gd name="T40" fmla="*/ 240 w 5117"/>
                <a:gd name="T41" fmla="*/ 435 h 6450"/>
                <a:gd name="T42" fmla="*/ 240 w 5117"/>
                <a:gd name="T43" fmla="*/ 240 h 6450"/>
                <a:gd name="T44" fmla="*/ 4877 w 5117"/>
                <a:gd name="T45" fmla="*/ 240 h 6450"/>
                <a:gd name="T46" fmla="*/ 4877 w 5117"/>
                <a:gd name="T47" fmla="*/ 435 h 64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117" h="6450">
                  <a:moveTo>
                    <a:pt x="4884" y="0"/>
                  </a:moveTo>
                  <a:lnTo>
                    <a:pt x="233" y="0"/>
                  </a:lnTo>
                  <a:cubicBezTo>
                    <a:pt x="104" y="0"/>
                    <a:pt x="0" y="105"/>
                    <a:pt x="0" y="233"/>
                  </a:cubicBezTo>
                  <a:cubicBezTo>
                    <a:pt x="0" y="374"/>
                    <a:pt x="0" y="5901"/>
                    <a:pt x="0" y="6217"/>
                  </a:cubicBezTo>
                  <a:cubicBezTo>
                    <a:pt x="0" y="6346"/>
                    <a:pt x="104" y="6450"/>
                    <a:pt x="233" y="6450"/>
                  </a:cubicBezTo>
                  <a:lnTo>
                    <a:pt x="4884" y="6450"/>
                  </a:lnTo>
                  <a:cubicBezTo>
                    <a:pt x="5012" y="6450"/>
                    <a:pt x="5117" y="6346"/>
                    <a:pt x="5117" y="6217"/>
                  </a:cubicBezTo>
                  <a:cubicBezTo>
                    <a:pt x="5117" y="5700"/>
                    <a:pt x="5117" y="487"/>
                    <a:pt x="5117" y="233"/>
                  </a:cubicBezTo>
                  <a:cubicBezTo>
                    <a:pt x="5117" y="105"/>
                    <a:pt x="5012" y="0"/>
                    <a:pt x="4884" y="0"/>
                  </a:cubicBezTo>
                  <a:close/>
                  <a:moveTo>
                    <a:pt x="4877" y="435"/>
                  </a:moveTo>
                  <a:lnTo>
                    <a:pt x="4608" y="435"/>
                  </a:lnTo>
                  <a:cubicBezTo>
                    <a:pt x="4542" y="435"/>
                    <a:pt x="4488" y="489"/>
                    <a:pt x="4488" y="555"/>
                  </a:cubicBezTo>
                  <a:cubicBezTo>
                    <a:pt x="4488" y="621"/>
                    <a:pt x="4542" y="675"/>
                    <a:pt x="4608" y="675"/>
                  </a:cubicBezTo>
                  <a:lnTo>
                    <a:pt x="4877" y="675"/>
                  </a:lnTo>
                  <a:lnTo>
                    <a:pt x="4877" y="6210"/>
                  </a:lnTo>
                  <a:lnTo>
                    <a:pt x="240" y="6210"/>
                  </a:lnTo>
                  <a:lnTo>
                    <a:pt x="240" y="675"/>
                  </a:lnTo>
                  <a:lnTo>
                    <a:pt x="4048" y="675"/>
                  </a:lnTo>
                  <a:cubicBezTo>
                    <a:pt x="4114" y="675"/>
                    <a:pt x="4168" y="621"/>
                    <a:pt x="4168" y="555"/>
                  </a:cubicBezTo>
                  <a:cubicBezTo>
                    <a:pt x="4168" y="489"/>
                    <a:pt x="4114" y="435"/>
                    <a:pt x="4048" y="435"/>
                  </a:cubicBezTo>
                  <a:lnTo>
                    <a:pt x="240" y="435"/>
                  </a:lnTo>
                  <a:lnTo>
                    <a:pt x="240" y="240"/>
                  </a:lnTo>
                  <a:lnTo>
                    <a:pt x="4877" y="240"/>
                  </a:lnTo>
                  <a:lnTo>
                    <a:pt x="4877" y="435"/>
                  </a:lnTo>
                  <a:close/>
                </a:path>
              </a:pathLst>
            </a:custGeom>
            <a:solidFill>
              <a:schemeClr val="accent1"/>
            </a:solidFill>
            <a:ln>
              <a:noFill/>
            </a:ln>
          </p:spPr>
          <p:txBody>
            <a:bodyPr vert="horz" wrap="square" lIns="91440" tIns="45720" rIns="91440" bIns="45720" numCol="1" anchor="t" anchorCtr="0" compatLnSpc="0">
              <a:noAutofit/>
            </a:bodyPr>
            <a:lstStyle/>
            <a:p>
              <a:pPr lvl="0" algn="l">
                <a:spcBef>
                  <a:spcPts val="0"/>
                </a:spcBef>
                <a:spcAft>
                  <a:spcPts val="0"/>
                </a:spcAft>
                <a:buClrTx/>
                <a:buSzTx/>
                <a:buFontTx/>
              </a:pPr>
              <a:endParaRPr lang="en-US" sz="1400" kern="0" dirty="0">
                <a:solidFill>
                  <a:schemeClr val="tx1"/>
                </a:solidFill>
                <a:cs typeface="+mn-ea"/>
                <a:sym typeface="+mn-lt"/>
              </a:endParaRPr>
            </a:p>
          </p:txBody>
        </p:sp>
        <p:sp>
          <p:nvSpPr>
            <p:cNvPr id="79" name="PA-任意多边形 203"/>
            <p:cNvSpPr>
              <a:spLocks noEditPoints="1"/>
            </p:cNvSpPr>
            <p:nvPr>
              <p:custDataLst>
                <p:tags r:id="rId24"/>
              </p:custDataLst>
            </p:nvPr>
          </p:nvSpPr>
          <p:spPr bwMode="auto">
            <a:xfrm>
              <a:off x="3557" y="2899"/>
              <a:ext cx="251" cy="251"/>
            </a:xfrm>
            <a:custGeom>
              <a:avLst/>
              <a:gdLst>
                <a:gd name="T0" fmla="*/ 494 w 668"/>
                <a:gd name="T1" fmla="*/ 0 h 669"/>
                <a:gd name="T2" fmla="*/ 173 w 668"/>
                <a:gd name="T3" fmla="*/ 0 h 669"/>
                <a:gd name="T4" fmla="*/ 0 w 668"/>
                <a:gd name="T5" fmla="*/ 174 h 669"/>
                <a:gd name="T6" fmla="*/ 0 w 668"/>
                <a:gd name="T7" fmla="*/ 495 h 669"/>
                <a:gd name="T8" fmla="*/ 173 w 668"/>
                <a:gd name="T9" fmla="*/ 669 h 669"/>
                <a:gd name="T10" fmla="*/ 494 w 668"/>
                <a:gd name="T11" fmla="*/ 669 h 669"/>
                <a:gd name="T12" fmla="*/ 668 w 668"/>
                <a:gd name="T13" fmla="*/ 495 h 669"/>
                <a:gd name="T14" fmla="*/ 668 w 668"/>
                <a:gd name="T15" fmla="*/ 174 h 669"/>
                <a:gd name="T16" fmla="*/ 494 w 668"/>
                <a:gd name="T17" fmla="*/ 0 h 669"/>
                <a:gd name="T18" fmla="*/ 428 w 668"/>
                <a:gd name="T19" fmla="*/ 429 h 669"/>
                <a:gd name="T20" fmla="*/ 240 w 668"/>
                <a:gd name="T21" fmla="*/ 429 h 669"/>
                <a:gd name="T22" fmla="*/ 240 w 668"/>
                <a:gd name="T23" fmla="*/ 240 h 669"/>
                <a:gd name="T24" fmla="*/ 428 w 668"/>
                <a:gd name="T25" fmla="*/ 240 h 669"/>
                <a:gd name="T26" fmla="*/ 428 w 668"/>
                <a:gd name="T27" fmla="*/ 429 h 6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68" h="669">
                  <a:moveTo>
                    <a:pt x="494" y="0"/>
                  </a:moveTo>
                  <a:lnTo>
                    <a:pt x="173" y="0"/>
                  </a:lnTo>
                  <a:cubicBezTo>
                    <a:pt x="78" y="0"/>
                    <a:pt x="0" y="78"/>
                    <a:pt x="0" y="174"/>
                  </a:cubicBezTo>
                  <a:lnTo>
                    <a:pt x="0" y="495"/>
                  </a:lnTo>
                  <a:cubicBezTo>
                    <a:pt x="0" y="591"/>
                    <a:pt x="78" y="669"/>
                    <a:pt x="173" y="669"/>
                  </a:cubicBezTo>
                  <a:lnTo>
                    <a:pt x="494" y="669"/>
                  </a:lnTo>
                  <a:cubicBezTo>
                    <a:pt x="590" y="669"/>
                    <a:pt x="668" y="591"/>
                    <a:pt x="668" y="495"/>
                  </a:cubicBezTo>
                  <a:lnTo>
                    <a:pt x="668" y="174"/>
                  </a:lnTo>
                  <a:cubicBezTo>
                    <a:pt x="668" y="78"/>
                    <a:pt x="590" y="0"/>
                    <a:pt x="494" y="0"/>
                  </a:cubicBezTo>
                  <a:close/>
                  <a:moveTo>
                    <a:pt x="428" y="429"/>
                  </a:moveTo>
                  <a:lnTo>
                    <a:pt x="240" y="429"/>
                  </a:lnTo>
                  <a:lnTo>
                    <a:pt x="240" y="240"/>
                  </a:lnTo>
                  <a:lnTo>
                    <a:pt x="428" y="240"/>
                  </a:lnTo>
                  <a:lnTo>
                    <a:pt x="428" y="429"/>
                  </a:lnTo>
                  <a:close/>
                </a:path>
              </a:pathLst>
            </a:custGeom>
            <a:solidFill>
              <a:srgbClr val="8FAADC"/>
            </a:solidFill>
            <a:ln>
              <a:noFill/>
            </a:ln>
          </p:spPr>
          <p:txBody>
            <a:bodyPr vert="horz" wrap="square" lIns="91440" tIns="45720" rIns="91440" bIns="45720" numCol="1" anchor="t" anchorCtr="0" compatLnSpc="0">
              <a:noAutofit/>
            </a:bodyPr>
            <a:lstStyle/>
            <a:p>
              <a:pPr lvl="0" algn="l">
                <a:spcBef>
                  <a:spcPts val="0"/>
                </a:spcBef>
                <a:spcAft>
                  <a:spcPts val="0"/>
                </a:spcAft>
                <a:buClrTx/>
                <a:buSzTx/>
                <a:buFontTx/>
              </a:pPr>
              <a:endParaRPr lang="en-US" sz="1400" kern="0" dirty="0">
                <a:solidFill>
                  <a:schemeClr val="tx1"/>
                </a:solidFill>
                <a:cs typeface="+mn-ea"/>
                <a:sym typeface="+mn-lt"/>
              </a:endParaRPr>
            </a:p>
          </p:txBody>
        </p:sp>
        <p:sp>
          <p:nvSpPr>
            <p:cNvPr id="80" name="PA-任意多边形 204"/>
            <p:cNvSpPr>
              <a:spLocks noEditPoints="1"/>
            </p:cNvSpPr>
            <p:nvPr>
              <p:custDataLst>
                <p:tags r:id="rId25"/>
              </p:custDataLst>
            </p:nvPr>
          </p:nvSpPr>
          <p:spPr bwMode="auto">
            <a:xfrm>
              <a:off x="3942" y="2899"/>
              <a:ext cx="252" cy="251"/>
            </a:xfrm>
            <a:custGeom>
              <a:avLst/>
              <a:gdLst>
                <a:gd name="T0" fmla="*/ 495 w 669"/>
                <a:gd name="T1" fmla="*/ 0 h 669"/>
                <a:gd name="T2" fmla="*/ 174 w 669"/>
                <a:gd name="T3" fmla="*/ 0 h 669"/>
                <a:gd name="T4" fmla="*/ 0 w 669"/>
                <a:gd name="T5" fmla="*/ 174 h 669"/>
                <a:gd name="T6" fmla="*/ 0 w 669"/>
                <a:gd name="T7" fmla="*/ 495 h 669"/>
                <a:gd name="T8" fmla="*/ 174 w 669"/>
                <a:gd name="T9" fmla="*/ 669 h 669"/>
                <a:gd name="T10" fmla="*/ 495 w 669"/>
                <a:gd name="T11" fmla="*/ 669 h 669"/>
                <a:gd name="T12" fmla="*/ 669 w 669"/>
                <a:gd name="T13" fmla="*/ 495 h 669"/>
                <a:gd name="T14" fmla="*/ 669 w 669"/>
                <a:gd name="T15" fmla="*/ 174 h 669"/>
                <a:gd name="T16" fmla="*/ 495 w 669"/>
                <a:gd name="T17" fmla="*/ 0 h 669"/>
                <a:gd name="T18" fmla="*/ 429 w 669"/>
                <a:gd name="T19" fmla="*/ 429 h 669"/>
                <a:gd name="T20" fmla="*/ 240 w 669"/>
                <a:gd name="T21" fmla="*/ 429 h 669"/>
                <a:gd name="T22" fmla="*/ 240 w 669"/>
                <a:gd name="T23" fmla="*/ 240 h 669"/>
                <a:gd name="T24" fmla="*/ 429 w 669"/>
                <a:gd name="T25" fmla="*/ 240 h 669"/>
                <a:gd name="T26" fmla="*/ 429 w 669"/>
                <a:gd name="T27" fmla="*/ 429 h 6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69" h="669">
                  <a:moveTo>
                    <a:pt x="495" y="0"/>
                  </a:moveTo>
                  <a:lnTo>
                    <a:pt x="174" y="0"/>
                  </a:lnTo>
                  <a:cubicBezTo>
                    <a:pt x="78" y="0"/>
                    <a:pt x="0" y="78"/>
                    <a:pt x="0" y="174"/>
                  </a:cubicBezTo>
                  <a:lnTo>
                    <a:pt x="0" y="495"/>
                  </a:lnTo>
                  <a:cubicBezTo>
                    <a:pt x="0" y="591"/>
                    <a:pt x="78" y="669"/>
                    <a:pt x="174" y="669"/>
                  </a:cubicBezTo>
                  <a:lnTo>
                    <a:pt x="495" y="669"/>
                  </a:lnTo>
                  <a:cubicBezTo>
                    <a:pt x="591" y="669"/>
                    <a:pt x="669" y="591"/>
                    <a:pt x="669" y="495"/>
                  </a:cubicBezTo>
                  <a:lnTo>
                    <a:pt x="669" y="174"/>
                  </a:lnTo>
                  <a:cubicBezTo>
                    <a:pt x="669" y="78"/>
                    <a:pt x="591" y="0"/>
                    <a:pt x="495" y="0"/>
                  </a:cubicBezTo>
                  <a:close/>
                  <a:moveTo>
                    <a:pt x="429" y="429"/>
                  </a:moveTo>
                  <a:lnTo>
                    <a:pt x="240" y="429"/>
                  </a:lnTo>
                  <a:lnTo>
                    <a:pt x="240" y="240"/>
                  </a:lnTo>
                  <a:lnTo>
                    <a:pt x="429" y="240"/>
                  </a:lnTo>
                  <a:lnTo>
                    <a:pt x="429" y="429"/>
                  </a:lnTo>
                  <a:close/>
                </a:path>
              </a:pathLst>
            </a:custGeom>
            <a:solidFill>
              <a:srgbClr val="8FAADC"/>
            </a:solidFill>
            <a:ln>
              <a:noFill/>
            </a:ln>
          </p:spPr>
          <p:txBody>
            <a:bodyPr vert="horz" wrap="square" lIns="91440" tIns="45720" rIns="91440" bIns="45720" numCol="1" anchor="t" anchorCtr="0" compatLnSpc="0">
              <a:noAutofit/>
            </a:bodyPr>
            <a:lstStyle/>
            <a:p>
              <a:pPr lvl="0" algn="l">
                <a:spcBef>
                  <a:spcPts val="0"/>
                </a:spcBef>
                <a:spcAft>
                  <a:spcPts val="0"/>
                </a:spcAft>
                <a:buClrTx/>
                <a:buSzTx/>
                <a:buFontTx/>
              </a:pPr>
              <a:endParaRPr lang="en-US" sz="1400" kern="0" dirty="0">
                <a:solidFill>
                  <a:schemeClr val="tx1"/>
                </a:solidFill>
                <a:cs typeface="+mn-ea"/>
                <a:sym typeface="+mn-lt"/>
              </a:endParaRPr>
            </a:p>
          </p:txBody>
        </p:sp>
        <p:sp>
          <p:nvSpPr>
            <p:cNvPr id="81" name="PA-任意多边形 205"/>
            <p:cNvSpPr>
              <a:spLocks noEditPoints="1"/>
            </p:cNvSpPr>
            <p:nvPr>
              <p:custDataLst>
                <p:tags r:id="rId26"/>
              </p:custDataLst>
            </p:nvPr>
          </p:nvSpPr>
          <p:spPr bwMode="auto">
            <a:xfrm>
              <a:off x="4327" y="2899"/>
              <a:ext cx="252" cy="251"/>
            </a:xfrm>
            <a:custGeom>
              <a:avLst/>
              <a:gdLst>
                <a:gd name="T0" fmla="*/ 495 w 668"/>
                <a:gd name="T1" fmla="*/ 0 h 669"/>
                <a:gd name="T2" fmla="*/ 174 w 668"/>
                <a:gd name="T3" fmla="*/ 0 h 669"/>
                <a:gd name="T4" fmla="*/ 0 w 668"/>
                <a:gd name="T5" fmla="*/ 174 h 669"/>
                <a:gd name="T6" fmla="*/ 0 w 668"/>
                <a:gd name="T7" fmla="*/ 495 h 669"/>
                <a:gd name="T8" fmla="*/ 174 w 668"/>
                <a:gd name="T9" fmla="*/ 669 h 669"/>
                <a:gd name="T10" fmla="*/ 495 w 668"/>
                <a:gd name="T11" fmla="*/ 669 h 669"/>
                <a:gd name="T12" fmla="*/ 668 w 668"/>
                <a:gd name="T13" fmla="*/ 495 h 669"/>
                <a:gd name="T14" fmla="*/ 668 w 668"/>
                <a:gd name="T15" fmla="*/ 174 h 669"/>
                <a:gd name="T16" fmla="*/ 495 w 668"/>
                <a:gd name="T17" fmla="*/ 0 h 669"/>
                <a:gd name="T18" fmla="*/ 428 w 668"/>
                <a:gd name="T19" fmla="*/ 429 h 669"/>
                <a:gd name="T20" fmla="*/ 240 w 668"/>
                <a:gd name="T21" fmla="*/ 429 h 669"/>
                <a:gd name="T22" fmla="*/ 240 w 668"/>
                <a:gd name="T23" fmla="*/ 240 h 669"/>
                <a:gd name="T24" fmla="*/ 428 w 668"/>
                <a:gd name="T25" fmla="*/ 240 h 669"/>
                <a:gd name="T26" fmla="*/ 428 w 668"/>
                <a:gd name="T27" fmla="*/ 429 h 6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68" h="669">
                  <a:moveTo>
                    <a:pt x="495" y="0"/>
                  </a:moveTo>
                  <a:lnTo>
                    <a:pt x="174" y="0"/>
                  </a:lnTo>
                  <a:cubicBezTo>
                    <a:pt x="78" y="0"/>
                    <a:pt x="0" y="78"/>
                    <a:pt x="0" y="174"/>
                  </a:cubicBezTo>
                  <a:lnTo>
                    <a:pt x="0" y="495"/>
                  </a:lnTo>
                  <a:cubicBezTo>
                    <a:pt x="0" y="591"/>
                    <a:pt x="78" y="669"/>
                    <a:pt x="174" y="669"/>
                  </a:cubicBezTo>
                  <a:lnTo>
                    <a:pt x="495" y="669"/>
                  </a:lnTo>
                  <a:cubicBezTo>
                    <a:pt x="590" y="669"/>
                    <a:pt x="668" y="591"/>
                    <a:pt x="668" y="495"/>
                  </a:cubicBezTo>
                  <a:lnTo>
                    <a:pt x="668" y="174"/>
                  </a:lnTo>
                  <a:cubicBezTo>
                    <a:pt x="668" y="78"/>
                    <a:pt x="590" y="0"/>
                    <a:pt x="495" y="0"/>
                  </a:cubicBezTo>
                  <a:close/>
                  <a:moveTo>
                    <a:pt x="428" y="429"/>
                  </a:moveTo>
                  <a:lnTo>
                    <a:pt x="240" y="429"/>
                  </a:lnTo>
                  <a:lnTo>
                    <a:pt x="240" y="240"/>
                  </a:lnTo>
                  <a:lnTo>
                    <a:pt x="428" y="240"/>
                  </a:lnTo>
                  <a:lnTo>
                    <a:pt x="428" y="429"/>
                  </a:lnTo>
                  <a:close/>
                </a:path>
              </a:pathLst>
            </a:custGeom>
            <a:solidFill>
              <a:srgbClr val="8FAADC"/>
            </a:solidFill>
            <a:ln>
              <a:noFill/>
            </a:ln>
          </p:spPr>
          <p:txBody>
            <a:bodyPr vert="horz" wrap="square" lIns="91440" tIns="45720" rIns="91440" bIns="45720" numCol="1" anchor="t" anchorCtr="0" compatLnSpc="0">
              <a:noAutofit/>
            </a:bodyPr>
            <a:lstStyle/>
            <a:p>
              <a:pPr lvl="0" algn="l">
                <a:spcBef>
                  <a:spcPts val="0"/>
                </a:spcBef>
                <a:spcAft>
                  <a:spcPts val="0"/>
                </a:spcAft>
                <a:buClrTx/>
                <a:buSzTx/>
                <a:buFontTx/>
              </a:pPr>
              <a:endParaRPr lang="en-US" sz="1400" kern="0" dirty="0">
                <a:solidFill>
                  <a:schemeClr val="tx1"/>
                </a:solidFill>
                <a:cs typeface="+mn-ea"/>
                <a:sym typeface="+mn-lt"/>
              </a:endParaRPr>
            </a:p>
          </p:txBody>
        </p:sp>
        <p:sp>
          <p:nvSpPr>
            <p:cNvPr id="82" name="PA-任意多边形 206"/>
            <p:cNvSpPr>
              <a:spLocks noEditPoints="1"/>
            </p:cNvSpPr>
            <p:nvPr>
              <p:custDataLst>
                <p:tags r:id="rId27"/>
              </p:custDataLst>
            </p:nvPr>
          </p:nvSpPr>
          <p:spPr bwMode="auto">
            <a:xfrm>
              <a:off x="4713" y="2899"/>
              <a:ext cx="251" cy="251"/>
            </a:xfrm>
            <a:custGeom>
              <a:avLst/>
              <a:gdLst>
                <a:gd name="T0" fmla="*/ 494 w 668"/>
                <a:gd name="T1" fmla="*/ 0 h 669"/>
                <a:gd name="T2" fmla="*/ 173 w 668"/>
                <a:gd name="T3" fmla="*/ 0 h 669"/>
                <a:gd name="T4" fmla="*/ 0 w 668"/>
                <a:gd name="T5" fmla="*/ 174 h 669"/>
                <a:gd name="T6" fmla="*/ 0 w 668"/>
                <a:gd name="T7" fmla="*/ 495 h 669"/>
                <a:gd name="T8" fmla="*/ 173 w 668"/>
                <a:gd name="T9" fmla="*/ 669 h 669"/>
                <a:gd name="T10" fmla="*/ 494 w 668"/>
                <a:gd name="T11" fmla="*/ 669 h 669"/>
                <a:gd name="T12" fmla="*/ 668 w 668"/>
                <a:gd name="T13" fmla="*/ 495 h 669"/>
                <a:gd name="T14" fmla="*/ 668 w 668"/>
                <a:gd name="T15" fmla="*/ 174 h 669"/>
                <a:gd name="T16" fmla="*/ 494 w 668"/>
                <a:gd name="T17" fmla="*/ 0 h 669"/>
                <a:gd name="T18" fmla="*/ 428 w 668"/>
                <a:gd name="T19" fmla="*/ 429 h 669"/>
                <a:gd name="T20" fmla="*/ 240 w 668"/>
                <a:gd name="T21" fmla="*/ 429 h 669"/>
                <a:gd name="T22" fmla="*/ 240 w 668"/>
                <a:gd name="T23" fmla="*/ 240 h 669"/>
                <a:gd name="T24" fmla="*/ 428 w 668"/>
                <a:gd name="T25" fmla="*/ 240 h 669"/>
                <a:gd name="T26" fmla="*/ 428 w 668"/>
                <a:gd name="T27" fmla="*/ 429 h 6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68" h="669">
                  <a:moveTo>
                    <a:pt x="494" y="0"/>
                  </a:moveTo>
                  <a:lnTo>
                    <a:pt x="173" y="0"/>
                  </a:lnTo>
                  <a:cubicBezTo>
                    <a:pt x="77" y="0"/>
                    <a:pt x="0" y="78"/>
                    <a:pt x="0" y="174"/>
                  </a:cubicBezTo>
                  <a:lnTo>
                    <a:pt x="0" y="495"/>
                  </a:lnTo>
                  <a:cubicBezTo>
                    <a:pt x="0" y="591"/>
                    <a:pt x="77" y="669"/>
                    <a:pt x="173" y="669"/>
                  </a:cubicBezTo>
                  <a:lnTo>
                    <a:pt x="494" y="669"/>
                  </a:lnTo>
                  <a:cubicBezTo>
                    <a:pt x="590" y="669"/>
                    <a:pt x="668" y="591"/>
                    <a:pt x="668" y="495"/>
                  </a:cubicBezTo>
                  <a:lnTo>
                    <a:pt x="668" y="174"/>
                  </a:lnTo>
                  <a:cubicBezTo>
                    <a:pt x="668" y="78"/>
                    <a:pt x="590" y="0"/>
                    <a:pt x="494" y="0"/>
                  </a:cubicBezTo>
                  <a:close/>
                  <a:moveTo>
                    <a:pt x="428" y="429"/>
                  </a:moveTo>
                  <a:lnTo>
                    <a:pt x="240" y="429"/>
                  </a:lnTo>
                  <a:lnTo>
                    <a:pt x="240" y="240"/>
                  </a:lnTo>
                  <a:lnTo>
                    <a:pt x="428" y="240"/>
                  </a:lnTo>
                  <a:lnTo>
                    <a:pt x="428" y="429"/>
                  </a:lnTo>
                  <a:close/>
                </a:path>
              </a:pathLst>
            </a:custGeom>
            <a:solidFill>
              <a:srgbClr val="8FAADC"/>
            </a:solidFill>
            <a:ln>
              <a:noFill/>
            </a:ln>
          </p:spPr>
          <p:txBody>
            <a:bodyPr vert="horz" wrap="square" lIns="91440" tIns="45720" rIns="91440" bIns="45720" numCol="1" anchor="t" anchorCtr="0" compatLnSpc="0">
              <a:noAutofit/>
            </a:bodyPr>
            <a:lstStyle/>
            <a:p>
              <a:pPr lvl="0" algn="l">
                <a:spcBef>
                  <a:spcPts val="0"/>
                </a:spcBef>
                <a:spcAft>
                  <a:spcPts val="0"/>
                </a:spcAft>
                <a:buClrTx/>
                <a:buSzTx/>
                <a:buFontTx/>
              </a:pPr>
              <a:endParaRPr lang="en-US" sz="1400" kern="0" dirty="0">
                <a:solidFill>
                  <a:schemeClr val="tx1"/>
                </a:solidFill>
                <a:cs typeface="+mn-ea"/>
                <a:sym typeface="+mn-lt"/>
              </a:endParaRPr>
            </a:p>
          </p:txBody>
        </p:sp>
        <p:sp>
          <p:nvSpPr>
            <p:cNvPr id="83" name="PA-任意多边形 207"/>
            <p:cNvSpPr>
              <a:spLocks noEditPoints="1"/>
            </p:cNvSpPr>
            <p:nvPr>
              <p:custDataLst>
                <p:tags r:id="rId28"/>
              </p:custDataLst>
            </p:nvPr>
          </p:nvSpPr>
          <p:spPr bwMode="auto">
            <a:xfrm>
              <a:off x="3557" y="2266"/>
              <a:ext cx="251" cy="252"/>
            </a:xfrm>
            <a:custGeom>
              <a:avLst/>
              <a:gdLst>
                <a:gd name="T0" fmla="*/ 494 w 668"/>
                <a:gd name="T1" fmla="*/ 0 h 668"/>
                <a:gd name="T2" fmla="*/ 173 w 668"/>
                <a:gd name="T3" fmla="*/ 0 h 668"/>
                <a:gd name="T4" fmla="*/ 0 w 668"/>
                <a:gd name="T5" fmla="*/ 173 h 668"/>
                <a:gd name="T6" fmla="*/ 0 w 668"/>
                <a:gd name="T7" fmla="*/ 494 h 668"/>
                <a:gd name="T8" fmla="*/ 173 w 668"/>
                <a:gd name="T9" fmla="*/ 668 h 668"/>
                <a:gd name="T10" fmla="*/ 494 w 668"/>
                <a:gd name="T11" fmla="*/ 668 h 668"/>
                <a:gd name="T12" fmla="*/ 668 w 668"/>
                <a:gd name="T13" fmla="*/ 494 h 668"/>
                <a:gd name="T14" fmla="*/ 668 w 668"/>
                <a:gd name="T15" fmla="*/ 173 h 668"/>
                <a:gd name="T16" fmla="*/ 494 w 668"/>
                <a:gd name="T17" fmla="*/ 0 h 668"/>
                <a:gd name="T18" fmla="*/ 428 w 668"/>
                <a:gd name="T19" fmla="*/ 428 h 668"/>
                <a:gd name="T20" fmla="*/ 240 w 668"/>
                <a:gd name="T21" fmla="*/ 428 h 668"/>
                <a:gd name="T22" fmla="*/ 240 w 668"/>
                <a:gd name="T23" fmla="*/ 240 h 668"/>
                <a:gd name="T24" fmla="*/ 428 w 668"/>
                <a:gd name="T25" fmla="*/ 240 h 668"/>
                <a:gd name="T26" fmla="*/ 428 w 668"/>
                <a:gd name="T27" fmla="*/ 428 h 6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68" h="668">
                  <a:moveTo>
                    <a:pt x="494" y="0"/>
                  </a:moveTo>
                  <a:lnTo>
                    <a:pt x="173" y="0"/>
                  </a:lnTo>
                  <a:cubicBezTo>
                    <a:pt x="78" y="0"/>
                    <a:pt x="0" y="77"/>
                    <a:pt x="0" y="173"/>
                  </a:cubicBezTo>
                  <a:lnTo>
                    <a:pt x="0" y="494"/>
                  </a:lnTo>
                  <a:cubicBezTo>
                    <a:pt x="0" y="590"/>
                    <a:pt x="78" y="668"/>
                    <a:pt x="173" y="668"/>
                  </a:cubicBezTo>
                  <a:lnTo>
                    <a:pt x="494" y="668"/>
                  </a:lnTo>
                  <a:cubicBezTo>
                    <a:pt x="590" y="668"/>
                    <a:pt x="668" y="590"/>
                    <a:pt x="668" y="494"/>
                  </a:cubicBezTo>
                  <a:lnTo>
                    <a:pt x="668" y="173"/>
                  </a:lnTo>
                  <a:cubicBezTo>
                    <a:pt x="668" y="77"/>
                    <a:pt x="590" y="0"/>
                    <a:pt x="494" y="0"/>
                  </a:cubicBezTo>
                  <a:close/>
                  <a:moveTo>
                    <a:pt x="428" y="428"/>
                  </a:moveTo>
                  <a:lnTo>
                    <a:pt x="240" y="428"/>
                  </a:lnTo>
                  <a:lnTo>
                    <a:pt x="240" y="240"/>
                  </a:lnTo>
                  <a:lnTo>
                    <a:pt x="428" y="240"/>
                  </a:lnTo>
                  <a:lnTo>
                    <a:pt x="428" y="428"/>
                  </a:lnTo>
                  <a:close/>
                </a:path>
              </a:pathLst>
            </a:custGeom>
            <a:solidFill>
              <a:srgbClr val="8FAADC"/>
            </a:solidFill>
            <a:ln>
              <a:noFill/>
            </a:ln>
          </p:spPr>
          <p:txBody>
            <a:bodyPr vert="horz" wrap="square" lIns="91440" tIns="45720" rIns="91440" bIns="45720" numCol="1" anchor="t" anchorCtr="0" compatLnSpc="0">
              <a:noAutofit/>
            </a:bodyPr>
            <a:lstStyle/>
            <a:p>
              <a:pPr lvl="0" algn="l">
                <a:spcBef>
                  <a:spcPts val="0"/>
                </a:spcBef>
                <a:spcAft>
                  <a:spcPts val="0"/>
                </a:spcAft>
                <a:buClrTx/>
                <a:buSzTx/>
                <a:buFontTx/>
              </a:pPr>
              <a:endParaRPr lang="en-US" sz="1400" kern="0" dirty="0">
                <a:solidFill>
                  <a:schemeClr val="tx1"/>
                </a:solidFill>
                <a:cs typeface="+mn-ea"/>
                <a:sym typeface="+mn-lt"/>
              </a:endParaRPr>
            </a:p>
          </p:txBody>
        </p:sp>
        <p:sp>
          <p:nvSpPr>
            <p:cNvPr id="84" name="PA-任意多边形 208"/>
            <p:cNvSpPr>
              <a:spLocks noEditPoints="1"/>
            </p:cNvSpPr>
            <p:nvPr>
              <p:custDataLst>
                <p:tags r:id="rId29"/>
              </p:custDataLst>
            </p:nvPr>
          </p:nvSpPr>
          <p:spPr bwMode="auto">
            <a:xfrm>
              <a:off x="3942" y="2266"/>
              <a:ext cx="252" cy="252"/>
            </a:xfrm>
            <a:custGeom>
              <a:avLst/>
              <a:gdLst>
                <a:gd name="T0" fmla="*/ 495 w 669"/>
                <a:gd name="T1" fmla="*/ 0 h 668"/>
                <a:gd name="T2" fmla="*/ 174 w 669"/>
                <a:gd name="T3" fmla="*/ 0 h 668"/>
                <a:gd name="T4" fmla="*/ 0 w 669"/>
                <a:gd name="T5" fmla="*/ 173 h 668"/>
                <a:gd name="T6" fmla="*/ 0 w 669"/>
                <a:gd name="T7" fmla="*/ 494 h 668"/>
                <a:gd name="T8" fmla="*/ 174 w 669"/>
                <a:gd name="T9" fmla="*/ 668 h 668"/>
                <a:gd name="T10" fmla="*/ 495 w 669"/>
                <a:gd name="T11" fmla="*/ 668 h 668"/>
                <a:gd name="T12" fmla="*/ 669 w 669"/>
                <a:gd name="T13" fmla="*/ 494 h 668"/>
                <a:gd name="T14" fmla="*/ 669 w 669"/>
                <a:gd name="T15" fmla="*/ 173 h 668"/>
                <a:gd name="T16" fmla="*/ 495 w 669"/>
                <a:gd name="T17" fmla="*/ 0 h 668"/>
                <a:gd name="T18" fmla="*/ 429 w 669"/>
                <a:gd name="T19" fmla="*/ 428 h 668"/>
                <a:gd name="T20" fmla="*/ 240 w 669"/>
                <a:gd name="T21" fmla="*/ 428 h 668"/>
                <a:gd name="T22" fmla="*/ 240 w 669"/>
                <a:gd name="T23" fmla="*/ 240 h 668"/>
                <a:gd name="T24" fmla="*/ 429 w 669"/>
                <a:gd name="T25" fmla="*/ 240 h 668"/>
                <a:gd name="T26" fmla="*/ 429 w 669"/>
                <a:gd name="T27" fmla="*/ 428 h 6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69" h="668">
                  <a:moveTo>
                    <a:pt x="495" y="0"/>
                  </a:moveTo>
                  <a:lnTo>
                    <a:pt x="174" y="0"/>
                  </a:lnTo>
                  <a:cubicBezTo>
                    <a:pt x="78" y="0"/>
                    <a:pt x="0" y="77"/>
                    <a:pt x="0" y="173"/>
                  </a:cubicBezTo>
                  <a:lnTo>
                    <a:pt x="0" y="494"/>
                  </a:lnTo>
                  <a:cubicBezTo>
                    <a:pt x="0" y="590"/>
                    <a:pt x="78" y="668"/>
                    <a:pt x="174" y="668"/>
                  </a:cubicBezTo>
                  <a:lnTo>
                    <a:pt x="495" y="668"/>
                  </a:lnTo>
                  <a:cubicBezTo>
                    <a:pt x="591" y="668"/>
                    <a:pt x="669" y="590"/>
                    <a:pt x="669" y="494"/>
                  </a:cubicBezTo>
                  <a:lnTo>
                    <a:pt x="669" y="173"/>
                  </a:lnTo>
                  <a:cubicBezTo>
                    <a:pt x="669" y="77"/>
                    <a:pt x="591" y="0"/>
                    <a:pt x="495" y="0"/>
                  </a:cubicBezTo>
                  <a:close/>
                  <a:moveTo>
                    <a:pt x="429" y="428"/>
                  </a:moveTo>
                  <a:lnTo>
                    <a:pt x="240" y="428"/>
                  </a:lnTo>
                  <a:lnTo>
                    <a:pt x="240" y="240"/>
                  </a:lnTo>
                  <a:lnTo>
                    <a:pt x="429" y="240"/>
                  </a:lnTo>
                  <a:lnTo>
                    <a:pt x="429" y="428"/>
                  </a:lnTo>
                  <a:close/>
                </a:path>
              </a:pathLst>
            </a:custGeom>
            <a:solidFill>
              <a:srgbClr val="8FAADC"/>
            </a:solidFill>
            <a:ln>
              <a:noFill/>
            </a:ln>
          </p:spPr>
          <p:txBody>
            <a:bodyPr vert="horz" wrap="square" lIns="91440" tIns="45720" rIns="91440" bIns="45720" numCol="1" anchor="t" anchorCtr="0" compatLnSpc="0">
              <a:noAutofit/>
            </a:bodyPr>
            <a:lstStyle/>
            <a:p>
              <a:pPr lvl="0" algn="l">
                <a:spcBef>
                  <a:spcPts val="0"/>
                </a:spcBef>
                <a:spcAft>
                  <a:spcPts val="0"/>
                </a:spcAft>
                <a:buClrTx/>
                <a:buSzTx/>
                <a:buFontTx/>
              </a:pPr>
              <a:endParaRPr lang="en-US" sz="1400" kern="0" dirty="0">
                <a:solidFill>
                  <a:schemeClr val="tx1"/>
                </a:solidFill>
                <a:cs typeface="+mn-ea"/>
                <a:sym typeface="+mn-lt"/>
              </a:endParaRPr>
            </a:p>
          </p:txBody>
        </p:sp>
        <p:sp>
          <p:nvSpPr>
            <p:cNvPr id="85" name="PA-任意多边形 209"/>
            <p:cNvSpPr>
              <a:spLocks noEditPoints="1"/>
            </p:cNvSpPr>
            <p:nvPr>
              <p:custDataLst>
                <p:tags r:id="rId30"/>
              </p:custDataLst>
            </p:nvPr>
          </p:nvSpPr>
          <p:spPr bwMode="auto">
            <a:xfrm>
              <a:off x="4327" y="2266"/>
              <a:ext cx="252" cy="252"/>
            </a:xfrm>
            <a:custGeom>
              <a:avLst/>
              <a:gdLst>
                <a:gd name="T0" fmla="*/ 495 w 668"/>
                <a:gd name="T1" fmla="*/ 0 h 668"/>
                <a:gd name="T2" fmla="*/ 174 w 668"/>
                <a:gd name="T3" fmla="*/ 0 h 668"/>
                <a:gd name="T4" fmla="*/ 0 w 668"/>
                <a:gd name="T5" fmla="*/ 173 h 668"/>
                <a:gd name="T6" fmla="*/ 0 w 668"/>
                <a:gd name="T7" fmla="*/ 494 h 668"/>
                <a:gd name="T8" fmla="*/ 174 w 668"/>
                <a:gd name="T9" fmla="*/ 668 h 668"/>
                <a:gd name="T10" fmla="*/ 495 w 668"/>
                <a:gd name="T11" fmla="*/ 668 h 668"/>
                <a:gd name="T12" fmla="*/ 668 w 668"/>
                <a:gd name="T13" fmla="*/ 494 h 668"/>
                <a:gd name="T14" fmla="*/ 668 w 668"/>
                <a:gd name="T15" fmla="*/ 173 h 668"/>
                <a:gd name="T16" fmla="*/ 495 w 668"/>
                <a:gd name="T17" fmla="*/ 0 h 668"/>
                <a:gd name="T18" fmla="*/ 428 w 668"/>
                <a:gd name="T19" fmla="*/ 428 h 668"/>
                <a:gd name="T20" fmla="*/ 240 w 668"/>
                <a:gd name="T21" fmla="*/ 428 h 668"/>
                <a:gd name="T22" fmla="*/ 240 w 668"/>
                <a:gd name="T23" fmla="*/ 240 h 668"/>
                <a:gd name="T24" fmla="*/ 428 w 668"/>
                <a:gd name="T25" fmla="*/ 240 h 668"/>
                <a:gd name="T26" fmla="*/ 428 w 668"/>
                <a:gd name="T27" fmla="*/ 428 h 6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68" h="668">
                  <a:moveTo>
                    <a:pt x="495" y="0"/>
                  </a:moveTo>
                  <a:lnTo>
                    <a:pt x="174" y="0"/>
                  </a:lnTo>
                  <a:cubicBezTo>
                    <a:pt x="78" y="0"/>
                    <a:pt x="0" y="77"/>
                    <a:pt x="0" y="173"/>
                  </a:cubicBezTo>
                  <a:lnTo>
                    <a:pt x="0" y="494"/>
                  </a:lnTo>
                  <a:cubicBezTo>
                    <a:pt x="0" y="590"/>
                    <a:pt x="78" y="668"/>
                    <a:pt x="174" y="668"/>
                  </a:cubicBezTo>
                  <a:lnTo>
                    <a:pt x="495" y="668"/>
                  </a:lnTo>
                  <a:cubicBezTo>
                    <a:pt x="590" y="668"/>
                    <a:pt x="668" y="590"/>
                    <a:pt x="668" y="494"/>
                  </a:cubicBezTo>
                  <a:lnTo>
                    <a:pt x="668" y="173"/>
                  </a:lnTo>
                  <a:cubicBezTo>
                    <a:pt x="668" y="77"/>
                    <a:pt x="590" y="0"/>
                    <a:pt x="495" y="0"/>
                  </a:cubicBezTo>
                  <a:close/>
                  <a:moveTo>
                    <a:pt x="428" y="428"/>
                  </a:moveTo>
                  <a:lnTo>
                    <a:pt x="240" y="428"/>
                  </a:lnTo>
                  <a:lnTo>
                    <a:pt x="240" y="240"/>
                  </a:lnTo>
                  <a:lnTo>
                    <a:pt x="428" y="240"/>
                  </a:lnTo>
                  <a:lnTo>
                    <a:pt x="428" y="428"/>
                  </a:lnTo>
                  <a:close/>
                </a:path>
              </a:pathLst>
            </a:custGeom>
            <a:solidFill>
              <a:srgbClr val="8FAADC"/>
            </a:solidFill>
            <a:ln>
              <a:noFill/>
            </a:ln>
          </p:spPr>
          <p:txBody>
            <a:bodyPr vert="horz" wrap="square" lIns="91440" tIns="45720" rIns="91440" bIns="45720" numCol="1" anchor="t" anchorCtr="0" compatLnSpc="0">
              <a:noAutofit/>
            </a:bodyPr>
            <a:lstStyle/>
            <a:p>
              <a:pPr lvl="0" algn="l">
                <a:spcBef>
                  <a:spcPts val="0"/>
                </a:spcBef>
                <a:spcAft>
                  <a:spcPts val="0"/>
                </a:spcAft>
                <a:buClrTx/>
                <a:buSzTx/>
                <a:buFontTx/>
              </a:pPr>
              <a:endParaRPr lang="en-US" sz="1400" kern="0" dirty="0">
                <a:solidFill>
                  <a:schemeClr val="tx1"/>
                </a:solidFill>
                <a:cs typeface="+mn-ea"/>
                <a:sym typeface="+mn-lt"/>
              </a:endParaRPr>
            </a:p>
          </p:txBody>
        </p:sp>
        <p:sp>
          <p:nvSpPr>
            <p:cNvPr id="86" name="PA-任意多边形 210"/>
            <p:cNvSpPr>
              <a:spLocks noEditPoints="1"/>
            </p:cNvSpPr>
            <p:nvPr>
              <p:custDataLst>
                <p:tags r:id="rId31"/>
              </p:custDataLst>
            </p:nvPr>
          </p:nvSpPr>
          <p:spPr bwMode="auto">
            <a:xfrm>
              <a:off x="4713" y="2266"/>
              <a:ext cx="251" cy="252"/>
            </a:xfrm>
            <a:custGeom>
              <a:avLst/>
              <a:gdLst>
                <a:gd name="T0" fmla="*/ 494 w 668"/>
                <a:gd name="T1" fmla="*/ 0 h 668"/>
                <a:gd name="T2" fmla="*/ 173 w 668"/>
                <a:gd name="T3" fmla="*/ 0 h 668"/>
                <a:gd name="T4" fmla="*/ 0 w 668"/>
                <a:gd name="T5" fmla="*/ 173 h 668"/>
                <a:gd name="T6" fmla="*/ 0 w 668"/>
                <a:gd name="T7" fmla="*/ 494 h 668"/>
                <a:gd name="T8" fmla="*/ 173 w 668"/>
                <a:gd name="T9" fmla="*/ 668 h 668"/>
                <a:gd name="T10" fmla="*/ 494 w 668"/>
                <a:gd name="T11" fmla="*/ 668 h 668"/>
                <a:gd name="T12" fmla="*/ 668 w 668"/>
                <a:gd name="T13" fmla="*/ 494 h 668"/>
                <a:gd name="T14" fmla="*/ 668 w 668"/>
                <a:gd name="T15" fmla="*/ 173 h 668"/>
                <a:gd name="T16" fmla="*/ 494 w 668"/>
                <a:gd name="T17" fmla="*/ 0 h 668"/>
                <a:gd name="T18" fmla="*/ 428 w 668"/>
                <a:gd name="T19" fmla="*/ 428 h 668"/>
                <a:gd name="T20" fmla="*/ 240 w 668"/>
                <a:gd name="T21" fmla="*/ 428 h 668"/>
                <a:gd name="T22" fmla="*/ 240 w 668"/>
                <a:gd name="T23" fmla="*/ 240 h 668"/>
                <a:gd name="T24" fmla="*/ 428 w 668"/>
                <a:gd name="T25" fmla="*/ 240 h 668"/>
                <a:gd name="T26" fmla="*/ 428 w 668"/>
                <a:gd name="T27" fmla="*/ 428 h 6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68" h="668">
                  <a:moveTo>
                    <a:pt x="494" y="0"/>
                  </a:moveTo>
                  <a:lnTo>
                    <a:pt x="173" y="0"/>
                  </a:lnTo>
                  <a:cubicBezTo>
                    <a:pt x="77" y="0"/>
                    <a:pt x="0" y="77"/>
                    <a:pt x="0" y="173"/>
                  </a:cubicBezTo>
                  <a:lnTo>
                    <a:pt x="0" y="494"/>
                  </a:lnTo>
                  <a:cubicBezTo>
                    <a:pt x="0" y="590"/>
                    <a:pt x="77" y="668"/>
                    <a:pt x="173" y="668"/>
                  </a:cubicBezTo>
                  <a:lnTo>
                    <a:pt x="494" y="668"/>
                  </a:lnTo>
                  <a:cubicBezTo>
                    <a:pt x="590" y="668"/>
                    <a:pt x="668" y="590"/>
                    <a:pt x="668" y="494"/>
                  </a:cubicBezTo>
                  <a:lnTo>
                    <a:pt x="668" y="173"/>
                  </a:lnTo>
                  <a:cubicBezTo>
                    <a:pt x="668" y="77"/>
                    <a:pt x="590" y="0"/>
                    <a:pt x="494" y="0"/>
                  </a:cubicBezTo>
                  <a:close/>
                  <a:moveTo>
                    <a:pt x="428" y="428"/>
                  </a:moveTo>
                  <a:lnTo>
                    <a:pt x="240" y="428"/>
                  </a:lnTo>
                  <a:lnTo>
                    <a:pt x="240" y="240"/>
                  </a:lnTo>
                  <a:lnTo>
                    <a:pt x="428" y="240"/>
                  </a:lnTo>
                  <a:lnTo>
                    <a:pt x="428" y="428"/>
                  </a:lnTo>
                  <a:close/>
                </a:path>
              </a:pathLst>
            </a:custGeom>
            <a:solidFill>
              <a:srgbClr val="8FAADC"/>
            </a:solidFill>
            <a:ln>
              <a:noFill/>
            </a:ln>
          </p:spPr>
          <p:txBody>
            <a:bodyPr vert="horz" wrap="square" lIns="91440" tIns="45720" rIns="91440" bIns="45720" numCol="1" anchor="t" anchorCtr="0" compatLnSpc="0">
              <a:noAutofit/>
            </a:bodyPr>
            <a:lstStyle/>
            <a:p>
              <a:pPr lvl="0" algn="l">
                <a:spcBef>
                  <a:spcPts val="0"/>
                </a:spcBef>
                <a:spcAft>
                  <a:spcPts val="0"/>
                </a:spcAft>
                <a:buClrTx/>
                <a:buSzTx/>
                <a:buFontTx/>
              </a:pPr>
              <a:endParaRPr lang="en-US" sz="1400" kern="0" dirty="0">
                <a:solidFill>
                  <a:schemeClr val="tx1"/>
                </a:solidFill>
                <a:cs typeface="+mn-ea"/>
                <a:sym typeface="+mn-lt"/>
              </a:endParaRPr>
            </a:p>
          </p:txBody>
        </p:sp>
        <p:sp>
          <p:nvSpPr>
            <p:cNvPr id="87" name="PA-任意多边形 211"/>
            <p:cNvSpPr>
              <a:spLocks noEditPoints="1"/>
            </p:cNvSpPr>
            <p:nvPr>
              <p:custDataLst>
                <p:tags r:id="rId32"/>
              </p:custDataLst>
            </p:nvPr>
          </p:nvSpPr>
          <p:spPr bwMode="auto">
            <a:xfrm>
              <a:off x="3557" y="1942"/>
              <a:ext cx="251" cy="251"/>
            </a:xfrm>
            <a:custGeom>
              <a:avLst/>
              <a:gdLst>
                <a:gd name="T0" fmla="*/ 494 w 668"/>
                <a:gd name="T1" fmla="*/ 0 h 669"/>
                <a:gd name="T2" fmla="*/ 173 w 668"/>
                <a:gd name="T3" fmla="*/ 0 h 669"/>
                <a:gd name="T4" fmla="*/ 0 w 668"/>
                <a:gd name="T5" fmla="*/ 174 h 669"/>
                <a:gd name="T6" fmla="*/ 0 w 668"/>
                <a:gd name="T7" fmla="*/ 495 h 669"/>
                <a:gd name="T8" fmla="*/ 173 w 668"/>
                <a:gd name="T9" fmla="*/ 669 h 669"/>
                <a:gd name="T10" fmla="*/ 494 w 668"/>
                <a:gd name="T11" fmla="*/ 669 h 669"/>
                <a:gd name="T12" fmla="*/ 668 w 668"/>
                <a:gd name="T13" fmla="*/ 495 h 669"/>
                <a:gd name="T14" fmla="*/ 668 w 668"/>
                <a:gd name="T15" fmla="*/ 174 h 669"/>
                <a:gd name="T16" fmla="*/ 494 w 668"/>
                <a:gd name="T17" fmla="*/ 0 h 669"/>
                <a:gd name="T18" fmla="*/ 428 w 668"/>
                <a:gd name="T19" fmla="*/ 429 h 669"/>
                <a:gd name="T20" fmla="*/ 240 w 668"/>
                <a:gd name="T21" fmla="*/ 429 h 669"/>
                <a:gd name="T22" fmla="*/ 240 w 668"/>
                <a:gd name="T23" fmla="*/ 240 h 669"/>
                <a:gd name="T24" fmla="*/ 428 w 668"/>
                <a:gd name="T25" fmla="*/ 240 h 669"/>
                <a:gd name="T26" fmla="*/ 428 w 668"/>
                <a:gd name="T27" fmla="*/ 429 h 6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68" h="669">
                  <a:moveTo>
                    <a:pt x="494" y="0"/>
                  </a:moveTo>
                  <a:lnTo>
                    <a:pt x="173" y="0"/>
                  </a:lnTo>
                  <a:cubicBezTo>
                    <a:pt x="78" y="0"/>
                    <a:pt x="0" y="78"/>
                    <a:pt x="0" y="174"/>
                  </a:cubicBezTo>
                  <a:lnTo>
                    <a:pt x="0" y="495"/>
                  </a:lnTo>
                  <a:cubicBezTo>
                    <a:pt x="0" y="591"/>
                    <a:pt x="78" y="669"/>
                    <a:pt x="173" y="669"/>
                  </a:cubicBezTo>
                  <a:lnTo>
                    <a:pt x="494" y="669"/>
                  </a:lnTo>
                  <a:cubicBezTo>
                    <a:pt x="590" y="669"/>
                    <a:pt x="668" y="591"/>
                    <a:pt x="668" y="495"/>
                  </a:cubicBezTo>
                  <a:lnTo>
                    <a:pt x="668" y="174"/>
                  </a:lnTo>
                  <a:cubicBezTo>
                    <a:pt x="668" y="78"/>
                    <a:pt x="590" y="0"/>
                    <a:pt x="494" y="0"/>
                  </a:cubicBezTo>
                  <a:close/>
                  <a:moveTo>
                    <a:pt x="428" y="429"/>
                  </a:moveTo>
                  <a:lnTo>
                    <a:pt x="240" y="429"/>
                  </a:lnTo>
                  <a:lnTo>
                    <a:pt x="240" y="240"/>
                  </a:lnTo>
                  <a:lnTo>
                    <a:pt x="428" y="240"/>
                  </a:lnTo>
                  <a:lnTo>
                    <a:pt x="428" y="429"/>
                  </a:lnTo>
                  <a:close/>
                </a:path>
              </a:pathLst>
            </a:custGeom>
            <a:solidFill>
              <a:srgbClr val="8FAADC"/>
            </a:solidFill>
            <a:ln>
              <a:noFill/>
            </a:ln>
          </p:spPr>
          <p:txBody>
            <a:bodyPr vert="horz" wrap="square" lIns="91440" tIns="45720" rIns="91440" bIns="45720" numCol="1" anchor="t" anchorCtr="0" compatLnSpc="0">
              <a:noAutofit/>
            </a:bodyPr>
            <a:lstStyle/>
            <a:p>
              <a:pPr lvl="0" algn="l">
                <a:spcBef>
                  <a:spcPts val="0"/>
                </a:spcBef>
                <a:spcAft>
                  <a:spcPts val="0"/>
                </a:spcAft>
                <a:buClrTx/>
                <a:buSzTx/>
                <a:buFontTx/>
              </a:pPr>
              <a:endParaRPr lang="en-US" sz="1400" kern="0" dirty="0">
                <a:solidFill>
                  <a:schemeClr val="tx1"/>
                </a:solidFill>
                <a:cs typeface="+mn-ea"/>
                <a:sym typeface="+mn-lt"/>
              </a:endParaRPr>
            </a:p>
          </p:txBody>
        </p:sp>
        <p:sp>
          <p:nvSpPr>
            <p:cNvPr id="88" name="PA-任意多边形 212"/>
            <p:cNvSpPr>
              <a:spLocks noEditPoints="1"/>
            </p:cNvSpPr>
            <p:nvPr>
              <p:custDataLst>
                <p:tags r:id="rId33"/>
              </p:custDataLst>
            </p:nvPr>
          </p:nvSpPr>
          <p:spPr bwMode="auto">
            <a:xfrm>
              <a:off x="3942" y="1942"/>
              <a:ext cx="252" cy="251"/>
            </a:xfrm>
            <a:custGeom>
              <a:avLst/>
              <a:gdLst>
                <a:gd name="T0" fmla="*/ 495 w 669"/>
                <a:gd name="T1" fmla="*/ 0 h 669"/>
                <a:gd name="T2" fmla="*/ 174 w 669"/>
                <a:gd name="T3" fmla="*/ 0 h 669"/>
                <a:gd name="T4" fmla="*/ 0 w 669"/>
                <a:gd name="T5" fmla="*/ 174 h 669"/>
                <a:gd name="T6" fmla="*/ 0 w 669"/>
                <a:gd name="T7" fmla="*/ 495 h 669"/>
                <a:gd name="T8" fmla="*/ 174 w 669"/>
                <a:gd name="T9" fmla="*/ 669 h 669"/>
                <a:gd name="T10" fmla="*/ 495 w 669"/>
                <a:gd name="T11" fmla="*/ 669 h 669"/>
                <a:gd name="T12" fmla="*/ 669 w 669"/>
                <a:gd name="T13" fmla="*/ 495 h 669"/>
                <a:gd name="T14" fmla="*/ 669 w 669"/>
                <a:gd name="T15" fmla="*/ 174 h 669"/>
                <a:gd name="T16" fmla="*/ 495 w 669"/>
                <a:gd name="T17" fmla="*/ 0 h 669"/>
                <a:gd name="T18" fmla="*/ 429 w 669"/>
                <a:gd name="T19" fmla="*/ 429 h 669"/>
                <a:gd name="T20" fmla="*/ 240 w 669"/>
                <a:gd name="T21" fmla="*/ 429 h 669"/>
                <a:gd name="T22" fmla="*/ 240 w 669"/>
                <a:gd name="T23" fmla="*/ 240 h 669"/>
                <a:gd name="T24" fmla="*/ 429 w 669"/>
                <a:gd name="T25" fmla="*/ 240 h 669"/>
                <a:gd name="T26" fmla="*/ 429 w 669"/>
                <a:gd name="T27" fmla="*/ 429 h 6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69" h="669">
                  <a:moveTo>
                    <a:pt x="495" y="0"/>
                  </a:moveTo>
                  <a:lnTo>
                    <a:pt x="174" y="0"/>
                  </a:lnTo>
                  <a:cubicBezTo>
                    <a:pt x="78" y="0"/>
                    <a:pt x="0" y="78"/>
                    <a:pt x="0" y="174"/>
                  </a:cubicBezTo>
                  <a:lnTo>
                    <a:pt x="0" y="495"/>
                  </a:lnTo>
                  <a:cubicBezTo>
                    <a:pt x="0" y="591"/>
                    <a:pt x="78" y="669"/>
                    <a:pt x="174" y="669"/>
                  </a:cubicBezTo>
                  <a:lnTo>
                    <a:pt x="495" y="669"/>
                  </a:lnTo>
                  <a:cubicBezTo>
                    <a:pt x="591" y="669"/>
                    <a:pt x="669" y="591"/>
                    <a:pt x="669" y="495"/>
                  </a:cubicBezTo>
                  <a:lnTo>
                    <a:pt x="669" y="174"/>
                  </a:lnTo>
                  <a:cubicBezTo>
                    <a:pt x="669" y="78"/>
                    <a:pt x="591" y="0"/>
                    <a:pt x="495" y="0"/>
                  </a:cubicBezTo>
                  <a:close/>
                  <a:moveTo>
                    <a:pt x="429" y="429"/>
                  </a:moveTo>
                  <a:lnTo>
                    <a:pt x="240" y="429"/>
                  </a:lnTo>
                  <a:lnTo>
                    <a:pt x="240" y="240"/>
                  </a:lnTo>
                  <a:lnTo>
                    <a:pt x="429" y="240"/>
                  </a:lnTo>
                  <a:lnTo>
                    <a:pt x="429" y="429"/>
                  </a:lnTo>
                  <a:close/>
                </a:path>
              </a:pathLst>
            </a:custGeom>
            <a:solidFill>
              <a:srgbClr val="8FAADC"/>
            </a:solidFill>
            <a:ln>
              <a:noFill/>
            </a:ln>
          </p:spPr>
          <p:txBody>
            <a:bodyPr vert="horz" wrap="square" lIns="91440" tIns="45720" rIns="91440" bIns="45720" numCol="1" anchor="t" anchorCtr="0" compatLnSpc="0">
              <a:noAutofit/>
            </a:bodyPr>
            <a:lstStyle/>
            <a:p>
              <a:pPr lvl="0" algn="l">
                <a:spcBef>
                  <a:spcPts val="0"/>
                </a:spcBef>
                <a:spcAft>
                  <a:spcPts val="0"/>
                </a:spcAft>
                <a:buClrTx/>
                <a:buSzTx/>
                <a:buFontTx/>
              </a:pPr>
              <a:endParaRPr lang="en-US" sz="1400" kern="0" dirty="0">
                <a:solidFill>
                  <a:schemeClr val="tx1"/>
                </a:solidFill>
                <a:cs typeface="+mn-ea"/>
                <a:sym typeface="+mn-lt"/>
              </a:endParaRPr>
            </a:p>
          </p:txBody>
        </p:sp>
        <p:sp>
          <p:nvSpPr>
            <p:cNvPr id="89" name="PA-任意多边形 213"/>
            <p:cNvSpPr>
              <a:spLocks noEditPoints="1"/>
            </p:cNvSpPr>
            <p:nvPr>
              <p:custDataLst>
                <p:tags r:id="rId34"/>
              </p:custDataLst>
            </p:nvPr>
          </p:nvSpPr>
          <p:spPr bwMode="auto">
            <a:xfrm>
              <a:off x="4327" y="1942"/>
              <a:ext cx="252" cy="251"/>
            </a:xfrm>
            <a:custGeom>
              <a:avLst/>
              <a:gdLst>
                <a:gd name="T0" fmla="*/ 495 w 668"/>
                <a:gd name="T1" fmla="*/ 0 h 669"/>
                <a:gd name="T2" fmla="*/ 174 w 668"/>
                <a:gd name="T3" fmla="*/ 0 h 669"/>
                <a:gd name="T4" fmla="*/ 0 w 668"/>
                <a:gd name="T5" fmla="*/ 174 h 669"/>
                <a:gd name="T6" fmla="*/ 0 w 668"/>
                <a:gd name="T7" fmla="*/ 495 h 669"/>
                <a:gd name="T8" fmla="*/ 174 w 668"/>
                <a:gd name="T9" fmla="*/ 669 h 669"/>
                <a:gd name="T10" fmla="*/ 495 w 668"/>
                <a:gd name="T11" fmla="*/ 669 h 669"/>
                <a:gd name="T12" fmla="*/ 668 w 668"/>
                <a:gd name="T13" fmla="*/ 495 h 669"/>
                <a:gd name="T14" fmla="*/ 668 w 668"/>
                <a:gd name="T15" fmla="*/ 174 h 669"/>
                <a:gd name="T16" fmla="*/ 495 w 668"/>
                <a:gd name="T17" fmla="*/ 0 h 669"/>
                <a:gd name="T18" fmla="*/ 428 w 668"/>
                <a:gd name="T19" fmla="*/ 429 h 669"/>
                <a:gd name="T20" fmla="*/ 240 w 668"/>
                <a:gd name="T21" fmla="*/ 429 h 669"/>
                <a:gd name="T22" fmla="*/ 240 w 668"/>
                <a:gd name="T23" fmla="*/ 240 h 669"/>
                <a:gd name="T24" fmla="*/ 428 w 668"/>
                <a:gd name="T25" fmla="*/ 240 h 669"/>
                <a:gd name="T26" fmla="*/ 428 w 668"/>
                <a:gd name="T27" fmla="*/ 429 h 6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68" h="669">
                  <a:moveTo>
                    <a:pt x="495" y="0"/>
                  </a:moveTo>
                  <a:lnTo>
                    <a:pt x="174" y="0"/>
                  </a:lnTo>
                  <a:cubicBezTo>
                    <a:pt x="78" y="0"/>
                    <a:pt x="0" y="78"/>
                    <a:pt x="0" y="174"/>
                  </a:cubicBezTo>
                  <a:lnTo>
                    <a:pt x="0" y="495"/>
                  </a:lnTo>
                  <a:cubicBezTo>
                    <a:pt x="0" y="591"/>
                    <a:pt x="78" y="669"/>
                    <a:pt x="174" y="669"/>
                  </a:cubicBezTo>
                  <a:lnTo>
                    <a:pt x="495" y="669"/>
                  </a:lnTo>
                  <a:cubicBezTo>
                    <a:pt x="590" y="669"/>
                    <a:pt x="668" y="591"/>
                    <a:pt x="668" y="495"/>
                  </a:cubicBezTo>
                  <a:lnTo>
                    <a:pt x="668" y="174"/>
                  </a:lnTo>
                  <a:cubicBezTo>
                    <a:pt x="668" y="78"/>
                    <a:pt x="590" y="0"/>
                    <a:pt x="495" y="0"/>
                  </a:cubicBezTo>
                  <a:close/>
                  <a:moveTo>
                    <a:pt x="428" y="429"/>
                  </a:moveTo>
                  <a:lnTo>
                    <a:pt x="240" y="429"/>
                  </a:lnTo>
                  <a:lnTo>
                    <a:pt x="240" y="240"/>
                  </a:lnTo>
                  <a:lnTo>
                    <a:pt x="428" y="240"/>
                  </a:lnTo>
                  <a:lnTo>
                    <a:pt x="428" y="429"/>
                  </a:lnTo>
                  <a:close/>
                </a:path>
              </a:pathLst>
            </a:custGeom>
            <a:solidFill>
              <a:srgbClr val="8FAADC"/>
            </a:solidFill>
            <a:ln>
              <a:noFill/>
            </a:ln>
          </p:spPr>
          <p:txBody>
            <a:bodyPr vert="horz" wrap="square" lIns="91440" tIns="45720" rIns="91440" bIns="45720" numCol="1" anchor="t" anchorCtr="0" compatLnSpc="0">
              <a:noAutofit/>
            </a:bodyPr>
            <a:lstStyle/>
            <a:p>
              <a:pPr lvl="0" algn="l">
                <a:spcBef>
                  <a:spcPts val="0"/>
                </a:spcBef>
                <a:spcAft>
                  <a:spcPts val="0"/>
                </a:spcAft>
                <a:buClrTx/>
                <a:buSzTx/>
                <a:buFontTx/>
              </a:pPr>
              <a:endParaRPr lang="en-US" sz="1400" kern="0" dirty="0">
                <a:solidFill>
                  <a:schemeClr val="tx1"/>
                </a:solidFill>
                <a:cs typeface="+mn-ea"/>
                <a:sym typeface="+mn-lt"/>
              </a:endParaRPr>
            </a:p>
          </p:txBody>
        </p:sp>
        <p:sp>
          <p:nvSpPr>
            <p:cNvPr id="90" name="PA-任意多边形 214"/>
            <p:cNvSpPr>
              <a:spLocks noEditPoints="1"/>
            </p:cNvSpPr>
            <p:nvPr>
              <p:custDataLst>
                <p:tags r:id="rId35"/>
              </p:custDataLst>
            </p:nvPr>
          </p:nvSpPr>
          <p:spPr bwMode="auto">
            <a:xfrm>
              <a:off x="4713" y="1942"/>
              <a:ext cx="251" cy="251"/>
            </a:xfrm>
            <a:custGeom>
              <a:avLst/>
              <a:gdLst>
                <a:gd name="T0" fmla="*/ 494 w 668"/>
                <a:gd name="T1" fmla="*/ 0 h 669"/>
                <a:gd name="T2" fmla="*/ 173 w 668"/>
                <a:gd name="T3" fmla="*/ 0 h 669"/>
                <a:gd name="T4" fmla="*/ 0 w 668"/>
                <a:gd name="T5" fmla="*/ 174 h 669"/>
                <a:gd name="T6" fmla="*/ 0 w 668"/>
                <a:gd name="T7" fmla="*/ 495 h 669"/>
                <a:gd name="T8" fmla="*/ 173 w 668"/>
                <a:gd name="T9" fmla="*/ 669 h 669"/>
                <a:gd name="T10" fmla="*/ 494 w 668"/>
                <a:gd name="T11" fmla="*/ 669 h 669"/>
                <a:gd name="T12" fmla="*/ 668 w 668"/>
                <a:gd name="T13" fmla="*/ 495 h 669"/>
                <a:gd name="T14" fmla="*/ 668 w 668"/>
                <a:gd name="T15" fmla="*/ 174 h 669"/>
                <a:gd name="T16" fmla="*/ 494 w 668"/>
                <a:gd name="T17" fmla="*/ 0 h 669"/>
                <a:gd name="T18" fmla="*/ 428 w 668"/>
                <a:gd name="T19" fmla="*/ 429 h 669"/>
                <a:gd name="T20" fmla="*/ 240 w 668"/>
                <a:gd name="T21" fmla="*/ 429 h 669"/>
                <a:gd name="T22" fmla="*/ 240 w 668"/>
                <a:gd name="T23" fmla="*/ 240 h 669"/>
                <a:gd name="T24" fmla="*/ 428 w 668"/>
                <a:gd name="T25" fmla="*/ 240 h 669"/>
                <a:gd name="T26" fmla="*/ 428 w 668"/>
                <a:gd name="T27" fmla="*/ 429 h 6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68" h="669">
                  <a:moveTo>
                    <a:pt x="494" y="0"/>
                  </a:moveTo>
                  <a:lnTo>
                    <a:pt x="173" y="0"/>
                  </a:lnTo>
                  <a:cubicBezTo>
                    <a:pt x="77" y="0"/>
                    <a:pt x="0" y="78"/>
                    <a:pt x="0" y="174"/>
                  </a:cubicBezTo>
                  <a:lnTo>
                    <a:pt x="0" y="495"/>
                  </a:lnTo>
                  <a:cubicBezTo>
                    <a:pt x="0" y="591"/>
                    <a:pt x="77" y="669"/>
                    <a:pt x="173" y="669"/>
                  </a:cubicBezTo>
                  <a:lnTo>
                    <a:pt x="494" y="669"/>
                  </a:lnTo>
                  <a:cubicBezTo>
                    <a:pt x="590" y="669"/>
                    <a:pt x="668" y="591"/>
                    <a:pt x="668" y="495"/>
                  </a:cubicBezTo>
                  <a:lnTo>
                    <a:pt x="668" y="174"/>
                  </a:lnTo>
                  <a:cubicBezTo>
                    <a:pt x="668" y="78"/>
                    <a:pt x="590" y="0"/>
                    <a:pt x="494" y="0"/>
                  </a:cubicBezTo>
                  <a:close/>
                  <a:moveTo>
                    <a:pt x="428" y="429"/>
                  </a:moveTo>
                  <a:lnTo>
                    <a:pt x="240" y="429"/>
                  </a:lnTo>
                  <a:lnTo>
                    <a:pt x="240" y="240"/>
                  </a:lnTo>
                  <a:lnTo>
                    <a:pt x="428" y="240"/>
                  </a:lnTo>
                  <a:lnTo>
                    <a:pt x="428" y="429"/>
                  </a:lnTo>
                  <a:close/>
                </a:path>
              </a:pathLst>
            </a:custGeom>
            <a:solidFill>
              <a:srgbClr val="8FAADC"/>
            </a:solidFill>
            <a:ln>
              <a:noFill/>
            </a:ln>
          </p:spPr>
          <p:txBody>
            <a:bodyPr vert="horz" wrap="square" lIns="91440" tIns="45720" rIns="91440" bIns="45720" numCol="1" anchor="t" anchorCtr="0" compatLnSpc="0">
              <a:noAutofit/>
            </a:bodyPr>
            <a:lstStyle/>
            <a:p>
              <a:pPr lvl="0" algn="l">
                <a:spcBef>
                  <a:spcPts val="0"/>
                </a:spcBef>
                <a:spcAft>
                  <a:spcPts val="0"/>
                </a:spcAft>
                <a:buClrTx/>
                <a:buSzTx/>
                <a:buFontTx/>
              </a:pPr>
              <a:endParaRPr lang="en-US" sz="1400" kern="0" dirty="0">
                <a:solidFill>
                  <a:schemeClr val="tx1"/>
                </a:solidFill>
                <a:cs typeface="+mn-ea"/>
                <a:sym typeface="+mn-lt"/>
              </a:endParaRPr>
            </a:p>
          </p:txBody>
        </p:sp>
        <p:sp>
          <p:nvSpPr>
            <p:cNvPr id="91" name="PA-任意多边形 215"/>
            <p:cNvSpPr>
              <a:spLocks noEditPoints="1"/>
            </p:cNvSpPr>
            <p:nvPr>
              <p:custDataLst>
                <p:tags r:id="rId36"/>
              </p:custDataLst>
            </p:nvPr>
          </p:nvSpPr>
          <p:spPr bwMode="auto">
            <a:xfrm>
              <a:off x="3557" y="1617"/>
              <a:ext cx="251" cy="252"/>
            </a:xfrm>
            <a:custGeom>
              <a:avLst/>
              <a:gdLst>
                <a:gd name="T0" fmla="*/ 494 w 668"/>
                <a:gd name="T1" fmla="*/ 0 h 669"/>
                <a:gd name="T2" fmla="*/ 173 w 668"/>
                <a:gd name="T3" fmla="*/ 0 h 669"/>
                <a:gd name="T4" fmla="*/ 0 w 668"/>
                <a:gd name="T5" fmla="*/ 174 h 669"/>
                <a:gd name="T6" fmla="*/ 0 w 668"/>
                <a:gd name="T7" fmla="*/ 495 h 669"/>
                <a:gd name="T8" fmla="*/ 173 w 668"/>
                <a:gd name="T9" fmla="*/ 669 h 669"/>
                <a:gd name="T10" fmla="*/ 494 w 668"/>
                <a:gd name="T11" fmla="*/ 669 h 669"/>
                <a:gd name="T12" fmla="*/ 668 w 668"/>
                <a:gd name="T13" fmla="*/ 495 h 669"/>
                <a:gd name="T14" fmla="*/ 668 w 668"/>
                <a:gd name="T15" fmla="*/ 174 h 669"/>
                <a:gd name="T16" fmla="*/ 494 w 668"/>
                <a:gd name="T17" fmla="*/ 0 h 669"/>
                <a:gd name="T18" fmla="*/ 428 w 668"/>
                <a:gd name="T19" fmla="*/ 429 h 669"/>
                <a:gd name="T20" fmla="*/ 240 w 668"/>
                <a:gd name="T21" fmla="*/ 429 h 669"/>
                <a:gd name="T22" fmla="*/ 240 w 668"/>
                <a:gd name="T23" fmla="*/ 240 h 669"/>
                <a:gd name="T24" fmla="*/ 428 w 668"/>
                <a:gd name="T25" fmla="*/ 240 h 669"/>
                <a:gd name="T26" fmla="*/ 428 w 668"/>
                <a:gd name="T27" fmla="*/ 429 h 6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68" h="669">
                  <a:moveTo>
                    <a:pt x="494" y="0"/>
                  </a:moveTo>
                  <a:lnTo>
                    <a:pt x="173" y="0"/>
                  </a:lnTo>
                  <a:cubicBezTo>
                    <a:pt x="78" y="0"/>
                    <a:pt x="0" y="78"/>
                    <a:pt x="0" y="174"/>
                  </a:cubicBezTo>
                  <a:lnTo>
                    <a:pt x="0" y="495"/>
                  </a:lnTo>
                  <a:cubicBezTo>
                    <a:pt x="0" y="591"/>
                    <a:pt x="78" y="669"/>
                    <a:pt x="173" y="669"/>
                  </a:cubicBezTo>
                  <a:lnTo>
                    <a:pt x="494" y="669"/>
                  </a:lnTo>
                  <a:cubicBezTo>
                    <a:pt x="590" y="669"/>
                    <a:pt x="668" y="591"/>
                    <a:pt x="668" y="495"/>
                  </a:cubicBezTo>
                  <a:lnTo>
                    <a:pt x="668" y="174"/>
                  </a:lnTo>
                  <a:cubicBezTo>
                    <a:pt x="668" y="78"/>
                    <a:pt x="590" y="0"/>
                    <a:pt x="494" y="0"/>
                  </a:cubicBezTo>
                  <a:close/>
                  <a:moveTo>
                    <a:pt x="428" y="429"/>
                  </a:moveTo>
                  <a:lnTo>
                    <a:pt x="240" y="429"/>
                  </a:lnTo>
                  <a:lnTo>
                    <a:pt x="240" y="240"/>
                  </a:lnTo>
                  <a:lnTo>
                    <a:pt x="428" y="240"/>
                  </a:lnTo>
                  <a:lnTo>
                    <a:pt x="428" y="429"/>
                  </a:lnTo>
                  <a:close/>
                </a:path>
              </a:pathLst>
            </a:custGeom>
            <a:solidFill>
              <a:srgbClr val="8FAADC"/>
            </a:solidFill>
            <a:ln>
              <a:noFill/>
            </a:ln>
          </p:spPr>
          <p:txBody>
            <a:bodyPr vert="horz" wrap="square" lIns="91440" tIns="45720" rIns="91440" bIns="45720" numCol="1" anchor="t" anchorCtr="0" compatLnSpc="0">
              <a:noAutofit/>
            </a:bodyPr>
            <a:lstStyle/>
            <a:p>
              <a:pPr lvl="0" algn="l">
                <a:spcBef>
                  <a:spcPts val="0"/>
                </a:spcBef>
                <a:spcAft>
                  <a:spcPts val="0"/>
                </a:spcAft>
                <a:buClrTx/>
                <a:buSzTx/>
                <a:buFontTx/>
              </a:pPr>
              <a:endParaRPr lang="en-US" sz="1400" kern="0" dirty="0">
                <a:solidFill>
                  <a:schemeClr val="tx1"/>
                </a:solidFill>
                <a:cs typeface="+mn-ea"/>
                <a:sym typeface="+mn-lt"/>
              </a:endParaRPr>
            </a:p>
          </p:txBody>
        </p:sp>
        <p:sp>
          <p:nvSpPr>
            <p:cNvPr id="92" name="PA-任意多边形 216"/>
            <p:cNvSpPr>
              <a:spLocks noEditPoints="1"/>
            </p:cNvSpPr>
            <p:nvPr>
              <p:custDataLst>
                <p:tags r:id="rId37"/>
              </p:custDataLst>
            </p:nvPr>
          </p:nvSpPr>
          <p:spPr bwMode="auto">
            <a:xfrm>
              <a:off x="3942" y="1617"/>
              <a:ext cx="252" cy="252"/>
            </a:xfrm>
            <a:custGeom>
              <a:avLst/>
              <a:gdLst>
                <a:gd name="T0" fmla="*/ 495 w 669"/>
                <a:gd name="T1" fmla="*/ 0 h 669"/>
                <a:gd name="T2" fmla="*/ 174 w 669"/>
                <a:gd name="T3" fmla="*/ 0 h 669"/>
                <a:gd name="T4" fmla="*/ 0 w 669"/>
                <a:gd name="T5" fmla="*/ 174 h 669"/>
                <a:gd name="T6" fmla="*/ 0 w 669"/>
                <a:gd name="T7" fmla="*/ 495 h 669"/>
                <a:gd name="T8" fmla="*/ 174 w 669"/>
                <a:gd name="T9" fmla="*/ 669 h 669"/>
                <a:gd name="T10" fmla="*/ 495 w 669"/>
                <a:gd name="T11" fmla="*/ 669 h 669"/>
                <a:gd name="T12" fmla="*/ 669 w 669"/>
                <a:gd name="T13" fmla="*/ 495 h 669"/>
                <a:gd name="T14" fmla="*/ 669 w 669"/>
                <a:gd name="T15" fmla="*/ 174 h 669"/>
                <a:gd name="T16" fmla="*/ 495 w 669"/>
                <a:gd name="T17" fmla="*/ 0 h 669"/>
                <a:gd name="T18" fmla="*/ 429 w 669"/>
                <a:gd name="T19" fmla="*/ 429 h 669"/>
                <a:gd name="T20" fmla="*/ 240 w 669"/>
                <a:gd name="T21" fmla="*/ 429 h 669"/>
                <a:gd name="T22" fmla="*/ 240 w 669"/>
                <a:gd name="T23" fmla="*/ 240 h 669"/>
                <a:gd name="T24" fmla="*/ 429 w 669"/>
                <a:gd name="T25" fmla="*/ 240 h 669"/>
                <a:gd name="T26" fmla="*/ 429 w 669"/>
                <a:gd name="T27" fmla="*/ 429 h 6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69" h="669">
                  <a:moveTo>
                    <a:pt x="495" y="0"/>
                  </a:moveTo>
                  <a:lnTo>
                    <a:pt x="174" y="0"/>
                  </a:lnTo>
                  <a:cubicBezTo>
                    <a:pt x="78" y="0"/>
                    <a:pt x="0" y="78"/>
                    <a:pt x="0" y="174"/>
                  </a:cubicBezTo>
                  <a:lnTo>
                    <a:pt x="0" y="495"/>
                  </a:lnTo>
                  <a:cubicBezTo>
                    <a:pt x="0" y="591"/>
                    <a:pt x="78" y="669"/>
                    <a:pt x="174" y="669"/>
                  </a:cubicBezTo>
                  <a:lnTo>
                    <a:pt x="495" y="669"/>
                  </a:lnTo>
                  <a:cubicBezTo>
                    <a:pt x="591" y="669"/>
                    <a:pt x="669" y="591"/>
                    <a:pt x="669" y="495"/>
                  </a:cubicBezTo>
                  <a:lnTo>
                    <a:pt x="669" y="174"/>
                  </a:lnTo>
                  <a:cubicBezTo>
                    <a:pt x="669" y="78"/>
                    <a:pt x="591" y="0"/>
                    <a:pt x="495" y="0"/>
                  </a:cubicBezTo>
                  <a:close/>
                  <a:moveTo>
                    <a:pt x="429" y="429"/>
                  </a:moveTo>
                  <a:lnTo>
                    <a:pt x="240" y="429"/>
                  </a:lnTo>
                  <a:lnTo>
                    <a:pt x="240" y="240"/>
                  </a:lnTo>
                  <a:lnTo>
                    <a:pt x="429" y="240"/>
                  </a:lnTo>
                  <a:lnTo>
                    <a:pt x="429" y="429"/>
                  </a:lnTo>
                  <a:close/>
                </a:path>
              </a:pathLst>
            </a:custGeom>
            <a:solidFill>
              <a:srgbClr val="8FAADC"/>
            </a:solidFill>
            <a:ln>
              <a:noFill/>
            </a:ln>
          </p:spPr>
          <p:txBody>
            <a:bodyPr vert="horz" wrap="square" lIns="91440" tIns="45720" rIns="91440" bIns="45720" numCol="1" anchor="t" anchorCtr="0" compatLnSpc="0">
              <a:noAutofit/>
            </a:bodyPr>
            <a:lstStyle/>
            <a:p>
              <a:pPr lvl="0" algn="l">
                <a:spcBef>
                  <a:spcPts val="0"/>
                </a:spcBef>
                <a:spcAft>
                  <a:spcPts val="0"/>
                </a:spcAft>
                <a:buClrTx/>
                <a:buSzTx/>
                <a:buFontTx/>
              </a:pPr>
              <a:endParaRPr lang="en-US" sz="1400" kern="0" dirty="0">
                <a:solidFill>
                  <a:schemeClr val="tx1"/>
                </a:solidFill>
                <a:cs typeface="+mn-ea"/>
                <a:sym typeface="+mn-lt"/>
              </a:endParaRPr>
            </a:p>
          </p:txBody>
        </p:sp>
        <p:sp>
          <p:nvSpPr>
            <p:cNvPr id="93" name="PA-任意多边形 217"/>
            <p:cNvSpPr>
              <a:spLocks noEditPoints="1"/>
            </p:cNvSpPr>
            <p:nvPr>
              <p:custDataLst>
                <p:tags r:id="rId38"/>
              </p:custDataLst>
            </p:nvPr>
          </p:nvSpPr>
          <p:spPr bwMode="auto">
            <a:xfrm>
              <a:off x="4327" y="1617"/>
              <a:ext cx="252" cy="252"/>
            </a:xfrm>
            <a:custGeom>
              <a:avLst/>
              <a:gdLst>
                <a:gd name="T0" fmla="*/ 495 w 668"/>
                <a:gd name="T1" fmla="*/ 0 h 669"/>
                <a:gd name="T2" fmla="*/ 174 w 668"/>
                <a:gd name="T3" fmla="*/ 0 h 669"/>
                <a:gd name="T4" fmla="*/ 0 w 668"/>
                <a:gd name="T5" fmla="*/ 174 h 669"/>
                <a:gd name="T6" fmla="*/ 0 w 668"/>
                <a:gd name="T7" fmla="*/ 495 h 669"/>
                <a:gd name="T8" fmla="*/ 174 w 668"/>
                <a:gd name="T9" fmla="*/ 669 h 669"/>
                <a:gd name="T10" fmla="*/ 495 w 668"/>
                <a:gd name="T11" fmla="*/ 669 h 669"/>
                <a:gd name="T12" fmla="*/ 668 w 668"/>
                <a:gd name="T13" fmla="*/ 495 h 669"/>
                <a:gd name="T14" fmla="*/ 668 w 668"/>
                <a:gd name="T15" fmla="*/ 174 h 669"/>
                <a:gd name="T16" fmla="*/ 495 w 668"/>
                <a:gd name="T17" fmla="*/ 0 h 669"/>
                <a:gd name="T18" fmla="*/ 428 w 668"/>
                <a:gd name="T19" fmla="*/ 429 h 669"/>
                <a:gd name="T20" fmla="*/ 240 w 668"/>
                <a:gd name="T21" fmla="*/ 429 h 669"/>
                <a:gd name="T22" fmla="*/ 240 w 668"/>
                <a:gd name="T23" fmla="*/ 240 h 669"/>
                <a:gd name="T24" fmla="*/ 428 w 668"/>
                <a:gd name="T25" fmla="*/ 240 h 669"/>
                <a:gd name="T26" fmla="*/ 428 w 668"/>
                <a:gd name="T27" fmla="*/ 429 h 6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68" h="669">
                  <a:moveTo>
                    <a:pt x="495" y="0"/>
                  </a:moveTo>
                  <a:lnTo>
                    <a:pt x="174" y="0"/>
                  </a:lnTo>
                  <a:cubicBezTo>
                    <a:pt x="78" y="0"/>
                    <a:pt x="0" y="78"/>
                    <a:pt x="0" y="174"/>
                  </a:cubicBezTo>
                  <a:lnTo>
                    <a:pt x="0" y="495"/>
                  </a:lnTo>
                  <a:cubicBezTo>
                    <a:pt x="0" y="591"/>
                    <a:pt x="78" y="669"/>
                    <a:pt x="174" y="669"/>
                  </a:cubicBezTo>
                  <a:lnTo>
                    <a:pt x="495" y="669"/>
                  </a:lnTo>
                  <a:cubicBezTo>
                    <a:pt x="590" y="669"/>
                    <a:pt x="668" y="591"/>
                    <a:pt x="668" y="495"/>
                  </a:cubicBezTo>
                  <a:lnTo>
                    <a:pt x="668" y="174"/>
                  </a:lnTo>
                  <a:cubicBezTo>
                    <a:pt x="668" y="78"/>
                    <a:pt x="590" y="0"/>
                    <a:pt x="495" y="0"/>
                  </a:cubicBezTo>
                  <a:close/>
                  <a:moveTo>
                    <a:pt x="428" y="429"/>
                  </a:moveTo>
                  <a:lnTo>
                    <a:pt x="240" y="429"/>
                  </a:lnTo>
                  <a:lnTo>
                    <a:pt x="240" y="240"/>
                  </a:lnTo>
                  <a:lnTo>
                    <a:pt x="428" y="240"/>
                  </a:lnTo>
                  <a:lnTo>
                    <a:pt x="428" y="429"/>
                  </a:lnTo>
                  <a:close/>
                </a:path>
              </a:pathLst>
            </a:custGeom>
            <a:solidFill>
              <a:srgbClr val="8FAADC"/>
            </a:solidFill>
            <a:ln>
              <a:noFill/>
            </a:ln>
          </p:spPr>
          <p:txBody>
            <a:bodyPr vert="horz" wrap="square" lIns="91440" tIns="45720" rIns="91440" bIns="45720" numCol="1" anchor="t" anchorCtr="0" compatLnSpc="0">
              <a:noAutofit/>
            </a:bodyPr>
            <a:lstStyle/>
            <a:p>
              <a:pPr lvl="0" algn="l">
                <a:spcBef>
                  <a:spcPts val="0"/>
                </a:spcBef>
                <a:spcAft>
                  <a:spcPts val="0"/>
                </a:spcAft>
                <a:buClrTx/>
                <a:buSzTx/>
                <a:buFontTx/>
              </a:pPr>
              <a:endParaRPr lang="en-US" sz="1400" kern="0" dirty="0">
                <a:solidFill>
                  <a:schemeClr val="tx1"/>
                </a:solidFill>
                <a:cs typeface="+mn-ea"/>
                <a:sym typeface="+mn-lt"/>
              </a:endParaRPr>
            </a:p>
          </p:txBody>
        </p:sp>
        <p:sp>
          <p:nvSpPr>
            <p:cNvPr id="94" name="PA-任意多边形 218"/>
            <p:cNvSpPr>
              <a:spLocks noEditPoints="1"/>
            </p:cNvSpPr>
            <p:nvPr>
              <p:custDataLst>
                <p:tags r:id="rId39"/>
              </p:custDataLst>
            </p:nvPr>
          </p:nvSpPr>
          <p:spPr bwMode="auto">
            <a:xfrm>
              <a:off x="4713" y="1617"/>
              <a:ext cx="251" cy="252"/>
            </a:xfrm>
            <a:custGeom>
              <a:avLst/>
              <a:gdLst>
                <a:gd name="T0" fmla="*/ 494 w 668"/>
                <a:gd name="T1" fmla="*/ 0 h 669"/>
                <a:gd name="T2" fmla="*/ 173 w 668"/>
                <a:gd name="T3" fmla="*/ 0 h 669"/>
                <a:gd name="T4" fmla="*/ 0 w 668"/>
                <a:gd name="T5" fmla="*/ 174 h 669"/>
                <a:gd name="T6" fmla="*/ 0 w 668"/>
                <a:gd name="T7" fmla="*/ 495 h 669"/>
                <a:gd name="T8" fmla="*/ 173 w 668"/>
                <a:gd name="T9" fmla="*/ 669 h 669"/>
                <a:gd name="T10" fmla="*/ 494 w 668"/>
                <a:gd name="T11" fmla="*/ 669 h 669"/>
                <a:gd name="T12" fmla="*/ 668 w 668"/>
                <a:gd name="T13" fmla="*/ 495 h 669"/>
                <a:gd name="T14" fmla="*/ 668 w 668"/>
                <a:gd name="T15" fmla="*/ 174 h 669"/>
                <a:gd name="T16" fmla="*/ 494 w 668"/>
                <a:gd name="T17" fmla="*/ 0 h 669"/>
                <a:gd name="T18" fmla="*/ 428 w 668"/>
                <a:gd name="T19" fmla="*/ 429 h 669"/>
                <a:gd name="T20" fmla="*/ 240 w 668"/>
                <a:gd name="T21" fmla="*/ 429 h 669"/>
                <a:gd name="T22" fmla="*/ 240 w 668"/>
                <a:gd name="T23" fmla="*/ 240 h 669"/>
                <a:gd name="T24" fmla="*/ 428 w 668"/>
                <a:gd name="T25" fmla="*/ 240 h 669"/>
                <a:gd name="T26" fmla="*/ 428 w 668"/>
                <a:gd name="T27" fmla="*/ 429 h 6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68" h="669">
                  <a:moveTo>
                    <a:pt x="494" y="0"/>
                  </a:moveTo>
                  <a:lnTo>
                    <a:pt x="173" y="0"/>
                  </a:lnTo>
                  <a:cubicBezTo>
                    <a:pt x="77" y="0"/>
                    <a:pt x="0" y="78"/>
                    <a:pt x="0" y="174"/>
                  </a:cubicBezTo>
                  <a:lnTo>
                    <a:pt x="0" y="495"/>
                  </a:lnTo>
                  <a:cubicBezTo>
                    <a:pt x="0" y="591"/>
                    <a:pt x="77" y="669"/>
                    <a:pt x="173" y="669"/>
                  </a:cubicBezTo>
                  <a:lnTo>
                    <a:pt x="494" y="669"/>
                  </a:lnTo>
                  <a:cubicBezTo>
                    <a:pt x="590" y="669"/>
                    <a:pt x="668" y="591"/>
                    <a:pt x="668" y="495"/>
                  </a:cubicBezTo>
                  <a:lnTo>
                    <a:pt x="668" y="174"/>
                  </a:lnTo>
                  <a:cubicBezTo>
                    <a:pt x="668" y="78"/>
                    <a:pt x="590" y="0"/>
                    <a:pt x="494" y="0"/>
                  </a:cubicBezTo>
                  <a:close/>
                  <a:moveTo>
                    <a:pt x="428" y="429"/>
                  </a:moveTo>
                  <a:lnTo>
                    <a:pt x="240" y="429"/>
                  </a:lnTo>
                  <a:lnTo>
                    <a:pt x="240" y="240"/>
                  </a:lnTo>
                  <a:lnTo>
                    <a:pt x="428" y="240"/>
                  </a:lnTo>
                  <a:lnTo>
                    <a:pt x="428" y="429"/>
                  </a:lnTo>
                  <a:close/>
                </a:path>
              </a:pathLst>
            </a:custGeom>
            <a:solidFill>
              <a:srgbClr val="8FAADC"/>
            </a:solidFill>
            <a:ln>
              <a:noFill/>
            </a:ln>
          </p:spPr>
          <p:txBody>
            <a:bodyPr vert="horz" wrap="square" lIns="91440" tIns="45720" rIns="91440" bIns="45720" numCol="1" anchor="t" anchorCtr="0" compatLnSpc="0">
              <a:noAutofit/>
            </a:bodyPr>
            <a:lstStyle/>
            <a:p>
              <a:pPr lvl="0" algn="l">
                <a:spcBef>
                  <a:spcPts val="0"/>
                </a:spcBef>
                <a:spcAft>
                  <a:spcPts val="0"/>
                </a:spcAft>
                <a:buClrTx/>
                <a:buSzTx/>
                <a:buFontTx/>
              </a:pPr>
              <a:endParaRPr lang="en-US" sz="1400" kern="0" dirty="0">
                <a:solidFill>
                  <a:schemeClr val="tx1"/>
                </a:solidFill>
                <a:cs typeface="+mn-ea"/>
                <a:sym typeface="+mn-lt"/>
              </a:endParaRPr>
            </a:p>
          </p:txBody>
        </p:sp>
        <p:sp>
          <p:nvSpPr>
            <p:cNvPr id="95" name="PA-任意多边形 219"/>
            <p:cNvSpPr>
              <a:spLocks noEditPoints="1"/>
            </p:cNvSpPr>
            <p:nvPr>
              <p:custDataLst>
                <p:tags r:id="rId40"/>
              </p:custDataLst>
            </p:nvPr>
          </p:nvSpPr>
          <p:spPr bwMode="auto">
            <a:xfrm>
              <a:off x="3557" y="1293"/>
              <a:ext cx="251" cy="251"/>
            </a:xfrm>
            <a:custGeom>
              <a:avLst/>
              <a:gdLst>
                <a:gd name="T0" fmla="*/ 494 w 668"/>
                <a:gd name="T1" fmla="*/ 0 h 669"/>
                <a:gd name="T2" fmla="*/ 173 w 668"/>
                <a:gd name="T3" fmla="*/ 0 h 669"/>
                <a:gd name="T4" fmla="*/ 0 w 668"/>
                <a:gd name="T5" fmla="*/ 174 h 669"/>
                <a:gd name="T6" fmla="*/ 0 w 668"/>
                <a:gd name="T7" fmla="*/ 495 h 669"/>
                <a:gd name="T8" fmla="*/ 173 w 668"/>
                <a:gd name="T9" fmla="*/ 669 h 669"/>
                <a:gd name="T10" fmla="*/ 494 w 668"/>
                <a:gd name="T11" fmla="*/ 669 h 669"/>
                <a:gd name="T12" fmla="*/ 668 w 668"/>
                <a:gd name="T13" fmla="*/ 495 h 669"/>
                <a:gd name="T14" fmla="*/ 668 w 668"/>
                <a:gd name="T15" fmla="*/ 174 h 669"/>
                <a:gd name="T16" fmla="*/ 494 w 668"/>
                <a:gd name="T17" fmla="*/ 0 h 669"/>
                <a:gd name="T18" fmla="*/ 428 w 668"/>
                <a:gd name="T19" fmla="*/ 429 h 669"/>
                <a:gd name="T20" fmla="*/ 240 w 668"/>
                <a:gd name="T21" fmla="*/ 429 h 669"/>
                <a:gd name="T22" fmla="*/ 240 w 668"/>
                <a:gd name="T23" fmla="*/ 240 h 669"/>
                <a:gd name="T24" fmla="*/ 428 w 668"/>
                <a:gd name="T25" fmla="*/ 240 h 669"/>
                <a:gd name="T26" fmla="*/ 428 w 668"/>
                <a:gd name="T27" fmla="*/ 429 h 6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68" h="669">
                  <a:moveTo>
                    <a:pt x="494" y="0"/>
                  </a:moveTo>
                  <a:lnTo>
                    <a:pt x="173" y="0"/>
                  </a:lnTo>
                  <a:cubicBezTo>
                    <a:pt x="78" y="0"/>
                    <a:pt x="0" y="78"/>
                    <a:pt x="0" y="174"/>
                  </a:cubicBezTo>
                  <a:lnTo>
                    <a:pt x="0" y="495"/>
                  </a:lnTo>
                  <a:cubicBezTo>
                    <a:pt x="0" y="591"/>
                    <a:pt x="78" y="669"/>
                    <a:pt x="173" y="669"/>
                  </a:cubicBezTo>
                  <a:lnTo>
                    <a:pt x="494" y="669"/>
                  </a:lnTo>
                  <a:cubicBezTo>
                    <a:pt x="590" y="669"/>
                    <a:pt x="668" y="591"/>
                    <a:pt x="668" y="495"/>
                  </a:cubicBezTo>
                  <a:lnTo>
                    <a:pt x="668" y="174"/>
                  </a:lnTo>
                  <a:cubicBezTo>
                    <a:pt x="668" y="78"/>
                    <a:pt x="590" y="0"/>
                    <a:pt x="494" y="0"/>
                  </a:cubicBezTo>
                  <a:close/>
                  <a:moveTo>
                    <a:pt x="428" y="429"/>
                  </a:moveTo>
                  <a:lnTo>
                    <a:pt x="240" y="429"/>
                  </a:lnTo>
                  <a:lnTo>
                    <a:pt x="240" y="240"/>
                  </a:lnTo>
                  <a:lnTo>
                    <a:pt x="428" y="240"/>
                  </a:lnTo>
                  <a:lnTo>
                    <a:pt x="428" y="429"/>
                  </a:lnTo>
                  <a:close/>
                </a:path>
              </a:pathLst>
            </a:custGeom>
            <a:solidFill>
              <a:srgbClr val="8FAADC"/>
            </a:solidFill>
            <a:ln>
              <a:noFill/>
            </a:ln>
          </p:spPr>
          <p:txBody>
            <a:bodyPr vert="horz" wrap="square" lIns="91440" tIns="45720" rIns="91440" bIns="45720" numCol="1" anchor="t" anchorCtr="0" compatLnSpc="0">
              <a:noAutofit/>
            </a:bodyPr>
            <a:lstStyle/>
            <a:p>
              <a:pPr lvl="0" algn="l">
                <a:spcBef>
                  <a:spcPts val="0"/>
                </a:spcBef>
                <a:spcAft>
                  <a:spcPts val="0"/>
                </a:spcAft>
                <a:buClrTx/>
                <a:buSzTx/>
                <a:buFontTx/>
              </a:pPr>
              <a:endParaRPr lang="en-US" sz="1400" kern="0" dirty="0">
                <a:solidFill>
                  <a:schemeClr val="tx1"/>
                </a:solidFill>
                <a:cs typeface="+mn-ea"/>
                <a:sym typeface="+mn-lt"/>
              </a:endParaRPr>
            </a:p>
          </p:txBody>
        </p:sp>
        <p:sp>
          <p:nvSpPr>
            <p:cNvPr id="96" name="PA-任意多边形 220"/>
            <p:cNvSpPr>
              <a:spLocks noEditPoints="1"/>
            </p:cNvSpPr>
            <p:nvPr>
              <p:custDataLst>
                <p:tags r:id="rId41"/>
              </p:custDataLst>
            </p:nvPr>
          </p:nvSpPr>
          <p:spPr bwMode="auto">
            <a:xfrm>
              <a:off x="3942" y="1293"/>
              <a:ext cx="252" cy="251"/>
            </a:xfrm>
            <a:custGeom>
              <a:avLst/>
              <a:gdLst>
                <a:gd name="T0" fmla="*/ 495 w 669"/>
                <a:gd name="T1" fmla="*/ 0 h 669"/>
                <a:gd name="T2" fmla="*/ 174 w 669"/>
                <a:gd name="T3" fmla="*/ 0 h 669"/>
                <a:gd name="T4" fmla="*/ 0 w 669"/>
                <a:gd name="T5" fmla="*/ 174 h 669"/>
                <a:gd name="T6" fmla="*/ 0 w 669"/>
                <a:gd name="T7" fmla="*/ 495 h 669"/>
                <a:gd name="T8" fmla="*/ 174 w 669"/>
                <a:gd name="T9" fmla="*/ 669 h 669"/>
                <a:gd name="T10" fmla="*/ 495 w 669"/>
                <a:gd name="T11" fmla="*/ 669 h 669"/>
                <a:gd name="T12" fmla="*/ 669 w 669"/>
                <a:gd name="T13" fmla="*/ 495 h 669"/>
                <a:gd name="T14" fmla="*/ 669 w 669"/>
                <a:gd name="T15" fmla="*/ 174 h 669"/>
                <a:gd name="T16" fmla="*/ 495 w 669"/>
                <a:gd name="T17" fmla="*/ 0 h 669"/>
                <a:gd name="T18" fmla="*/ 429 w 669"/>
                <a:gd name="T19" fmla="*/ 429 h 669"/>
                <a:gd name="T20" fmla="*/ 240 w 669"/>
                <a:gd name="T21" fmla="*/ 429 h 669"/>
                <a:gd name="T22" fmla="*/ 240 w 669"/>
                <a:gd name="T23" fmla="*/ 240 h 669"/>
                <a:gd name="T24" fmla="*/ 429 w 669"/>
                <a:gd name="T25" fmla="*/ 240 h 669"/>
                <a:gd name="T26" fmla="*/ 429 w 669"/>
                <a:gd name="T27" fmla="*/ 429 h 6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69" h="669">
                  <a:moveTo>
                    <a:pt x="495" y="0"/>
                  </a:moveTo>
                  <a:lnTo>
                    <a:pt x="174" y="0"/>
                  </a:lnTo>
                  <a:cubicBezTo>
                    <a:pt x="78" y="0"/>
                    <a:pt x="0" y="78"/>
                    <a:pt x="0" y="174"/>
                  </a:cubicBezTo>
                  <a:lnTo>
                    <a:pt x="0" y="495"/>
                  </a:lnTo>
                  <a:cubicBezTo>
                    <a:pt x="0" y="591"/>
                    <a:pt x="78" y="669"/>
                    <a:pt x="174" y="669"/>
                  </a:cubicBezTo>
                  <a:lnTo>
                    <a:pt x="495" y="669"/>
                  </a:lnTo>
                  <a:cubicBezTo>
                    <a:pt x="591" y="669"/>
                    <a:pt x="669" y="591"/>
                    <a:pt x="669" y="495"/>
                  </a:cubicBezTo>
                  <a:lnTo>
                    <a:pt x="669" y="174"/>
                  </a:lnTo>
                  <a:cubicBezTo>
                    <a:pt x="669" y="78"/>
                    <a:pt x="591" y="0"/>
                    <a:pt x="495" y="0"/>
                  </a:cubicBezTo>
                  <a:close/>
                  <a:moveTo>
                    <a:pt x="429" y="429"/>
                  </a:moveTo>
                  <a:lnTo>
                    <a:pt x="240" y="429"/>
                  </a:lnTo>
                  <a:lnTo>
                    <a:pt x="240" y="240"/>
                  </a:lnTo>
                  <a:lnTo>
                    <a:pt x="429" y="240"/>
                  </a:lnTo>
                  <a:lnTo>
                    <a:pt x="429" y="429"/>
                  </a:lnTo>
                  <a:close/>
                </a:path>
              </a:pathLst>
            </a:custGeom>
            <a:solidFill>
              <a:srgbClr val="8FAADC"/>
            </a:solidFill>
            <a:ln>
              <a:noFill/>
            </a:ln>
          </p:spPr>
          <p:txBody>
            <a:bodyPr vert="horz" wrap="square" lIns="91440" tIns="45720" rIns="91440" bIns="45720" numCol="1" anchor="t" anchorCtr="0" compatLnSpc="0">
              <a:noAutofit/>
            </a:bodyPr>
            <a:lstStyle/>
            <a:p>
              <a:pPr lvl="0" algn="l">
                <a:spcBef>
                  <a:spcPts val="0"/>
                </a:spcBef>
                <a:spcAft>
                  <a:spcPts val="0"/>
                </a:spcAft>
                <a:buClrTx/>
                <a:buSzTx/>
                <a:buFontTx/>
              </a:pPr>
              <a:endParaRPr lang="en-US" sz="1400" kern="0" dirty="0">
                <a:solidFill>
                  <a:schemeClr val="tx1"/>
                </a:solidFill>
                <a:cs typeface="+mn-ea"/>
                <a:sym typeface="+mn-lt"/>
              </a:endParaRPr>
            </a:p>
          </p:txBody>
        </p:sp>
        <p:sp>
          <p:nvSpPr>
            <p:cNvPr id="97" name="PA-任意多边形 221"/>
            <p:cNvSpPr>
              <a:spLocks noEditPoints="1"/>
            </p:cNvSpPr>
            <p:nvPr>
              <p:custDataLst>
                <p:tags r:id="rId42"/>
              </p:custDataLst>
            </p:nvPr>
          </p:nvSpPr>
          <p:spPr bwMode="auto">
            <a:xfrm>
              <a:off x="4327" y="1293"/>
              <a:ext cx="252" cy="251"/>
            </a:xfrm>
            <a:custGeom>
              <a:avLst/>
              <a:gdLst>
                <a:gd name="T0" fmla="*/ 495 w 668"/>
                <a:gd name="T1" fmla="*/ 0 h 669"/>
                <a:gd name="T2" fmla="*/ 174 w 668"/>
                <a:gd name="T3" fmla="*/ 0 h 669"/>
                <a:gd name="T4" fmla="*/ 0 w 668"/>
                <a:gd name="T5" fmla="*/ 174 h 669"/>
                <a:gd name="T6" fmla="*/ 0 w 668"/>
                <a:gd name="T7" fmla="*/ 495 h 669"/>
                <a:gd name="T8" fmla="*/ 174 w 668"/>
                <a:gd name="T9" fmla="*/ 669 h 669"/>
                <a:gd name="T10" fmla="*/ 495 w 668"/>
                <a:gd name="T11" fmla="*/ 669 h 669"/>
                <a:gd name="T12" fmla="*/ 668 w 668"/>
                <a:gd name="T13" fmla="*/ 495 h 669"/>
                <a:gd name="T14" fmla="*/ 668 w 668"/>
                <a:gd name="T15" fmla="*/ 174 h 669"/>
                <a:gd name="T16" fmla="*/ 495 w 668"/>
                <a:gd name="T17" fmla="*/ 0 h 669"/>
                <a:gd name="T18" fmla="*/ 428 w 668"/>
                <a:gd name="T19" fmla="*/ 429 h 669"/>
                <a:gd name="T20" fmla="*/ 240 w 668"/>
                <a:gd name="T21" fmla="*/ 429 h 669"/>
                <a:gd name="T22" fmla="*/ 240 w 668"/>
                <a:gd name="T23" fmla="*/ 240 h 669"/>
                <a:gd name="T24" fmla="*/ 428 w 668"/>
                <a:gd name="T25" fmla="*/ 240 h 669"/>
                <a:gd name="T26" fmla="*/ 428 w 668"/>
                <a:gd name="T27" fmla="*/ 429 h 6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68" h="669">
                  <a:moveTo>
                    <a:pt x="495" y="0"/>
                  </a:moveTo>
                  <a:lnTo>
                    <a:pt x="174" y="0"/>
                  </a:lnTo>
                  <a:cubicBezTo>
                    <a:pt x="78" y="0"/>
                    <a:pt x="0" y="78"/>
                    <a:pt x="0" y="174"/>
                  </a:cubicBezTo>
                  <a:lnTo>
                    <a:pt x="0" y="495"/>
                  </a:lnTo>
                  <a:cubicBezTo>
                    <a:pt x="0" y="591"/>
                    <a:pt x="78" y="669"/>
                    <a:pt x="174" y="669"/>
                  </a:cubicBezTo>
                  <a:lnTo>
                    <a:pt x="495" y="669"/>
                  </a:lnTo>
                  <a:cubicBezTo>
                    <a:pt x="590" y="669"/>
                    <a:pt x="668" y="591"/>
                    <a:pt x="668" y="495"/>
                  </a:cubicBezTo>
                  <a:lnTo>
                    <a:pt x="668" y="174"/>
                  </a:lnTo>
                  <a:cubicBezTo>
                    <a:pt x="668" y="78"/>
                    <a:pt x="590" y="0"/>
                    <a:pt x="495" y="0"/>
                  </a:cubicBezTo>
                  <a:close/>
                  <a:moveTo>
                    <a:pt x="428" y="429"/>
                  </a:moveTo>
                  <a:lnTo>
                    <a:pt x="240" y="429"/>
                  </a:lnTo>
                  <a:lnTo>
                    <a:pt x="240" y="240"/>
                  </a:lnTo>
                  <a:lnTo>
                    <a:pt x="428" y="240"/>
                  </a:lnTo>
                  <a:lnTo>
                    <a:pt x="428" y="429"/>
                  </a:lnTo>
                  <a:close/>
                </a:path>
              </a:pathLst>
            </a:custGeom>
            <a:solidFill>
              <a:srgbClr val="8FAADC"/>
            </a:solidFill>
            <a:ln>
              <a:noFill/>
            </a:ln>
          </p:spPr>
          <p:txBody>
            <a:bodyPr vert="horz" wrap="square" lIns="91440" tIns="45720" rIns="91440" bIns="45720" numCol="1" anchor="t" anchorCtr="0" compatLnSpc="0">
              <a:noAutofit/>
            </a:bodyPr>
            <a:lstStyle/>
            <a:p>
              <a:pPr lvl="0" algn="l">
                <a:spcBef>
                  <a:spcPts val="0"/>
                </a:spcBef>
                <a:spcAft>
                  <a:spcPts val="0"/>
                </a:spcAft>
                <a:buClrTx/>
                <a:buSzTx/>
                <a:buFontTx/>
              </a:pPr>
              <a:endParaRPr lang="en-US" sz="1400" kern="0" dirty="0">
                <a:solidFill>
                  <a:schemeClr val="tx1"/>
                </a:solidFill>
                <a:cs typeface="+mn-ea"/>
                <a:sym typeface="+mn-lt"/>
              </a:endParaRPr>
            </a:p>
          </p:txBody>
        </p:sp>
        <p:sp>
          <p:nvSpPr>
            <p:cNvPr id="98" name="PA-任意多边形 222"/>
            <p:cNvSpPr>
              <a:spLocks noEditPoints="1"/>
            </p:cNvSpPr>
            <p:nvPr>
              <p:custDataLst>
                <p:tags r:id="rId43"/>
              </p:custDataLst>
            </p:nvPr>
          </p:nvSpPr>
          <p:spPr bwMode="auto">
            <a:xfrm>
              <a:off x="4713" y="1293"/>
              <a:ext cx="251" cy="251"/>
            </a:xfrm>
            <a:custGeom>
              <a:avLst/>
              <a:gdLst>
                <a:gd name="T0" fmla="*/ 494 w 668"/>
                <a:gd name="T1" fmla="*/ 0 h 669"/>
                <a:gd name="T2" fmla="*/ 173 w 668"/>
                <a:gd name="T3" fmla="*/ 0 h 669"/>
                <a:gd name="T4" fmla="*/ 0 w 668"/>
                <a:gd name="T5" fmla="*/ 174 h 669"/>
                <a:gd name="T6" fmla="*/ 0 w 668"/>
                <a:gd name="T7" fmla="*/ 495 h 669"/>
                <a:gd name="T8" fmla="*/ 173 w 668"/>
                <a:gd name="T9" fmla="*/ 669 h 669"/>
                <a:gd name="T10" fmla="*/ 494 w 668"/>
                <a:gd name="T11" fmla="*/ 669 h 669"/>
                <a:gd name="T12" fmla="*/ 668 w 668"/>
                <a:gd name="T13" fmla="*/ 495 h 669"/>
                <a:gd name="T14" fmla="*/ 668 w 668"/>
                <a:gd name="T15" fmla="*/ 174 h 669"/>
                <a:gd name="T16" fmla="*/ 494 w 668"/>
                <a:gd name="T17" fmla="*/ 0 h 669"/>
                <a:gd name="T18" fmla="*/ 428 w 668"/>
                <a:gd name="T19" fmla="*/ 429 h 669"/>
                <a:gd name="T20" fmla="*/ 240 w 668"/>
                <a:gd name="T21" fmla="*/ 429 h 669"/>
                <a:gd name="T22" fmla="*/ 240 w 668"/>
                <a:gd name="T23" fmla="*/ 240 h 669"/>
                <a:gd name="T24" fmla="*/ 428 w 668"/>
                <a:gd name="T25" fmla="*/ 240 h 669"/>
                <a:gd name="T26" fmla="*/ 428 w 668"/>
                <a:gd name="T27" fmla="*/ 429 h 6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68" h="669">
                  <a:moveTo>
                    <a:pt x="494" y="0"/>
                  </a:moveTo>
                  <a:lnTo>
                    <a:pt x="173" y="0"/>
                  </a:lnTo>
                  <a:cubicBezTo>
                    <a:pt x="77" y="0"/>
                    <a:pt x="0" y="78"/>
                    <a:pt x="0" y="174"/>
                  </a:cubicBezTo>
                  <a:lnTo>
                    <a:pt x="0" y="495"/>
                  </a:lnTo>
                  <a:cubicBezTo>
                    <a:pt x="0" y="591"/>
                    <a:pt x="77" y="669"/>
                    <a:pt x="173" y="669"/>
                  </a:cubicBezTo>
                  <a:lnTo>
                    <a:pt x="494" y="669"/>
                  </a:lnTo>
                  <a:cubicBezTo>
                    <a:pt x="590" y="669"/>
                    <a:pt x="668" y="591"/>
                    <a:pt x="668" y="495"/>
                  </a:cubicBezTo>
                  <a:lnTo>
                    <a:pt x="668" y="174"/>
                  </a:lnTo>
                  <a:cubicBezTo>
                    <a:pt x="668" y="78"/>
                    <a:pt x="590" y="0"/>
                    <a:pt x="494" y="0"/>
                  </a:cubicBezTo>
                  <a:close/>
                  <a:moveTo>
                    <a:pt x="428" y="429"/>
                  </a:moveTo>
                  <a:lnTo>
                    <a:pt x="240" y="429"/>
                  </a:lnTo>
                  <a:lnTo>
                    <a:pt x="240" y="240"/>
                  </a:lnTo>
                  <a:lnTo>
                    <a:pt x="428" y="240"/>
                  </a:lnTo>
                  <a:lnTo>
                    <a:pt x="428" y="429"/>
                  </a:lnTo>
                  <a:close/>
                </a:path>
              </a:pathLst>
            </a:custGeom>
            <a:solidFill>
              <a:srgbClr val="8FAADC"/>
            </a:solidFill>
            <a:ln>
              <a:noFill/>
            </a:ln>
          </p:spPr>
          <p:txBody>
            <a:bodyPr vert="horz" wrap="square" lIns="91440" tIns="45720" rIns="91440" bIns="45720" numCol="1" anchor="t" anchorCtr="0" compatLnSpc="0">
              <a:noAutofit/>
            </a:bodyPr>
            <a:lstStyle/>
            <a:p>
              <a:pPr lvl="0" algn="l">
                <a:spcBef>
                  <a:spcPts val="0"/>
                </a:spcBef>
                <a:spcAft>
                  <a:spcPts val="0"/>
                </a:spcAft>
                <a:buClrTx/>
                <a:buSzTx/>
                <a:buFontTx/>
              </a:pPr>
              <a:endParaRPr lang="en-US" sz="1400" kern="0" dirty="0">
                <a:solidFill>
                  <a:schemeClr val="tx1"/>
                </a:solidFill>
                <a:cs typeface="+mn-ea"/>
                <a:sym typeface="+mn-lt"/>
              </a:endParaRPr>
            </a:p>
          </p:txBody>
        </p:sp>
      </p:grpSp>
      <p:sp>
        <p:nvSpPr>
          <p:cNvPr id="11" name="icon"/>
          <p:cNvSpPr/>
          <p:nvPr>
            <p:custDataLst>
              <p:tags r:id="rId44"/>
            </p:custDataLst>
          </p:nvPr>
        </p:nvSpPr>
        <p:spPr bwMode="auto">
          <a:xfrm>
            <a:off x="7320280" y="2323465"/>
            <a:ext cx="238125" cy="238125"/>
          </a:xfrm>
          <a:custGeom>
            <a:avLst/>
            <a:gdLst>
              <a:gd name="connsiteX0" fmla="*/ 271981 w 578354"/>
              <a:gd name="connsiteY0" fmla="*/ 340887 h 606510"/>
              <a:gd name="connsiteX1" fmla="*/ 256365 w 578354"/>
              <a:gd name="connsiteY1" fmla="*/ 346409 h 606510"/>
              <a:gd name="connsiteX2" fmla="*/ 251051 w 578354"/>
              <a:gd name="connsiteY2" fmla="*/ 352798 h 606510"/>
              <a:gd name="connsiteX3" fmla="*/ 251051 w 578354"/>
              <a:gd name="connsiteY3" fmla="*/ 368716 h 606510"/>
              <a:gd name="connsiteX4" fmla="*/ 248665 w 578354"/>
              <a:gd name="connsiteY4" fmla="*/ 370449 h 606510"/>
              <a:gd name="connsiteX5" fmla="*/ 247038 w 578354"/>
              <a:gd name="connsiteY5" fmla="*/ 375322 h 606510"/>
              <a:gd name="connsiteX6" fmla="*/ 250509 w 578354"/>
              <a:gd name="connsiteY6" fmla="*/ 409431 h 606510"/>
              <a:gd name="connsiteX7" fmla="*/ 255172 w 578354"/>
              <a:gd name="connsiteY7" fmla="*/ 414954 h 606510"/>
              <a:gd name="connsiteX8" fmla="*/ 256907 w 578354"/>
              <a:gd name="connsiteY8" fmla="*/ 415170 h 606510"/>
              <a:gd name="connsiteX9" fmla="*/ 262004 w 578354"/>
              <a:gd name="connsiteY9" fmla="*/ 412572 h 606510"/>
              <a:gd name="connsiteX10" fmla="*/ 280114 w 578354"/>
              <a:gd name="connsiteY10" fmla="*/ 388749 h 606510"/>
              <a:gd name="connsiteX11" fmla="*/ 281307 w 578354"/>
              <a:gd name="connsiteY11" fmla="*/ 384851 h 606510"/>
              <a:gd name="connsiteX12" fmla="*/ 281307 w 578354"/>
              <a:gd name="connsiteY12" fmla="*/ 346626 h 606510"/>
              <a:gd name="connsiteX13" fmla="*/ 278270 w 578354"/>
              <a:gd name="connsiteY13" fmla="*/ 341104 h 606510"/>
              <a:gd name="connsiteX14" fmla="*/ 271981 w 578354"/>
              <a:gd name="connsiteY14" fmla="*/ 340887 h 606510"/>
              <a:gd name="connsiteX15" fmla="*/ 190755 w 578354"/>
              <a:gd name="connsiteY15" fmla="*/ 340887 h 606510"/>
              <a:gd name="connsiteX16" fmla="*/ 184357 w 578354"/>
              <a:gd name="connsiteY16" fmla="*/ 341104 h 606510"/>
              <a:gd name="connsiteX17" fmla="*/ 181321 w 578354"/>
              <a:gd name="connsiteY17" fmla="*/ 346626 h 606510"/>
              <a:gd name="connsiteX18" fmla="*/ 181212 w 578354"/>
              <a:gd name="connsiteY18" fmla="*/ 384851 h 606510"/>
              <a:gd name="connsiteX19" fmla="*/ 182513 w 578354"/>
              <a:gd name="connsiteY19" fmla="*/ 388749 h 606510"/>
              <a:gd name="connsiteX20" fmla="*/ 200624 w 578354"/>
              <a:gd name="connsiteY20" fmla="*/ 412680 h 606510"/>
              <a:gd name="connsiteX21" fmla="*/ 205721 w 578354"/>
              <a:gd name="connsiteY21" fmla="*/ 415170 h 606510"/>
              <a:gd name="connsiteX22" fmla="*/ 207456 w 578354"/>
              <a:gd name="connsiteY22" fmla="*/ 414954 h 606510"/>
              <a:gd name="connsiteX23" fmla="*/ 212119 w 578354"/>
              <a:gd name="connsiteY23" fmla="*/ 409431 h 606510"/>
              <a:gd name="connsiteX24" fmla="*/ 215589 w 578354"/>
              <a:gd name="connsiteY24" fmla="*/ 375322 h 606510"/>
              <a:gd name="connsiteX25" fmla="*/ 213963 w 578354"/>
              <a:gd name="connsiteY25" fmla="*/ 370449 h 606510"/>
              <a:gd name="connsiteX26" fmla="*/ 211577 w 578354"/>
              <a:gd name="connsiteY26" fmla="*/ 368716 h 606510"/>
              <a:gd name="connsiteX27" fmla="*/ 211577 w 578354"/>
              <a:gd name="connsiteY27" fmla="*/ 352798 h 606510"/>
              <a:gd name="connsiteX28" fmla="*/ 206263 w 578354"/>
              <a:gd name="connsiteY28" fmla="*/ 346409 h 606510"/>
              <a:gd name="connsiteX29" fmla="*/ 190755 w 578354"/>
              <a:gd name="connsiteY29" fmla="*/ 340887 h 606510"/>
              <a:gd name="connsiteX30" fmla="*/ 200624 w 578354"/>
              <a:gd name="connsiteY30" fmla="*/ 168497 h 606510"/>
              <a:gd name="connsiteX31" fmla="*/ 156161 w 578354"/>
              <a:gd name="connsiteY31" fmla="*/ 180300 h 606510"/>
              <a:gd name="connsiteX32" fmla="*/ 152583 w 578354"/>
              <a:gd name="connsiteY32" fmla="*/ 186039 h 606510"/>
              <a:gd name="connsiteX33" fmla="*/ 152583 w 578354"/>
              <a:gd name="connsiteY33" fmla="*/ 197518 h 606510"/>
              <a:gd name="connsiteX34" fmla="*/ 149980 w 578354"/>
              <a:gd name="connsiteY34" fmla="*/ 197518 h 606510"/>
              <a:gd name="connsiteX35" fmla="*/ 143473 w 578354"/>
              <a:gd name="connsiteY35" fmla="*/ 203906 h 606510"/>
              <a:gd name="connsiteX36" fmla="*/ 143473 w 578354"/>
              <a:gd name="connsiteY36" fmla="*/ 214410 h 606510"/>
              <a:gd name="connsiteX37" fmla="*/ 146401 w 578354"/>
              <a:gd name="connsiteY37" fmla="*/ 219824 h 606510"/>
              <a:gd name="connsiteX38" fmla="*/ 152691 w 578354"/>
              <a:gd name="connsiteY38" fmla="*/ 223831 h 606510"/>
              <a:gd name="connsiteX39" fmla="*/ 153016 w 578354"/>
              <a:gd name="connsiteY39" fmla="*/ 226538 h 606510"/>
              <a:gd name="connsiteX40" fmla="*/ 176007 w 578354"/>
              <a:gd name="connsiteY40" fmla="*/ 279598 h 606510"/>
              <a:gd name="connsiteX41" fmla="*/ 214071 w 578354"/>
              <a:gd name="connsiteY41" fmla="*/ 312516 h 606510"/>
              <a:gd name="connsiteX42" fmla="*/ 248557 w 578354"/>
              <a:gd name="connsiteY42" fmla="*/ 312516 h 606510"/>
              <a:gd name="connsiteX43" fmla="*/ 286621 w 578354"/>
              <a:gd name="connsiteY43" fmla="*/ 279598 h 606510"/>
              <a:gd name="connsiteX44" fmla="*/ 309611 w 578354"/>
              <a:gd name="connsiteY44" fmla="*/ 226538 h 606510"/>
              <a:gd name="connsiteX45" fmla="*/ 309936 w 578354"/>
              <a:gd name="connsiteY45" fmla="*/ 223831 h 606510"/>
              <a:gd name="connsiteX46" fmla="*/ 316226 w 578354"/>
              <a:gd name="connsiteY46" fmla="*/ 219824 h 606510"/>
              <a:gd name="connsiteX47" fmla="*/ 319154 w 578354"/>
              <a:gd name="connsiteY47" fmla="*/ 214410 h 606510"/>
              <a:gd name="connsiteX48" fmla="*/ 319154 w 578354"/>
              <a:gd name="connsiteY48" fmla="*/ 203906 h 606510"/>
              <a:gd name="connsiteX49" fmla="*/ 312756 w 578354"/>
              <a:gd name="connsiteY49" fmla="*/ 197518 h 606510"/>
              <a:gd name="connsiteX50" fmla="*/ 309177 w 578354"/>
              <a:gd name="connsiteY50" fmla="*/ 197518 h 606510"/>
              <a:gd name="connsiteX51" fmla="*/ 307117 w 578354"/>
              <a:gd name="connsiteY51" fmla="*/ 195352 h 606510"/>
              <a:gd name="connsiteX52" fmla="*/ 301044 w 578354"/>
              <a:gd name="connsiteY52" fmla="*/ 194919 h 606510"/>
              <a:gd name="connsiteX53" fmla="*/ 275668 w 578354"/>
              <a:gd name="connsiteY53" fmla="*/ 200658 h 606510"/>
              <a:gd name="connsiteX54" fmla="*/ 236302 w 578354"/>
              <a:gd name="connsiteY54" fmla="*/ 182791 h 606510"/>
              <a:gd name="connsiteX55" fmla="*/ 200624 w 578354"/>
              <a:gd name="connsiteY55" fmla="*/ 168497 h 606510"/>
              <a:gd name="connsiteX56" fmla="*/ 426321 w 578354"/>
              <a:gd name="connsiteY56" fmla="*/ 71765 h 606510"/>
              <a:gd name="connsiteX57" fmla="*/ 439012 w 578354"/>
              <a:gd name="connsiteY57" fmla="*/ 84331 h 606510"/>
              <a:gd name="connsiteX58" fmla="*/ 439012 w 578354"/>
              <a:gd name="connsiteY58" fmla="*/ 99173 h 606510"/>
              <a:gd name="connsiteX59" fmla="*/ 464721 w 578354"/>
              <a:gd name="connsiteY59" fmla="*/ 112498 h 606510"/>
              <a:gd name="connsiteX60" fmla="*/ 467758 w 578354"/>
              <a:gd name="connsiteY60" fmla="*/ 124306 h 606510"/>
              <a:gd name="connsiteX61" fmla="*/ 459297 w 578354"/>
              <a:gd name="connsiteY61" fmla="*/ 133080 h 606510"/>
              <a:gd name="connsiteX62" fmla="*/ 452789 w 578354"/>
              <a:gd name="connsiteY62" fmla="*/ 135139 h 606510"/>
              <a:gd name="connsiteX63" fmla="*/ 439555 w 578354"/>
              <a:gd name="connsiteY63" fmla="*/ 131455 h 606510"/>
              <a:gd name="connsiteX64" fmla="*/ 425019 w 578354"/>
              <a:gd name="connsiteY64" fmla="*/ 125931 h 606510"/>
              <a:gd name="connsiteX65" fmla="*/ 413738 w 578354"/>
              <a:gd name="connsiteY65" fmla="*/ 132972 h 606510"/>
              <a:gd name="connsiteX66" fmla="*/ 415582 w 578354"/>
              <a:gd name="connsiteY66" fmla="*/ 137197 h 606510"/>
              <a:gd name="connsiteX67" fmla="*/ 426429 w 578354"/>
              <a:gd name="connsiteY67" fmla="*/ 140989 h 606510"/>
              <a:gd name="connsiteX68" fmla="*/ 456043 w 578354"/>
              <a:gd name="connsiteY68" fmla="*/ 149113 h 606510"/>
              <a:gd name="connsiteX69" fmla="*/ 471230 w 578354"/>
              <a:gd name="connsiteY69" fmla="*/ 161355 h 606510"/>
              <a:gd name="connsiteX70" fmla="*/ 477304 w 578354"/>
              <a:gd name="connsiteY70" fmla="*/ 181829 h 606510"/>
              <a:gd name="connsiteX71" fmla="*/ 465480 w 578354"/>
              <a:gd name="connsiteY71" fmla="*/ 209454 h 606510"/>
              <a:gd name="connsiteX72" fmla="*/ 439012 w 578354"/>
              <a:gd name="connsiteY72" fmla="*/ 222020 h 606510"/>
              <a:gd name="connsiteX73" fmla="*/ 439012 w 578354"/>
              <a:gd name="connsiteY73" fmla="*/ 242278 h 606510"/>
              <a:gd name="connsiteX74" fmla="*/ 426321 w 578354"/>
              <a:gd name="connsiteY74" fmla="*/ 254953 h 606510"/>
              <a:gd name="connsiteX75" fmla="*/ 413738 w 578354"/>
              <a:gd name="connsiteY75" fmla="*/ 242278 h 606510"/>
              <a:gd name="connsiteX76" fmla="*/ 413738 w 578354"/>
              <a:gd name="connsiteY76" fmla="*/ 222670 h 606510"/>
              <a:gd name="connsiteX77" fmla="*/ 378158 w 578354"/>
              <a:gd name="connsiteY77" fmla="*/ 202087 h 606510"/>
              <a:gd name="connsiteX78" fmla="*/ 377073 w 578354"/>
              <a:gd name="connsiteY78" fmla="*/ 190171 h 606510"/>
              <a:gd name="connsiteX79" fmla="*/ 386402 w 578354"/>
              <a:gd name="connsiteY79" fmla="*/ 182696 h 606510"/>
              <a:gd name="connsiteX80" fmla="*/ 395948 w 578354"/>
              <a:gd name="connsiteY80" fmla="*/ 180963 h 606510"/>
              <a:gd name="connsiteX81" fmla="*/ 408531 w 578354"/>
              <a:gd name="connsiteY81" fmla="*/ 186163 h 606510"/>
              <a:gd name="connsiteX82" fmla="*/ 426646 w 578354"/>
              <a:gd name="connsiteY82" fmla="*/ 193963 h 606510"/>
              <a:gd name="connsiteX83" fmla="*/ 439555 w 578354"/>
              <a:gd name="connsiteY83" fmla="*/ 187138 h 606510"/>
              <a:gd name="connsiteX84" fmla="*/ 436626 w 578354"/>
              <a:gd name="connsiteY84" fmla="*/ 181504 h 606510"/>
              <a:gd name="connsiteX85" fmla="*/ 425778 w 578354"/>
              <a:gd name="connsiteY85" fmla="*/ 177821 h 606510"/>
              <a:gd name="connsiteX86" fmla="*/ 385534 w 578354"/>
              <a:gd name="connsiteY86" fmla="*/ 161355 h 606510"/>
              <a:gd name="connsiteX87" fmla="*/ 376964 w 578354"/>
              <a:gd name="connsiteY87" fmla="*/ 138280 h 606510"/>
              <a:gd name="connsiteX88" fmla="*/ 386402 w 578354"/>
              <a:gd name="connsiteY88" fmla="*/ 112714 h 606510"/>
              <a:gd name="connsiteX89" fmla="*/ 413738 w 578354"/>
              <a:gd name="connsiteY89" fmla="*/ 98848 h 606510"/>
              <a:gd name="connsiteX90" fmla="*/ 413738 w 578354"/>
              <a:gd name="connsiteY90" fmla="*/ 84331 h 606510"/>
              <a:gd name="connsiteX91" fmla="*/ 426321 w 578354"/>
              <a:gd name="connsiteY91" fmla="*/ 71765 h 606510"/>
              <a:gd name="connsiteX92" fmla="*/ 215047 w 578354"/>
              <a:gd name="connsiteY92" fmla="*/ 46785 h 606510"/>
              <a:gd name="connsiteX93" fmla="*/ 247581 w 578354"/>
              <a:gd name="connsiteY93" fmla="*/ 46785 h 606510"/>
              <a:gd name="connsiteX94" fmla="*/ 347675 w 578354"/>
              <a:gd name="connsiteY94" fmla="*/ 146840 h 606510"/>
              <a:gd name="connsiteX95" fmla="*/ 347675 w 578354"/>
              <a:gd name="connsiteY95" fmla="*/ 178243 h 606510"/>
              <a:gd name="connsiteX96" fmla="*/ 353423 w 578354"/>
              <a:gd name="connsiteY96" fmla="*/ 196110 h 606510"/>
              <a:gd name="connsiteX97" fmla="*/ 353423 w 578354"/>
              <a:gd name="connsiteY97" fmla="*/ 218525 h 606510"/>
              <a:gd name="connsiteX98" fmla="*/ 342362 w 578354"/>
              <a:gd name="connsiteY98" fmla="*/ 242131 h 606510"/>
              <a:gd name="connsiteX99" fmla="*/ 335963 w 578354"/>
              <a:gd name="connsiteY99" fmla="*/ 259132 h 606510"/>
              <a:gd name="connsiteX100" fmla="*/ 314383 w 578354"/>
              <a:gd name="connsiteY100" fmla="*/ 299522 h 606510"/>
              <a:gd name="connsiteX101" fmla="*/ 299743 w 578354"/>
              <a:gd name="connsiteY101" fmla="*/ 318147 h 606510"/>
              <a:gd name="connsiteX102" fmla="*/ 310587 w 578354"/>
              <a:gd name="connsiteY102" fmla="*/ 331683 h 606510"/>
              <a:gd name="connsiteX103" fmla="*/ 382052 w 578354"/>
              <a:gd name="connsiteY103" fmla="*/ 353231 h 606510"/>
              <a:gd name="connsiteX104" fmla="*/ 462627 w 578354"/>
              <a:gd name="connsiteY104" fmla="*/ 587560 h 606510"/>
              <a:gd name="connsiteX105" fmla="*/ 443758 w 578354"/>
              <a:gd name="connsiteY105" fmla="*/ 606510 h 606510"/>
              <a:gd name="connsiteX106" fmla="*/ 18978 w 578354"/>
              <a:gd name="connsiteY106" fmla="*/ 606510 h 606510"/>
              <a:gd name="connsiteX107" fmla="*/ 0 w 578354"/>
              <a:gd name="connsiteY107" fmla="*/ 587560 h 606510"/>
              <a:gd name="connsiteX108" fmla="*/ 217 w 578354"/>
              <a:gd name="connsiteY108" fmla="*/ 584636 h 606510"/>
              <a:gd name="connsiteX109" fmla="*/ 80575 w 578354"/>
              <a:gd name="connsiteY109" fmla="*/ 353231 h 606510"/>
              <a:gd name="connsiteX110" fmla="*/ 152040 w 578354"/>
              <a:gd name="connsiteY110" fmla="*/ 331683 h 606510"/>
              <a:gd name="connsiteX111" fmla="*/ 162885 w 578354"/>
              <a:gd name="connsiteY111" fmla="*/ 318147 h 606510"/>
              <a:gd name="connsiteX112" fmla="*/ 148353 w 578354"/>
              <a:gd name="connsiteY112" fmla="*/ 299522 h 606510"/>
              <a:gd name="connsiteX113" fmla="*/ 126664 w 578354"/>
              <a:gd name="connsiteY113" fmla="*/ 259132 h 606510"/>
              <a:gd name="connsiteX114" fmla="*/ 120266 w 578354"/>
              <a:gd name="connsiteY114" fmla="*/ 242131 h 606510"/>
              <a:gd name="connsiteX115" fmla="*/ 109205 w 578354"/>
              <a:gd name="connsiteY115" fmla="*/ 218525 h 606510"/>
              <a:gd name="connsiteX116" fmla="*/ 109205 w 578354"/>
              <a:gd name="connsiteY116" fmla="*/ 196110 h 606510"/>
              <a:gd name="connsiteX117" fmla="*/ 114952 w 578354"/>
              <a:gd name="connsiteY117" fmla="*/ 178243 h 606510"/>
              <a:gd name="connsiteX118" fmla="*/ 114952 w 578354"/>
              <a:gd name="connsiteY118" fmla="*/ 146840 h 606510"/>
              <a:gd name="connsiteX119" fmla="*/ 215047 w 578354"/>
              <a:gd name="connsiteY119" fmla="*/ 46785 h 606510"/>
              <a:gd name="connsiteX120" fmla="*/ 414825 w 578354"/>
              <a:gd name="connsiteY120" fmla="*/ 0 h 606510"/>
              <a:gd name="connsiteX121" fmla="*/ 578354 w 578354"/>
              <a:gd name="connsiteY121" fmla="*/ 163305 h 606510"/>
              <a:gd name="connsiteX122" fmla="*/ 414825 w 578354"/>
              <a:gd name="connsiteY122" fmla="*/ 326718 h 606510"/>
              <a:gd name="connsiteX123" fmla="*/ 344664 w 578354"/>
              <a:gd name="connsiteY123" fmla="*/ 310907 h 606510"/>
              <a:gd name="connsiteX124" fmla="*/ 360063 w 578354"/>
              <a:gd name="connsiteY124" fmla="*/ 279719 h 606510"/>
              <a:gd name="connsiteX125" fmla="*/ 414825 w 578354"/>
              <a:gd name="connsiteY125" fmla="*/ 291956 h 606510"/>
              <a:gd name="connsiteX126" fmla="*/ 543545 w 578354"/>
              <a:gd name="connsiteY126" fmla="*/ 163305 h 606510"/>
              <a:gd name="connsiteX127" fmla="*/ 414825 w 578354"/>
              <a:gd name="connsiteY127" fmla="*/ 34762 h 606510"/>
              <a:gd name="connsiteX128" fmla="*/ 338808 w 578354"/>
              <a:gd name="connsiteY128" fmla="*/ 59561 h 606510"/>
              <a:gd name="connsiteX129" fmla="*/ 311264 w 578354"/>
              <a:gd name="connsiteY129" fmla="*/ 37036 h 606510"/>
              <a:gd name="connsiteX130" fmla="*/ 414825 w 578354"/>
              <a:gd name="connsiteY130" fmla="*/ 0 h 606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Lst>
            <a:rect l="l" t="t" r="r" b="b"/>
            <a:pathLst>
              <a:path w="578354" h="606510">
                <a:moveTo>
                  <a:pt x="271981" y="340887"/>
                </a:moveTo>
                <a:cubicBezTo>
                  <a:pt x="266667" y="343702"/>
                  <a:pt x="261461" y="345543"/>
                  <a:pt x="256365" y="346409"/>
                </a:cubicBezTo>
                <a:cubicBezTo>
                  <a:pt x="253328" y="346951"/>
                  <a:pt x="251051" y="349658"/>
                  <a:pt x="251051" y="352798"/>
                </a:cubicBezTo>
                <a:lnTo>
                  <a:pt x="251051" y="368716"/>
                </a:lnTo>
                <a:cubicBezTo>
                  <a:pt x="250183" y="369149"/>
                  <a:pt x="249316" y="369691"/>
                  <a:pt x="248665" y="370449"/>
                </a:cubicBezTo>
                <a:cubicBezTo>
                  <a:pt x="247472" y="371748"/>
                  <a:pt x="246821" y="373589"/>
                  <a:pt x="247038" y="375322"/>
                </a:cubicBezTo>
                <a:lnTo>
                  <a:pt x="250509" y="409431"/>
                </a:lnTo>
                <a:cubicBezTo>
                  <a:pt x="250834" y="412030"/>
                  <a:pt x="252677" y="414196"/>
                  <a:pt x="255172" y="414954"/>
                </a:cubicBezTo>
                <a:cubicBezTo>
                  <a:pt x="255822" y="415062"/>
                  <a:pt x="256365" y="415170"/>
                  <a:pt x="256907" y="415170"/>
                </a:cubicBezTo>
                <a:cubicBezTo>
                  <a:pt x="258859" y="415170"/>
                  <a:pt x="260811" y="414304"/>
                  <a:pt x="262004" y="412572"/>
                </a:cubicBezTo>
                <a:lnTo>
                  <a:pt x="280114" y="388749"/>
                </a:lnTo>
                <a:cubicBezTo>
                  <a:pt x="280873" y="387666"/>
                  <a:pt x="281307" y="386258"/>
                  <a:pt x="281307" y="384851"/>
                </a:cubicBezTo>
                <a:lnTo>
                  <a:pt x="281307" y="346626"/>
                </a:lnTo>
                <a:cubicBezTo>
                  <a:pt x="281307" y="344352"/>
                  <a:pt x="280222" y="342295"/>
                  <a:pt x="278270" y="341104"/>
                </a:cubicBezTo>
                <a:cubicBezTo>
                  <a:pt x="276318" y="339912"/>
                  <a:pt x="273933" y="339912"/>
                  <a:pt x="271981" y="340887"/>
                </a:cubicBezTo>
                <a:close/>
                <a:moveTo>
                  <a:pt x="190755" y="340887"/>
                </a:moveTo>
                <a:cubicBezTo>
                  <a:pt x="188695" y="339912"/>
                  <a:pt x="186309" y="339912"/>
                  <a:pt x="184357" y="341104"/>
                </a:cubicBezTo>
                <a:cubicBezTo>
                  <a:pt x="182513" y="342295"/>
                  <a:pt x="181321" y="344352"/>
                  <a:pt x="181321" y="346626"/>
                </a:cubicBezTo>
                <a:lnTo>
                  <a:pt x="181212" y="384851"/>
                </a:lnTo>
                <a:cubicBezTo>
                  <a:pt x="181212" y="386258"/>
                  <a:pt x="181754" y="387666"/>
                  <a:pt x="182513" y="388749"/>
                </a:cubicBezTo>
                <a:lnTo>
                  <a:pt x="200624" y="412680"/>
                </a:lnTo>
                <a:cubicBezTo>
                  <a:pt x="201817" y="414304"/>
                  <a:pt x="203769" y="415170"/>
                  <a:pt x="205721" y="415170"/>
                </a:cubicBezTo>
                <a:cubicBezTo>
                  <a:pt x="206263" y="415170"/>
                  <a:pt x="206914" y="415062"/>
                  <a:pt x="207456" y="414954"/>
                </a:cubicBezTo>
                <a:cubicBezTo>
                  <a:pt x="209950" y="414196"/>
                  <a:pt x="211794" y="412030"/>
                  <a:pt x="212119" y="409431"/>
                </a:cubicBezTo>
                <a:lnTo>
                  <a:pt x="215589" y="375322"/>
                </a:lnTo>
                <a:cubicBezTo>
                  <a:pt x="215806" y="373589"/>
                  <a:pt x="215264" y="371748"/>
                  <a:pt x="213963" y="370449"/>
                </a:cubicBezTo>
                <a:cubicBezTo>
                  <a:pt x="213312" y="369691"/>
                  <a:pt x="212553" y="369149"/>
                  <a:pt x="211577" y="368716"/>
                </a:cubicBezTo>
                <a:lnTo>
                  <a:pt x="211577" y="352798"/>
                </a:lnTo>
                <a:cubicBezTo>
                  <a:pt x="211577" y="349658"/>
                  <a:pt x="209299" y="346951"/>
                  <a:pt x="206263" y="346409"/>
                </a:cubicBezTo>
                <a:cubicBezTo>
                  <a:pt x="201166" y="345543"/>
                  <a:pt x="195961" y="343702"/>
                  <a:pt x="190755" y="340887"/>
                </a:cubicBezTo>
                <a:close/>
                <a:moveTo>
                  <a:pt x="200624" y="168497"/>
                </a:moveTo>
                <a:cubicBezTo>
                  <a:pt x="182513" y="168497"/>
                  <a:pt x="164945" y="175861"/>
                  <a:pt x="156161" y="180300"/>
                </a:cubicBezTo>
                <a:cubicBezTo>
                  <a:pt x="153884" y="181383"/>
                  <a:pt x="152583" y="183657"/>
                  <a:pt x="152583" y="186039"/>
                </a:cubicBezTo>
                <a:lnTo>
                  <a:pt x="152583" y="197518"/>
                </a:lnTo>
                <a:lnTo>
                  <a:pt x="149980" y="197518"/>
                </a:lnTo>
                <a:cubicBezTo>
                  <a:pt x="146401" y="197518"/>
                  <a:pt x="143473" y="200333"/>
                  <a:pt x="143473" y="203906"/>
                </a:cubicBezTo>
                <a:lnTo>
                  <a:pt x="143473" y="214410"/>
                </a:lnTo>
                <a:cubicBezTo>
                  <a:pt x="143473" y="216576"/>
                  <a:pt x="144666" y="218633"/>
                  <a:pt x="146401" y="219824"/>
                </a:cubicBezTo>
                <a:lnTo>
                  <a:pt x="152691" y="223831"/>
                </a:lnTo>
                <a:lnTo>
                  <a:pt x="153016" y="226538"/>
                </a:lnTo>
                <a:cubicBezTo>
                  <a:pt x="155077" y="241806"/>
                  <a:pt x="163644" y="261731"/>
                  <a:pt x="176007" y="279598"/>
                </a:cubicBezTo>
                <a:cubicBezTo>
                  <a:pt x="191731" y="302338"/>
                  <a:pt x="206480" y="312516"/>
                  <a:pt x="214071" y="312516"/>
                </a:cubicBezTo>
                <a:lnTo>
                  <a:pt x="248557" y="312516"/>
                </a:lnTo>
                <a:cubicBezTo>
                  <a:pt x="256148" y="312516"/>
                  <a:pt x="270896" y="302338"/>
                  <a:pt x="286621" y="279598"/>
                </a:cubicBezTo>
                <a:cubicBezTo>
                  <a:pt x="298984" y="261731"/>
                  <a:pt x="307551" y="241806"/>
                  <a:pt x="309611" y="226538"/>
                </a:cubicBezTo>
                <a:lnTo>
                  <a:pt x="309936" y="223831"/>
                </a:lnTo>
                <a:lnTo>
                  <a:pt x="316226" y="219824"/>
                </a:lnTo>
                <a:cubicBezTo>
                  <a:pt x="318070" y="218633"/>
                  <a:pt x="319154" y="216576"/>
                  <a:pt x="319154" y="214410"/>
                </a:cubicBezTo>
                <a:lnTo>
                  <a:pt x="319154" y="203906"/>
                </a:lnTo>
                <a:cubicBezTo>
                  <a:pt x="319154" y="200333"/>
                  <a:pt x="316226" y="197518"/>
                  <a:pt x="312756" y="197518"/>
                </a:cubicBezTo>
                <a:lnTo>
                  <a:pt x="309177" y="197518"/>
                </a:lnTo>
                <a:cubicBezTo>
                  <a:pt x="308744" y="196651"/>
                  <a:pt x="307984" y="195893"/>
                  <a:pt x="307117" y="195352"/>
                </a:cubicBezTo>
                <a:cubicBezTo>
                  <a:pt x="305382" y="194161"/>
                  <a:pt x="302996" y="193944"/>
                  <a:pt x="301044" y="194919"/>
                </a:cubicBezTo>
                <a:cubicBezTo>
                  <a:pt x="292477" y="198709"/>
                  <a:pt x="283910" y="200658"/>
                  <a:pt x="275668" y="200658"/>
                </a:cubicBezTo>
                <a:cubicBezTo>
                  <a:pt x="261028" y="200658"/>
                  <a:pt x="247797" y="194702"/>
                  <a:pt x="236302" y="182791"/>
                </a:cubicBezTo>
                <a:cubicBezTo>
                  <a:pt x="227193" y="173370"/>
                  <a:pt x="215155" y="168497"/>
                  <a:pt x="200624" y="168497"/>
                </a:cubicBezTo>
                <a:close/>
                <a:moveTo>
                  <a:pt x="426321" y="71765"/>
                </a:moveTo>
                <a:cubicBezTo>
                  <a:pt x="433372" y="71765"/>
                  <a:pt x="439012" y="77398"/>
                  <a:pt x="439012" y="84331"/>
                </a:cubicBezTo>
                <a:lnTo>
                  <a:pt x="439012" y="99173"/>
                </a:lnTo>
                <a:cubicBezTo>
                  <a:pt x="449860" y="101231"/>
                  <a:pt x="458321" y="105564"/>
                  <a:pt x="464721" y="112498"/>
                </a:cubicBezTo>
                <a:cubicBezTo>
                  <a:pt x="467650" y="115639"/>
                  <a:pt x="468843" y="120081"/>
                  <a:pt x="467758" y="124306"/>
                </a:cubicBezTo>
                <a:cubicBezTo>
                  <a:pt x="466565" y="128531"/>
                  <a:pt x="463419" y="131780"/>
                  <a:pt x="459297" y="133080"/>
                </a:cubicBezTo>
                <a:lnTo>
                  <a:pt x="452789" y="135139"/>
                </a:lnTo>
                <a:cubicBezTo>
                  <a:pt x="448016" y="136655"/>
                  <a:pt x="442809" y="135247"/>
                  <a:pt x="439555" y="131455"/>
                </a:cubicBezTo>
                <a:cubicBezTo>
                  <a:pt x="436192" y="127772"/>
                  <a:pt x="431311" y="125931"/>
                  <a:pt x="425019" y="125931"/>
                </a:cubicBezTo>
                <a:cubicBezTo>
                  <a:pt x="419921" y="125931"/>
                  <a:pt x="413738" y="127122"/>
                  <a:pt x="413738" y="132972"/>
                </a:cubicBezTo>
                <a:cubicBezTo>
                  <a:pt x="413738" y="134597"/>
                  <a:pt x="414388" y="136005"/>
                  <a:pt x="415582" y="137197"/>
                </a:cubicBezTo>
                <a:cubicBezTo>
                  <a:pt x="416883" y="138389"/>
                  <a:pt x="420463" y="139689"/>
                  <a:pt x="426429" y="140989"/>
                </a:cubicBezTo>
                <a:cubicBezTo>
                  <a:pt x="440097" y="144022"/>
                  <a:pt x="450077" y="146730"/>
                  <a:pt x="456043" y="149113"/>
                </a:cubicBezTo>
                <a:cubicBezTo>
                  <a:pt x="462118" y="151497"/>
                  <a:pt x="467216" y="155613"/>
                  <a:pt x="471230" y="161355"/>
                </a:cubicBezTo>
                <a:cubicBezTo>
                  <a:pt x="475243" y="167096"/>
                  <a:pt x="477304" y="174030"/>
                  <a:pt x="477304" y="181829"/>
                </a:cubicBezTo>
                <a:cubicBezTo>
                  <a:pt x="477304" y="192771"/>
                  <a:pt x="473291" y="202087"/>
                  <a:pt x="465480" y="209454"/>
                </a:cubicBezTo>
                <a:cubicBezTo>
                  <a:pt x="458863" y="215737"/>
                  <a:pt x="449968" y="219962"/>
                  <a:pt x="439012" y="222020"/>
                </a:cubicBezTo>
                <a:lnTo>
                  <a:pt x="439012" y="242278"/>
                </a:lnTo>
                <a:cubicBezTo>
                  <a:pt x="439012" y="249320"/>
                  <a:pt x="433372" y="254953"/>
                  <a:pt x="426321" y="254953"/>
                </a:cubicBezTo>
                <a:cubicBezTo>
                  <a:pt x="419378" y="254953"/>
                  <a:pt x="413738" y="249320"/>
                  <a:pt x="413738" y="242278"/>
                </a:cubicBezTo>
                <a:lnTo>
                  <a:pt x="413738" y="222670"/>
                </a:lnTo>
                <a:cubicBezTo>
                  <a:pt x="397683" y="220504"/>
                  <a:pt x="385751" y="213571"/>
                  <a:pt x="378158" y="202087"/>
                </a:cubicBezTo>
                <a:cubicBezTo>
                  <a:pt x="375771" y="198512"/>
                  <a:pt x="375337" y="194071"/>
                  <a:pt x="377073" y="190171"/>
                </a:cubicBezTo>
                <a:cubicBezTo>
                  <a:pt x="378700" y="186271"/>
                  <a:pt x="382171" y="183454"/>
                  <a:pt x="386402" y="182696"/>
                </a:cubicBezTo>
                <a:lnTo>
                  <a:pt x="395948" y="180963"/>
                </a:lnTo>
                <a:cubicBezTo>
                  <a:pt x="400721" y="180096"/>
                  <a:pt x="405710" y="182046"/>
                  <a:pt x="408531" y="186163"/>
                </a:cubicBezTo>
                <a:cubicBezTo>
                  <a:pt x="412110" y="191254"/>
                  <a:pt x="418185" y="193963"/>
                  <a:pt x="426646" y="193963"/>
                </a:cubicBezTo>
                <a:cubicBezTo>
                  <a:pt x="439555" y="193963"/>
                  <a:pt x="439555" y="188763"/>
                  <a:pt x="439555" y="187138"/>
                </a:cubicBezTo>
                <a:cubicBezTo>
                  <a:pt x="439555" y="184646"/>
                  <a:pt x="438578" y="182913"/>
                  <a:pt x="436626" y="181504"/>
                </a:cubicBezTo>
                <a:cubicBezTo>
                  <a:pt x="434673" y="180096"/>
                  <a:pt x="430985" y="178905"/>
                  <a:pt x="425778" y="177821"/>
                </a:cubicBezTo>
                <a:cubicBezTo>
                  <a:pt x="404734" y="173488"/>
                  <a:pt x="391283" y="167963"/>
                  <a:pt x="385534" y="161355"/>
                </a:cubicBezTo>
                <a:cubicBezTo>
                  <a:pt x="379785" y="154530"/>
                  <a:pt x="376964" y="147055"/>
                  <a:pt x="376964" y="138280"/>
                </a:cubicBezTo>
                <a:cubicBezTo>
                  <a:pt x="376964" y="128639"/>
                  <a:pt x="380110" y="120081"/>
                  <a:pt x="386402" y="112714"/>
                </a:cubicBezTo>
                <a:cubicBezTo>
                  <a:pt x="392368" y="105564"/>
                  <a:pt x="401588" y="100906"/>
                  <a:pt x="413738" y="98848"/>
                </a:cubicBezTo>
                <a:lnTo>
                  <a:pt x="413738" y="84331"/>
                </a:lnTo>
                <a:cubicBezTo>
                  <a:pt x="413738" y="77398"/>
                  <a:pt x="419378" y="71765"/>
                  <a:pt x="426321" y="71765"/>
                </a:cubicBezTo>
                <a:close/>
                <a:moveTo>
                  <a:pt x="215047" y="46785"/>
                </a:moveTo>
                <a:lnTo>
                  <a:pt x="247581" y="46785"/>
                </a:lnTo>
                <a:cubicBezTo>
                  <a:pt x="302779" y="46785"/>
                  <a:pt x="347675" y="91723"/>
                  <a:pt x="347675" y="146840"/>
                </a:cubicBezTo>
                <a:lnTo>
                  <a:pt x="347675" y="178243"/>
                </a:lnTo>
                <a:cubicBezTo>
                  <a:pt x="351471" y="183441"/>
                  <a:pt x="353423" y="189721"/>
                  <a:pt x="353423" y="196110"/>
                </a:cubicBezTo>
                <a:lnTo>
                  <a:pt x="353423" y="218525"/>
                </a:lnTo>
                <a:cubicBezTo>
                  <a:pt x="353423" y="227621"/>
                  <a:pt x="349302" y="236284"/>
                  <a:pt x="342362" y="242131"/>
                </a:cubicBezTo>
                <a:cubicBezTo>
                  <a:pt x="340626" y="247654"/>
                  <a:pt x="338458" y="253393"/>
                  <a:pt x="335963" y="259132"/>
                </a:cubicBezTo>
                <a:cubicBezTo>
                  <a:pt x="330758" y="272559"/>
                  <a:pt x="323275" y="286528"/>
                  <a:pt x="314383" y="299522"/>
                </a:cubicBezTo>
                <a:cubicBezTo>
                  <a:pt x="310587" y="305045"/>
                  <a:pt x="305599" y="311650"/>
                  <a:pt x="299743" y="318147"/>
                </a:cubicBezTo>
                <a:cubicBezTo>
                  <a:pt x="305056" y="321937"/>
                  <a:pt x="308852" y="326485"/>
                  <a:pt x="310587" y="331683"/>
                </a:cubicBezTo>
                <a:lnTo>
                  <a:pt x="382052" y="353231"/>
                </a:lnTo>
                <a:cubicBezTo>
                  <a:pt x="432263" y="367742"/>
                  <a:pt x="462627" y="578464"/>
                  <a:pt x="462627" y="587560"/>
                </a:cubicBezTo>
                <a:cubicBezTo>
                  <a:pt x="462627" y="598064"/>
                  <a:pt x="454169" y="606510"/>
                  <a:pt x="443758" y="606510"/>
                </a:cubicBezTo>
                <a:lnTo>
                  <a:pt x="18978" y="606510"/>
                </a:lnTo>
                <a:cubicBezTo>
                  <a:pt x="8459" y="606510"/>
                  <a:pt x="0" y="598064"/>
                  <a:pt x="0" y="587560"/>
                </a:cubicBezTo>
                <a:cubicBezTo>
                  <a:pt x="0" y="586586"/>
                  <a:pt x="109" y="585611"/>
                  <a:pt x="217" y="584636"/>
                </a:cubicBezTo>
                <a:cubicBezTo>
                  <a:pt x="217" y="584636"/>
                  <a:pt x="30365" y="367742"/>
                  <a:pt x="80575" y="353231"/>
                </a:cubicBezTo>
                <a:lnTo>
                  <a:pt x="152040" y="331683"/>
                </a:lnTo>
                <a:cubicBezTo>
                  <a:pt x="153775" y="326485"/>
                  <a:pt x="157571" y="321937"/>
                  <a:pt x="162885" y="318147"/>
                </a:cubicBezTo>
                <a:cubicBezTo>
                  <a:pt x="157029" y="311650"/>
                  <a:pt x="152040" y="305045"/>
                  <a:pt x="148353" y="299522"/>
                </a:cubicBezTo>
                <a:cubicBezTo>
                  <a:pt x="139352" y="286528"/>
                  <a:pt x="131870" y="272559"/>
                  <a:pt x="126664" y="259132"/>
                </a:cubicBezTo>
                <a:cubicBezTo>
                  <a:pt x="124170" y="253393"/>
                  <a:pt x="122001" y="247654"/>
                  <a:pt x="120266" y="242131"/>
                </a:cubicBezTo>
                <a:cubicBezTo>
                  <a:pt x="113325" y="236284"/>
                  <a:pt x="109205" y="227621"/>
                  <a:pt x="109205" y="218525"/>
                </a:cubicBezTo>
                <a:lnTo>
                  <a:pt x="109205" y="196110"/>
                </a:lnTo>
                <a:cubicBezTo>
                  <a:pt x="109205" y="189721"/>
                  <a:pt x="111265" y="183441"/>
                  <a:pt x="114952" y="178243"/>
                </a:cubicBezTo>
                <a:lnTo>
                  <a:pt x="114952" y="146840"/>
                </a:lnTo>
                <a:cubicBezTo>
                  <a:pt x="114952" y="91723"/>
                  <a:pt x="159848" y="46785"/>
                  <a:pt x="215047" y="46785"/>
                </a:cubicBezTo>
                <a:close/>
                <a:moveTo>
                  <a:pt x="414825" y="0"/>
                </a:moveTo>
                <a:cubicBezTo>
                  <a:pt x="504940" y="0"/>
                  <a:pt x="578354" y="73314"/>
                  <a:pt x="578354" y="163305"/>
                </a:cubicBezTo>
                <a:cubicBezTo>
                  <a:pt x="578354" y="253404"/>
                  <a:pt x="504940" y="326718"/>
                  <a:pt x="414825" y="326718"/>
                </a:cubicBezTo>
                <a:cubicBezTo>
                  <a:pt x="389667" y="326718"/>
                  <a:pt x="365918" y="320979"/>
                  <a:pt x="344664" y="310907"/>
                </a:cubicBezTo>
                <a:cubicBezTo>
                  <a:pt x="350737" y="300620"/>
                  <a:pt x="355942" y="290115"/>
                  <a:pt x="360063" y="279719"/>
                </a:cubicBezTo>
                <a:cubicBezTo>
                  <a:pt x="376654" y="287516"/>
                  <a:pt x="395198" y="291956"/>
                  <a:pt x="414825" y="291956"/>
                </a:cubicBezTo>
                <a:cubicBezTo>
                  <a:pt x="485854" y="291956"/>
                  <a:pt x="543545" y="234236"/>
                  <a:pt x="543545" y="163305"/>
                </a:cubicBezTo>
                <a:cubicBezTo>
                  <a:pt x="543545" y="92482"/>
                  <a:pt x="485854" y="34762"/>
                  <a:pt x="414825" y="34762"/>
                </a:cubicBezTo>
                <a:cubicBezTo>
                  <a:pt x="386414" y="34762"/>
                  <a:pt x="360171" y="43967"/>
                  <a:pt x="338808" y="59561"/>
                </a:cubicBezTo>
                <a:cubicBezTo>
                  <a:pt x="330675" y="50897"/>
                  <a:pt x="321458" y="43317"/>
                  <a:pt x="311264" y="37036"/>
                </a:cubicBezTo>
                <a:cubicBezTo>
                  <a:pt x="339459" y="13861"/>
                  <a:pt x="375570" y="0"/>
                  <a:pt x="414825" y="0"/>
                </a:cubicBezTo>
                <a:close/>
              </a:path>
            </a:pathLst>
          </a:custGeom>
          <a:solidFill>
            <a:srgbClr val="F4B183"/>
          </a:solidFill>
          <a:ln>
            <a:noFill/>
          </a:ln>
        </p:spPr>
        <p:txBody>
          <a:bodyPr/>
          <a:lstStyle/>
          <a:p>
            <a:endParaRPr lang="zh-CN" altLang="en-US">
              <a:cs typeface="+mn-ea"/>
              <a:sym typeface="+mn-lt"/>
            </a:endParaRPr>
          </a:p>
        </p:txBody>
      </p:sp>
      <p:sp>
        <p:nvSpPr>
          <p:cNvPr id="12" name="icon"/>
          <p:cNvSpPr/>
          <p:nvPr>
            <p:custDataLst>
              <p:tags r:id="rId45"/>
            </p:custDataLst>
          </p:nvPr>
        </p:nvSpPr>
        <p:spPr bwMode="auto">
          <a:xfrm>
            <a:off x="4284345" y="4429442"/>
            <a:ext cx="281305" cy="281305"/>
          </a:xfrm>
          <a:custGeom>
            <a:avLst/>
            <a:gdLst>
              <a:gd name="connsiteX0" fmla="*/ 290910 w 605702"/>
              <a:gd name="connsiteY0" fmla="*/ 156336 h 604568"/>
              <a:gd name="connsiteX1" fmla="*/ 335849 w 605702"/>
              <a:gd name="connsiteY1" fmla="*/ 164992 h 604568"/>
              <a:gd name="connsiteX2" fmla="*/ 288310 w 605702"/>
              <a:gd name="connsiteY2" fmla="*/ 212456 h 604568"/>
              <a:gd name="connsiteX3" fmla="*/ 203632 w 605702"/>
              <a:gd name="connsiteY3" fmla="*/ 244717 h 604568"/>
              <a:gd name="connsiteX4" fmla="*/ 203632 w 605702"/>
              <a:gd name="connsiteY4" fmla="*/ 401388 h 604568"/>
              <a:gd name="connsiteX5" fmla="*/ 360547 w 605702"/>
              <a:gd name="connsiteY5" fmla="*/ 401388 h 604568"/>
              <a:gd name="connsiteX6" fmla="*/ 392859 w 605702"/>
              <a:gd name="connsiteY6" fmla="*/ 316749 h 604568"/>
              <a:gd name="connsiteX7" fmla="*/ 440397 w 605702"/>
              <a:gd name="connsiteY7" fmla="*/ 269284 h 604568"/>
              <a:gd name="connsiteX8" fmla="*/ 400287 w 605702"/>
              <a:gd name="connsiteY8" fmla="*/ 441065 h 604568"/>
              <a:gd name="connsiteX9" fmla="*/ 163892 w 605702"/>
              <a:gd name="connsiteY9" fmla="*/ 441065 h 604568"/>
              <a:gd name="connsiteX10" fmla="*/ 163892 w 605702"/>
              <a:gd name="connsiteY10" fmla="*/ 205040 h 604568"/>
              <a:gd name="connsiteX11" fmla="*/ 290910 w 605702"/>
              <a:gd name="connsiteY11" fmla="*/ 156336 h 604568"/>
              <a:gd name="connsiteX12" fmla="*/ 246542 w 605702"/>
              <a:gd name="connsiteY12" fmla="*/ 43775 h 604568"/>
              <a:gd name="connsiteX13" fmla="*/ 422196 w 605702"/>
              <a:gd name="connsiteY13" fmla="*/ 78723 h 604568"/>
              <a:gd name="connsiteX14" fmla="*/ 376794 w 605702"/>
              <a:gd name="connsiteY14" fmla="*/ 124054 h 604568"/>
              <a:gd name="connsiteX15" fmla="*/ 126109 w 605702"/>
              <a:gd name="connsiteY15" fmla="*/ 167345 h 604568"/>
              <a:gd name="connsiteX16" fmla="*/ 126109 w 605702"/>
              <a:gd name="connsiteY16" fmla="*/ 478820 h 604568"/>
              <a:gd name="connsiteX17" fmla="*/ 438073 w 605702"/>
              <a:gd name="connsiteY17" fmla="*/ 478820 h 604568"/>
              <a:gd name="connsiteX18" fmla="*/ 481432 w 605702"/>
              <a:gd name="connsiteY18" fmla="*/ 228527 h 604568"/>
              <a:gd name="connsiteX19" fmla="*/ 526741 w 605702"/>
              <a:gd name="connsiteY19" fmla="*/ 183011 h 604568"/>
              <a:gd name="connsiteX20" fmla="*/ 481432 w 605702"/>
              <a:gd name="connsiteY20" fmla="*/ 522111 h 604568"/>
              <a:gd name="connsiteX21" fmla="*/ 82657 w 605702"/>
              <a:gd name="connsiteY21" fmla="*/ 522111 h 604568"/>
              <a:gd name="connsiteX22" fmla="*/ 82657 w 605702"/>
              <a:gd name="connsiteY22" fmla="*/ 123961 h 604568"/>
              <a:gd name="connsiteX23" fmla="*/ 246542 w 605702"/>
              <a:gd name="connsiteY23" fmla="*/ 43775 h 604568"/>
              <a:gd name="connsiteX24" fmla="*/ 536061 w 605702"/>
              <a:gd name="connsiteY24" fmla="*/ 0 h 604568"/>
              <a:gd name="connsiteX25" fmla="*/ 544232 w 605702"/>
              <a:gd name="connsiteY25" fmla="*/ 61368 h 604568"/>
              <a:gd name="connsiteX26" fmla="*/ 605702 w 605702"/>
              <a:gd name="connsiteY26" fmla="*/ 69526 h 604568"/>
              <a:gd name="connsiteX27" fmla="*/ 524361 w 605702"/>
              <a:gd name="connsiteY27" fmla="*/ 150732 h 604568"/>
              <a:gd name="connsiteX28" fmla="*/ 498361 w 605702"/>
              <a:gd name="connsiteY28" fmla="*/ 147302 h 604568"/>
              <a:gd name="connsiteX29" fmla="*/ 337721 w 605702"/>
              <a:gd name="connsiteY29" fmla="*/ 307767 h 604568"/>
              <a:gd name="connsiteX30" fmla="*/ 339764 w 605702"/>
              <a:gd name="connsiteY30" fmla="*/ 323063 h 604568"/>
              <a:gd name="connsiteX31" fmla="*/ 282101 w 605702"/>
              <a:gd name="connsiteY31" fmla="*/ 380630 h 604568"/>
              <a:gd name="connsiteX32" fmla="*/ 224437 w 605702"/>
              <a:gd name="connsiteY32" fmla="*/ 323063 h 604568"/>
              <a:gd name="connsiteX33" fmla="*/ 282101 w 605702"/>
              <a:gd name="connsiteY33" fmla="*/ 265495 h 604568"/>
              <a:gd name="connsiteX34" fmla="*/ 297422 w 605702"/>
              <a:gd name="connsiteY34" fmla="*/ 267535 h 604568"/>
              <a:gd name="connsiteX35" fmla="*/ 458155 w 605702"/>
              <a:gd name="connsiteY35" fmla="*/ 107162 h 604568"/>
              <a:gd name="connsiteX36" fmla="*/ 454719 w 605702"/>
              <a:gd name="connsiteY36" fmla="*/ 81206 h 604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605702" h="604568">
                <a:moveTo>
                  <a:pt x="290910" y="156336"/>
                </a:moveTo>
                <a:cubicBezTo>
                  <a:pt x="306137" y="157147"/>
                  <a:pt x="321272" y="160032"/>
                  <a:pt x="335849" y="164992"/>
                </a:cubicBezTo>
                <a:lnTo>
                  <a:pt x="288310" y="212456"/>
                </a:lnTo>
                <a:cubicBezTo>
                  <a:pt x="257856" y="210695"/>
                  <a:pt x="226844" y="221449"/>
                  <a:pt x="203632" y="244717"/>
                </a:cubicBezTo>
                <a:cubicBezTo>
                  <a:pt x="160271" y="287918"/>
                  <a:pt x="160271" y="358187"/>
                  <a:pt x="203632" y="401388"/>
                </a:cubicBezTo>
                <a:cubicBezTo>
                  <a:pt x="246900" y="444680"/>
                  <a:pt x="317279" y="444680"/>
                  <a:pt x="360547" y="401388"/>
                </a:cubicBezTo>
                <a:cubicBezTo>
                  <a:pt x="383852" y="378211"/>
                  <a:pt x="394623" y="347156"/>
                  <a:pt x="392859" y="316749"/>
                </a:cubicBezTo>
                <a:lnTo>
                  <a:pt x="440397" y="269284"/>
                </a:lnTo>
                <a:cubicBezTo>
                  <a:pt x="460267" y="327595"/>
                  <a:pt x="446897" y="394620"/>
                  <a:pt x="400287" y="441065"/>
                </a:cubicBezTo>
                <a:cubicBezTo>
                  <a:pt x="335106" y="506236"/>
                  <a:pt x="229073" y="506236"/>
                  <a:pt x="163892" y="441065"/>
                </a:cubicBezTo>
                <a:cubicBezTo>
                  <a:pt x="98619" y="375987"/>
                  <a:pt x="98619" y="270118"/>
                  <a:pt x="163892" y="205040"/>
                </a:cubicBezTo>
                <a:cubicBezTo>
                  <a:pt x="198711" y="170137"/>
                  <a:pt x="245228" y="153902"/>
                  <a:pt x="290910" y="156336"/>
                </a:cubicBezTo>
                <a:close/>
                <a:moveTo>
                  <a:pt x="246542" y="43775"/>
                </a:moveTo>
                <a:cubicBezTo>
                  <a:pt x="306463" y="36243"/>
                  <a:pt x="368345" y="47900"/>
                  <a:pt x="422196" y="78723"/>
                </a:cubicBezTo>
                <a:lnTo>
                  <a:pt x="376794" y="124054"/>
                </a:lnTo>
                <a:cubicBezTo>
                  <a:pt x="294811" y="85305"/>
                  <a:pt x="193980" y="99581"/>
                  <a:pt x="126109" y="167345"/>
                </a:cubicBezTo>
                <a:cubicBezTo>
                  <a:pt x="39948" y="253371"/>
                  <a:pt x="39948" y="392793"/>
                  <a:pt x="126109" y="478820"/>
                </a:cubicBezTo>
                <a:cubicBezTo>
                  <a:pt x="212271" y="564846"/>
                  <a:pt x="351912" y="564846"/>
                  <a:pt x="438073" y="478820"/>
                </a:cubicBezTo>
                <a:cubicBezTo>
                  <a:pt x="505944" y="411055"/>
                  <a:pt x="520428" y="310382"/>
                  <a:pt x="481432" y="228527"/>
                </a:cubicBezTo>
                <a:lnTo>
                  <a:pt x="526741" y="183011"/>
                </a:lnTo>
                <a:cubicBezTo>
                  <a:pt x="588484" y="290544"/>
                  <a:pt x="573350" y="430244"/>
                  <a:pt x="481432" y="522111"/>
                </a:cubicBezTo>
                <a:cubicBezTo>
                  <a:pt x="371316" y="632054"/>
                  <a:pt x="192866" y="632054"/>
                  <a:pt x="82657" y="522111"/>
                </a:cubicBezTo>
                <a:cubicBezTo>
                  <a:pt x="-27552" y="412168"/>
                  <a:pt x="-27552" y="233997"/>
                  <a:pt x="82657" y="123961"/>
                </a:cubicBezTo>
                <a:cubicBezTo>
                  <a:pt x="128662" y="78028"/>
                  <a:pt x="186622" y="51307"/>
                  <a:pt x="246542" y="43775"/>
                </a:cubicBezTo>
                <a:close/>
                <a:moveTo>
                  <a:pt x="536061" y="0"/>
                </a:moveTo>
                <a:lnTo>
                  <a:pt x="544232" y="61368"/>
                </a:lnTo>
                <a:lnTo>
                  <a:pt x="605702" y="69526"/>
                </a:lnTo>
                <a:lnTo>
                  <a:pt x="524361" y="150732"/>
                </a:lnTo>
                <a:lnTo>
                  <a:pt x="498361" y="147302"/>
                </a:lnTo>
                <a:lnTo>
                  <a:pt x="337721" y="307767"/>
                </a:lnTo>
                <a:cubicBezTo>
                  <a:pt x="339021" y="312588"/>
                  <a:pt x="339764" y="317779"/>
                  <a:pt x="339764" y="323063"/>
                </a:cubicBezTo>
                <a:cubicBezTo>
                  <a:pt x="339764" y="354859"/>
                  <a:pt x="313950" y="380630"/>
                  <a:pt x="282101" y="380630"/>
                </a:cubicBezTo>
                <a:cubicBezTo>
                  <a:pt x="250251" y="380630"/>
                  <a:pt x="224437" y="354859"/>
                  <a:pt x="224437" y="323063"/>
                </a:cubicBezTo>
                <a:cubicBezTo>
                  <a:pt x="224437" y="291266"/>
                  <a:pt x="250251" y="265495"/>
                  <a:pt x="282101" y="265495"/>
                </a:cubicBezTo>
                <a:cubicBezTo>
                  <a:pt x="287393" y="265495"/>
                  <a:pt x="292500" y="266237"/>
                  <a:pt x="297422" y="267535"/>
                </a:cubicBezTo>
                <a:lnTo>
                  <a:pt x="458155" y="107162"/>
                </a:lnTo>
                <a:lnTo>
                  <a:pt x="454719" y="81206"/>
                </a:lnTo>
                <a:close/>
              </a:path>
            </a:pathLst>
          </a:custGeom>
          <a:solidFill>
            <a:srgbClr val="9DC3E6"/>
          </a:solidFill>
          <a:ln>
            <a:noFill/>
          </a:ln>
        </p:spPr>
        <p:txBody>
          <a:bodyPr/>
          <a:lstStyle/>
          <a:p>
            <a:endParaRPr lang="zh-CN" altLang="en-US">
              <a:cs typeface="+mn-ea"/>
              <a:sym typeface="+mn-lt"/>
            </a:endParaRPr>
          </a:p>
        </p:txBody>
      </p:sp>
      <p:sp>
        <p:nvSpPr>
          <p:cNvPr id="9" name="矩形 8"/>
          <p:cNvSpPr/>
          <p:nvPr/>
        </p:nvSpPr>
        <p:spPr>
          <a:xfrm>
            <a:off x="370060" y="231845"/>
            <a:ext cx="2894330" cy="583565"/>
          </a:xfrm>
          <a:prstGeom prst="rect">
            <a:avLst/>
          </a:prstGeom>
        </p:spPr>
        <p:txBody>
          <a:bodyPr wrap="none">
            <a:spAutoFit/>
          </a:bodyPr>
          <a:lstStyle/>
          <a:p>
            <a:pPr algn="l"/>
            <a:r>
              <a:rPr lang="zh-CN" altLang="en-US" sz="3200" b="1" spc="-150" dirty="0">
                <a:solidFill>
                  <a:schemeClr val="accent5">
                    <a:lumMod val="50000"/>
                  </a:schemeClr>
                </a:solidFill>
                <a:cs typeface="+mn-ea"/>
                <a:sym typeface="+mn-lt"/>
              </a:rPr>
              <a:t>成本控制的方法</a:t>
            </a:r>
            <a:endParaRPr lang="zh-CN" altLang="en-US" sz="3200" b="1" spc="-150" dirty="0">
              <a:solidFill>
                <a:schemeClr val="accent5">
                  <a:lumMod val="50000"/>
                </a:schemeClr>
              </a:solidFill>
              <a:cs typeface="+mn-ea"/>
              <a:sym typeface="+mn-lt"/>
            </a:endParaRPr>
          </a:p>
        </p:txBody>
      </p:sp>
      <p:pic>
        <p:nvPicPr>
          <p:cNvPr id="13" name="图片 12" descr="51miz-E824944-FAA4A7A2"/>
          <p:cNvPicPr>
            <a:picLocks noChangeAspect="1"/>
          </p:cNvPicPr>
          <p:nvPr/>
        </p:nvPicPr>
        <p:blipFill>
          <a:blip r:embed="rId46"/>
          <a:stretch>
            <a:fillRect/>
          </a:stretch>
        </p:blipFill>
        <p:spPr>
          <a:xfrm>
            <a:off x="963295" y="2175510"/>
            <a:ext cx="2615565" cy="2615565"/>
          </a:xfrm>
          <a:prstGeom prst="rect">
            <a:avLst/>
          </a:prstGeom>
        </p:spPr>
      </p:pic>
    </p:spTree>
    <p:custDataLst>
      <p:tags r:id="rId47"/>
    </p:custData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strips(downLeft)">
                                      <p:cBhvr>
                                        <p:cTn id="7" dur="500"/>
                                        <p:tgtEl>
                                          <p:spTgt spid="10"/>
                                        </p:tgtEl>
                                      </p:cBhvr>
                                    </p:animEffect>
                                  </p:childTnLst>
                                </p:cTn>
                              </p:par>
                              <p:par>
                                <p:cTn id="8" presetID="18" presetClass="entr" presetSubtype="12"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strips(downLeft)">
                                      <p:cBhvr>
                                        <p:cTn id="10" dur="500"/>
                                        <p:tgtEl>
                                          <p:spTgt spid="5"/>
                                        </p:tgtEl>
                                      </p:cBhvr>
                                    </p:animEffect>
                                  </p:childTnLst>
                                </p:cTn>
                              </p:par>
                              <p:par>
                                <p:cTn id="11" presetID="18" presetClass="entr" presetSubtype="12" fill="hold" grpId="0" nodeType="withEffect">
                                  <p:stCondLst>
                                    <p:cond delay="0"/>
                                  </p:stCondLst>
                                  <p:childTnLst>
                                    <p:set>
                                      <p:cBhvr>
                                        <p:cTn id="12" dur="1" fill="hold">
                                          <p:stCondLst>
                                            <p:cond delay="0"/>
                                          </p:stCondLst>
                                        </p:cTn>
                                        <p:tgtEl>
                                          <p:spTgt spid="52"/>
                                        </p:tgtEl>
                                        <p:attrNameLst>
                                          <p:attrName>style.visibility</p:attrName>
                                        </p:attrNameLst>
                                      </p:cBhvr>
                                      <p:to>
                                        <p:strVal val="visible"/>
                                      </p:to>
                                    </p:set>
                                    <p:animEffect transition="in" filter="strips(downLeft)">
                                      <p:cBhvr>
                                        <p:cTn id="13" dur="500"/>
                                        <p:tgtEl>
                                          <p:spTgt spid="52"/>
                                        </p:tgtEl>
                                      </p:cBhvr>
                                    </p:animEffect>
                                  </p:childTnLst>
                                </p:cTn>
                              </p:par>
                              <p:par>
                                <p:cTn id="14" presetID="18" presetClass="entr" presetSubtype="12"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strips(downLeft)">
                                      <p:cBhvr>
                                        <p:cTn id="16" dur="500"/>
                                        <p:tgtEl>
                                          <p:spTgt spid="3"/>
                                        </p:tgtEl>
                                      </p:cBhvr>
                                    </p:animEffect>
                                  </p:childTnLst>
                                </p:cTn>
                              </p:par>
                              <p:par>
                                <p:cTn id="17" presetID="18" presetClass="entr" presetSubtype="12" fill="hold" grpId="0" nodeType="with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par>
                                <p:cTn id="20" presetID="18" presetClass="entr" presetSubtype="12" fill="hold" grpId="0"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strips(downLeft)">
                                      <p:cBhvr>
                                        <p:cTn id="22" dur="500"/>
                                        <p:tgtEl>
                                          <p:spTgt spid="4"/>
                                        </p:tgtEl>
                                      </p:cBhvr>
                                    </p:animEffect>
                                  </p:childTnLst>
                                </p:cTn>
                              </p:par>
                              <p:par>
                                <p:cTn id="23" presetID="18" presetClass="entr" presetSubtype="12" fill="hold" grpId="0" nodeType="with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downLeft)">
                                      <p:cBhvr>
                                        <p:cTn id="25" dur="500"/>
                                        <p:tgtEl>
                                          <p:spTgt spid="54"/>
                                        </p:tgtEl>
                                      </p:cBhvr>
                                    </p:animEffect>
                                  </p:childTnLst>
                                </p:cTn>
                              </p:par>
                              <p:par>
                                <p:cTn id="26" presetID="18" presetClass="entr" presetSubtype="12" fill="hold" grpId="0" nodeType="with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strips(downLeft)">
                                      <p:cBhvr>
                                        <p:cTn id="28" dur="500"/>
                                        <p:tgtEl>
                                          <p:spTgt spid="55"/>
                                        </p:tgtEl>
                                      </p:cBhvr>
                                    </p:animEffect>
                                  </p:childTnLst>
                                </p:cTn>
                              </p:par>
                              <p:par>
                                <p:cTn id="29" presetID="18" presetClass="entr" presetSubtype="12" fill="hold" grpId="0" nodeType="with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strips(downLeft)">
                                      <p:cBhvr>
                                        <p:cTn id="31" dur="500"/>
                                        <p:tgtEl>
                                          <p:spTgt spid="6"/>
                                        </p:tgtEl>
                                      </p:cBhvr>
                                    </p:animEffect>
                                  </p:childTnLst>
                                </p:cTn>
                              </p:par>
                              <p:par>
                                <p:cTn id="32" presetID="18" presetClass="entr" presetSubtype="12" fill="hold" grpId="0" nodeType="withEffect">
                                  <p:stCondLst>
                                    <p:cond delay="0"/>
                                  </p:stCondLst>
                                  <p:childTnLst>
                                    <p:set>
                                      <p:cBhvr>
                                        <p:cTn id="33" dur="1" fill="hold">
                                          <p:stCondLst>
                                            <p:cond delay="0"/>
                                          </p:stCondLst>
                                        </p:cTn>
                                        <p:tgtEl>
                                          <p:spTgt spid="66"/>
                                        </p:tgtEl>
                                        <p:attrNameLst>
                                          <p:attrName>style.visibility</p:attrName>
                                        </p:attrNameLst>
                                      </p:cBhvr>
                                      <p:to>
                                        <p:strVal val="visible"/>
                                      </p:to>
                                    </p:set>
                                    <p:animEffect transition="in" filter="strips(downLeft)">
                                      <p:cBhvr>
                                        <p:cTn id="34" dur="500"/>
                                        <p:tgtEl>
                                          <p:spTgt spid="66"/>
                                        </p:tgtEl>
                                      </p:cBhvr>
                                    </p:animEffect>
                                  </p:childTnLst>
                                </p:cTn>
                              </p:par>
                              <p:par>
                                <p:cTn id="35" presetID="18" presetClass="entr" presetSubtype="12" fill="hold" grpId="0" nodeType="withEffect">
                                  <p:stCondLst>
                                    <p:cond delay="0"/>
                                  </p:stCondLst>
                                  <p:childTnLst>
                                    <p:set>
                                      <p:cBhvr>
                                        <p:cTn id="36" dur="1" fill="hold">
                                          <p:stCondLst>
                                            <p:cond delay="0"/>
                                          </p:stCondLst>
                                        </p:cTn>
                                        <p:tgtEl>
                                          <p:spTgt spid="67"/>
                                        </p:tgtEl>
                                        <p:attrNameLst>
                                          <p:attrName>style.visibility</p:attrName>
                                        </p:attrNameLst>
                                      </p:cBhvr>
                                      <p:to>
                                        <p:strVal val="visible"/>
                                      </p:to>
                                    </p:set>
                                    <p:animEffect transition="in" filter="strips(downLeft)">
                                      <p:cBhvr>
                                        <p:cTn id="37" dur="500"/>
                                        <p:tgtEl>
                                          <p:spTgt spid="67"/>
                                        </p:tgtEl>
                                      </p:cBhvr>
                                    </p:animEffect>
                                  </p:childTnLst>
                                </p:cTn>
                              </p:par>
                              <p:par>
                                <p:cTn id="38" presetID="18" presetClass="entr" presetSubtype="12" fill="hold" grpId="0" nodeType="with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strips(downLeft)">
                                      <p:cBhvr>
                                        <p:cTn id="40" dur="500"/>
                                        <p:tgtEl>
                                          <p:spTgt spid="7"/>
                                        </p:tgtEl>
                                      </p:cBhvr>
                                    </p:animEffect>
                                  </p:childTnLst>
                                </p:cTn>
                              </p:par>
                              <p:par>
                                <p:cTn id="41" presetID="18" presetClass="entr" presetSubtype="12" fill="hold" grpId="0" nodeType="withEffect">
                                  <p:stCondLst>
                                    <p:cond delay="0"/>
                                  </p:stCondLst>
                                  <p:childTnLst>
                                    <p:set>
                                      <p:cBhvr>
                                        <p:cTn id="42" dur="1" fill="hold">
                                          <p:stCondLst>
                                            <p:cond delay="0"/>
                                          </p:stCondLst>
                                        </p:cTn>
                                        <p:tgtEl>
                                          <p:spTgt spid="58"/>
                                        </p:tgtEl>
                                        <p:attrNameLst>
                                          <p:attrName>style.visibility</p:attrName>
                                        </p:attrNameLst>
                                      </p:cBhvr>
                                      <p:to>
                                        <p:strVal val="visible"/>
                                      </p:to>
                                    </p:set>
                                    <p:animEffect transition="in" filter="strips(downLeft)">
                                      <p:cBhvr>
                                        <p:cTn id="43" dur="500"/>
                                        <p:tgtEl>
                                          <p:spTgt spid="58"/>
                                        </p:tgtEl>
                                      </p:cBhvr>
                                    </p:animEffect>
                                  </p:childTnLst>
                                </p:cTn>
                              </p:par>
                              <p:par>
                                <p:cTn id="44" presetID="18" presetClass="entr" presetSubtype="12" fill="hold" grpId="0" nodeType="withEffect">
                                  <p:stCondLst>
                                    <p:cond delay="0"/>
                                  </p:stCondLst>
                                  <p:childTnLst>
                                    <p:set>
                                      <p:cBhvr>
                                        <p:cTn id="45" dur="1" fill="hold">
                                          <p:stCondLst>
                                            <p:cond delay="0"/>
                                          </p:stCondLst>
                                        </p:cTn>
                                        <p:tgtEl>
                                          <p:spTgt spid="8"/>
                                        </p:tgtEl>
                                        <p:attrNameLst>
                                          <p:attrName>style.visibility</p:attrName>
                                        </p:attrNameLst>
                                      </p:cBhvr>
                                      <p:to>
                                        <p:strVal val="visible"/>
                                      </p:to>
                                    </p:set>
                                    <p:animEffect transition="in" filter="strips(downLeft)">
                                      <p:cBhvr>
                                        <p:cTn id="46" dur="500"/>
                                        <p:tgtEl>
                                          <p:spTgt spid="8"/>
                                        </p:tgtEl>
                                      </p:cBhvr>
                                    </p:animEffect>
                                  </p:childTnLst>
                                </p:cTn>
                              </p:par>
                              <p:par>
                                <p:cTn id="47" presetID="18" presetClass="entr" presetSubtype="12" fill="hold" grpId="0" nodeType="withEffect">
                                  <p:stCondLst>
                                    <p:cond delay="0"/>
                                  </p:stCondLst>
                                  <p:childTnLst>
                                    <p:set>
                                      <p:cBhvr>
                                        <p:cTn id="48" dur="1" fill="hold">
                                          <p:stCondLst>
                                            <p:cond delay="0"/>
                                          </p:stCondLst>
                                        </p:cTn>
                                        <p:tgtEl>
                                          <p:spTgt spid="69"/>
                                        </p:tgtEl>
                                        <p:attrNameLst>
                                          <p:attrName>style.visibility</p:attrName>
                                        </p:attrNameLst>
                                      </p:cBhvr>
                                      <p:to>
                                        <p:strVal val="visible"/>
                                      </p:to>
                                    </p:set>
                                    <p:animEffect transition="in" filter="strips(downLeft)">
                                      <p:cBhvr>
                                        <p:cTn id="49" dur="500"/>
                                        <p:tgtEl>
                                          <p:spTgt spid="69"/>
                                        </p:tgtEl>
                                      </p:cBhvr>
                                    </p:animEffect>
                                  </p:childTnLst>
                                </p:cTn>
                              </p:par>
                              <p:par>
                                <p:cTn id="50" presetID="18" presetClass="entr" presetSubtype="12" fill="hold" grpId="0" nodeType="withEffect">
                                  <p:stCondLst>
                                    <p:cond delay="0"/>
                                  </p:stCondLst>
                                  <p:childTnLst>
                                    <p:set>
                                      <p:cBhvr>
                                        <p:cTn id="51" dur="1" fill="hold">
                                          <p:stCondLst>
                                            <p:cond delay="0"/>
                                          </p:stCondLst>
                                        </p:cTn>
                                        <p:tgtEl>
                                          <p:spTgt spid="70"/>
                                        </p:tgtEl>
                                        <p:attrNameLst>
                                          <p:attrName>style.visibility</p:attrName>
                                        </p:attrNameLst>
                                      </p:cBhvr>
                                      <p:to>
                                        <p:strVal val="visible"/>
                                      </p:to>
                                    </p:set>
                                    <p:animEffect transition="in" filter="strips(downLeft)">
                                      <p:cBhvr>
                                        <p:cTn id="52" dur="500"/>
                                        <p:tgtEl>
                                          <p:spTgt spid="70"/>
                                        </p:tgtEl>
                                      </p:cBhvr>
                                    </p:animEffect>
                                  </p:childTnLst>
                                </p:cTn>
                              </p:par>
                              <p:par>
                                <p:cTn id="53" presetID="18" presetClass="entr" presetSubtype="12" fill="hold" grpId="0" nodeType="withEffect">
                                  <p:stCondLst>
                                    <p:cond delay="0"/>
                                  </p:stCondLst>
                                  <p:childTnLst>
                                    <p:set>
                                      <p:cBhvr>
                                        <p:cTn id="54" dur="1" fill="hold">
                                          <p:stCondLst>
                                            <p:cond delay="0"/>
                                          </p:stCondLst>
                                        </p:cTn>
                                        <p:tgtEl>
                                          <p:spTgt spid="2"/>
                                        </p:tgtEl>
                                        <p:attrNameLst>
                                          <p:attrName>style.visibility</p:attrName>
                                        </p:attrNameLst>
                                      </p:cBhvr>
                                      <p:to>
                                        <p:strVal val="visible"/>
                                      </p:to>
                                    </p:set>
                                    <p:animEffect transition="in" filter="strips(downLeft)">
                                      <p:cBhvr>
                                        <p:cTn id="55" dur="500"/>
                                        <p:tgtEl>
                                          <p:spTgt spid="2"/>
                                        </p:tgtEl>
                                      </p:cBhvr>
                                    </p:animEffect>
                                  </p:childTnLst>
                                </p:cTn>
                              </p:par>
                              <p:par>
                                <p:cTn id="56" presetID="18" presetClass="entr" presetSubtype="12" fill="hold" nodeType="with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strips(downLeft)">
                                      <p:cBhvr>
                                        <p:cTn id="58" dur="500"/>
                                        <p:tgtEl>
                                          <p:spTgt spid="73"/>
                                        </p:tgtEl>
                                      </p:cBhvr>
                                    </p:animEffect>
                                  </p:childTnLst>
                                </p:cTn>
                              </p:par>
                              <p:par>
                                <p:cTn id="59" presetID="18" presetClass="entr" presetSubtype="12" fill="hold" nodeType="withEffect">
                                  <p:stCondLst>
                                    <p:cond delay="0"/>
                                  </p:stCondLst>
                                  <p:childTnLst>
                                    <p:set>
                                      <p:cBhvr>
                                        <p:cTn id="60" dur="1" fill="hold">
                                          <p:stCondLst>
                                            <p:cond delay="0"/>
                                          </p:stCondLst>
                                        </p:cTn>
                                        <p:tgtEl>
                                          <p:spTgt spid="11"/>
                                        </p:tgtEl>
                                        <p:attrNameLst>
                                          <p:attrName>style.visibility</p:attrName>
                                        </p:attrNameLst>
                                      </p:cBhvr>
                                      <p:to>
                                        <p:strVal val="visible"/>
                                      </p:to>
                                    </p:set>
                                    <p:animEffect transition="in" filter="strips(downLeft)">
                                      <p:cBhvr>
                                        <p:cTn id="61" dur="500"/>
                                        <p:tgtEl>
                                          <p:spTgt spid="11"/>
                                        </p:tgtEl>
                                      </p:cBhvr>
                                    </p:animEffect>
                                  </p:childTnLst>
                                </p:cTn>
                              </p:par>
                              <p:par>
                                <p:cTn id="62" presetID="18" presetClass="entr" presetSubtype="12" fill="hold" nodeType="withEffect">
                                  <p:stCondLst>
                                    <p:cond delay="0"/>
                                  </p:stCondLst>
                                  <p:childTnLst>
                                    <p:set>
                                      <p:cBhvr>
                                        <p:cTn id="63" dur="1" fill="hold">
                                          <p:stCondLst>
                                            <p:cond delay="0"/>
                                          </p:stCondLst>
                                        </p:cTn>
                                        <p:tgtEl>
                                          <p:spTgt spid="12"/>
                                        </p:tgtEl>
                                        <p:attrNameLst>
                                          <p:attrName>style.visibility</p:attrName>
                                        </p:attrNameLst>
                                      </p:cBhvr>
                                      <p:to>
                                        <p:strVal val="visible"/>
                                      </p:to>
                                    </p:set>
                                    <p:animEffect transition="in" filter="strips(downLeft)">
                                      <p:cBhvr>
                                        <p:cTn id="64" dur="500"/>
                                        <p:tgtEl>
                                          <p:spTgt spid="12"/>
                                        </p:tgtEl>
                                      </p:cBhvr>
                                    </p:animEffect>
                                  </p:childTnLst>
                                </p:cTn>
                              </p:par>
                              <p:par>
                                <p:cTn id="65" presetID="18" presetClass="entr" presetSubtype="12" fill="hold" grpId="0" nodeType="with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strips(downLeft)">
                                      <p:cBhvr>
                                        <p:cTn id="67" dur="500"/>
                                        <p:tgtEl>
                                          <p:spTgt spid="9"/>
                                        </p:tgtEl>
                                      </p:cBhvr>
                                    </p:animEffect>
                                  </p:childTnLst>
                                </p:cTn>
                              </p:par>
                              <p:par>
                                <p:cTn id="68" presetID="18" presetClass="entr" presetSubtype="12" fill="hold" nodeType="withEffect">
                                  <p:stCondLst>
                                    <p:cond delay="0"/>
                                  </p:stCondLst>
                                  <p:childTnLst>
                                    <p:set>
                                      <p:cBhvr>
                                        <p:cTn id="69" dur="1" fill="hold">
                                          <p:stCondLst>
                                            <p:cond delay="0"/>
                                          </p:stCondLst>
                                        </p:cTn>
                                        <p:tgtEl>
                                          <p:spTgt spid="13"/>
                                        </p:tgtEl>
                                        <p:attrNameLst>
                                          <p:attrName>style.visibility</p:attrName>
                                        </p:attrNameLst>
                                      </p:cBhvr>
                                      <p:to>
                                        <p:strVal val="visible"/>
                                      </p:to>
                                    </p:set>
                                    <p:animEffect transition="in" filter="strips(downLeft)">
                                      <p:cBhvr>
                                        <p:cTn id="7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5" grpId="0"/>
      <p:bldP spid="5" grpId="1"/>
      <p:bldP spid="52" grpId="0" animBg="1"/>
      <p:bldP spid="52" grpId="1" animBg="1"/>
      <p:bldP spid="3" grpId="0"/>
      <p:bldP spid="3" grpId="1"/>
      <p:bldP spid="64" grpId="0" animBg="1"/>
      <p:bldP spid="64" grpId="1" animBg="1"/>
      <p:bldP spid="4" grpId="0"/>
      <p:bldP spid="4" grpId="1"/>
      <p:bldP spid="54" grpId="0" animBg="1"/>
      <p:bldP spid="54" grpId="1" animBg="1"/>
      <p:bldP spid="55" grpId="0" animBg="1"/>
      <p:bldP spid="55" grpId="1" animBg="1"/>
      <p:bldP spid="6" grpId="0"/>
      <p:bldP spid="6" grpId="1"/>
      <p:bldP spid="66" grpId="0" animBg="1"/>
      <p:bldP spid="66" grpId="1" animBg="1"/>
      <p:bldP spid="67" grpId="0" animBg="1"/>
      <p:bldP spid="67" grpId="1" animBg="1"/>
      <p:bldP spid="7" grpId="0"/>
      <p:bldP spid="7" grpId="1"/>
      <p:bldP spid="58" grpId="0" animBg="1"/>
      <p:bldP spid="58" grpId="1" animBg="1"/>
      <p:bldP spid="8" grpId="0"/>
      <p:bldP spid="8" grpId="1"/>
      <p:bldP spid="69" grpId="0" animBg="1"/>
      <p:bldP spid="69" grpId="1" animBg="1"/>
      <p:bldP spid="70" grpId="0" animBg="1"/>
      <p:bldP spid="70" grpId="1" animBg="1"/>
      <p:bldP spid="2" grpId="0"/>
      <p:bldP spid="2" grpId="1"/>
      <p:bldP spid="9" grpId="0"/>
      <p:bldP spid="9" grpId="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370060" y="231845"/>
            <a:ext cx="2506980" cy="583565"/>
          </a:xfrm>
          <a:prstGeom prst="rect">
            <a:avLst/>
          </a:prstGeom>
        </p:spPr>
        <p:txBody>
          <a:bodyPr wrap="none">
            <a:spAutoFit/>
          </a:bodyPr>
          <a:lstStyle/>
          <a:p>
            <a:pPr algn="l"/>
            <a:r>
              <a:rPr lang="zh-CN" altLang="en-US" sz="3200" b="1" spc="-150" dirty="0">
                <a:solidFill>
                  <a:schemeClr val="accent5">
                    <a:lumMod val="50000"/>
                  </a:schemeClr>
                </a:solidFill>
                <a:cs typeface="+mn-ea"/>
                <a:sym typeface="+mn-lt"/>
              </a:rPr>
              <a:t>预算控制方法</a:t>
            </a:r>
            <a:endParaRPr lang="zh-CN" altLang="en-US" sz="3200" b="1" spc="-150" dirty="0">
              <a:solidFill>
                <a:schemeClr val="accent5">
                  <a:lumMod val="50000"/>
                </a:schemeClr>
              </a:solidFill>
              <a:cs typeface="+mn-ea"/>
              <a:sym typeface="+mn-lt"/>
            </a:endParaRPr>
          </a:p>
        </p:txBody>
      </p:sp>
      <p:grpSp>
        <p:nvGrpSpPr>
          <p:cNvPr id="13" name="组合 12"/>
          <p:cNvGrpSpPr/>
          <p:nvPr/>
        </p:nvGrpSpPr>
        <p:grpSpPr>
          <a:xfrm>
            <a:off x="1350388" y="1155241"/>
            <a:ext cx="9938671" cy="604807"/>
            <a:chOff x="1350388" y="1155241"/>
            <a:chExt cx="9938671" cy="604807"/>
          </a:xfrm>
        </p:grpSpPr>
        <p:sp>
          <p:nvSpPr>
            <p:cNvPr id="6" name="矩形 5"/>
            <p:cNvSpPr/>
            <p:nvPr/>
          </p:nvSpPr>
          <p:spPr>
            <a:xfrm>
              <a:off x="1962279" y="1237439"/>
              <a:ext cx="4792980" cy="460375"/>
            </a:xfrm>
            <a:prstGeom prst="rect">
              <a:avLst/>
            </a:prstGeom>
          </p:spPr>
          <p:txBody>
            <a:bodyPr wrap="none">
              <a:spAutoFit/>
            </a:bodyPr>
            <a:lstStyle/>
            <a:p>
              <a:pPr marL="342900" indent="-342900" algn="l">
                <a:buFont typeface="Wingdings" panose="05000000000000000000" charset="0"/>
                <a:buChar char="l"/>
              </a:pPr>
              <a:r>
                <a:rPr lang="zh-CN" altLang="en-US" sz="2400" b="1" dirty="0">
                  <a:solidFill>
                    <a:schemeClr val="accent5">
                      <a:lumMod val="50000"/>
                    </a:schemeClr>
                  </a:solidFill>
                  <a:cs typeface="+mn-ea"/>
                  <a:sym typeface="+mn-lt"/>
                </a:rPr>
                <a:t>在预算指标内审批成本费用支出</a:t>
              </a:r>
              <a:endParaRPr lang="zh-CN" altLang="en-US" sz="2400" b="1" dirty="0">
                <a:solidFill>
                  <a:schemeClr val="accent5">
                    <a:lumMod val="50000"/>
                  </a:schemeClr>
                </a:solidFill>
                <a:cs typeface="+mn-ea"/>
                <a:sym typeface="+mn-lt"/>
              </a:endParaRPr>
            </a:p>
          </p:txBody>
        </p:sp>
        <p:sp>
          <p:nvSpPr>
            <p:cNvPr id="10" name="矩形 9"/>
            <p:cNvSpPr/>
            <p:nvPr/>
          </p:nvSpPr>
          <p:spPr>
            <a:xfrm>
              <a:off x="1350388" y="1155241"/>
              <a:ext cx="184731" cy="584775"/>
            </a:xfrm>
            <a:prstGeom prst="rect">
              <a:avLst/>
            </a:prstGeom>
          </p:spPr>
          <p:txBody>
            <a:bodyPr wrap="none">
              <a:spAutoFit/>
            </a:bodyPr>
            <a:lstStyle/>
            <a:p>
              <a:endParaRPr lang="zh-CN" altLang="en-US" sz="3200" b="1" spc="-150" dirty="0">
                <a:solidFill>
                  <a:schemeClr val="bg1"/>
                </a:solidFill>
                <a:cs typeface="+mn-ea"/>
                <a:sym typeface="+mn-lt"/>
              </a:endParaRPr>
            </a:p>
          </p:txBody>
        </p:sp>
        <p:cxnSp>
          <p:nvCxnSpPr>
            <p:cNvPr id="12" name="直接连接符 11"/>
            <p:cNvCxnSpPr/>
            <p:nvPr/>
          </p:nvCxnSpPr>
          <p:spPr>
            <a:xfrm>
              <a:off x="1808174" y="1760048"/>
              <a:ext cx="9480885" cy="0"/>
            </a:xfrm>
            <a:prstGeom prst="line">
              <a:avLst/>
            </a:prstGeom>
            <a:ln w="12700">
              <a:solidFill>
                <a:schemeClr val="accent5">
                  <a:lumMod val="50000"/>
                </a:schemeClr>
              </a:solidFill>
              <a:prstDash val="dash"/>
              <a:tailEnd type="oval"/>
            </a:ln>
          </p:spPr>
          <p:style>
            <a:lnRef idx="1">
              <a:schemeClr val="accent1"/>
            </a:lnRef>
            <a:fillRef idx="0">
              <a:schemeClr val="accent1"/>
            </a:fillRef>
            <a:effectRef idx="0">
              <a:schemeClr val="accent1"/>
            </a:effectRef>
            <a:fontRef idx="minor">
              <a:schemeClr val="tx1"/>
            </a:fontRef>
          </p:style>
        </p:cxnSp>
      </p:grpSp>
      <p:grpSp>
        <p:nvGrpSpPr>
          <p:cNvPr id="16" name="组合 15"/>
          <p:cNvGrpSpPr/>
          <p:nvPr/>
        </p:nvGrpSpPr>
        <p:grpSpPr>
          <a:xfrm>
            <a:off x="1962278" y="2371549"/>
            <a:ext cx="9059875" cy="893380"/>
            <a:chOff x="1962279" y="2760804"/>
            <a:chExt cx="9059875" cy="893380"/>
          </a:xfrm>
        </p:grpSpPr>
        <p:sp>
          <p:nvSpPr>
            <p:cNvPr id="27" name="矩形: 对角圆角 26"/>
            <p:cNvSpPr/>
            <p:nvPr/>
          </p:nvSpPr>
          <p:spPr>
            <a:xfrm>
              <a:off x="1962279" y="2849118"/>
              <a:ext cx="9059875" cy="805065"/>
            </a:xfrm>
            <a:prstGeom prst="round2DiagRect">
              <a:avLst>
                <a:gd name="adj1" fmla="val 16554"/>
                <a:gd name="adj2" fmla="val 0"/>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4" name="矩形: 对角圆角 23"/>
            <p:cNvSpPr/>
            <p:nvPr/>
          </p:nvSpPr>
          <p:spPr>
            <a:xfrm>
              <a:off x="2084183" y="2760804"/>
              <a:ext cx="804623" cy="893380"/>
            </a:xfrm>
            <a:prstGeom prst="round2DiagRect">
              <a:avLst/>
            </a:prstGeom>
            <a:solidFill>
              <a:schemeClr val="bg1"/>
            </a:solidFill>
            <a:ln w="28575">
              <a:solidFill>
                <a:srgbClr val="1F4E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5" name="矩形 24"/>
            <p:cNvSpPr/>
            <p:nvPr/>
          </p:nvSpPr>
          <p:spPr>
            <a:xfrm>
              <a:off x="2084053" y="2977554"/>
              <a:ext cx="754380" cy="460375"/>
            </a:xfrm>
            <a:prstGeom prst="rect">
              <a:avLst/>
            </a:prstGeom>
          </p:spPr>
          <p:txBody>
            <a:bodyPr wrap="none">
              <a:spAutoFit/>
            </a:bodyPr>
            <a:lstStyle/>
            <a:p>
              <a:pPr algn="l"/>
              <a:r>
                <a:rPr lang="en-US" altLang="zh-CN" sz="2400" b="1" spc="-150" dirty="0">
                  <a:solidFill>
                    <a:srgbClr val="1F4E79"/>
                  </a:solidFill>
                  <a:cs typeface="+mn-ea"/>
                  <a:sym typeface="+mn-lt"/>
                </a:rPr>
                <a:t>事前</a:t>
              </a:r>
              <a:endParaRPr lang="en-US" altLang="zh-CN" sz="2400" b="1" spc="-150" dirty="0">
                <a:solidFill>
                  <a:srgbClr val="1F4E79"/>
                </a:solidFill>
                <a:cs typeface="+mn-ea"/>
                <a:sym typeface="+mn-lt"/>
              </a:endParaRPr>
            </a:p>
          </p:txBody>
        </p:sp>
        <p:sp>
          <p:nvSpPr>
            <p:cNvPr id="15" name="矩形 14"/>
            <p:cNvSpPr/>
            <p:nvPr/>
          </p:nvSpPr>
          <p:spPr>
            <a:xfrm>
              <a:off x="3176497" y="3001125"/>
              <a:ext cx="7217339" cy="377411"/>
            </a:xfrm>
            <a:prstGeom prst="rect">
              <a:avLst/>
            </a:prstGeom>
          </p:spPr>
          <p:txBody>
            <a:bodyPr wrap="square">
              <a:spAutoFit/>
            </a:bodyPr>
            <a:lstStyle/>
            <a:p>
              <a:pPr>
                <a:lnSpc>
                  <a:spcPct val="150000"/>
                </a:lnSpc>
              </a:pPr>
              <a:r>
                <a:rPr lang="zh-CN" altLang="en-US" sz="1400" dirty="0">
                  <a:solidFill>
                    <a:schemeClr val="bg1"/>
                  </a:solidFill>
                  <a:cs typeface="+mn-ea"/>
                  <a:sym typeface="+mn-lt"/>
                </a:rPr>
                <a:t>确定成本费 用预算指标</a:t>
              </a:r>
              <a:endParaRPr lang="zh-CN" altLang="en-US" sz="1400" dirty="0">
                <a:solidFill>
                  <a:schemeClr val="bg1"/>
                </a:solidFill>
                <a:cs typeface="+mn-ea"/>
                <a:sym typeface="+mn-lt"/>
              </a:endParaRPr>
            </a:p>
          </p:txBody>
        </p:sp>
      </p:grpSp>
      <p:grpSp>
        <p:nvGrpSpPr>
          <p:cNvPr id="45" name="组合 44"/>
          <p:cNvGrpSpPr/>
          <p:nvPr/>
        </p:nvGrpSpPr>
        <p:grpSpPr>
          <a:xfrm>
            <a:off x="1962278" y="3566844"/>
            <a:ext cx="9059875" cy="893380"/>
            <a:chOff x="1962279" y="2760804"/>
            <a:chExt cx="9059875" cy="893380"/>
          </a:xfrm>
        </p:grpSpPr>
        <p:sp>
          <p:nvSpPr>
            <p:cNvPr id="46" name="矩形: 对角圆角 45"/>
            <p:cNvSpPr/>
            <p:nvPr/>
          </p:nvSpPr>
          <p:spPr>
            <a:xfrm>
              <a:off x="1962279" y="2849118"/>
              <a:ext cx="9059875" cy="805065"/>
            </a:xfrm>
            <a:prstGeom prst="round2DiagRect">
              <a:avLst>
                <a:gd name="adj1" fmla="val 16554"/>
                <a:gd name="adj2" fmla="val 0"/>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7" name="矩形: 对角圆角 46"/>
            <p:cNvSpPr/>
            <p:nvPr/>
          </p:nvSpPr>
          <p:spPr>
            <a:xfrm>
              <a:off x="2084183" y="2760804"/>
              <a:ext cx="804623" cy="893380"/>
            </a:xfrm>
            <a:prstGeom prst="round2DiagRect">
              <a:avLst/>
            </a:prstGeom>
            <a:solidFill>
              <a:schemeClr val="bg1"/>
            </a:solidFill>
            <a:ln w="28575">
              <a:solidFill>
                <a:srgbClr val="1F4E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9" name="矩形 48"/>
            <p:cNvSpPr/>
            <p:nvPr/>
          </p:nvSpPr>
          <p:spPr>
            <a:xfrm>
              <a:off x="3176399" y="2882724"/>
              <a:ext cx="7511415" cy="700576"/>
            </a:xfrm>
            <a:prstGeom prst="rect">
              <a:avLst/>
            </a:prstGeom>
          </p:spPr>
          <p:txBody>
            <a:bodyPr wrap="square">
              <a:spAutoFit/>
            </a:bodyPr>
            <a:lstStyle/>
            <a:p>
              <a:pPr>
                <a:lnSpc>
                  <a:spcPct val="150000"/>
                </a:lnSpc>
              </a:pPr>
              <a:r>
                <a:rPr lang="zh-CN" altLang="en-US" sz="1400" dirty="0">
                  <a:solidFill>
                    <a:schemeClr val="bg1"/>
                  </a:solidFill>
                  <a:cs typeface="+mn-ea"/>
                  <a:sym typeface="+mn-lt"/>
                </a:rPr>
                <a:t>在预算指标内审批成本费用支出 一般不得脱离成本费用预算 例外审批制度 定期进行成本费用预算差异分析</a:t>
              </a:r>
              <a:endParaRPr lang="zh-CN" altLang="en-US" sz="1400" dirty="0">
                <a:solidFill>
                  <a:schemeClr val="bg1"/>
                </a:solidFill>
                <a:cs typeface="+mn-ea"/>
                <a:sym typeface="+mn-lt"/>
              </a:endParaRPr>
            </a:p>
          </p:txBody>
        </p:sp>
      </p:grpSp>
      <p:grpSp>
        <p:nvGrpSpPr>
          <p:cNvPr id="50" name="组合 49"/>
          <p:cNvGrpSpPr/>
          <p:nvPr/>
        </p:nvGrpSpPr>
        <p:grpSpPr>
          <a:xfrm>
            <a:off x="1962278" y="4762139"/>
            <a:ext cx="9059875" cy="893380"/>
            <a:chOff x="1962279" y="2760804"/>
            <a:chExt cx="9059875" cy="893380"/>
          </a:xfrm>
        </p:grpSpPr>
        <p:sp>
          <p:nvSpPr>
            <p:cNvPr id="51" name="矩形: 对角圆角 50"/>
            <p:cNvSpPr/>
            <p:nvPr/>
          </p:nvSpPr>
          <p:spPr>
            <a:xfrm>
              <a:off x="1962279" y="2849118"/>
              <a:ext cx="9059875" cy="805065"/>
            </a:xfrm>
            <a:prstGeom prst="round2DiagRect">
              <a:avLst>
                <a:gd name="adj1" fmla="val 16554"/>
                <a:gd name="adj2" fmla="val 0"/>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2" name="矩形: 对角圆角 51"/>
            <p:cNvSpPr/>
            <p:nvPr/>
          </p:nvSpPr>
          <p:spPr>
            <a:xfrm>
              <a:off x="2084183" y="2760804"/>
              <a:ext cx="804623" cy="893380"/>
            </a:xfrm>
            <a:prstGeom prst="round2DiagRect">
              <a:avLst/>
            </a:prstGeom>
            <a:solidFill>
              <a:schemeClr val="bg1"/>
            </a:solidFill>
            <a:ln w="28575">
              <a:solidFill>
                <a:srgbClr val="1F4E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4" name="矩形 53"/>
            <p:cNvSpPr/>
            <p:nvPr/>
          </p:nvSpPr>
          <p:spPr>
            <a:xfrm>
              <a:off x="3176497" y="3045016"/>
              <a:ext cx="7217339" cy="377411"/>
            </a:xfrm>
            <a:prstGeom prst="rect">
              <a:avLst/>
            </a:prstGeom>
          </p:spPr>
          <p:txBody>
            <a:bodyPr wrap="square">
              <a:spAutoFit/>
            </a:bodyPr>
            <a:lstStyle/>
            <a:p>
              <a:pPr>
                <a:lnSpc>
                  <a:spcPct val="150000"/>
                </a:lnSpc>
              </a:pPr>
              <a:r>
                <a:rPr lang="zh-CN" altLang="en-US" sz="1400" dirty="0">
                  <a:solidFill>
                    <a:schemeClr val="bg1"/>
                  </a:solidFill>
                  <a:cs typeface="+mn-ea"/>
                  <a:sym typeface="+mn-lt"/>
                </a:rPr>
                <a:t>成本费用内部报表 考核与激励制度的结合</a:t>
              </a:r>
              <a:endParaRPr lang="zh-CN" altLang="en-US" sz="1400" dirty="0">
                <a:solidFill>
                  <a:schemeClr val="bg1"/>
                </a:solidFill>
                <a:cs typeface="+mn-ea"/>
                <a:sym typeface="+mn-lt"/>
              </a:endParaRPr>
            </a:p>
          </p:txBody>
        </p:sp>
      </p:grpSp>
      <p:sp>
        <p:nvSpPr>
          <p:cNvPr id="4" name="矩形 3"/>
          <p:cNvSpPr/>
          <p:nvPr/>
        </p:nvSpPr>
        <p:spPr>
          <a:xfrm>
            <a:off x="2108817" y="3783369"/>
            <a:ext cx="754380" cy="460375"/>
          </a:xfrm>
          <a:prstGeom prst="rect">
            <a:avLst/>
          </a:prstGeom>
        </p:spPr>
        <p:txBody>
          <a:bodyPr wrap="none">
            <a:spAutoFit/>
          </a:bodyPr>
          <a:lstStyle/>
          <a:p>
            <a:pPr algn="l"/>
            <a:r>
              <a:rPr lang="en-US" altLang="zh-CN" sz="2400" b="1" spc="-150" dirty="0">
                <a:solidFill>
                  <a:srgbClr val="1F4E79"/>
                </a:solidFill>
                <a:cs typeface="+mn-ea"/>
                <a:sym typeface="+mn-lt"/>
              </a:rPr>
              <a:t>事</a:t>
            </a:r>
            <a:r>
              <a:rPr lang="zh-CN" altLang="en-US" sz="2400" b="1" spc="-150" dirty="0">
                <a:solidFill>
                  <a:srgbClr val="1F4E79"/>
                </a:solidFill>
                <a:cs typeface="+mn-ea"/>
                <a:sym typeface="+mn-lt"/>
              </a:rPr>
              <a:t>中</a:t>
            </a:r>
            <a:endParaRPr lang="zh-CN" altLang="en-US" sz="2400" b="1" spc="-150" dirty="0">
              <a:solidFill>
                <a:srgbClr val="1F4E79"/>
              </a:solidFill>
              <a:cs typeface="+mn-ea"/>
              <a:sym typeface="+mn-lt"/>
            </a:endParaRPr>
          </a:p>
        </p:txBody>
      </p:sp>
      <p:sp>
        <p:nvSpPr>
          <p:cNvPr id="5" name="矩形 4"/>
          <p:cNvSpPr/>
          <p:nvPr/>
        </p:nvSpPr>
        <p:spPr>
          <a:xfrm>
            <a:off x="2122787" y="5023524"/>
            <a:ext cx="754380" cy="460375"/>
          </a:xfrm>
          <a:prstGeom prst="rect">
            <a:avLst/>
          </a:prstGeom>
        </p:spPr>
        <p:txBody>
          <a:bodyPr wrap="none">
            <a:spAutoFit/>
          </a:bodyPr>
          <a:lstStyle/>
          <a:p>
            <a:pPr algn="l"/>
            <a:r>
              <a:rPr lang="en-US" altLang="zh-CN" sz="2400" b="1" spc="-150" dirty="0">
                <a:solidFill>
                  <a:srgbClr val="1F4E79"/>
                </a:solidFill>
                <a:cs typeface="+mn-ea"/>
                <a:sym typeface="+mn-lt"/>
              </a:rPr>
              <a:t>事</a:t>
            </a:r>
            <a:r>
              <a:rPr lang="zh-CN" altLang="en-US" sz="2400" b="1" spc="-150" dirty="0">
                <a:solidFill>
                  <a:srgbClr val="1F4E79"/>
                </a:solidFill>
                <a:cs typeface="+mn-ea"/>
                <a:sym typeface="+mn-lt"/>
              </a:rPr>
              <a:t>后</a:t>
            </a:r>
            <a:endParaRPr lang="zh-CN" altLang="en-US" sz="2400" b="1" spc="-150" dirty="0">
              <a:solidFill>
                <a:srgbClr val="1F4E79"/>
              </a:solidFill>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par>
                                <p:cTn id="8" presetID="22" presetClass="entr" presetSubtype="4"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down)">
                                      <p:cBhvr>
                                        <p:cTn id="10" dur="500"/>
                                        <p:tgtEl>
                                          <p:spTgt spid="13"/>
                                        </p:tgtEl>
                                      </p:cBhvr>
                                    </p:animEffect>
                                  </p:childTnLst>
                                </p:cTn>
                              </p:par>
                              <p:par>
                                <p:cTn id="11" presetID="22" presetClass="entr" presetSubtype="4"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wipe(down)">
                                      <p:cBhvr>
                                        <p:cTn id="13" dur="500"/>
                                        <p:tgtEl>
                                          <p:spTgt spid="16"/>
                                        </p:tgtEl>
                                      </p:cBhvr>
                                    </p:animEffect>
                                  </p:childTnLst>
                                </p:cTn>
                              </p:par>
                              <p:par>
                                <p:cTn id="14" presetID="22" presetClass="entr" presetSubtype="4" fill="hold"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down)">
                                      <p:cBhvr>
                                        <p:cTn id="16" dur="500"/>
                                        <p:tgtEl>
                                          <p:spTgt spid="45"/>
                                        </p:tgtEl>
                                      </p:cBhvr>
                                    </p:animEffect>
                                  </p:childTnLst>
                                </p:cTn>
                              </p:par>
                              <p:par>
                                <p:cTn id="17" presetID="22" presetClass="entr" presetSubtype="4" fill="hold" nodeType="withEffect">
                                  <p:stCondLst>
                                    <p:cond delay="0"/>
                                  </p:stCondLst>
                                  <p:childTnLst>
                                    <p:set>
                                      <p:cBhvr>
                                        <p:cTn id="18" dur="1" fill="hold">
                                          <p:stCondLst>
                                            <p:cond delay="0"/>
                                          </p:stCondLst>
                                        </p:cTn>
                                        <p:tgtEl>
                                          <p:spTgt spid="50"/>
                                        </p:tgtEl>
                                        <p:attrNameLst>
                                          <p:attrName>style.visibility</p:attrName>
                                        </p:attrNameLst>
                                      </p:cBhvr>
                                      <p:to>
                                        <p:strVal val="visible"/>
                                      </p:to>
                                    </p:set>
                                    <p:animEffect transition="in" filter="wipe(down)">
                                      <p:cBhvr>
                                        <p:cTn id="19" dur="500"/>
                                        <p:tgtEl>
                                          <p:spTgt spid="50"/>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down)">
                                      <p:cBhvr>
                                        <p:cTn id="22" dur="500"/>
                                        <p:tgtEl>
                                          <p:spTgt spid="4"/>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down)">
                                      <p:cBhvr>
                                        <p:cTn id="2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4" grpId="0"/>
      <p:bldP spid="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370060" y="231845"/>
            <a:ext cx="1732280" cy="583565"/>
          </a:xfrm>
          <a:prstGeom prst="rect">
            <a:avLst/>
          </a:prstGeom>
        </p:spPr>
        <p:txBody>
          <a:bodyPr wrap="none">
            <a:spAutoFit/>
          </a:bodyPr>
          <a:lstStyle/>
          <a:p>
            <a:pPr algn="l"/>
            <a:r>
              <a:rPr lang="zh-CN" altLang="en-US" sz="3200" b="1" spc="-150" dirty="0">
                <a:solidFill>
                  <a:schemeClr val="accent5">
                    <a:lumMod val="50000"/>
                  </a:schemeClr>
                </a:solidFill>
                <a:cs typeface="+mn-ea"/>
                <a:sym typeface="+mn-lt"/>
              </a:rPr>
              <a:t>成本预算</a:t>
            </a:r>
            <a:endParaRPr lang="zh-CN" altLang="en-US" sz="3200" b="1" spc="-150" dirty="0">
              <a:solidFill>
                <a:schemeClr val="accent5">
                  <a:lumMod val="50000"/>
                </a:schemeClr>
              </a:solidFill>
              <a:cs typeface="+mn-ea"/>
              <a:sym typeface="+mn-lt"/>
            </a:endParaRPr>
          </a:p>
        </p:txBody>
      </p:sp>
      <p:grpSp>
        <p:nvGrpSpPr>
          <p:cNvPr id="13" name="组合 12"/>
          <p:cNvGrpSpPr/>
          <p:nvPr/>
        </p:nvGrpSpPr>
        <p:grpSpPr>
          <a:xfrm>
            <a:off x="1350388" y="1155241"/>
            <a:ext cx="13024871" cy="996602"/>
            <a:chOff x="1350388" y="1155241"/>
            <a:chExt cx="13024871" cy="996602"/>
          </a:xfrm>
        </p:grpSpPr>
        <p:sp>
          <p:nvSpPr>
            <p:cNvPr id="6" name="矩形 5"/>
            <p:cNvSpPr/>
            <p:nvPr/>
          </p:nvSpPr>
          <p:spPr>
            <a:xfrm>
              <a:off x="1962279" y="1237439"/>
              <a:ext cx="12412980" cy="830997"/>
            </a:xfrm>
            <a:prstGeom prst="rect">
              <a:avLst/>
            </a:prstGeom>
          </p:spPr>
          <p:txBody>
            <a:bodyPr wrap="square">
              <a:spAutoFit/>
            </a:bodyPr>
            <a:lstStyle/>
            <a:p>
              <a:pPr marL="342900" indent="-342900" algn="l">
                <a:buFont typeface="Wingdings" panose="05000000000000000000" charset="0"/>
                <a:buChar char="l"/>
              </a:pPr>
              <a:r>
                <a:rPr lang="zh-CN" altLang="en-US" sz="2400" b="1" dirty="0">
                  <a:solidFill>
                    <a:schemeClr val="accent5">
                      <a:lumMod val="50000"/>
                    </a:schemeClr>
                  </a:solidFill>
                  <a:cs typeface="+mn-ea"/>
                  <a:sym typeface="+mn-lt"/>
                </a:rPr>
                <a:t>亦称成本计划，以货币形式反映企业一定时期内产品生产</a:t>
              </a:r>
              <a:r>
                <a:rPr lang="zh-CN" altLang="en-US" sz="2400" b="1" dirty="0" smtClean="0">
                  <a:solidFill>
                    <a:schemeClr val="accent5">
                      <a:lumMod val="50000"/>
                    </a:schemeClr>
                  </a:solidFill>
                  <a:cs typeface="+mn-ea"/>
                  <a:sym typeface="+mn-lt"/>
                </a:rPr>
                <a:t>成本</a:t>
              </a:r>
              <a:endParaRPr lang="en-US" altLang="zh-CN" sz="2400" b="1" dirty="0" smtClean="0">
                <a:solidFill>
                  <a:schemeClr val="accent5">
                    <a:lumMod val="50000"/>
                  </a:schemeClr>
                </a:solidFill>
                <a:cs typeface="+mn-ea"/>
                <a:sym typeface="+mn-lt"/>
              </a:endParaRPr>
            </a:p>
            <a:p>
              <a:pPr algn="l"/>
              <a:r>
                <a:rPr lang="en-US" altLang="zh-CN" sz="2400" b="1" dirty="0">
                  <a:solidFill>
                    <a:schemeClr val="accent5">
                      <a:lumMod val="50000"/>
                    </a:schemeClr>
                  </a:solidFill>
                  <a:cs typeface="+mn-ea"/>
                  <a:sym typeface="+mn-lt"/>
                </a:rPr>
                <a:t> </a:t>
              </a:r>
              <a:r>
                <a:rPr lang="en-US" altLang="zh-CN" sz="2400" b="1" dirty="0" smtClean="0">
                  <a:solidFill>
                    <a:schemeClr val="accent5">
                      <a:lumMod val="50000"/>
                    </a:schemeClr>
                  </a:solidFill>
                  <a:cs typeface="+mn-ea"/>
                  <a:sym typeface="+mn-lt"/>
                </a:rPr>
                <a:t>   </a:t>
              </a:r>
              <a:r>
                <a:rPr lang="zh-CN" altLang="en-US" sz="2400" b="1" dirty="0" smtClean="0">
                  <a:solidFill>
                    <a:schemeClr val="accent5">
                      <a:lumMod val="50000"/>
                    </a:schemeClr>
                  </a:solidFill>
                  <a:cs typeface="+mn-ea"/>
                  <a:sym typeface="+mn-lt"/>
                </a:rPr>
                <a:t>水平</a:t>
              </a:r>
              <a:r>
                <a:rPr lang="zh-CN" altLang="en-US" sz="2400" b="1" dirty="0">
                  <a:solidFill>
                    <a:schemeClr val="accent5">
                      <a:lumMod val="50000"/>
                    </a:schemeClr>
                  </a:solidFill>
                  <a:cs typeface="+mn-ea"/>
                  <a:sym typeface="+mn-lt"/>
                </a:rPr>
                <a:t>耗费情况的总体安排。</a:t>
              </a:r>
              <a:endParaRPr lang="zh-CN" altLang="en-US" sz="2400" b="1" dirty="0">
                <a:solidFill>
                  <a:schemeClr val="accent5">
                    <a:lumMod val="50000"/>
                  </a:schemeClr>
                </a:solidFill>
                <a:cs typeface="+mn-ea"/>
                <a:sym typeface="+mn-lt"/>
              </a:endParaRPr>
            </a:p>
          </p:txBody>
        </p:sp>
        <p:sp>
          <p:nvSpPr>
            <p:cNvPr id="10" name="矩形 9"/>
            <p:cNvSpPr/>
            <p:nvPr/>
          </p:nvSpPr>
          <p:spPr>
            <a:xfrm>
              <a:off x="1350388" y="1155241"/>
              <a:ext cx="184731" cy="584775"/>
            </a:xfrm>
            <a:prstGeom prst="rect">
              <a:avLst/>
            </a:prstGeom>
          </p:spPr>
          <p:txBody>
            <a:bodyPr wrap="none">
              <a:spAutoFit/>
            </a:bodyPr>
            <a:lstStyle/>
            <a:p>
              <a:endParaRPr lang="zh-CN" altLang="en-US" sz="3200" b="1" spc="-150" dirty="0">
                <a:solidFill>
                  <a:schemeClr val="bg1"/>
                </a:solidFill>
                <a:cs typeface="+mn-ea"/>
                <a:sym typeface="+mn-lt"/>
              </a:endParaRPr>
            </a:p>
          </p:txBody>
        </p:sp>
        <p:cxnSp>
          <p:nvCxnSpPr>
            <p:cNvPr id="12" name="直接连接符 11"/>
            <p:cNvCxnSpPr/>
            <p:nvPr/>
          </p:nvCxnSpPr>
          <p:spPr>
            <a:xfrm>
              <a:off x="1751024" y="2151843"/>
              <a:ext cx="9480885" cy="0"/>
            </a:xfrm>
            <a:prstGeom prst="line">
              <a:avLst/>
            </a:prstGeom>
            <a:ln w="12700">
              <a:solidFill>
                <a:schemeClr val="accent5">
                  <a:lumMod val="50000"/>
                </a:schemeClr>
              </a:solidFill>
              <a:prstDash val="dash"/>
              <a:tailEnd type="oval"/>
            </a:ln>
          </p:spPr>
          <p:style>
            <a:lnRef idx="1">
              <a:schemeClr val="accent1"/>
            </a:lnRef>
            <a:fillRef idx="0">
              <a:schemeClr val="accent1"/>
            </a:fillRef>
            <a:effectRef idx="0">
              <a:schemeClr val="accent1"/>
            </a:effectRef>
            <a:fontRef idx="minor">
              <a:schemeClr val="tx1"/>
            </a:fontRef>
          </p:style>
        </p:cxnSp>
      </p:grpSp>
      <p:grpSp>
        <p:nvGrpSpPr>
          <p:cNvPr id="16" name="组合 15"/>
          <p:cNvGrpSpPr/>
          <p:nvPr/>
        </p:nvGrpSpPr>
        <p:grpSpPr>
          <a:xfrm>
            <a:off x="1962278" y="2676349"/>
            <a:ext cx="9059875" cy="893380"/>
            <a:chOff x="1962279" y="2760804"/>
            <a:chExt cx="9059875" cy="893380"/>
          </a:xfrm>
        </p:grpSpPr>
        <p:sp>
          <p:nvSpPr>
            <p:cNvPr id="27" name="矩形: 对角圆角 26"/>
            <p:cNvSpPr/>
            <p:nvPr/>
          </p:nvSpPr>
          <p:spPr>
            <a:xfrm>
              <a:off x="1962279" y="2849118"/>
              <a:ext cx="9059875" cy="805065"/>
            </a:xfrm>
            <a:prstGeom prst="round2DiagRect">
              <a:avLst>
                <a:gd name="adj1" fmla="val 16554"/>
                <a:gd name="adj2" fmla="val 0"/>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4" name="矩形: 对角圆角 23"/>
            <p:cNvSpPr/>
            <p:nvPr/>
          </p:nvSpPr>
          <p:spPr>
            <a:xfrm>
              <a:off x="2084183" y="2760804"/>
              <a:ext cx="804623" cy="893380"/>
            </a:xfrm>
            <a:prstGeom prst="round2DiagRect">
              <a:avLst/>
            </a:prstGeom>
            <a:solidFill>
              <a:schemeClr val="bg1"/>
            </a:solidFill>
            <a:ln w="28575">
              <a:solidFill>
                <a:srgbClr val="1F4E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5" name="矩形 24"/>
            <p:cNvSpPr/>
            <p:nvPr/>
          </p:nvSpPr>
          <p:spPr>
            <a:xfrm>
              <a:off x="2187558" y="2959774"/>
              <a:ext cx="652743" cy="584775"/>
            </a:xfrm>
            <a:prstGeom prst="rect">
              <a:avLst/>
            </a:prstGeom>
          </p:spPr>
          <p:txBody>
            <a:bodyPr wrap="none">
              <a:spAutoFit/>
            </a:bodyPr>
            <a:lstStyle/>
            <a:p>
              <a:pPr algn="l"/>
              <a:r>
                <a:rPr lang="en-US" altLang="zh-CN" sz="3200" b="1" spc="-150" dirty="0">
                  <a:solidFill>
                    <a:srgbClr val="1F4E79"/>
                  </a:solidFill>
                  <a:cs typeface="+mn-ea"/>
                  <a:sym typeface="+mn-lt"/>
                </a:rPr>
                <a:t>01</a:t>
              </a:r>
              <a:endParaRPr lang="en-US" altLang="zh-CN" sz="3200" b="1" spc="-150" dirty="0">
                <a:solidFill>
                  <a:srgbClr val="1F4E79"/>
                </a:solidFill>
                <a:cs typeface="+mn-ea"/>
                <a:sym typeface="+mn-lt"/>
              </a:endParaRPr>
            </a:p>
          </p:txBody>
        </p:sp>
        <p:sp>
          <p:nvSpPr>
            <p:cNvPr id="15" name="矩形 14"/>
            <p:cNvSpPr/>
            <p:nvPr/>
          </p:nvSpPr>
          <p:spPr>
            <a:xfrm>
              <a:off x="3176497" y="3044940"/>
              <a:ext cx="7217339" cy="377411"/>
            </a:xfrm>
            <a:prstGeom prst="rect">
              <a:avLst/>
            </a:prstGeom>
          </p:spPr>
          <p:txBody>
            <a:bodyPr wrap="square">
              <a:spAutoFit/>
            </a:bodyPr>
            <a:lstStyle/>
            <a:p>
              <a:pPr>
                <a:lnSpc>
                  <a:spcPct val="150000"/>
                </a:lnSpc>
              </a:pPr>
              <a:r>
                <a:rPr lang="zh-CN" altLang="en-US" sz="1400" dirty="0">
                  <a:solidFill>
                    <a:schemeClr val="bg1"/>
                  </a:solidFill>
                  <a:cs typeface="+mn-ea"/>
                  <a:sym typeface="+mn-lt"/>
                </a:rPr>
                <a:t>作用:能总括地反映企业各个部门和产品成本耗费情况和变化程度成本控制和考核的依据</a:t>
              </a:r>
              <a:endParaRPr lang="zh-CN" altLang="en-US" sz="1400" dirty="0">
                <a:solidFill>
                  <a:schemeClr val="bg1"/>
                </a:solidFill>
                <a:cs typeface="+mn-ea"/>
                <a:sym typeface="+mn-lt"/>
              </a:endParaRPr>
            </a:p>
          </p:txBody>
        </p:sp>
      </p:grpSp>
      <p:grpSp>
        <p:nvGrpSpPr>
          <p:cNvPr id="45" name="组合 44"/>
          <p:cNvGrpSpPr/>
          <p:nvPr/>
        </p:nvGrpSpPr>
        <p:grpSpPr>
          <a:xfrm>
            <a:off x="1962278" y="3871644"/>
            <a:ext cx="9059875" cy="1148447"/>
            <a:chOff x="1962279" y="2760804"/>
            <a:chExt cx="9059875" cy="1148447"/>
          </a:xfrm>
        </p:grpSpPr>
        <p:sp>
          <p:nvSpPr>
            <p:cNvPr id="46" name="矩形: 对角圆角 45"/>
            <p:cNvSpPr/>
            <p:nvPr/>
          </p:nvSpPr>
          <p:spPr>
            <a:xfrm>
              <a:off x="1962279" y="2849118"/>
              <a:ext cx="9059875" cy="805065"/>
            </a:xfrm>
            <a:prstGeom prst="round2DiagRect">
              <a:avLst>
                <a:gd name="adj1" fmla="val 16554"/>
                <a:gd name="adj2" fmla="val 0"/>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7" name="矩形: 对角圆角 46"/>
            <p:cNvSpPr/>
            <p:nvPr/>
          </p:nvSpPr>
          <p:spPr>
            <a:xfrm>
              <a:off x="2084183" y="2760804"/>
              <a:ext cx="804623" cy="893380"/>
            </a:xfrm>
            <a:prstGeom prst="round2DiagRect">
              <a:avLst/>
            </a:prstGeom>
            <a:solidFill>
              <a:schemeClr val="bg1"/>
            </a:solidFill>
            <a:ln w="28575">
              <a:solidFill>
                <a:srgbClr val="1F4E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9" name="矩形 48"/>
            <p:cNvSpPr/>
            <p:nvPr/>
          </p:nvSpPr>
          <p:spPr>
            <a:xfrm>
              <a:off x="3176497" y="2848801"/>
              <a:ext cx="7217339" cy="1060450"/>
            </a:xfrm>
            <a:prstGeom prst="rect">
              <a:avLst/>
            </a:prstGeom>
          </p:spPr>
          <p:txBody>
            <a:bodyPr wrap="square">
              <a:spAutoFit/>
            </a:bodyPr>
            <a:lstStyle/>
            <a:p>
              <a:pPr>
                <a:lnSpc>
                  <a:spcPct val="150000"/>
                </a:lnSpc>
              </a:pPr>
              <a:r>
                <a:rPr lang="zh-CN" altLang="en-US" sz="1400" dirty="0">
                  <a:solidFill>
                    <a:schemeClr val="bg1"/>
                  </a:solidFill>
                  <a:cs typeface="+mn-ea"/>
                  <a:sym typeface="+mn-lt"/>
                </a:rPr>
                <a:t>内容：生产费用计划 产品单位成本计划 全部商品产品成本计划 不同产品制造成本计划</a:t>
              </a:r>
              <a:endParaRPr lang="zh-CN" altLang="en-US" sz="1400" dirty="0">
                <a:solidFill>
                  <a:schemeClr val="bg1"/>
                </a:solidFill>
                <a:cs typeface="+mn-ea"/>
                <a:sym typeface="+mn-lt"/>
              </a:endParaRPr>
            </a:p>
            <a:p>
              <a:pPr>
                <a:lnSpc>
                  <a:spcPct val="150000"/>
                </a:lnSpc>
              </a:pPr>
              <a:r>
                <a:rPr lang="zh-CN" altLang="en-US" sz="1400" dirty="0">
                  <a:solidFill>
                    <a:schemeClr val="bg1"/>
                  </a:solidFill>
                  <a:cs typeface="+mn-ea"/>
                  <a:sym typeface="+mn-lt"/>
                </a:rPr>
                <a:t>间接费用计划</a:t>
              </a:r>
              <a:endParaRPr lang="zh-CN" altLang="en-US" sz="1400" dirty="0">
                <a:solidFill>
                  <a:schemeClr val="bg1"/>
                </a:solidFill>
                <a:cs typeface="+mn-ea"/>
                <a:sym typeface="+mn-lt"/>
              </a:endParaRPr>
            </a:p>
            <a:p>
              <a:pPr>
                <a:lnSpc>
                  <a:spcPct val="150000"/>
                </a:lnSpc>
              </a:pPr>
              <a:r>
                <a:rPr lang="zh-CN" altLang="en-US" sz="1400" dirty="0">
                  <a:solidFill>
                    <a:schemeClr val="bg1"/>
                  </a:solidFill>
                  <a:cs typeface="+mn-ea"/>
                  <a:sym typeface="+mn-lt"/>
                </a:rPr>
                <a:t>降低成本的措施</a:t>
              </a:r>
              <a:endParaRPr lang="zh-CN" altLang="en-US" sz="1400" dirty="0">
                <a:solidFill>
                  <a:schemeClr val="bg1"/>
                </a:solidFill>
                <a:cs typeface="+mn-ea"/>
                <a:sym typeface="+mn-lt"/>
              </a:endParaRPr>
            </a:p>
          </p:txBody>
        </p:sp>
      </p:grpSp>
      <p:grpSp>
        <p:nvGrpSpPr>
          <p:cNvPr id="50" name="组合 49"/>
          <p:cNvGrpSpPr/>
          <p:nvPr/>
        </p:nvGrpSpPr>
        <p:grpSpPr>
          <a:xfrm>
            <a:off x="1962278" y="5066939"/>
            <a:ext cx="9059875" cy="893380"/>
            <a:chOff x="1962279" y="2760804"/>
            <a:chExt cx="9059875" cy="893380"/>
          </a:xfrm>
        </p:grpSpPr>
        <p:sp>
          <p:nvSpPr>
            <p:cNvPr id="51" name="矩形: 对角圆角 50"/>
            <p:cNvSpPr/>
            <p:nvPr/>
          </p:nvSpPr>
          <p:spPr>
            <a:xfrm>
              <a:off x="1962279" y="2849118"/>
              <a:ext cx="9059875" cy="805065"/>
            </a:xfrm>
            <a:prstGeom prst="round2DiagRect">
              <a:avLst>
                <a:gd name="adj1" fmla="val 16554"/>
                <a:gd name="adj2" fmla="val 0"/>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2" name="矩形: 对角圆角 51"/>
            <p:cNvSpPr/>
            <p:nvPr/>
          </p:nvSpPr>
          <p:spPr>
            <a:xfrm>
              <a:off x="2084183" y="2760804"/>
              <a:ext cx="804623" cy="893380"/>
            </a:xfrm>
            <a:prstGeom prst="round2DiagRect">
              <a:avLst/>
            </a:prstGeom>
            <a:solidFill>
              <a:schemeClr val="bg1"/>
            </a:solidFill>
            <a:ln w="28575">
              <a:solidFill>
                <a:srgbClr val="1F4E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4" name="矩形 53"/>
            <p:cNvSpPr/>
            <p:nvPr/>
          </p:nvSpPr>
          <p:spPr>
            <a:xfrm>
              <a:off x="3176497" y="2883091"/>
              <a:ext cx="7217339" cy="700576"/>
            </a:xfrm>
            <a:prstGeom prst="rect">
              <a:avLst/>
            </a:prstGeom>
          </p:spPr>
          <p:txBody>
            <a:bodyPr wrap="square">
              <a:spAutoFit/>
            </a:bodyPr>
            <a:lstStyle/>
            <a:p>
              <a:pPr>
                <a:lnSpc>
                  <a:spcPct val="150000"/>
                </a:lnSpc>
              </a:pPr>
              <a:r>
                <a:rPr lang="zh-CN" altLang="en-US" sz="1400" dirty="0">
                  <a:solidFill>
                    <a:schemeClr val="bg1"/>
                  </a:solidFill>
                  <a:cs typeface="+mn-ea"/>
                  <a:sym typeface="+mn-lt"/>
                </a:rPr>
                <a:t>编制程序：直接编制全厂（不分部门）的成本计划先编制部门成本计划，再汇总编制全厂成本计划。重要成本项目要分车间和部门分别列示。 </a:t>
              </a:r>
              <a:endParaRPr lang="zh-CN" altLang="en-US" sz="1400" dirty="0">
                <a:solidFill>
                  <a:schemeClr val="bg1"/>
                </a:solidFill>
                <a:cs typeface="+mn-ea"/>
                <a:sym typeface="+mn-lt"/>
              </a:endParaRPr>
            </a:p>
          </p:txBody>
        </p:sp>
      </p:grpSp>
      <p:sp>
        <p:nvSpPr>
          <p:cNvPr id="4" name="矩形 3"/>
          <p:cNvSpPr/>
          <p:nvPr/>
        </p:nvSpPr>
        <p:spPr>
          <a:xfrm>
            <a:off x="2187557" y="4070389"/>
            <a:ext cx="652743" cy="584775"/>
          </a:xfrm>
          <a:prstGeom prst="rect">
            <a:avLst/>
          </a:prstGeom>
        </p:spPr>
        <p:txBody>
          <a:bodyPr wrap="none">
            <a:spAutoFit/>
          </a:bodyPr>
          <a:lstStyle/>
          <a:p>
            <a:pPr algn="l"/>
            <a:r>
              <a:rPr lang="en-US" sz="3200" b="1" spc="-150" dirty="0">
                <a:solidFill>
                  <a:srgbClr val="1F4E79"/>
                </a:solidFill>
                <a:cs typeface="+mn-ea"/>
                <a:sym typeface="+mn-lt"/>
              </a:rPr>
              <a:t>02</a:t>
            </a:r>
            <a:endParaRPr lang="en-US" sz="3200" b="1" spc="-150" dirty="0">
              <a:solidFill>
                <a:srgbClr val="1F4E79"/>
              </a:solidFill>
              <a:cs typeface="+mn-ea"/>
              <a:sym typeface="+mn-lt"/>
            </a:endParaRPr>
          </a:p>
        </p:txBody>
      </p:sp>
      <p:sp>
        <p:nvSpPr>
          <p:cNvPr id="5" name="矩形 4"/>
          <p:cNvSpPr/>
          <p:nvPr/>
        </p:nvSpPr>
        <p:spPr>
          <a:xfrm>
            <a:off x="2188192" y="5240059"/>
            <a:ext cx="652743" cy="584775"/>
          </a:xfrm>
          <a:prstGeom prst="rect">
            <a:avLst/>
          </a:prstGeom>
        </p:spPr>
        <p:txBody>
          <a:bodyPr wrap="none">
            <a:spAutoFit/>
          </a:bodyPr>
          <a:lstStyle/>
          <a:p>
            <a:pPr algn="l"/>
            <a:r>
              <a:rPr lang="en-US" sz="3200" b="1" spc="-150" dirty="0">
                <a:solidFill>
                  <a:srgbClr val="1F4E79"/>
                </a:solidFill>
                <a:cs typeface="+mn-ea"/>
                <a:sym typeface="+mn-lt"/>
              </a:rPr>
              <a:t>03</a:t>
            </a:r>
            <a:endParaRPr lang="en-US" sz="3200" b="1" spc="-150" dirty="0">
              <a:solidFill>
                <a:srgbClr val="1F4E79"/>
              </a:solidFill>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par>
                                <p:cTn id="8" presetID="22" presetClass="entr" presetSubtype="4"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down)">
                                      <p:cBhvr>
                                        <p:cTn id="10" dur="500"/>
                                        <p:tgtEl>
                                          <p:spTgt spid="13"/>
                                        </p:tgtEl>
                                      </p:cBhvr>
                                    </p:animEffect>
                                  </p:childTnLst>
                                </p:cTn>
                              </p:par>
                              <p:par>
                                <p:cTn id="11" presetID="22" presetClass="entr" presetSubtype="4"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wipe(down)">
                                      <p:cBhvr>
                                        <p:cTn id="13" dur="500"/>
                                        <p:tgtEl>
                                          <p:spTgt spid="16"/>
                                        </p:tgtEl>
                                      </p:cBhvr>
                                    </p:animEffect>
                                  </p:childTnLst>
                                </p:cTn>
                              </p:par>
                              <p:par>
                                <p:cTn id="14" presetID="22" presetClass="entr" presetSubtype="4" fill="hold"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down)">
                                      <p:cBhvr>
                                        <p:cTn id="16" dur="500"/>
                                        <p:tgtEl>
                                          <p:spTgt spid="45"/>
                                        </p:tgtEl>
                                      </p:cBhvr>
                                    </p:animEffect>
                                  </p:childTnLst>
                                </p:cTn>
                              </p:par>
                              <p:par>
                                <p:cTn id="17" presetID="22" presetClass="entr" presetSubtype="4" fill="hold" nodeType="withEffect">
                                  <p:stCondLst>
                                    <p:cond delay="0"/>
                                  </p:stCondLst>
                                  <p:childTnLst>
                                    <p:set>
                                      <p:cBhvr>
                                        <p:cTn id="18" dur="1" fill="hold">
                                          <p:stCondLst>
                                            <p:cond delay="0"/>
                                          </p:stCondLst>
                                        </p:cTn>
                                        <p:tgtEl>
                                          <p:spTgt spid="50"/>
                                        </p:tgtEl>
                                        <p:attrNameLst>
                                          <p:attrName>style.visibility</p:attrName>
                                        </p:attrNameLst>
                                      </p:cBhvr>
                                      <p:to>
                                        <p:strVal val="visible"/>
                                      </p:to>
                                    </p:set>
                                    <p:animEffect transition="in" filter="wipe(down)">
                                      <p:cBhvr>
                                        <p:cTn id="19" dur="500"/>
                                        <p:tgtEl>
                                          <p:spTgt spid="50"/>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down)">
                                      <p:cBhvr>
                                        <p:cTn id="22" dur="500"/>
                                        <p:tgtEl>
                                          <p:spTgt spid="4"/>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down)">
                                      <p:cBhvr>
                                        <p:cTn id="2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4" grpId="0"/>
      <p:bldP spid="5"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70060" y="231845"/>
            <a:ext cx="1732280" cy="583565"/>
          </a:xfrm>
          <a:prstGeom prst="rect">
            <a:avLst/>
          </a:prstGeom>
        </p:spPr>
        <p:txBody>
          <a:bodyPr wrap="none">
            <a:spAutoFit/>
          </a:bodyPr>
          <a:lstStyle/>
          <a:p>
            <a:pPr algn="l"/>
            <a:r>
              <a:rPr lang="zh-CN" altLang="en-US" sz="3200" b="1" spc="-150" dirty="0">
                <a:solidFill>
                  <a:schemeClr val="accent5">
                    <a:lumMod val="50000"/>
                  </a:schemeClr>
                </a:solidFill>
                <a:cs typeface="+mn-ea"/>
                <a:sym typeface="+mn-lt"/>
              </a:rPr>
              <a:t>成本预算</a:t>
            </a:r>
            <a:endParaRPr lang="zh-CN" altLang="en-US" sz="3200" b="1" spc="-150" dirty="0">
              <a:solidFill>
                <a:schemeClr val="accent5">
                  <a:lumMod val="50000"/>
                </a:schemeClr>
              </a:solidFill>
              <a:cs typeface="+mn-ea"/>
              <a:sym typeface="+mn-lt"/>
            </a:endParaRPr>
          </a:p>
        </p:txBody>
      </p:sp>
      <p:sp>
        <p:nvSpPr>
          <p:cNvPr id="3" name="五边形 1"/>
          <p:cNvSpPr/>
          <p:nvPr>
            <p:custDataLst>
              <p:tags r:id="rId1"/>
            </p:custDataLst>
          </p:nvPr>
        </p:nvSpPr>
        <p:spPr bwMode="auto">
          <a:xfrm>
            <a:off x="4647565" y="2152015"/>
            <a:ext cx="2826385" cy="2691765"/>
          </a:xfrm>
          <a:prstGeom prst="pentagon">
            <a:avLst/>
          </a:prstGeom>
          <a:solidFill>
            <a:schemeClr val="bg1">
              <a:lumMod val="95000"/>
            </a:schemeClr>
          </a:solidFill>
          <a:ln w="38100">
            <a:noFill/>
          </a:ln>
        </p:spPr>
        <p:style>
          <a:lnRef idx="2">
            <a:schemeClr val="dk1"/>
          </a:lnRef>
          <a:fillRef idx="1">
            <a:schemeClr val="lt1"/>
          </a:fillRef>
          <a:effectRef idx="0">
            <a:schemeClr val="dk1"/>
          </a:effectRef>
          <a:fontRef idx="minor">
            <a:schemeClr val="dk1"/>
          </a:fontRef>
        </p:style>
        <p:txBody>
          <a:bodyPr wrap="square" lIns="90000" tIns="46800" rIns="90000" bIns="46800" rtlCol="0" anchor="ctr">
            <a:normAutofit/>
          </a:bodyPr>
          <a:lstStyle/>
          <a:p>
            <a:pPr algn="ctr"/>
            <a:endParaRPr lang="zh-CN" altLang="en-US" dirty="0">
              <a:solidFill>
                <a:schemeClr val="bg1">
                  <a:lumMod val="75000"/>
                </a:schemeClr>
              </a:solidFill>
              <a:cs typeface="+mn-ea"/>
              <a:sym typeface="+mn-lt"/>
            </a:endParaRPr>
          </a:p>
        </p:txBody>
      </p:sp>
      <p:sp>
        <p:nvSpPr>
          <p:cNvPr id="4" name="弧形 3"/>
          <p:cNvSpPr/>
          <p:nvPr>
            <p:custDataLst>
              <p:tags r:id="rId2"/>
            </p:custDataLst>
          </p:nvPr>
        </p:nvSpPr>
        <p:spPr>
          <a:xfrm rot="10800000" flipH="1" flipV="1">
            <a:off x="5157470" y="1915160"/>
            <a:ext cx="1758950" cy="1758950"/>
          </a:xfrm>
          <a:prstGeom prst="arc">
            <a:avLst>
              <a:gd name="adj1" fmla="val 10736977"/>
              <a:gd name="adj2" fmla="val 0"/>
            </a:avLst>
          </a:prstGeom>
          <a:ln w="19050">
            <a:gradFill>
              <a:gsLst>
                <a:gs pos="0">
                  <a:schemeClr val="accent2">
                    <a:lumMod val="40000"/>
                    <a:lumOff val="60000"/>
                  </a:schemeClr>
                </a:gs>
                <a:gs pos="100000">
                  <a:schemeClr val="accent3"/>
                </a:gs>
              </a:gsLst>
              <a:lin ang="5400000" scaled="1"/>
            </a:gradFill>
            <a:prstDash val="solid"/>
          </a:ln>
        </p:spPr>
        <p:style>
          <a:lnRef idx="1">
            <a:schemeClr val="accent1"/>
          </a:lnRef>
          <a:fillRef idx="0">
            <a:schemeClr val="accent1"/>
          </a:fillRef>
          <a:effectRef idx="0">
            <a:schemeClr val="accent1"/>
          </a:effectRef>
          <a:fontRef idx="minor">
            <a:schemeClr val="tx1"/>
          </a:fontRef>
        </p:style>
        <p:txBody>
          <a:bodyPr wrap="square" lIns="90000" tIns="46800" rIns="90000" bIns="46800" anchor="ctr">
            <a:normAutofit/>
          </a:bodyPr>
          <a:lstStyle/>
          <a:p>
            <a:pPr algn="ctr">
              <a:lnSpc>
                <a:spcPct val="130000"/>
              </a:lnSpc>
            </a:pPr>
            <a:endParaRPr>
              <a:cs typeface="+mn-ea"/>
              <a:sym typeface="+mn-lt"/>
            </a:endParaRPr>
          </a:p>
        </p:txBody>
      </p:sp>
      <p:sp>
        <p:nvSpPr>
          <p:cNvPr id="5" name="弧形 4"/>
          <p:cNvSpPr/>
          <p:nvPr>
            <p:custDataLst>
              <p:tags r:id="rId3"/>
            </p:custDataLst>
          </p:nvPr>
        </p:nvSpPr>
        <p:spPr>
          <a:xfrm rot="15325538" flipH="1" flipV="1">
            <a:off x="5965825" y="2568575"/>
            <a:ext cx="1758950" cy="1758950"/>
          </a:xfrm>
          <a:prstGeom prst="arc">
            <a:avLst>
              <a:gd name="adj1" fmla="val 10736977"/>
              <a:gd name="adj2" fmla="val 0"/>
            </a:avLst>
          </a:prstGeom>
          <a:ln w="19050">
            <a:gradFill>
              <a:gsLst>
                <a:gs pos="0">
                  <a:schemeClr val="accent2">
                    <a:lumMod val="40000"/>
                    <a:lumOff val="60000"/>
                  </a:schemeClr>
                </a:gs>
                <a:gs pos="100000">
                  <a:schemeClr val="accent3"/>
                </a:gs>
              </a:gsLst>
              <a:lin ang="5400000" scaled="1"/>
            </a:gradFill>
            <a:prstDash val="solid"/>
          </a:ln>
        </p:spPr>
        <p:style>
          <a:lnRef idx="1">
            <a:schemeClr val="accent1"/>
          </a:lnRef>
          <a:fillRef idx="0">
            <a:schemeClr val="accent1"/>
          </a:fillRef>
          <a:effectRef idx="0">
            <a:schemeClr val="accent1"/>
          </a:effectRef>
          <a:fontRef idx="minor">
            <a:schemeClr val="tx1"/>
          </a:fontRef>
        </p:style>
        <p:txBody>
          <a:bodyPr wrap="square" lIns="90000" tIns="46800" rIns="90000" bIns="46800" anchor="ctr">
            <a:normAutofit/>
          </a:bodyPr>
          <a:lstStyle/>
          <a:p>
            <a:pPr algn="ctr">
              <a:lnSpc>
                <a:spcPct val="130000"/>
              </a:lnSpc>
            </a:pPr>
            <a:endParaRPr>
              <a:cs typeface="+mn-ea"/>
              <a:sym typeface="+mn-lt"/>
            </a:endParaRPr>
          </a:p>
        </p:txBody>
      </p:sp>
      <p:sp>
        <p:nvSpPr>
          <p:cNvPr id="6" name="弧形 5"/>
          <p:cNvSpPr/>
          <p:nvPr>
            <p:custDataLst>
              <p:tags r:id="rId4"/>
            </p:custDataLst>
          </p:nvPr>
        </p:nvSpPr>
        <p:spPr>
          <a:xfrm rot="19541884" flipH="1" flipV="1">
            <a:off x="5648960" y="3510915"/>
            <a:ext cx="1758950" cy="1758950"/>
          </a:xfrm>
          <a:prstGeom prst="arc">
            <a:avLst>
              <a:gd name="adj1" fmla="val 10736977"/>
              <a:gd name="adj2" fmla="val 0"/>
            </a:avLst>
          </a:prstGeom>
          <a:ln w="19050">
            <a:gradFill>
              <a:gsLst>
                <a:gs pos="0">
                  <a:schemeClr val="accent2">
                    <a:lumMod val="40000"/>
                    <a:lumOff val="60000"/>
                  </a:schemeClr>
                </a:gs>
                <a:gs pos="100000">
                  <a:schemeClr val="accent3"/>
                </a:gs>
              </a:gsLst>
              <a:lin ang="5400000" scaled="1"/>
            </a:gradFill>
            <a:prstDash val="solid"/>
          </a:ln>
        </p:spPr>
        <p:style>
          <a:lnRef idx="1">
            <a:schemeClr val="accent1"/>
          </a:lnRef>
          <a:fillRef idx="0">
            <a:schemeClr val="accent1"/>
          </a:fillRef>
          <a:effectRef idx="0">
            <a:schemeClr val="accent1"/>
          </a:effectRef>
          <a:fontRef idx="minor">
            <a:schemeClr val="tx1"/>
          </a:fontRef>
        </p:style>
        <p:txBody>
          <a:bodyPr wrap="square" lIns="90000" tIns="46800" rIns="90000" bIns="46800" anchor="ctr">
            <a:normAutofit/>
          </a:bodyPr>
          <a:lstStyle/>
          <a:p>
            <a:pPr algn="ctr">
              <a:lnSpc>
                <a:spcPct val="130000"/>
              </a:lnSpc>
            </a:pPr>
            <a:endParaRPr>
              <a:cs typeface="+mn-ea"/>
              <a:sym typeface="+mn-lt"/>
            </a:endParaRPr>
          </a:p>
        </p:txBody>
      </p:sp>
      <p:sp>
        <p:nvSpPr>
          <p:cNvPr id="10" name="弧形 9"/>
          <p:cNvSpPr/>
          <p:nvPr>
            <p:custDataLst>
              <p:tags r:id="rId5"/>
            </p:custDataLst>
          </p:nvPr>
        </p:nvSpPr>
        <p:spPr>
          <a:xfrm rot="2149537" flipH="1" flipV="1">
            <a:off x="4674870" y="3473450"/>
            <a:ext cx="1758950" cy="1758950"/>
          </a:xfrm>
          <a:prstGeom prst="arc">
            <a:avLst>
              <a:gd name="adj1" fmla="val 10736977"/>
              <a:gd name="adj2" fmla="val 0"/>
            </a:avLst>
          </a:prstGeom>
          <a:ln w="19050">
            <a:gradFill>
              <a:gsLst>
                <a:gs pos="0">
                  <a:schemeClr val="accent2">
                    <a:lumMod val="40000"/>
                    <a:lumOff val="60000"/>
                  </a:schemeClr>
                </a:gs>
                <a:gs pos="100000">
                  <a:schemeClr val="accent3"/>
                </a:gs>
              </a:gsLst>
              <a:lin ang="5400000" scaled="1"/>
            </a:gradFill>
            <a:prstDash val="solid"/>
          </a:ln>
        </p:spPr>
        <p:style>
          <a:lnRef idx="1">
            <a:schemeClr val="accent1"/>
          </a:lnRef>
          <a:fillRef idx="0">
            <a:schemeClr val="accent1"/>
          </a:fillRef>
          <a:effectRef idx="0">
            <a:schemeClr val="accent1"/>
          </a:effectRef>
          <a:fontRef idx="minor">
            <a:schemeClr val="tx1"/>
          </a:fontRef>
        </p:style>
        <p:txBody>
          <a:bodyPr wrap="square" lIns="90000" tIns="46800" rIns="90000" bIns="46800" anchor="ctr">
            <a:normAutofit/>
          </a:bodyPr>
          <a:lstStyle/>
          <a:p>
            <a:pPr algn="ctr">
              <a:lnSpc>
                <a:spcPct val="130000"/>
              </a:lnSpc>
            </a:pPr>
            <a:endParaRPr>
              <a:cs typeface="+mn-ea"/>
              <a:sym typeface="+mn-lt"/>
            </a:endParaRPr>
          </a:p>
        </p:txBody>
      </p:sp>
      <p:sp>
        <p:nvSpPr>
          <p:cNvPr id="11" name="弧形 10"/>
          <p:cNvSpPr/>
          <p:nvPr>
            <p:custDataLst>
              <p:tags r:id="rId6"/>
            </p:custDataLst>
          </p:nvPr>
        </p:nvSpPr>
        <p:spPr>
          <a:xfrm rot="6787751" flipH="1" flipV="1">
            <a:off x="4390390" y="2473325"/>
            <a:ext cx="1758950" cy="1758950"/>
          </a:xfrm>
          <a:prstGeom prst="arc">
            <a:avLst>
              <a:gd name="adj1" fmla="val 10736977"/>
              <a:gd name="adj2" fmla="val 0"/>
            </a:avLst>
          </a:prstGeom>
          <a:ln w="19050">
            <a:gradFill>
              <a:gsLst>
                <a:gs pos="0">
                  <a:schemeClr val="accent2">
                    <a:lumMod val="40000"/>
                    <a:lumOff val="60000"/>
                  </a:schemeClr>
                </a:gs>
                <a:gs pos="100000">
                  <a:schemeClr val="accent3"/>
                </a:gs>
              </a:gsLst>
              <a:lin ang="5400000" scaled="1"/>
            </a:gradFill>
            <a:prstDash val="solid"/>
          </a:ln>
        </p:spPr>
        <p:style>
          <a:lnRef idx="1">
            <a:schemeClr val="accent1"/>
          </a:lnRef>
          <a:fillRef idx="0">
            <a:schemeClr val="accent1"/>
          </a:fillRef>
          <a:effectRef idx="0">
            <a:schemeClr val="accent1"/>
          </a:effectRef>
          <a:fontRef idx="minor">
            <a:schemeClr val="tx1"/>
          </a:fontRef>
        </p:style>
        <p:txBody>
          <a:bodyPr wrap="square" lIns="90000" tIns="46800" rIns="90000" bIns="46800" anchor="ctr">
            <a:normAutofit/>
          </a:bodyPr>
          <a:lstStyle/>
          <a:p>
            <a:pPr algn="ctr">
              <a:lnSpc>
                <a:spcPct val="130000"/>
              </a:lnSpc>
            </a:pPr>
            <a:endParaRPr>
              <a:cs typeface="+mn-ea"/>
              <a:sym typeface="+mn-lt"/>
            </a:endParaRPr>
          </a:p>
        </p:txBody>
      </p:sp>
      <p:sp>
        <p:nvSpPr>
          <p:cNvPr id="12" name="Oval 5"/>
          <p:cNvSpPr>
            <a:spLocks noChangeArrowheads="1"/>
          </p:cNvSpPr>
          <p:nvPr>
            <p:custDataLst>
              <p:tags r:id="rId7"/>
            </p:custDataLst>
          </p:nvPr>
        </p:nvSpPr>
        <p:spPr bwMode="auto">
          <a:xfrm>
            <a:off x="4682490" y="1894840"/>
            <a:ext cx="1259205" cy="1268730"/>
          </a:xfrm>
          <a:prstGeom prst="ellipse">
            <a:avLst/>
          </a:prstGeom>
          <a:solidFill>
            <a:schemeClr val="accent1"/>
          </a:solidFill>
          <a:ln>
            <a:noFill/>
          </a:ln>
        </p:spPr>
        <p:txBody>
          <a:bodyPr vert="horz" wrap="square" lIns="90000" tIns="46800" rIns="90000" bIns="46800" numCol="1" anchor="t" anchorCtr="0" compatLnSpc="1">
            <a:normAutofit/>
          </a:bodyPr>
          <a:lstStyle/>
          <a:p>
            <a:endParaRPr lang="zh-CN" altLang="en-US">
              <a:cs typeface="+mn-ea"/>
              <a:sym typeface="+mn-lt"/>
            </a:endParaRPr>
          </a:p>
        </p:txBody>
      </p:sp>
      <p:sp>
        <p:nvSpPr>
          <p:cNvPr id="13" name="Freeform 6"/>
          <p:cNvSpPr/>
          <p:nvPr>
            <p:custDataLst>
              <p:tags r:id="rId8"/>
            </p:custDataLst>
          </p:nvPr>
        </p:nvSpPr>
        <p:spPr bwMode="auto">
          <a:xfrm>
            <a:off x="5121910" y="2322830"/>
            <a:ext cx="380365" cy="491490"/>
          </a:xfrm>
          <a:custGeom>
            <a:avLst/>
            <a:gdLst>
              <a:gd name="T0" fmla="*/ 21 w 43"/>
              <a:gd name="T1" fmla="*/ 40 h 56"/>
              <a:gd name="T2" fmla="*/ 1 w 43"/>
              <a:gd name="T3" fmla="*/ 56 h 56"/>
              <a:gd name="T4" fmla="*/ 0 w 43"/>
              <a:gd name="T5" fmla="*/ 54 h 56"/>
              <a:gd name="T6" fmla="*/ 1 w 43"/>
              <a:gd name="T7" fmla="*/ 53 h 56"/>
              <a:gd name="T8" fmla="*/ 19 w 43"/>
              <a:gd name="T9" fmla="*/ 40 h 56"/>
              <a:gd name="T10" fmla="*/ 1 w 43"/>
              <a:gd name="T11" fmla="*/ 32 h 56"/>
              <a:gd name="T12" fmla="*/ 21 w 43"/>
              <a:gd name="T13" fmla="*/ 36 h 56"/>
              <a:gd name="T14" fmla="*/ 23 w 43"/>
              <a:gd name="T15" fmla="*/ 27 h 56"/>
              <a:gd name="T16" fmla="*/ 6 w 43"/>
              <a:gd name="T17" fmla="*/ 16 h 56"/>
              <a:gd name="T18" fmla="*/ 23 w 43"/>
              <a:gd name="T19" fmla="*/ 25 h 56"/>
              <a:gd name="T20" fmla="*/ 24 w 43"/>
              <a:gd name="T21" fmla="*/ 19 h 56"/>
              <a:gd name="T22" fmla="*/ 20 w 43"/>
              <a:gd name="T23" fmla="*/ 0 h 56"/>
              <a:gd name="T24" fmla="*/ 27 w 43"/>
              <a:gd name="T25" fmla="*/ 19 h 56"/>
              <a:gd name="T26" fmla="*/ 27 w 43"/>
              <a:gd name="T27" fmla="*/ 22 h 56"/>
              <a:gd name="T28" fmla="*/ 41 w 43"/>
              <a:gd name="T29" fmla="*/ 16 h 56"/>
              <a:gd name="T30" fmla="*/ 26 w 43"/>
              <a:gd name="T31" fmla="*/ 28 h 56"/>
              <a:gd name="T32" fmla="*/ 23 w 43"/>
              <a:gd name="T33" fmla="*/ 37 h 56"/>
              <a:gd name="T34" fmla="*/ 43 w 43"/>
              <a:gd name="T35" fmla="*/ 34 h 56"/>
              <a:gd name="T36" fmla="*/ 21 w 43"/>
              <a:gd name="T37" fmla="*/ 4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3" h="56">
                <a:moveTo>
                  <a:pt x="21" y="40"/>
                </a:moveTo>
                <a:cubicBezTo>
                  <a:pt x="17" y="50"/>
                  <a:pt x="9" y="56"/>
                  <a:pt x="1" y="56"/>
                </a:cubicBezTo>
                <a:cubicBezTo>
                  <a:pt x="0" y="56"/>
                  <a:pt x="0" y="55"/>
                  <a:pt x="0" y="54"/>
                </a:cubicBezTo>
                <a:cubicBezTo>
                  <a:pt x="0" y="53"/>
                  <a:pt x="0" y="53"/>
                  <a:pt x="1" y="53"/>
                </a:cubicBezTo>
                <a:cubicBezTo>
                  <a:pt x="8" y="53"/>
                  <a:pt x="15" y="48"/>
                  <a:pt x="19" y="40"/>
                </a:cubicBezTo>
                <a:cubicBezTo>
                  <a:pt x="15" y="42"/>
                  <a:pt x="5" y="44"/>
                  <a:pt x="1" y="32"/>
                </a:cubicBezTo>
                <a:cubicBezTo>
                  <a:pt x="13" y="27"/>
                  <a:pt x="19" y="33"/>
                  <a:pt x="21" y="36"/>
                </a:cubicBezTo>
                <a:cubicBezTo>
                  <a:pt x="21" y="33"/>
                  <a:pt x="22" y="31"/>
                  <a:pt x="23" y="27"/>
                </a:cubicBezTo>
                <a:cubicBezTo>
                  <a:pt x="23" y="27"/>
                  <a:pt x="8" y="30"/>
                  <a:pt x="6" y="16"/>
                </a:cubicBezTo>
                <a:cubicBezTo>
                  <a:pt x="20" y="11"/>
                  <a:pt x="23" y="25"/>
                  <a:pt x="23" y="25"/>
                </a:cubicBezTo>
                <a:cubicBezTo>
                  <a:pt x="23" y="23"/>
                  <a:pt x="24" y="19"/>
                  <a:pt x="24" y="19"/>
                </a:cubicBezTo>
                <a:cubicBezTo>
                  <a:pt x="24" y="19"/>
                  <a:pt x="12" y="11"/>
                  <a:pt x="20" y="0"/>
                </a:cubicBezTo>
                <a:cubicBezTo>
                  <a:pt x="34" y="5"/>
                  <a:pt x="27" y="19"/>
                  <a:pt x="27" y="19"/>
                </a:cubicBezTo>
                <a:cubicBezTo>
                  <a:pt x="27" y="19"/>
                  <a:pt x="27" y="21"/>
                  <a:pt x="27" y="22"/>
                </a:cubicBezTo>
                <a:cubicBezTo>
                  <a:pt x="27" y="22"/>
                  <a:pt x="32" y="13"/>
                  <a:pt x="41" y="16"/>
                </a:cubicBezTo>
                <a:cubicBezTo>
                  <a:pt x="41" y="31"/>
                  <a:pt x="26" y="28"/>
                  <a:pt x="26" y="28"/>
                </a:cubicBezTo>
                <a:cubicBezTo>
                  <a:pt x="25" y="31"/>
                  <a:pt x="25" y="34"/>
                  <a:pt x="23" y="37"/>
                </a:cubicBezTo>
                <a:cubicBezTo>
                  <a:pt x="23" y="37"/>
                  <a:pt x="33" y="27"/>
                  <a:pt x="43" y="34"/>
                </a:cubicBezTo>
                <a:cubicBezTo>
                  <a:pt x="37" y="50"/>
                  <a:pt x="21" y="40"/>
                  <a:pt x="21" y="4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0000" tIns="46800" rIns="90000" bIns="46800" numCol="1" anchor="t" anchorCtr="0" compatLnSpc="1">
            <a:normAutofit/>
          </a:bodyPr>
          <a:lstStyle/>
          <a:p>
            <a:endParaRPr lang="zh-CN" altLang="en-US">
              <a:cs typeface="+mn-ea"/>
              <a:sym typeface="+mn-lt"/>
            </a:endParaRPr>
          </a:p>
        </p:txBody>
      </p:sp>
      <p:sp>
        <p:nvSpPr>
          <p:cNvPr id="14" name="Freeform 7"/>
          <p:cNvSpPr/>
          <p:nvPr>
            <p:custDataLst>
              <p:tags r:id="rId9"/>
            </p:custDataLst>
          </p:nvPr>
        </p:nvSpPr>
        <p:spPr bwMode="auto">
          <a:xfrm>
            <a:off x="4184015" y="3309620"/>
            <a:ext cx="1423035" cy="1416050"/>
          </a:xfrm>
          <a:custGeom>
            <a:avLst/>
            <a:gdLst>
              <a:gd name="T0" fmla="*/ 59 w 162"/>
              <a:gd name="T1" fmla="*/ 149 h 161"/>
              <a:gd name="T2" fmla="*/ 13 w 162"/>
              <a:gd name="T3" fmla="*/ 58 h 161"/>
              <a:gd name="T4" fmla="*/ 103 w 162"/>
              <a:gd name="T5" fmla="*/ 13 h 161"/>
              <a:gd name="T6" fmla="*/ 149 w 162"/>
              <a:gd name="T7" fmla="*/ 103 h 161"/>
              <a:gd name="T8" fmla="*/ 59 w 162"/>
              <a:gd name="T9" fmla="*/ 149 h 161"/>
            </a:gdLst>
            <a:ahLst/>
            <a:cxnLst>
              <a:cxn ang="0">
                <a:pos x="T0" y="T1"/>
              </a:cxn>
              <a:cxn ang="0">
                <a:pos x="T2" y="T3"/>
              </a:cxn>
              <a:cxn ang="0">
                <a:pos x="T4" y="T5"/>
              </a:cxn>
              <a:cxn ang="0">
                <a:pos x="T6" y="T7"/>
              </a:cxn>
              <a:cxn ang="0">
                <a:pos x="T8" y="T9"/>
              </a:cxn>
            </a:cxnLst>
            <a:rect l="0" t="0" r="r" b="b"/>
            <a:pathLst>
              <a:path w="162" h="161">
                <a:moveTo>
                  <a:pt x="59" y="149"/>
                </a:moveTo>
                <a:cubicBezTo>
                  <a:pt x="21" y="136"/>
                  <a:pt x="0" y="96"/>
                  <a:pt x="13" y="58"/>
                </a:cubicBezTo>
                <a:cubicBezTo>
                  <a:pt x="25" y="21"/>
                  <a:pt x="65" y="0"/>
                  <a:pt x="103" y="13"/>
                </a:cubicBezTo>
                <a:cubicBezTo>
                  <a:pt x="141" y="25"/>
                  <a:pt x="162" y="65"/>
                  <a:pt x="149" y="103"/>
                </a:cubicBezTo>
                <a:cubicBezTo>
                  <a:pt x="137" y="140"/>
                  <a:pt x="97" y="161"/>
                  <a:pt x="59" y="149"/>
                </a:cubicBezTo>
                <a:close/>
              </a:path>
            </a:pathLst>
          </a:custGeom>
          <a:solidFill>
            <a:srgbClr val="CB2B2B"/>
          </a:solidFill>
          <a:ln>
            <a:noFill/>
          </a:ln>
        </p:spPr>
        <p:txBody>
          <a:bodyPr vert="horz" wrap="square" lIns="90000" tIns="46800" rIns="90000" bIns="46800" numCol="1" anchor="t" anchorCtr="0" compatLnSpc="1">
            <a:normAutofit/>
          </a:bodyPr>
          <a:lstStyle/>
          <a:p>
            <a:endParaRPr lang="zh-CN" altLang="en-US">
              <a:cs typeface="+mn-ea"/>
              <a:sym typeface="+mn-lt"/>
            </a:endParaRPr>
          </a:p>
        </p:txBody>
      </p:sp>
      <p:sp>
        <p:nvSpPr>
          <p:cNvPr id="16" name="Freeform 9"/>
          <p:cNvSpPr/>
          <p:nvPr>
            <p:custDataLst>
              <p:tags r:id="rId10"/>
            </p:custDataLst>
          </p:nvPr>
        </p:nvSpPr>
        <p:spPr bwMode="auto">
          <a:xfrm>
            <a:off x="5422900" y="4145280"/>
            <a:ext cx="1432560" cy="1432560"/>
          </a:xfrm>
          <a:custGeom>
            <a:avLst/>
            <a:gdLst>
              <a:gd name="T0" fmla="*/ 139 w 163"/>
              <a:gd name="T1" fmla="*/ 123 h 163"/>
              <a:gd name="T2" fmla="*/ 39 w 163"/>
              <a:gd name="T3" fmla="*/ 140 h 163"/>
              <a:gd name="T4" fmla="*/ 24 w 163"/>
              <a:gd name="T5" fmla="*/ 39 h 163"/>
              <a:gd name="T6" fmla="*/ 124 w 163"/>
              <a:gd name="T7" fmla="*/ 23 h 163"/>
              <a:gd name="T8" fmla="*/ 139 w 163"/>
              <a:gd name="T9" fmla="*/ 123 h 163"/>
            </a:gdLst>
            <a:ahLst/>
            <a:cxnLst>
              <a:cxn ang="0">
                <a:pos x="T0" y="T1"/>
              </a:cxn>
              <a:cxn ang="0">
                <a:pos x="T2" y="T3"/>
              </a:cxn>
              <a:cxn ang="0">
                <a:pos x="T4" y="T5"/>
              </a:cxn>
              <a:cxn ang="0">
                <a:pos x="T6" y="T7"/>
              </a:cxn>
              <a:cxn ang="0">
                <a:pos x="T8" y="T9"/>
              </a:cxn>
            </a:cxnLst>
            <a:rect l="0" t="0" r="r" b="b"/>
            <a:pathLst>
              <a:path w="163" h="163">
                <a:moveTo>
                  <a:pt x="139" y="123"/>
                </a:moveTo>
                <a:cubicBezTo>
                  <a:pt x="116" y="156"/>
                  <a:pt x="71" y="163"/>
                  <a:pt x="39" y="140"/>
                </a:cubicBezTo>
                <a:cubicBezTo>
                  <a:pt x="7" y="116"/>
                  <a:pt x="0" y="72"/>
                  <a:pt x="24" y="39"/>
                </a:cubicBezTo>
                <a:cubicBezTo>
                  <a:pt x="47" y="7"/>
                  <a:pt x="92" y="0"/>
                  <a:pt x="124" y="23"/>
                </a:cubicBezTo>
                <a:cubicBezTo>
                  <a:pt x="156" y="46"/>
                  <a:pt x="163" y="91"/>
                  <a:pt x="139" y="123"/>
                </a:cubicBezTo>
                <a:close/>
              </a:path>
            </a:pathLst>
          </a:custGeom>
          <a:solidFill>
            <a:srgbClr val="1F4E79"/>
          </a:solidFill>
          <a:ln>
            <a:noFill/>
          </a:ln>
        </p:spPr>
        <p:txBody>
          <a:bodyPr vert="horz" wrap="square" lIns="90000" tIns="46800" rIns="90000" bIns="46800" numCol="1" anchor="t" anchorCtr="0" compatLnSpc="1">
            <a:normAutofit/>
          </a:bodyPr>
          <a:lstStyle/>
          <a:p>
            <a:endParaRPr lang="zh-CN" altLang="en-US">
              <a:cs typeface="+mn-ea"/>
              <a:sym typeface="+mn-lt"/>
            </a:endParaRPr>
          </a:p>
        </p:txBody>
      </p:sp>
      <p:sp>
        <p:nvSpPr>
          <p:cNvPr id="53" name="Freeform 11"/>
          <p:cNvSpPr/>
          <p:nvPr>
            <p:custDataLst>
              <p:tags r:id="rId11"/>
            </p:custDataLst>
          </p:nvPr>
        </p:nvSpPr>
        <p:spPr bwMode="auto">
          <a:xfrm>
            <a:off x="6609715" y="3220720"/>
            <a:ext cx="1432560" cy="1432560"/>
          </a:xfrm>
          <a:custGeom>
            <a:avLst/>
            <a:gdLst>
              <a:gd name="T0" fmla="*/ 139 w 163"/>
              <a:gd name="T1" fmla="*/ 39 h 163"/>
              <a:gd name="T2" fmla="*/ 124 w 163"/>
              <a:gd name="T3" fmla="*/ 140 h 163"/>
              <a:gd name="T4" fmla="*/ 24 w 163"/>
              <a:gd name="T5" fmla="*/ 123 h 163"/>
              <a:gd name="T6" fmla="*/ 39 w 163"/>
              <a:gd name="T7" fmla="*/ 23 h 163"/>
              <a:gd name="T8" fmla="*/ 139 w 163"/>
              <a:gd name="T9" fmla="*/ 39 h 163"/>
            </a:gdLst>
            <a:ahLst/>
            <a:cxnLst>
              <a:cxn ang="0">
                <a:pos x="T0" y="T1"/>
              </a:cxn>
              <a:cxn ang="0">
                <a:pos x="T2" y="T3"/>
              </a:cxn>
              <a:cxn ang="0">
                <a:pos x="T4" y="T5"/>
              </a:cxn>
              <a:cxn ang="0">
                <a:pos x="T6" y="T7"/>
              </a:cxn>
              <a:cxn ang="0">
                <a:pos x="T8" y="T9"/>
              </a:cxn>
            </a:cxnLst>
            <a:rect l="0" t="0" r="r" b="b"/>
            <a:pathLst>
              <a:path w="163" h="163">
                <a:moveTo>
                  <a:pt x="139" y="39"/>
                </a:moveTo>
                <a:cubicBezTo>
                  <a:pt x="163" y="72"/>
                  <a:pt x="156" y="116"/>
                  <a:pt x="124" y="140"/>
                </a:cubicBezTo>
                <a:cubicBezTo>
                  <a:pt x="92" y="163"/>
                  <a:pt x="47" y="156"/>
                  <a:pt x="24" y="123"/>
                </a:cubicBezTo>
                <a:cubicBezTo>
                  <a:pt x="0" y="91"/>
                  <a:pt x="7" y="46"/>
                  <a:pt x="39" y="23"/>
                </a:cubicBezTo>
                <a:cubicBezTo>
                  <a:pt x="71" y="0"/>
                  <a:pt x="116" y="7"/>
                  <a:pt x="139" y="39"/>
                </a:cubicBezTo>
                <a:close/>
              </a:path>
            </a:pathLst>
          </a:custGeom>
          <a:solidFill>
            <a:srgbClr val="E89191"/>
          </a:solidFill>
          <a:ln>
            <a:noFill/>
          </a:ln>
        </p:spPr>
        <p:txBody>
          <a:bodyPr vert="horz" wrap="square" lIns="90000" tIns="46800" rIns="90000" bIns="46800" numCol="1" anchor="t" anchorCtr="0" compatLnSpc="1">
            <a:normAutofit/>
          </a:bodyPr>
          <a:lstStyle/>
          <a:p>
            <a:endParaRPr lang="zh-CN" altLang="en-US">
              <a:cs typeface="+mn-ea"/>
              <a:sym typeface="+mn-lt"/>
            </a:endParaRPr>
          </a:p>
        </p:txBody>
      </p:sp>
      <p:sp>
        <p:nvSpPr>
          <p:cNvPr id="17" name="Freeform 13"/>
          <p:cNvSpPr/>
          <p:nvPr>
            <p:custDataLst>
              <p:tags r:id="rId12"/>
            </p:custDataLst>
          </p:nvPr>
        </p:nvSpPr>
        <p:spPr bwMode="auto">
          <a:xfrm>
            <a:off x="6139180" y="1818005"/>
            <a:ext cx="1412875" cy="1419860"/>
          </a:xfrm>
          <a:custGeom>
            <a:avLst/>
            <a:gdLst>
              <a:gd name="T0" fmla="*/ 58 w 161"/>
              <a:gd name="T1" fmla="*/ 13 h 161"/>
              <a:gd name="T2" fmla="*/ 149 w 161"/>
              <a:gd name="T3" fmla="*/ 58 h 161"/>
              <a:gd name="T4" fmla="*/ 102 w 161"/>
              <a:gd name="T5" fmla="*/ 149 h 161"/>
              <a:gd name="T6" fmla="*/ 12 w 161"/>
              <a:gd name="T7" fmla="*/ 103 h 161"/>
              <a:gd name="T8" fmla="*/ 58 w 161"/>
              <a:gd name="T9" fmla="*/ 13 h 161"/>
            </a:gdLst>
            <a:ahLst/>
            <a:cxnLst>
              <a:cxn ang="0">
                <a:pos x="T0" y="T1"/>
              </a:cxn>
              <a:cxn ang="0">
                <a:pos x="T2" y="T3"/>
              </a:cxn>
              <a:cxn ang="0">
                <a:pos x="T4" y="T5"/>
              </a:cxn>
              <a:cxn ang="0">
                <a:pos x="T6" y="T7"/>
              </a:cxn>
              <a:cxn ang="0">
                <a:pos x="T8" y="T9"/>
              </a:cxn>
            </a:cxnLst>
            <a:rect l="0" t="0" r="r" b="b"/>
            <a:pathLst>
              <a:path w="161" h="161">
                <a:moveTo>
                  <a:pt x="58" y="13"/>
                </a:moveTo>
                <a:cubicBezTo>
                  <a:pt x="96" y="0"/>
                  <a:pt x="137" y="21"/>
                  <a:pt x="149" y="58"/>
                </a:cubicBezTo>
                <a:cubicBezTo>
                  <a:pt x="161" y="96"/>
                  <a:pt x="140" y="136"/>
                  <a:pt x="102" y="149"/>
                </a:cubicBezTo>
                <a:cubicBezTo>
                  <a:pt x="65" y="161"/>
                  <a:pt x="24" y="140"/>
                  <a:pt x="12" y="103"/>
                </a:cubicBezTo>
                <a:cubicBezTo>
                  <a:pt x="0" y="65"/>
                  <a:pt x="20" y="25"/>
                  <a:pt x="58" y="13"/>
                </a:cubicBezTo>
                <a:close/>
              </a:path>
            </a:pathLst>
          </a:custGeom>
          <a:solidFill>
            <a:srgbClr val="1F4E79"/>
          </a:solidFill>
          <a:ln>
            <a:noFill/>
          </a:ln>
        </p:spPr>
        <p:txBody>
          <a:bodyPr vert="horz" wrap="square" lIns="90000" tIns="46800" rIns="90000" bIns="46800" numCol="1" anchor="t" anchorCtr="0" compatLnSpc="1">
            <a:normAutofit/>
          </a:bodyPr>
          <a:lstStyle/>
          <a:p>
            <a:endParaRPr lang="zh-CN" altLang="en-US">
              <a:cs typeface="+mn-ea"/>
              <a:sym typeface="+mn-lt"/>
            </a:endParaRPr>
          </a:p>
        </p:txBody>
      </p:sp>
      <p:sp>
        <p:nvSpPr>
          <p:cNvPr id="18" name="任意多边形 12"/>
          <p:cNvSpPr/>
          <p:nvPr>
            <p:custDataLst>
              <p:tags r:id="rId13"/>
            </p:custDataLst>
          </p:nvPr>
        </p:nvSpPr>
        <p:spPr bwMode="auto">
          <a:xfrm>
            <a:off x="6645275" y="2426335"/>
            <a:ext cx="400050" cy="287655"/>
          </a:xfrm>
          <a:custGeom>
            <a:avLst/>
            <a:gdLst/>
            <a:ahLst/>
            <a:cxnLst>
              <a:cxn ang="0">
                <a:pos x="292" y="130"/>
              </a:cxn>
              <a:cxn ang="0">
                <a:pos x="112" y="130"/>
              </a:cxn>
              <a:cxn ang="0">
                <a:pos x="93" y="112"/>
              </a:cxn>
              <a:cxn ang="0">
                <a:pos x="112" y="93"/>
              </a:cxn>
              <a:cxn ang="0">
                <a:pos x="292" y="93"/>
              </a:cxn>
              <a:cxn ang="0">
                <a:pos x="311" y="112"/>
              </a:cxn>
              <a:cxn ang="0">
                <a:pos x="292" y="130"/>
              </a:cxn>
              <a:cxn ang="0">
                <a:pos x="292" y="37"/>
              </a:cxn>
              <a:cxn ang="0">
                <a:pos x="112" y="37"/>
              </a:cxn>
              <a:cxn ang="0">
                <a:pos x="93" y="19"/>
              </a:cxn>
              <a:cxn ang="0">
                <a:pos x="112" y="0"/>
              </a:cxn>
              <a:cxn ang="0">
                <a:pos x="292" y="0"/>
              </a:cxn>
              <a:cxn ang="0">
                <a:pos x="311" y="19"/>
              </a:cxn>
              <a:cxn ang="0">
                <a:pos x="292" y="37"/>
              </a:cxn>
              <a:cxn ang="0">
                <a:pos x="25" y="224"/>
              </a:cxn>
              <a:cxn ang="0">
                <a:pos x="13" y="224"/>
              </a:cxn>
              <a:cxn ang="0">
                <a:pos x="0" y="211"/>
              </a:cxn>
              <a:cxn ang="0">
                <a:pos x="0" y="199"/>
              </a:cxn>
              <a:cxn ang="0">
                <a:pos x="13" y="186"/>
              </a:cxn>
              <a:cxn ang="0">
                <a:pos x="25" y="186"/>
              </a:cxn>
              <a:cxn ang="0">
                <a:pos x="38" y="199"/>
              </a:cxn>
              <a:cxn ang="0">
                <a:pos x="38" y="211"/>
              </a:cxn>
              <a:cxn ang="0">
                <a:pos x="25" y="224"/>
              </a:cxn>
              <a:cxn ang="0">
                <a:pos x="25" y="130"/>
              </a:cxn>
              <a:cxn ang="0">
                <a:pos x="13" y="130"/>
              </a:cxn>
              <a:cxn ang="0">
                <a:pos x="0" y="118"/>
              </a:cxn>
              <a:cxn ang="0">
                <a:pos x="0" y="106"/>
              </a:cxn>
              <a:cxn ang="0">
                <a:pos x="13" y="93"/>
              </a:cxn>
              <a:cxn ang="0">
                <a:pos x="25" y="93"/>
              </a:cxn>
              <a:cxn ang="0">
                <a:pos x="38" y="106"/>
              </a:cxn>
              <a:cxn ang="0">
                <a:pos x="38" y="118"/>
              </a:cxn>
              <a:cxn ang="0">
                <a:pos x="25" y="130"/>
              </a:cxn>
              <a:cxn ang="0">
                <a:pos x="25" y="37"/>
              </a:cxn>
              <a:cxn ang="0">
                <a:pos x="13" y="37"/>
              </a:cxn>
              <a:cxn ang="0">
                <a:pos x="0" y="25"/>
              </a:cxn>
              <a:cxn ang="0">
                <a:pos x="0" y="12"/>
              </a:cxn>
              <a:cxn ang="0">
                <a:pos x="13" y="0"/>
              </a:cxn>
              <a:cxn ang="0">
                <a:pos x="25" y="0"/>
              </a:cxn>
              <a:cxn ang="0">
                <a:pos x="38" y="12"/>
              </a:cxn>
              <a:cxn ang="0">
                <a:pos x="38" y="25"/>
              </a:cxn>
              <a:cxn ang="0">
                <a:pos x="25" y="37"/>
              </a:cxn>
              <a:cxn ang="0">
                <a:pos x="112" y="186"/>
              </a:cxn>
              <a:cxn ang="0">
                <a:pos x="292" y="186"/>
              </a:cxn>
              <a:cxn ang="0">
                <a:pos x="311" y="205"/>
              </a:cxn>
              <a:cxn ang="0">
                <a:pos x="292" y="224"/>
              </a:cxn>
              <a:cxn ang="0">
                <a:pos x="112" y="224"/>
              </a:cxn>
              <a:cxn ang="0">
                <a:pos x="93" y="205"/>
              </a:cxn>
              <a:cxn ang="0">
                <a:pos x="112" y="186"/>
              </a:cxn>
            </a:cxnLst>
            <a:rect l="0" t="0" r="r" b="b"/>
            <a:pathLst>
              <a:path w="311" h="224">
                <a:moveTo>
                  <a:pt x="292" y="130"/>
                </a:moveTo>
                <a:cubicBezTo>
                  <a:pt x="112" y="130"/>
                  <a:pt x="112" y="130"/>
                  <a:pt x="112" y="130"/>
                </a:cubicBezTo>
                <a:cubicBezTo>
                  <a:pt x="103" y="130"/>
                  <a:pt x="93" y="121"/>
                  <a:pt x="93" y="112"/>
                </a:cubicBezTo>
                <a:cubicBezTo>
                  <a:pt x="93" y="103"/>
                  <a:pt x="103" y="93"/>
                  <a:pt x="112" y="93"/>
                </a:cubicBezTo>
                <a:cubicBezTo>
                  <a:pt x="292" y="93"/>
                  <a:pt x="292" y="93"/>
                  <a:pt x="292" y="93"/>
                </a:cubicBezTo>
                <a:cubicBezTo>
                  <a:pt x="301" y="93"/>
                  <a:pt x="311" y="103"/>
                  <a:pt x="311" y="112"/>
                </a:cubicBezTo>
                <a:cubicBezTo>
                  <a:pt x="311" y="121"/>
                  <a:pt x="301" y="130"/>
                  <a:pt x="292" y="130"/>
                </a:cubicBezTo>
                <a:close/>
                <a:moveTo>
                  <a:pt x="292" y="37"/>
                </a:moveTo>
                <a:cubicBezTo>
                  <a:pt x="112" y="37"/>
                  <a:pt x="112" y="37"/>
                  <a:pt x="112" y="37"/>
                </a:cubicBezTo>
                <a:cubicBezTo>
                  <a:pt x="103" y="37"/>
                  <a:pt x="93" y="28"/>
                  <a:pt x="93" y="19"/>
                </a:cubicBezTo>
                <a:cubicBezTo>
                  <a:pt x="93" y="10"/>
                  <a:pt x="103" y="0"/>
                  <a:pt x="112" y="0"/>
                </a:cubicBezTo>
                <a:cubicBezTo>
                  <a:pt x="292" y="0"/>
                  <a:pt x="292" y="0"/>
                  <a:pt x="292" y="0"/>
                </a:cubicBezTo>
                <a:cubicBezTo>
                  <a:pt x="301" y="0"/>
                  <a:pt x="311" y="10"/>
                  <a:pt x="311" y="19"/>
                </a:cubicBezTo>
                <a:cubicBezTo>
                  <a:pt x="311" y="28"/>
                  <a:pt x="301" y="37"/>
                  <a:pt x="292" y="37"/>
                </a:cubicBezTo>
                <a:close/>
                <a:moveTo>
                  <a:pt x="25" y="224"/>
                </a:moveTo>
                <a:cubicBezTo>
                  <a:pt x="13" y="224"/>
                  <a:pt x="13" y="224"/>
                  <a:pt x="13" y="224"/>
                </a:cubicBezTo>
                <a:cubicBezTo>
                  <a:pt x="3" y="224"/>
                  <a:pt x="0" y="220"/>
                  <a:pt x="0" y="211"/>
                </a:cubicBezTo>
                <a:cubicBezTo>
                  <a:pt x="0" y="199"/>
                  <a:pt x="0" y="199"/>
                  <a:pt x="0" y="199"/>
                </a:cubicBezTo>
                <a:cubicBezTo>
                  <a:pt x="0" y="190"/>
                  <a:pt x="3" y="186"/>
                  <a:pt x="13" y="186"/>
                </a:cubicBezTo>
                <a:cubicBezTo>
                  <a:pt x="25" y="186"/>
                  <a:pt x="25" y="186"/>
                  <a:pt x="25" y="186"/>
                </a:cubicBezTo>
                <a:cubicBezTo>
                  <a:pt x="34" y="186"/>
                  <a:pt x="38" y="190"/>
                  <a:pt x="38" y="199"/>
                </a:cubicBezTo>
                <a:cubicBezTo>
                  <a:pt x="38" y="211"/>
                  <a:pt x="38" y="211"/>
                  <a:pt x="38" y="211"/>
                </a:cubicBezTo>
                <a:cubicBezTo>
                  <a:pt x="38" y="220"/>
                  <a:pt x="34" y="224"/>
                  <a:pt x="25" y="224"/>
                </a:cubicBezTo>
                <a:close/>
                <a:moveTo>
                  <a:pt x="25" y="130"/>
                </a:moveTo>
                <a:cubicBezTo>
                  <a:pt x="13" y="130"/>
                  <a:pt x="13" y="130"/>
                  <a:pt x="13" y="130"/>
                </a:cubicBezTo>
                <a:cubicBezTo>
                  <a:pt x="3" y="130"/>
                  <a:pt x="0" y="127"/>
                  <a:pt x="0" y="118"/>
                </a:cubicBezTo>
                <a:cubicBezTo>
                  <a:pt x="0" y="106"/>
                  <a:pt x="0" y="106"/>
                  <a:pt x="0" y="106"/>
                </a:cubicBezTo>
                <a:cubicBezTo>
                  <a:pt x="0" y="97"/>
                  <a:pt x="3" y="93"/>
                  <a:pt x="13" y="93"/>
                </a:cubicBezTo>
                <a:cubicBezTo>
                  <a:pt x="25" y="93"/>
                  <a:pt x="25" y="93"/>
                  <a:pt x="25" y="93"/>
                </a:cubicBezTo>
                <a:cubicBezTo>
                  <a:pt x="34" y="93"/>
                  <a:pt x="38" y="97"/>
                  <a:pt x="38" y="106"/>
                </a:cubicBezTo>
                <a:cubicBezTo>
                  <a:pt x="38" y="118"/>
                  <a:pt x="38" y="118"/>
                  <a:pt x="38" y="118"/>
                </a:cubicBezTo>
                <a:cubicBezTo>
                  <a:pt x="38" y="127"/>
                  <a:pt x="34" y="130"/>
                  <a:pt x="25" y="130"/>
                </a:cubicBezTo>
                <a:close/>
                <a:moveTo>
                  <a:pt x="25" y="37"/>
                </a:moveTo>
                <a:cubicBezTo>
                  <a:pt x="13" y="37"/>
                  <a:pt x="13" y="37"/>
                  <a:pt x="13" y="37"/>
                </a:cubicBezTo>
                <a:cubicBezTo>
                  <a:pt x="3" y="37"/>
                  <a:pt x="0" y="34"/>
                  <a:pt x="0" y="25"/>
                </a:cubicBezTo>
                <a:cubicBezTo>
                  <a:pt x="0" y="12"/>
                  <a:pt x="0" y="12"/>
                  <a:pt x="0" y="12"/>
                </a:cubicBezTo>
                <a:cubicBezTo>
                  <a:pt x="0" y="3"/>
                  <a:pt x="3" y="0"/>
                  <a:pt x="13" y="0"/>
                </a:cubicBezTo>
                <a:cubicBezTo>
                  <a:pt x="25" y="0"/>
                  <a:pt x="25" y="0"/>
                  <a:pt x="25" y="0"/>
                </a:cubicBezTo>
                <a:cubicBezTo>
                  <a:pt x="34" y="0"/>
                  <a:pt x="38" y="3"/>
                  <a:pt x="38" y="12"/>
                </a:cubicBezTo>
                <a:cubicBezTo>
                  <a:pt x="38" y="25"/>
                  <a:pt x="38" y="25"/>
                  <a:pt x="38" y="25"/>
                </a:cubicBezTo>
                <a:cubicBezTo>
                  <a:pt x="38" y="34"/>
                  <a:pt x="34" y="37"/>
                  <a:pt x="25" y="37"/>
                </a:cubicBezTo>
                <a:close/>
                <a:moveTo>
                  <a:pt x="112" y="186"/>
                </a:moveTo>
                <a:cubicBezTo>
                  <a:pt x="292" y="186"/>
                  <a:pt x="292" y="186"/>
                  <a:pt x="292" y="186"/>
                </a:cubicBezTo>
                <a:cubicBezTo>
                  <a:pt x="301" y="186"/>
                  <a:pt x="311" y="196"/>
                  <a:pt x="311" y="205"/>
                </a:cubicBezTo>
                <a:cubicBezTo>
                  <a:pt x="311" y="214"/>
                  <a:pt x="301" y="224"/>
                  <a:pt x="292" y="224"/>
                </a:cubicBezTo>
                <a:cubicBezTo>
                  <a:pt x="112" y="224"/>
                  <a:pt x="112" y="224"/>
                  <a:pt x="112" y="224"/>
                </a:cubicBezTo>
                <a:cubicBezTo>
                  <a:pt x="103" y="224"/>
                  <a:pt x="93" y="214"/>
                  <a:pt x="93" y="205"/>
                </a:cubicBezTo>
                <a:cubicBezTo>
                  <a:pt x="93" y="196"/>
                  <a:pt x="103" y="186"/>
                  <a:pt x="112" y="186"/>
                </a:cubicBezTo>
                <a:close/>
              </a:path>
            </a:pathLst>
          </a:custGeom>
          <a:solidFill>
            <a:schemeClr val="bg1"/>
          </a:solidFill>
          <a:ln w="9525">
            <a:noFill/>
            <a:round/>
          </a:ln>
        </p:spPr>
        <p:txBody>
          <a:bodyPr wrap="square" lIns="90000" tIns="46800" rIns="90000" bIns="46800" anchor="ctr">
            <a:normAutofit fontScale="62500" lnSpcReduction="20000"/>
          </a:bodyPr>
          <a:lstStyle/>
          <a:p>
            <a:pPr algn="ctr">
              <a:lnSpc>
                <a:spcPct val="130000"/>
              </a:lnSpc>
            </a:pPr>
            <a:endParaRPr>
              <a:cs typeface="+mn-ea"/>
              <a:sym typeface="+mn-lt"/>
            </a:endParaRPr>
          </a:p>
        </p:txBody>
      </p:sp>
      <p:sp>
        <p:nvSpPr>
          <p:cNvPr id="59" name="任意多边形 14"/>
          <p:cNvSpPr/>
          <p:nvPr>
            <p:custDataLst>
              <p:tags r:id="rId14"/>
            </p:custDataLst>
          </p:nvPr>
        </p:nvSpPr>
        <p:spPr bwMode="auto">
          <a:xfrm>
            <a:off x="7110730" y="3721100"/>
            <a:ext cx="431800" cy="431800"/>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ln>
        </p:spPr>
        <p:txBody>
          <a:bodyPr wrap="square" lIns="90000" tIns="46800" rIns="90000" bIns="46800" anchor="ctr">
            <a:normAutofit lnSpcReduction="10000"/>
          </a:bodyPr>
          <a:lstStyle/>
          <a:p>
            <a:pPr algn="ctr">
              <a:lnSpc>
                <a:spcPct val="130000"/>
              </a:lnSpc>
            </a:pPr>
            <a:endParaRPr>
              <a:cs typeface="+mn-ea"/>
              <a:sym typeface="+mn-lt"/>
            </a:endParaRPr>
          </a:p>
        </p:txBody>
      </p:sp>
      <p:sp>
        <p:nvSpPr>
          <p:cNvPr id="60" name="任意多边形 10"/>
          <p:cNvSpPr/>
          <p:nvPr>
            <p:custDataLst>
              <p:tags r:id="rId15"/>
            </p:custDataLst>
          </p:nvPr>
        </p:nvSpPr>
        <p:spPr bwMode="auto">
          <a:xfrm>
            <a:off x="5986145" y="4709160"/>
            <a:ext cx="306705" cy="304800"/>
          </a:xfrm>
          <a:custGeom>
            <a:avLst/>
            <a:gdLst/>
            <a:ahLst/>
            <a:cxnLst>
              <a:cxn ang="0">
                <a:pos x="105" y="105"/>
              </a:cxn>
              <a:cxn ang="0">
                <a:pos x="105" y="144"/>
              </a:cxn>
              <a:cxn ang="0">
                <a:pos x="145" y="144"/>
              </a:cxn>
              <a:cxn ang="0">
                <a:pos x="145" y="105"/>
              </a:cxn>
              <a:cxn ang="0">
                <a:pos x="105" y="105"/>
              </a:cxn>
              <a:cxn ang="0">
                <a:pos x="105" y="105"/>
              </a:cxn>
              <a:cxn ang="0">
                <a:pos x="105" y="52"/>
              </a:cxn>
              <a:cxn ang="0">
                <a:pos x="105" y="91"/>
              </a:cxn>
              <a:cxn ang="0">
                <a:pos x="145" y="91"/>
              </a:cxn>
              <a:cxn ang="0">
                <a:pos x="145" y="52"/>
              </a:cxn>
              <a:cxn ang="0">
                <a:pos x="105" y="52"/>
              </a:cxn>
              <a:cxn ang="0">
                <a:pos x="105" y="52"/>
              </a:cxn>
              <a:cxn ang="0">
                <a:pos x="105" y="0"/>
              </a:cxn>
              <a:cxn ang="0">
                <a:pos x="105" y="39"/>
              </a:cxn>
              <a:cxn ang="0">
                <a:pos x="145" y="39"/>
              </a:cxn>
              <a:cxn ang="0">
                <a:pos x="145" y="0"/>
              </a:cxn>
              <a:cxn ang="0">
                <a:pos x="105" y="0"/>
              </a:cxn>
              <a:cxn ang="0">
                <a:pos x="105" y="0"/>
              </a:cxn>
              <a:cxn ang="0">
                <a:pos x="53" y="105"/>
              </a:cxn>
              <a:cxn ang="0">
                <a:pos x="53" y="144"/>
              </a:cxn>
              <a:cxn ang="0">
                <a:pos x="92" y="144"/>
              </a:cxn>
              <a:cxn ang="0">
                <a:pos x="92" y="105"/>
              </a:cxn>
              <a:cxn ang="0">
                <a:pos x="53" y="105"/>
              </a:cxn>
              <a:cxn ang="0">
                <a:pos x="53" y="105"/>
              </a:cxn>
              <a:cxn ang="0">
                <a:pos x="53" y="52"/>
              </a:cxn>
              <a:cxn ang="0">
                <a:pos x="53" y="91"/>
              </a:cxn>
              <a:cxn ang="0">
                <a:pos x="92" y="91"/>
              </a:cxn>
              <a:cxn ang="0">
                <a:pos x="92" y="52"/>
              </a:cxn>
              <a:cxn ang="0">
                <a:pos x="53" y="52"/>
              </a:cxn>
              <a:cxn ang="0">
                <a:pos x="53" y="52"/>
              </a:cxn>
              <a:cxn ang="0">
                <a:pos x="53" y="0"/>
              </a:cxn>
              <a:cxn ang="0">
                <a:pos x="53" y="39"/>
              </a:cxn>
              <a:cxn ang="0">
                <a:pos x="92" y="39"/>
              </a:cxn>
              <a:cxn ang="0">
                <a:pos x="92" y="0"/>
              </a:cxn>
              <a:cxn ang="0">
                <a:pos x="53" y="0"/>
              </a:cxn>
              <a:cxn ang="0">
                <a:pos x="53" y="0"/>
              </a:cxn>
              <a:cxn ang="0">
                <a:pos x="0" y="105"/>
              </a:cxn>
              <a:cxn ang="0">
                <a:pos x="0" y="144"/>
              </a:cxn>
              <a:cxn ang="0">
                <a:pos x="40" y="144"/>
              </a:cxn>
              <a:cxn ang="0">
                <a:pos x="40" y="105"/>
              </a:cxn>
              <a:cxn ang="0">
                <a:pos x="0" y="105"/>
              </a:cxn>
              <a:cxn ang="0">
                <a:pos x="0" y="105"/>
              </a:cxn>
              <a:cxn ang="0">
                <a:pos x="0" y="52"/>
              </a:cxn>
              <a:cxn ang="0">
                <a:pos x="0" y="91"/>
              </a:cxn>
              <a:cxn ang="0">
                <a:pos x="40" y="91"/>
              </a:cxn>
              <a:cxn ang="0">
                <a:pos x="40" y="52"/>
              </a:cxn>
              <a:cxn ang="0">
                <a:pos x="0" y="52"/>
              </a:cxn>
              <a:cxn ang="0">
                <a:pos x="0" y="52"/>
              </a:cxn>
              <a:cxn ang="0">
                <a:pos x="0" y="0"/>
              </a:cxn>
              <a:cxn ang="0">
                <a:pos x="0" y="39"/>
              </a:cxn>
              <a:cxn ang="0">
                <a:pos x="40" y="39"/>
              </a:cxn>
              <a:cxn ang="0">
                <a:pos x="40" y="0"/>
              </a:cxn>
              <a:cxn ang="0">
                <a:pos x="0" y="0"/>
              </a:cxn>
              <a:cxn ang="0">
                <a:pos x="0" y="0"/>
              </a:cxn>
            </a:cxnLst>
            <a:rect l="0" t="0" r="r" b="b"/>
            <a:pathLst>
              <a:path w="145" h="144">
                <a:moveTo>
                  <a:pt x="105" y="105"/>
                </a:moveTo>
                <a:lnTo>
                  <a:pt x="105" y="144"/>
                </a:lnTo>
                <a:lnTo>
                  <a:pt x="145" y="144"/>
                </a:lnTo>
                <a:lnTo>
                  <a:pt x="145" y="105"/>
                </a:lnTo>
                <a:lnTo>
                  <a:pt x="105" y="105"/>
                </a:lnTo>
                <a:lnTo>
                  <a:pt x="105" y="105"/>
                </a:lnTo>
                <a:close/>
                <a:moveTo>
                  <a:pt x="105" y="52"/>
                </a:moveTo>
                <a:lnTo>
                  <a:pt x="105" y="91"/>
                </a:lnTo>
                <a:lnTo>
                  <a:pt x="145" y="91"/>
                </a:lnTo>
                <a:lnTo>
                  <a:pt x="145" y="52"/>
                </a:lnTo>
                <a:lnTo>
                  <a:pt x="105" y="52"/>
                </a:lnTo>
                <a:lnTo>
                  <a:pt x="105" y="52"/>
                </a:lnTo>
                <a:close/>
                <a:moveTo>
                  <a:pt x="105" y="0"/>
                </a:moveTo>
                <a:lnTo>
                  <a:pt x="105" y="39"/>
                </a:lnTo>
                <a:lnTo>
                  <a:pt x="145" y="39"/>
                </a:lnTo>
                <a:lnTo>
                  <a:pt x="145" y="0"/>
                </a:lnTo>
                <a:lnTo>
                  <a:pt x="105" y="0"/>
                </a:lnTo>
                <a:lnTo>
                  <a:pt x="105" y="0"/>
                </a:lnTo>
                <a:close/>
                <a:moveTo>
                  <a:pt x="53" y="105"/>
                </a:moveTo>
                <a:lnTo>
                  <a:pt x="53" y="144"/>
                </a:lnTo>
                <a:lnTo>
                  <a:pt x="92" y="144"/>
                </a:lnTo>
                <a:lnTo>
                  <a:pt x="92" y="105"/>
                </a:lnTo>
                <a:lnTo>
                  <a:pt x="53" y="105"/>
                </a:lnTo>
                <a:lnTo>
                  <a:pt x="53" y="105"/>
                </a:lnTo>
                <a:close/>
                <a:moveTo>
                  <a:pt x="53" y="52"/>
                </a:moveTo>
                <a:lnTo>
                  <a:pt x="53" y="91"/>
                </a:lnTo>
                <a:lnTo>
                  <a:pt x="92" y="91"/>
                </a:lnTo>
                <a:lnTo>
                  <a:pt x="92" y="52"/>
                </a:lnTo>
                <a:lnTo>
                  <a:pt x="53" y="52"/>
                </a:lnTo>
                <a:lnTo>
                  <a:pt x="53" y="52"/>
                </a:lnTo>
                <a:close/>
                <a:moveTo>
                  <a:pt x="53" y="0"/>
                </a:moveTo>
                <a:lnTo>
                  <a:pt x="53" y="39"/>
                </a:lnTo>
                <a:lnTo>
                  <a:pt x="92" y="39"/>
                </a:lnTo>
                <a:lnTo>
                  <a:pt x="92" y="0"/>
                </a:lnTo>
                <a:lnTo>
                  <a:pt x="53" y="0"/>
                </a:lnTo>
                <a:lnTo>
                  <a:pt x="53" y="0"/>
                </a:lnTo>
                <a:close/>
                <a:moveTo>
                  <a:pt x="0" y="105"/>
                </a:moveTo>
                <a:lnTo>
                  <a:pt x="0" y="144"/>
                </a:lnTo>
                <a:lnTo>
                  <a:pt x="40" y="144"/>
                </a:lnTo>
                <a:lnTo>
                  <a:pt x="40" y="105"/>
                </a:lnTo>
                <a:lnTo>
                  <a:pt x="0" y="105"/>
                </a:lnTo>
                <a:lnTo>
                  <a:pt x="0" y="105"/>
                </a:lnTo>
                <a:close/>
                <a:moveTo>
                  <a:pt x="0" y="52"/>
                </a:moveTo>
                <a:lnTo>
                  <a:pt x="0" y="91"/>
                </a:lnTo>
                <a:lnTo>
                  <a:pt x="40" y="91"/>
                </a:lnTo>
                <a:lnTo>
                  <a:pt x="40" y="52"/>
                </a:lnTo>
                <a:lnTo>
                  <a:pt x="0" y="52"/>
                </a:lnTo>
                <a:lnTo>
                  <a:pt x="0" y="52"/>
                </a:lnTo>
                <a:close/>
                <a:moveTo>
                  <a:pt x="0" y="0"/>
                </a:moveTo>
                <a:lnTo>
                  <a:pt x="0" y="39"/>
                </a:lnTo>
                <a:lnTo>
                  <a:pt x="40" y="39"/>
                </a:lnTo>
                <a:lnTo>
                  <a:pt x="40" y="0"/>
                </a:lnTo>
                <a:lnTo>
                  <a:pt x="0" y="0"/>
                </a:lnTo>
                <a:lnTo>
                  <a:pt x="0" y="0"/>
                </a:lnTo>
                <a:close/>
              </a:path>
            </a:pathLst>
          </a:custGeom>
          <a:solidFill>
            <a:schemeClr val="bg1"/>
          </a:solidFill>
          <a:ln w="9525">
            <a:noFill/>
            <a:round/>
          </a:ln>
        </p:spPr>
        <p:txBody>
          <a:bodyPr wrap="square" lIns="90000" tIns="46800" rIns="90000" bIns="46800" anchor="ctr">
            <a:normAutofit fontScale="62500" lnSpcReduction="20000"/>
          </a:bodyPr>
          <a:lstStyle/>
          <a:p>
            <a:pPr algn="ctr">
              <a:lnSpc>
                <a:spcPct val="130000"/>
              </a:lnSpc>
            </a:pPr>
            <a:endParaRPr>
              <a:cs typeface="+mn-ea"/>
              <a:sym typeface="+mn-lt"/>
            </a:endParaRPr>
          </a:p>
        </p:txBody>
      </p:sp>
      <p:sp>
        <p:nvSpPr>
          <p:cNvPr id="36" name="PA_ImportSvg_636701220613484043"/>
          <p:cNvSpPr/>
          <p:nvPr>
            <p:custDataLst>
              <p:tags r:id="rId16"/>
            </p:custDataLst>
          </p:nvPr>
        </p:nvSpPr>
        <p:spPr bwMode="auto">
          <a:xfrm>
            <a:off x="4658995" y="3842385"/>
            <a:ext cx="478155" cy="357505"/>
          </a:xfrm>
          <a:custGeom>
            <a:avLst/>
            <a:gdLst/>
            <a:ahLst/>
            <a:cxnLst/>
            <a:rect l="l" t="t" r="r" b="b"/>
            <a:pathLst>
              <a:path w="15369311" h="13004801">
                <a:moveTo>
                  <a:pt x="14778182" y="1182255"/>
                </a:moveTo>
                <a:lnTo>
                  <a:pt x="591127" y="1182255"/>
                </a:lnTo>
                <a:cubicBezTo>
                  <a:pt x="264657" y="1182255"/>
                  <a:pt x="0" y="917598"/>
                  <a:pt x="0" y="591127"/>
                </a:cubicBezTo>
                <a:cubicBezTo>
                  <a:pt x="0" y="264657"/>
                  <a:pt x="264657" y="0"/>
                  <a:pt x="591127" y="0"/>
                </a:cubicBezTo>
                <a:lnTo>
                  <a:pt x="14778182" y="0"/>
                </a:lnTo>
                <a:cubicBezTo>
                  <a:pt x="15104652" y="0"/>
                  <a:pt x="15369308" y="264657"/>
                  <a:pt x="15369308" y="591127"/>
                </a:cubicBezTo>
                <a:cubicBezTo>
                  <a:pt x="15369308" y="917598"/>
                  <a:pt x="15104652" y="1182255"/>
                  <a:pt x="14778182" y="1182255"/>
                </a:cubicBezTo>
                <a:close/>
                <a:moveTo>
                  <a:pt x="14778182" y="7093527"/>
                </a:moveTo>
                <a:lnTo>
                  <a:pt x="591127" y="7093527"/>
                </a:lnTo>
                <a:cubicBezTo>
                  <a:pt x="264657" y="7093527"/>
                  <a:pt x="0" y="6828871"/>
                  <a:pt x="0" y="6502400"/>
                </a:cubicBezTo>
                <a:cubicBezTo>
                  <a:pt x="0" y="6175929"/>
                  <a:pt x="264657" y="5911273"/>
                  <a:pt x="591127" y="5911273"/>
                </a:cubicBezTo>
                <a:lnTo>
                  <a:pt x="14778182" y="5911273"/>
                </a:lnTo>
                <a:cubicBezTo>
                  <a:pt x="15104652" y="5911273"/>
                  <a:pt x="15369308" y="6175930"/>
                  <a:pt x="15369308" y="6502400"/>
                </a:cubicBezTo>
                <a:cubicBezTo>
                  <a:pt x="15369308" y="6828871"/>
                  <a:pt x="15104652" y="7093527"/>
                  <a:pt x="14778182" y="7093527"/>
                </a:cubicBezTo>
                <a:close/>
                <a:moveTo>
                  <a:pt x="14778182" y="13004800"/>
                </a:moveTo>
                <a:lnTo>
                  <a:pt x="591127" y="13004800"/>
                </a:lnTo>
                <a:cubicBezTo>
                  <a:pt x="264657" y="13004800"/>
                  <a:pt x="0" y="12740143"/>
                  <a:pt x="0" y="12413673"/>
                </a:cubicBezTo>
                <a:cubicBezTo>
                  <a:pt x="0" y="12087202"/>
                  <a:pt x="264657" y="11822545"/>
                  <a:pt x="591127" y="11822545"/>
                </a:cubicBezTo>
                <a:lnTo>
                  <a:pt x="14778182" y="11822545"/>
                </a:lnTo>
                <a:cubicBezTo>
                  <a:pt x="15104652" y="11822545"/>
                  <a:pt x="15369308" y="12087202"/>
                  <a:pt x="15369310" y="12413673"/>
                </a:cubicBezTo>
                <a:cubicBezTo>
                  <a:pt x="15369310" y="12740143"/>
                  <a:pt x="15104652" y="13004800"/>
                  <a:pt x="14778182" y="13004800"/>
                </a:cubicBezTo>
                <a:close/>
              </a:path>
            </a:pathLst>
          </a:custGeom>
          <a:solidFill>
            <a:schemeClr val="bg1"/>
          </a:solidFill>
          <a:ln w="38100">
            <a:noFill/>
          </a:ln>
        </p:spPr>
        <p:style>
          <a:lnRef idx="2">
            <a:schemeClr val="dk1"/>
          </a:lnRef>
          <a:fillRef idx="1">
            <a:schemeClr val="lt1"/>
          </a:fillRef>
          <a:effectRef idx="0">
            <a:schemeClr val="dk1"/>
          </a:effectRef>
          <a:fontRef idx="minor">
            <a:schemeClr val="dk1"/>
          </a:fontRef>
        </p:style>
        <p:txBody>
          <a:bodyPr rot="0" spcFirstLastPara="0" vert="horz" wrap="square" lIns="90000" tIns="46800" rIns="90000" bIns="46800" numCol="1" spcCol="0" rtlCol="0" fromWordArt="0" anchor="ctr" anchorCtr="0" forceAA="0" compatLnSpc="1">
            <a:normAutofit fontScale="97500" lnSpcReduction="10000"/>
          </a:bodyPr>
          <a:lstStyle>
            <a:defPPr>
              <a:defRPr lang="zh-CN"/>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zh-CN" altLang="en-US" dirty="0">
              <a:cs typeface="+mn-ea"/>
              <a:sym typeface="+mn-lt"/>
            </a:endParaRPr>
          </a:p>
        </p:txBody>
      </p:sp>
      <p:sp>
        <p:nvSpPr>
          <p:cNvPr id="29" name="文本框 28"/>
          <p:cNvSpPr txBox="1"/>
          <p:nvPr>
            <p:custDataLst>
              <p:tags r:id="rId17"/>
            </p:custDataLst>
          </p:nvPr>
        </p:nvSpPr>
        <p:spPr>
          <a:xfrm>
            <a:off x="4395470" y="5751195"/>
            <a:ext cx="3486785" cy="450215"/>
          </a:xfrm>
          <a:prstGeom prst="rect">
            <a:avLst/>
          </a:prstGeom>
          <a:noFill/>
          <a:ln w="12700" cap="flat" cmpd="sng" algn="ctr">
            <a:noFill/>
            <a:prstDash val="solid"/>
            <a:round/>
            <a:headEnd type="none" w="med" len="med"/>
            <a:tailEnd type="none" w="med" len="med"/>
          </a:ln>
          <a:extLst>
            <a:ext uri="{91240B29-F687-4F45-9708-019B960494DF}">
              <a14:hiddenLine xmlns:a14="http://schemas.microsoft.com/office/drawing/2010/main" w="12700">
                <a:solidFill>
                  <a:schemeClr val="accent4">
                    <a:lumMod val="100000"/>
                  </a:schemeClr>
                </a:solidFill>
                <a:prstDash val="solid"/>
                <a:round/>
                <a:headEnd type="none" w="med" len="med"/>
                <a:tailEnd type="none" w="med" len="med"/>
              </a14:hiddenLine>
            </a:ext>
          </a:extLst>
        </p:spPr>
        <p:txBody>
          <a:bodyPr wrap="square" lIns="90000" tIns="46800" rIns="90000" bIns="0" anchor="ctr" anchorCtr="0"/>
          <a:lstStyle/>
          <a:p>
            <a:pPr algn="ctr">
              <a:lnSpc>
                <a:spcPct val="120000"/>
              </a:lnSpc>
            </a:pPr>
            <a:r>
              <a:rPr lang="zh-CN" altLang="en-US" b="1" spc="300">
                <a:solidFill>
                  <a:srgbClr val="1F4E79"/>
                </a:solidFill>
                <a:cs typeface="+mn-ea"/>
                <a:sym typeface="+mn-lt"/>
              </a:rPr>
              <a:t>选取最优成本方案，预计实施后的成本水平，正式确定成本目标</a:t>
            </a:r>
            <a:endParaRPr lang="zh-CN" altLang="en-US" b="1" spc="300">
              <a:solidFill>
                <a:srgbClr val="1F4E79"/>
              </a:solidFill>
              <a:cs typeface="+mn-ea"/>
              <a:sym typeface="+mn-lt"/>
            </a:endParaRPr>
          </a:p>
        </p:txBody>
      </p:sp>
      <p:sp>
        <p:nvSpPr>
          <p:cNvPr id="28" name="文本框 27"/>
          <p:cNvSpPr txBox="1"/>
          <p:nvPr>
            <p:custDataLst>
              <p:tags r:id="rId18"/>
            </p:custDataLst>
          </p:nvPr>
        </p:nvSpPr>
        <p:spPr>
          <a:xfrm>
            <a:off x="8435975" y="2243455"/>
            <a:ext cx="2573020" cy="450215"/>
          </a:xfrm>
          <a:prstGeom prst="rect">
            <a:avLst/>
          </a:prstGeom>
          <a:noFill/>
          <a:ln w="12700" cap="flat" cmpd="sng" algn="ctr">
            <a:noFill/>
            <a:prstDash val="solid"/>
            <a:round/>
            <a:headEnd type="none" w="med" len="med"/>
            <a:tailEnd type="none" w="med" len="med"/>
          </a:ln>
          <a:extLst>
            <a:ext uri="{91240B29-F687-4F45-9708-019B960494DF}">
              <a14:hiddenLine xmlns:a14="http://schemas.microsoft.com/office/drawing/2010/main" w="12700">
                <a:solidFill>
                  <a:schemeClr val="accent4">
                    <a:lumMod val="100000"/>
                  </a:schemeClr>
                </a:solidFill>
                <a:prstDash val="solid"/>
                <a:round/>
                <a:headEnd type="none" w="med" len="med"/>
                <a:tailEnd type="none" w="med" len="med"/>
              </a14:hiddenLine>
            </a:ext>
          </a:extLst>
        </p:spPr>
        <p:txBody>
          <a:bodyPr wrap="square" lIns="90000" tIns="46800" rIns="90000" bIns="0" anchor="ctr" anchorCtr="0"/>
          <a:lstStyle/>
          <a:p>
            <a:pPr>
              <a:lnSpc>
                <a:spcPct val="120000"/>
              </a:lnSpc>
            </a:pPr>
            <a:r>
              <a:rPr lang="zh-CN" altLang="en-US" b="1" spc="300">
                <a:solidFill>
                  <a:srgbClr val="1F4E79"/>
                </a:solidFill>
                <a:cs typeface="+mn-ea"/>
                <a:sym typeface="+mn-lt"/>
              </a:rPr>
              <a:t>初步预测，按目前情况，预计未来时期成本的水平</a:t>
            </a:r>
            <a:endParaRPr lang="zh-CN" altLang="en-US" b="1" spc="300">
              <a:solidFill>
                <a:srgbClr val="1F4E79"/>
              </a:solidFill>
              <a:cs typeface="+mn-ea"/>
              <a:sym typeface="+mn-lt"/>
            </a:endParaRPr>
          </a:p>
        </p:txBody>
      </p:sp>
      <p:sp>
        <p:nvSpPr>
          <p:cNvPr id="19" name="文本框 18"/>
          <p:cNvSpPr txBox="1"/>
          <p:nvPr>
            <p:custDataLst>
              <p:tags r:id="rId19"/>
            </p:custDataLst>
          </p:nvPr>
        </p:nvSpPr>
        <p:spPr>
          <a:xfrm>
            <a:off x="8435975" y="3749675"/>
            <a:ext cx="2573020" cy="450215"/>
          </a:xfrm>
          <a:prstGeom prst="rect">
            <a:avLst/>
          </a:prstGeom>
          <a:noFill/>
          <a:ln w="12700" cap="flat" cmpd="sng" algn="ctr">
            <a:noFill/>
            <a:prstDash val="solid"/>
            <a:round/>
            <a:headEnd type="none" w="med" len="med"/>
            <a:tailEnd type="none" w="med" len="med"/>
          </a:ln>
          <a:extLst>
            <a:ext uri="{91240B29-F687-4F45-9708-019B960494DF}">
              <a14:hiddenLine xmlns:a14="http://schemas.microsoft.com/office/drawing/2010/main" w="12700">
                <a:solidFill>
                  <a:schemeClr val="accent4">
                    <a:lumMod val="100000"/>
                  </a:schemeClr>
                </a:solidFill>
                <a:prstDash val="solid"/>
                <a:round/>
                <a:headEnd type="none" w="med" len="med"/>
                <a:tailEnd type="none" w="med" len="med"/>
              </a14:hiddenLine>
            </a:ext>
          </a:extLst>
        </p:spPr>
        <p:txBody>
          <a:bodyPr wrap="square" lIns="90000" tIns="46800" rIns="90000" bIns="0" anchor="ctr" anchorCtr="0"/>
          <a:lstStyle/>
          <a:p>
            <a:pPr>
              <a:lnSpc>
                <a:spcPct val="120000"/>
              </a:lnSpc>
            </a:pPr>
            <a:r>
              <a:rPr lang="zh-CN" altLang="en-US" b="1" spc="300">
                <a:solidFill>
                  <a:srgbClr val="CB2B2B"/>
                </a:solidFill>
                <a:cs typeface="+mn-ea"/>
                <a:sym typeface="+mn-lt"/>
              </a:rPr>
              <a:t>经过多次的预测、比较以及对初步成本目标的不断修改、完善，</a:t>
            </a:r>
            <a:endParaRPr lang="zh-CN" altLang="en-US" b="1" spc="300">
              <a:solidFill>
                <a:srgbClr val="CB2B2B"/>
              </a:solidFill>
              <a:cs typeface="+mn-ea"/>
              <a:sym typeface="+mn-lt"/>
            </a:endParaRPr>
          </a:p>
        </p:txBody>
      </p:sp>
      <p:sp>
        <p:nvSpPr>
          <p:cNvPr id="21" name="文本框 20"/>
          <p:cNvSpPr txBox="1"/>
          <p:nvPr>
            <p:custDataLst>
              <p:tags r:id="rId20"/>
            </p:custDataLst>
          </p:nvPr>
        </p:nvSpPr>
        <p:spPr>
          <a:xfrm>
            <a:off x="1258570" y="2243455"/>
            <a:ext cx="2573020" cy="450215"/>
          </a:xfrm>
          <a:prstGeom prst="rect">
            <a:avLst/>
          </a:prstGeom>
          <a:noFill/>
          <a:ln w="12700" cap="flat" cmpd="sng" algn="ctr">
            <a:noFill/>
            <a:prstDash val="solid"/>
            <a:round/>
            <a:headEnd type="none" w="med" len="med"/>
            <a:tailEnd type="none" w="med" len="med"/>
          </a:ln>
          <a:extLst>
            <a:ext uri="{91240B29-F687-4F45-9708-019B960494DF}">
              <a14:hiddenLine xmlns:a14="http://schemas.microsoft.com/office/drawing/2010/main" w="12700">
                <a:solidFill>
                  <a:schemeClr val="accent4">
                    <a:lumMod val="100000"/>
                  </a:schemeClr>
                </a:solidFill>
                <a:prstDash val="solid"/>
                <a:round/>
                <a:headEnd type="none" w="med" len="med"/>
                <a:tailEnd type="none" w="med" len="med"/>
              </a14:hiddenLine>
            </a:ext>
          </a:extLst>
        </p:spPr>
        <p:txBody>
          <a:bodyPr wrap="square" lIns="90000" tIns="46800" rIns="90000" bIns="0" anchor="ctr" anchorCtr="0"/>
          <a:lstStyle/>
          <a:p>
            <a:pPr algn="r">
              <a:lnSpc>
                <a:spcPct val="120000"/>
              </a:lnSpc>
            </a:pPr>
            <a:r>
              <a:rPr lang="zh-CN" altLang="en-US" b="1" spc="300">
                <a:solidFill>
                  <a:srgbClr val="1F4E79"/>
                </a:solidFill>
                <a:cs typeface="+mn-ea"/>
                <a:sym typeface="+mn-lt"/>
              </a:rPr>
              <a:t>根据企业战略、经营计划确立初步成本目标</a:t>
            </a:r>
            <a:endParaRPr lang="zh-CN" altLang="en-US" b="1" spc="300">
              <a:solidFill>
                <a:srgbClr val="1F4E79"/>
              </a:solidFill>
              <a:cs typeface="+mn-ea"/>
              <a:sym typeface="+mn-lt"/>
            </a:endParaRPr>
          </a:p>
        </p:txBody>
      </p:sp>
      <p:sp>
        <p:nvSpPr>
          <p:cNvPr id="37" name="文本框 36"/>
          <p:cNvSpPr txBox="1"/>
          <p:nvPr>
            <p:custDataLst>
              <p:tags r:id="rId21"/>
            </p:custDataLst>
          </p:nvPr>
        </p:nvSpPr>
        <p:spPr>
          <a:xfrm>
            <a:off x="1258570" y="3749675"/>
            <a:ext cx="2573020" cy="450215"/>
          </a:xfrm>
          <a:prstGeom prst="rect">
            <a:avLst/>
          </a:prstGeom>
          <a:noFill/>
          <a:ln w="12700" cap="flat" cmpd="sng" algn="ctr">
            <a:noFill/>
            <a:prstDash val="solid"/>
            <a:round/>
            <a:headEnd type="none" w="med" len="med"/>
            <a:tailEnd type="none" w="med" len="med"/>
          </a:ln>
          <a:extLst>
            <a:ext uri="{91240B29-F687-4F45-9708-019B960494DF}">
              <a14:hiddenLine xmlns:a14="http://schemas.microsoft.com/office/drawing/2010/main" w="12700">
                <a:solidFill>
                  <a:schemeClr val="accent4">
                    <a:lumMod val="100000"/>
                  </a:schemeClr>
                </a:solidFill>
                <a:prstDash val="solid"/>
                <a:round/>
                <a:headEnd type="none" w="med" len="med"/>
                <a:tailEnd type="none" w="med" len="med"/>
              </a14:hiddenLine>
            </a:ext>
          </a:extLst>
        </p:spPr>
        <p:txBody>
          <a:bodyPr wrap="square" lIns="90000" tIns="46800" rIns="90000" bIns="0" anchor="ctr" anchorCtr="0"/>
          <a:lstStyle/>
          <a:p>
            <a:pPr algn="r">
              <a:lnSpc>
                <a:spcPct val="120000"/>
              </a:lnSpc>
            </a:pPr>
            <a:r>
              <a:rPr lang="zh-CN" altLang="en-US" b="1" spc="300">
                <a:solidFill>
                  <a:srgbClr val="CB2B2B"/>
                </a:solidFill>
                <a:cs typeface="+mn-ea"/>
                <a:sym typeface="+mn-lt"/>
              </a:rPr>
              <a:t>考虑各种降低成本方案，预计实施各种方案后成本可能达到的水平</a:t>
            </a:r>
            <a:endParaRPr lang="zh-CN" altLang="en-US" b="1" spc="300">
              <a:solidFill>
                <a:srgbClr val="CB2B2B"/>
              </a:solidFill>
              <a:cs typeface="+mn-ea"/>
              <a:sym typeface="+mn-lt"/>
            </a:endParaRPr>
          </a:p>
        </p:txBody>
      </p:sp>
      <p:grpSp>
        <p:nvGrpSpPr>
          <p:cNvPr id="7" name="组合 6"/>
          <p:cNvGrpSpPr/>
          <p:nvPr/>
        </p:nvGrpSpPr>
        <p:grpSpPr>
          <a:xfrm>
            <a:off x="1258751" y="1140636"/>
            <a:ext cx="10048088" cy="611891"/>
            <a:chOff x="1240971" y="1155241"/>
            <a:chExt cx="10048088" cy="611891"/>
          </a:xfrm>
        </p:grpSpPr>
        <p:sp>
          <p:nvSpPr>
            <p:cNvPr id="8" name="矩形 7"/>
            <p:cNvSpPr/>
            <p:nvPr/>
          </p:nvSpPr>
          <p:spPr>
            <a:xfrm>
              <a:off x="1962279" y="1237439"/>
              <a:ext cx="7802880" cy="460375"/>
            </a:xfrm>
            <a:prstGeom prst="rect">
              <a:avLst/>
            </a:prstGeom>
          </p:spPr>
          <p:txBody>
            <a:bodyPr wrap="none">
              <a:spAutoFit/>
            </a:bodyPr>
            <a:lstStyle/>
            <a:p>
              <a:pPr algn="l"/>
              <a:r>
                <a:rPr lang="zh-CN" altLang="en-US" sz="2400" b="1" dirty="0">
                  <a:solidFill>
                    <a:schemeClr val="accent5">
                      <a:lumMod val="50000"/>
                    </a:schemeClr>
                  </a:solidFill>
                  <a:cs typeface="+mn-ea"/>
                  <a:sym typeface="+mn-lt"/>
                </a:rPr>
                <a:t>最终确定正式成本目标，并依据目标组织实施成本管理。</a:t>
              </a:r>
              <a:endParaRPr lang="zh-CN" altLang="en-US" sz="2400" b="1" dirty="0">
                <a:solidFill>
                  <a:schemeClr val="accent5">
                    <a:lumMod val="50000"/>
                  </a:schemeClr>
                </a:solidFill>
                <a:cs typeface="+mn-ea"/>
                <a:sym typeface="+mn-lt"/>
              </a:endParaRPr>
            </a:p>
          </p:txBody>
        </p:sp>
        <p:grpSp>
          <p:nvGrpSpPr>
            <p:cNvPr id="9" name="组合 8"/>
            <p:cNvGrpSpPr/>
            <p:nvPr/>
          </p:nvGrpSpPr>
          <p:grpSpPr>
            <a:xfrm>
              <a:off x="1240971" y="1155241"/>
              <a:ext cx="611891" cy="611891"/>
              <a:chOff x="1240971" y="1155241"/>
              <a:chExt cx="611891" cy="611891"/>
            </a:xfrm>
          </p:grpSpPr>
          <p:sp>
            <p:nvSpPr>
              <p:cNvPr id="15" name="椭圆 14"/>
              <p:cNvSpPr/>
              <p:nvPr/>
            </p:nvSpPr>
            <p:spPr>
              <a:xfrm>
                <a:off x="1240971" y="1155241"/>
                <a:ext cx="611891" cy="611891"/>
              </a:xfrm>
              <a:prstGeom prst="ellips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0" name="矩形 19"/>
              <p:cNvSpPr/>
              <p:nvPr/>
            </p:nvSpPr>
            <p:spPr>
              <a:xfrm>
                <a:off x="1350388" y="1155241"/>
                <a:ext cx="418704" cy="584775"/>
              </a:xfrm>
              <a:prstGeom prst="rect">
                <a:avLst/>
              </a:prstGeom>
            </p:spPr>
            <p:txBody>
              <a:bodyPr wrap="none">
                <a:spAutoFit/>
              </a:bodyPr>
              <a:lstStyle/>
              <a:p>
                <a:r>
                  <a:rPr lang="en-US" altLang="zh-CN" sz="3200" b="1" spc="-150" dirty="0">
                    <a:solidFill>
                      <a:schemeClr val="bg1"/>
                    </a:solidFill>
                    <a:cs typeface="+mn-ea"/>
                    <a:sym typeface="+mn-lt"/>
                  </a:rPr>
                  <a:t>2</a:t>
                </a:r>
                <a:endParaRPr lang="zh-CN" altLang="en-US" sz="3200" b="1" spc="-150" dirty="0">
                  <a:solidFill>
                    <a:schemeClr val="bg1"/>
                  </a:solidFill>
                  <a:cs typeface="+mn-ea"/>
                  <a:sym typeface="+mn-lt"/>
                </a:endParaRPr>
              </a:p>
            </p:txBody>
          </p:sp>
        </p:grpSp>
        <p:cxnSp>
          <p:nvCxnSpPr>
            <p:cNvPr id="22" name="直接连接符 21"/>
            <p:cNvCxnSpPr/>
            <p:nvPr/>
          </p:nvCxnSpPr>
          <p:spPr>
            <a:xfrm>
              <a:off x="1808174" y="1760048"/>
              <a:ext cx="9480885" cy="0"/>
            </a:xfrm>
            <a:prstGeom prst="line">
              <a:avLst/>
            </a:prstGeom>
            <a:ln w="12700">
              <a:solidFill>
                <a:schemeClr val="accent5">
                  <a:lumMod val="50000"/>
                </a:schemeClr>
              </a:solidFill>
              <a:prstDash val="dash"/>
              <a:tailEnd type="oval"/>
            </a:ln>
          </p:spPr>
          <p:style>
            <a:lnRef idx="1">
              <a:schemeClr val="accent1"/>
            </a:lnRef>
            <a:fillRef idx="0">
              <a:schemeClr val="accent1"/>
            </a:fillRef>
            <a:effectRef idx="0">
              <a:schemeClr val="accent1"/>
            </a:effectRef>
            <a:fontRef idx="minor">
              <a:schemeClr val="tx1"/>
            </a:fontRef>
          </p:style>
        </p:cxnSp>
      </p:grpSp>
    </p:spTree>
    <p:custDataLst>
      <p:tags r:id="rId22"/>
    </p:custData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down)">
                                      <p:cBhvr>
                                        <p:cTn id="13" dur="500"/>
                                        <p:tgtEl>
                                          <p:spTgt spid="4"/>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500"/>
                                        <p:tgtEl>
                                          <p:spTgt spid="5"/>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down)">
                                      <p:cBhvr>
                                        <p:cTn id="19" dur="500"/>
                                        <p:tgtEl>
                                          <p:spTgt spid="6"/>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down)">
                                      <p:cBhvr>
                                        <p:cTn id="22" dur="500"/>
                                        <p:tgtEl>
                                          <p:spTgt spid="10"/>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ipe(down)">
                                      <p:cBhvr>
                                        <p:cTn id="25" dur="500"/>
                                        <p:tgtEl>
                                          <p:spTgt spid="11"/>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down)">
                                      <p:cBhvr>
                                        <p:cTn id="28" dur="500"/>
                                        <p:tgtEl>
                                          <p:spTgt spid="12"/>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down)">
                                      <p:cBhvr>
                                        <p:cTn id="31" dur="500"/>
                                        <p:tgtEl>
                                          <p:spTgt spid="13"/>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down)">
                                      <p:cBhvr>
                                        <p:cTn id="34" dur="500"/>
                                        <p:tgtEl>
                                          <p:spTgt spid="14"/>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wipe(down)">
                                      <p:cBhvr>
                                        <p:cTn id="37" dur="500"/>
                                        <p:tgtEl>
                                          <p:spTgt spid="16"/>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53"/>
                                        </p:tgtEl>
                                        <p:attrNameLst>
                                          <p:attrName>style.visibility</p:attrName>
                                        </p:attrNameLst>
                                      </p:cBhvr>
                                      <p:to>
                                        <p:strVal val="visible"/>
                                      </p:to>
                                    </p:set>
                                    <p:animEffect transition="in" filter="wipe(down)">
                                      <p:cBhvr>
                                        <p:cTn id="40" dur="500"/>
                                        <p:tgtEl>
                                          <p:spTgt spid="53"/>
                                        </p:tgtEl>
                                      </p:cBhvr>
                                    </p:animEffect>
                                  </p:childTnLst>
                                </p:cTn>
                              </p:par>
                              <p:par>
                                <p:cTn id="41" presetID="22" presetClass="entr" presetSubtype="4" fill="hold" grpId="0" nodeType="with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down)">
                                      <p:cBhvr>
                                        <p:cTn id="43" dur="500"/>
                                        <p:tgtEl>
                                          <p:spTgt spid="17"/>
                                        </p:tgtEl>
                                      </p:cBhvr>
                                    </p:animEffect>
                                  </p:childTnLst>
                                </p:cTn>
                              </p:par>
                              <p:par>
                                <p:cTn id="44" presetID="22" presetClass="entr" presetSubtype="4" fill="hold" grpId="0" nodeType="withEffect">
                                  <p:stCondLst>
                                    <p:cond delay="0"/>
                                  </p:stCondLst>
                                  <p:childTnLst>
                                    <p:set>
                                      <p:cBhvr>
                                        <p:cTn id="45" dur="1" fill="hold">
                                          <p:stCondLst>
                                            <p:cond delay="0"/>
                                          </p:stCondLst>
                                        </p:cTn>
                                        <p:tgtEl>
                                          <p:spTgt spid="18"/>
                                        </p:tgtEl>
                                        <p:attrNameLst>
                                          <p:attrName>style.visibility</p:attrName>
                                        </p:attrNameLst>
                                      </p:cBhvr>
                                      <p:to>
                                        <p:strVal val="visible"/>
                                      </p:to>
                                    </p:set>
                                    <p:animEffect transition="in" filter="wipe(down)">
                                      <p:cBhvr>
                                        <p:cTn id="46" dur="500"/>
                                        <p:tgtEl>
                                          <p:spTgt spid="18"/>
                                        </p:tgtEl>
                                      </p:cBhvr>
                                    </p:animEffect>
                                  </p:childTnLst>
                                </p:cTn>
                              </p:par>
                              <p:par>
                                <p:cTn id="47" presetID="22" presetClass="entr" presetSubtype="4" fill="hold" grpId="0" nodeType="withEffect">
                                  <p:stCondLst>
                                    <p:cond delay="0"/>
                                  </p:stCondLst>
                                  <p:childTnLst>
                                    <p:set>
                                      <p:cBhvr>
                                        <p:cTn id="48" dur="1" fill="hold">
                                          <p:stCondLst>
                                            <p:cond delay="0"/>
                                          </p:stCondLst>
                                        </p:cTn>
                                        <p:tgtEl>
                                          <p:spTgt spid="59"/>
                                        </p:tgtEl>
                                        <p:attrNameLst>
                                          <p:attrName>style.visibility</p:attrName>
                                        </p:attrNameLst>
                                      </p:cBhvr>
                                      <p:to>
                                        <p:strVal val="visible"/>
                                      </p:to>
                                    </p:set>
                                    <p:animEffect transition="in" filter="wipe(down)">
                                      <p:cBhvr>
                                        <p:cTn id="49" dur="500"/>
                                        <p:tgtEl>
                                          <p:spTgt spid="59"/>
                                        </p:tgtEl>
                                      </p:cBhvr>
                                    </p:animEffect>
                                  </p:childTnLst>
                                </p:cTn>
                              </p:par>
                              <p:par>
                                <p:cTn id="50" presetID="22" presetClass="entr" presetSubtype="4"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Effect transition="in" filter="wipe(down)">
                                      <p:cBhvr>
                                        <p:cTn id="52" dur="500"/>
                                        <p:tgtEl>
                                          <p:spTgt spid="60"/>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36"/>
                                        </p:tgtEl>
                                        <p:attrNameLst>
                                          <p:attrName>style.visibility</p:attrName>
                                        </p:attrNameLst>
                                      </p:cBhvr>
                                      <p:to>
                                        <p:strVal val="visible"/>
                                      </p:to>
                                    </p:set>
                                    <p:animEffect transition="in" filter="wipe(down)">
                                      <p:cBhvr>
                                        <p:cTn id="55" dur="500"/>
                                        <p:tgtEl>
                                          <p:spTgt spid="36"/>
                                        </p:tgtEl>
                                      </p:cBhvr>
                                    </p:animEffect>
                                  </p:childTnLst>
                                </p:cTn>
                              </p:par>
                              <p:par>
                                <p:cTn id="56" presetID="22" presetClass="entr" presetSubtype="4" fill="hold" grpId="0" nodeType="withEffect">
                                  <p:stCondLst>
                                    <p:cond delay="0"/>
                                  </p:stCondLst>
                                  <p:childTnLst>
                                    <p:set>
                                      <p:cBhvr>
                                        <p:cTn id="57" dur="1" fill="hold">
                                          <p:stCondLst>
                                            <p:cond delay="0"/>
                                          </p:stCondLst>
                                        </p:cTn>
                                        <p:tgtEl>
                                          <p:spTgt spid="29"/>
                                        </p:tgtEl>
                                        <p:attrNameLst>
                                          <p:attrName>style.visibility</p:attrName>
                                        </p:attrNameLst>
                                      </p:cBhvr>
                                      <p:to>
                                        <p:strVal val="visible"/>
                                      </p:to>
                                    </p:set>
                                    <p:animEffect transition="in" filter="wipe(down)">
                                      <p:cBhvr>
                                        <p:cTn id="58" dur="500"/>
                                        <p:tgtEl>
                                          <p:spTgt spid="29"/>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28"/>
                                        </p:tgtEl>
                                        <p:attrNameLst>
                                          <p:attrName>style.visibility</p:attrName>
                                        </p:attrNameLst>
                                      </p:cBhvr>
                                      <p:to>
                                        <p:strVal val="visible"/>
                                      </p:to>
                                    </p:set>
                                    <p:animEffect transition="in" filter="wipe(down)">
                                      <p:cBhvr>
                                        <p:cTn id="61" dur="500"/>
                                        <p:tgtEl>
                                          <p:spTgt spid="28"/>
                                        </p:tgtEl>
                                      </p:cBhvr>
                                    </p:animEffect>
                                  </p:childTnLst>
                                </p:cTn>
                              </p:par>
                              <p:par>
                                <p:cTn id="62" presetID="22" presetClass="entr" presetSubtype="4" fill="hold" grpId="0" nodeType="with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wipe(down)">
                                      <p:cBhvr>
                                        <p:cTn id="64" dur="500"/>
                                        <p:tgtEl>
                                          <p:spTgt spid="19"/>
                                        </p:tgtEl>
                                      </p:cBhvr>
                                    </p:animEffect>
                                  </p:childTnLst>
                                </p:cTn>
                              </p:par>
                              <p:par>
                                <p:cTn id="65" presetID="22" presetClass="entr" presetSubtype="4" fill="hold" grpId="0" nodeType="with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wipe(down)">
                                      <p:cBhvr>
                                        <p:cTn id="67" dur="500"/>
                                        <p:tgtEl>
                                          <p:spTgt spid="21"/>
                                        </p:tgtEl>
                                      </p:cBhvr>
                                    </p:animEffect>
                                  </p:childTnLst>
                                </p:cTn>
                              </p:par>
                              <p:par>
                                <p:cTn id="68" presetID="22" presetClass="entr" presetSubtype="4" fill="hold" grpId="0" nodeType="withEffect">
                                  <p:stCondLst>
                                    <p:cond delay="0"/>
                                  </p:stCondLst>
                                  <p:childTnLst>
                                    <p:set>
                                      <p:cBhvr>
                                        <p:cTn id="69" dur="1" fill="hold">
                                          <p:stCondLst>
                                            <p:cond delay="0"/>
                                          </p:stCondLst>
                                        </p:cTn>
                                        <p:tgtEl>
                                          <p:spTgt spid="37"/>
                                        </p:tgtEl>
                                        <p:attrNameLst>
                                          <p:attrName>style.visibility</p:attrName>
                                        </p:attrNameLst>
                                      </p:cBhvr>
                                      <p:to>
                                        <p:strVal val="visible"/>
                                      </p:to>
                                    </p:set>
                                    <p:animEffect transition="in" filter="wipe(down)">
                                      <p:cBhvr>
                                        <p:cTn id="70" dur="500"/>
                                        <p:tgtEl>
                                          <p:spTgt spid="37"/>
                                        </p:tgtEl>
                                      </p:cBhvr>
                                    </p:animEffect>
                                  </p:childTnLst>
                                </p:cTn>
                              </p:par>
                              <p:par>
                                <p:cTn id="71" presetID="22" presetClass="entr" presetSubtype="4" fill="hold" nodeType="withEffect">
                                  <p:stCondLst>
                                    <p:cond delay="0"/>
                                  </p:stCondLst>
                                  <p:childTnLst>
                                    <p:set>
                                      <p:cBhvr>
                                        <p:cTn id="72" dur="1" fill="hold">
                                          <p:stCondLst>
                                            <p:cond delay="0"/>
                                          </p:stCondLst>
                                        </p:cTn>
                                        <p:tgtEl>
                                          <p:spTgt spid="7"/>
                                        </p:tgtEl>
                                        <p:attrNameLst>
                                          <p:attrName>style.visibility</p:attrName>
                                        </p:attrNameLst>
                                      </p:cBhvr>
                                      <p:to>
                                        <p:strVal val="visible"/>
                                      </p:to>
                                    </p:set>
                                    <p:animEffect transition="in" filter="wipe(down)">
                                      <p:cBhvr>
                                        <p:cTn id="7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5" grpId="0" animBg="1"/>
      <p:bldP spid="6" grpId="0" animBg="1"/>
      <p:bldP spid="10" grpId="0" animBg="1"/>
      <p:bldP spid="11" grpId="0" animBg="1"/>
      <p:bldP spid="12" grpId="0" animBg="1"/>
      <p:bldP spid="13" grpId="0" animBg="1"/>
      <p:bldP spid="14" grpId="0" animBg="1"/>
      <p:bldP spid="16" grpId="0" animBg="1"/>
      <p:bldP spid="53" grpId="0" animBg="1"/>
      <p:bldP spid="17" grpId="0" animBg="1"/>
      <p:bldP spid="18" grpId="0" animBg="1"/>
      <p:bldP spid="59" grpId="0" animBg="1"/>
      <p:bldP spid="60" grpId="0" animBg="1"/>
      <p:bldP spid="36" grpId="0" animBg="1"/>
      <p:bldP spid="29" grpId="0"/>
      <p:bldP spid="28" grpId="0"/>
      <p:bldP spid="19" grpId="0"/>
      <p:bldP spid="21" grpId="0"/>
      <p:bldP spid="37"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对角圆角 3"/>
          <p:cNvSpPr/>
          <p:nvPr/>
        </p:nvSpPr>
        <p:spPr>
          <a:xfrm>
            <a:off x="2117558" y="2447567"/>
            <a:ext cx="3918857" cy="1870051"/>
          </a:xfrm>
          <a:prstGeom prst="round2Diag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8" name="矩形: 对角圆角 27"/>
          <p:cNvSpPr/>
          <p:nvPr/>
        </p:nvSpPr>
        <p:spPr>
          <a:xfrm flipV="1">
            <a:off x="6155587" y="2447566"/>
            <a:ext cx="3918857" cy="1870051"/>
          </a:xfrm>
          <a:prstGeom prst="round2Diag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9" name="矩形: 对角圆角 28"/>
          <p:cNvSpPr/>
          <p:nvPr/>
        </p:nvSpPr>
        <p:spPr>
          <a:xfrm flipV="1">
            <a:off x="2117558" y="4460552"/>
            <a:ext cx="3918857" cy="1870051"/>
          </a:xfrm>
          <a:prstGeom prst="round2Diag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0" name="矩形: 对角圆角 29"/>
          <p:cNvSpPr/>
          <p:nvPr/>
        </p:nvSpPr>
        <p:spPr>
          <a:xfrm>
            <a:off x="6155587" y="4460551"/>
            <a:ext cx="3918857" cy="1870051"/>
          </a:xfrm>
          <a:prstGeom prst="round2Diag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 name="矩形 8"/>
          <p:cNvSpPr/>
          <p:nvPr/>
        </p:nvSpPr>
        <p:spPr>
          <a:xfrm>
            <a:off x="370060" y="231845"/>
            <a:ext cx="2894330" cy="583565"/>
          </a:xfrm>
          <a:prstGeom prst="rect">
            <a:avLst/>
          </a:prstGeom>
        </p:spPr>
        <p:txBody>
          <a:bodyPr wrap="none">
            <a:spAutoFit/>
          </a:bodyPr>
          <a:lstStyle/>
          <a:p>
            <a:pPr algn="l"/>
            <a:r>
              <a:rPr lang="zh-CN" altLang="en-US" sz="3200" b="1" spc="-150" dirty="0">
                <a:solidFill>
                  <a:schemeClr val="accent5">
                    <a:lumMod val="50000"/>
                  </a:schemeClr>
                </a:solidFill>
                <a:cs typeface="+mn-ea"/>
                <a:sym typeface="+mn-lt"/>
              </a:rPr>
              <a:t>标准成本控制法</a:t>
            </a:r>
            <a:endParaRPr lang="zh-CN" altLang="en-US" sz="3200" b="1" spc="-150" dirty="0">
              <a:solidFill>
                <a:schemeClr val="accent5">
                  <a:lumMod val="50000"/>
                </a:schemeClr>
              </a:solidFill>
              <a:cs typeface="+mn-ea"/>
              <a:sym typeface="+mn-lt"/>
            </a:endParaRPr>
          </a:p>
        </p:txBody>
      </p:sp>
      <p:grpSp>
        <p:nvGrpSpPr>
          <p:cNvPr id="13" name="组合 12"/>
          <p:cNvGrpSpPr/>
          <p:nvPr/>
        </p:nvGrpSpPr>
        <p:grpSpPr>
          <a:xfrm>
            <a:off x="1240971" y="1155241"/>
            <a:ext cx="10048088" cy="611891"/>
            <a:chOff x="1240971" y="1155241"/>
            <a:chExt cx="10048088" cy="611891"/>
          </a:xfrm>
        </p:grpSpPr>
        <p:sp>
          <p:nvSpPr>
            <p:cNvPr id="6" name="矩形 5"/>
            <p:cNvSpPr/>
            <p:nvPr/>
          </p:nvSpPr>
          <p:spPr>
            <a:xfrm>
              <a:off x="1962279" y="1237439"/>
              <a:ext cx="5416868" cy="461665"/>
            </a:xfrm>
            <a:prstGeom prst="rect">
              <a:avLst/>
            </a:prstGeom>
          </p:spPr>
          <p:txBody>
            <a:bodyPr wrap="none">
              <a:spAutoFit/>
            </a:bodyPr>
            <a:lstStyle/>
            <a:p>
              <a:r>
                <a:rPr lang="zh-CN" altLang="en-US" sz="2400" b="1" dirty="0">
                  <a:solidFill>
                    <a:schemeClr val="accent5">
                      <a:lumMod val="50000"/>
                    </a:schemeClr>
                  </a:solidFill>
                  <a:cs typeface="+mn-ea"/>
                  <a:sym typeface="+mn-lt"/>
                </a:rPr>
                <a:t>认真履行职责，努力做好行政管理工作</a:t>
              </a:r>
              <a:endParaRPr lang="zh-CN" altLang="en-US" sz="2400" b="1" dirty="0">
                <a:solidFill>
                  <a:schemeClr val="accent5">
                    <a:lumMod val="50000"/>
                  </a:schemeClr>
                </a:solidFill>
                <a:cs typeface="+mn-ea"/>
                <a:sym typeface="+mn-lt"/>
              </a:endParaRPr>
            </a:p>
          </p:txBody>
        </p:sp>
        <p:grpSp>
          <p:nvGrpSpPr>
            <p:cNvPr id="8" name="组合 7"/>
            <p:cNvGrpSpPr/>
            <p:nvPr/>
          </p:nvGrpSpPr>
          <p:grpSpPr>
            <a:xfrm>
              <a:off x="1240971" y="1155241"/>
              <a:ext cx="611891" cy="611891"/>
              <a:chOff x="1240971" y="1155241"/>
              <a:chExt cx="611891" cy="611891"/>
            </a:xfrm>
          </p:grpSpPr>
          <p:sp>
            <p:nvSpPr>
              <p:cNvPr id="7" name="椭圆 6"/>
              <p:cNvSpPr/>
              <p:nvPr/>
            </p:nvSpPr>
            <p:spPr>
              <a:xfrm>
                <a:off x="1240971" y="1155241"/>
                <a:ext cx="611891" cy="611891"/>
              </a:xfrm>
              <a:prstGeom prst="ellips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 name="矩形 9"/>
              <p:cNvSpPr/>
              <p:nvPr/>
            </p:nvSpPr>
            <p:spPr>
              <a:xfrm>
                <a:off x="1350388" y="1155241"/>
                <a:ext cx="418704" cy="584775"/>
              </a:xfrm>
              <a:prstGeom prst="rect">
                <a:avLst/>
              </a:prstGeom>
            </p:spPr>
            <p:txBody>
              <a:bodyPr wrap="none">
                <a:spAutoFit/>
              </a:bodyPr>
              <a:lstStyle/>
              <a:p>
                <a:r>
                  <a:rPr lang="en-US" altLang="zh-CN" sz="3200" b="1" spc="-150" dirty="0">
                    <a:solidFill>
                      <a:schemeClr val="bg1"/>
                    </a:solidFill>
                    <a:cs typeface="+mn-ea"/>
                    <a:sym typeface="+mn-lt"/>
                  </a:rPr>
                  <a:t>2</a:t>
                </a:r>
                <a:endParaRPr lang="zh-CN" altLang="en-US" sz="3200" b="1" spc="-150" dirty="0">
                  <a:solidFill>
                    <a:schemeClr val="bg1"/>
                  </a:solidFill>
                  <a:cs typeface="+mn-ea"/>
                  <a:sym typeface="+mn-lt"/>
                </a:endParaRPr>
              </a:p>
            </p:txBody>
          </p:sp>
        </p:grpSp>
        <p:cxnSp>
          <p:nvCxnSpPr>
            <p:cNvPr id="12" name="直接连接符 11"/>
            <p:cNvCxnSpPr/>
            <p:nvPr/>
          </p:nvCxnSpPr>
          <p:spPr>
            <a:xfrm>
              <a:off x="1808174" y="1760048"/>
              <a:ext cx="9480885" cy="0"/>
            </a:xfrm>
            <a:prstGeom prst="line">
              <a:avLst/>
            </a:prstGeom>
            <a:ln w="12700">
              <a:solidFill>
                <a:schemeClr val="accent5">
                  <a:lumMod val="50000"/>
                </a:schemeClr>
              </a:solidFill>
              <a:prstDash val="dash"/>
              <a:tailEnd type="oval"/>
            </a:ln>
          </p:spPr>
          <p:style>
            <a:lnRef idx="1">
              <a:schemeClr val="accent1"/>
            </a:lnRef>
            <a:fillRef idx="0">
              <a:schemeClr val="accent1"/>
            </a:fillRef>
            <a:effectRef idx="0">
              <a:schemeClr val="accent1"/>
            </a:effectRef>
            <a:fontRef idx="minor">
              <a:schemeClr val="tx1"/>
            </a:fontRef>
          </p:style>
        </p:cxnSp>
      </p:grpSp>
      <p:sp>
        <p:nvSpPr>
          <p:cNvPr id="5" name="矩形 4"/>
          <p:cNvSpPr/>
          <p:nvPr/>
        </p:nvSpPr>
        <p:spPr>
          <a:xfrm>
            <a:off x="2334260" y="2575560"/>
            <a:ext cx="3583940" cy="1706880"/>
          </a:xfrm>
          <a:prstGeom prst="rect">
            <a:avLst/>
          </a:prstGeom>
        </p:spPr>
        <p:txBody>
          <a:bodyPr wrap="square">
            <a:spAutoFit/>
          </a:bodyPr>
          <a:lstStyle/>
          <a:p>
            <a:pPr lvl="0">
              <a:lnSpc>
                <a:spcPct val="150000"/>
              </a:lnSpc>
            </a:pPr>
            <a:r>
              <a:rPr lang="zh-CN" altLang="en-US" sz="1400" dirty="0">
                <a:solidFill>
                  <a:schemeClr val="bg1"/>
                </a:solidFill>
                <a:cs typeface="+mn-ea"/>
                <a:sym typeface="+mn-lt"/>
              </a:rPr>
              <a:t>围绕标准成本的相关指标（如技术指标、作业指标、计划值等）而设计的，将成本的前馈控制、反馈控制及核算功能相结合；</a:t>
            </a:r>
            <a:endParaRPr lang="zh-CN" altLang="en-US" sz="1400" dirty="0">
              <a:solidFill>
                <a:schemeClr val="bg1"/>
              </a:solidFill>
              <a:cs typeface="+mn-ea"/>
              <a:sym typeface="+mn-lt"/>
            </a:endParaRPr>
          </a:p>
          <a:p>
            <a:pPr lvl="0">
              <a:lnSpc>
                <a:spcPct val="150000"/>
              </a:lnSpc>
            </a:pPr>
            <a:r>
              <a:rPr lang="zh-CN" altLang="en-US" sz="1400" dirty="0">
                <a:solidFill>
                  <a:schemeClr val="bg1"/>
                </a:solidFill>
                <a:cs typeface="+mn-ea"/>
                <a:sym typeface="+mn-lt"/>
              </a:rPr>
              <a:t>是计划成本,是经营的目标和评价的尺度,在一定时期内 要达到的成本水平；</a:t>
            </a:r>
            <a:endParaRPr lang="zh-CN" altLang="en-US" sz="1400" dirty="0">
              <a:solidFill>
                <a:schemeClr val="bg1"/>
              </a:solidFill>
              <a:cs typeface="+mn-ea"/>
              <a:sym typeface="+mn-lt"/>
            </a:endParaRPr>
          </a:p>
        </p:txBody>
      </p:sp>
      <p:sp>
        <p:nvSpPr>
          <p:cNvPr id="31" name="矩形 30"/>
          <p:cNvSpPr/>
          <p:nvPr/>
        </p:nvSpPr>
        <p:spPr>
          <a:xfrm>
            <a:off x="6388100" y="2593975"/>
            <a:ext cx="3495040" cy="1383665"/>
          </a:xfrm>
          <a:prstGeom prst="rect">
            <a:avLst/>
          </a:prstGeom>
        </p:spPr>
        <p:txBody>
          <a:bodyPr wrap="square">
            <a:spAutoFit/>
          </a:bodyPr>
          <a:lstStyle/>
          <a:p>
            <a:pPr lvl="0">
              <a:lnSpc>
                <a:spcPct val="150000"/>
              </a:lnSpc>
            </a:pPr>
            <a:r>
              <a:rPr lang="zh-CN" altLang="en-US" sz="1400" dirty="0">
                <a:solidFill>
                  <a:schemeClr val="bg1"/>
                </a:solidFill>
                <a:cs typeface="+mn-ea"/>
                <a:sym typeface="+mn-lt"/>
              </a:rPr>
              <a:t>在计划期(如会计年度)内保持不变,是 一种冻结的成本,作为预计企业收入、物料库存价值及报价的基础；</a:t>
            </a:r>
            <a:endParaRPr lang="zh-CN" altLang="en-US" sz="1400" dirty="0">
              <a:solidFill>
                <a:schemeClr val="bg1"/>
              </a:solidFill>
              <a:cs typeface="+mn-ea"/>
              <a:sym typeface="+mn-lt"/>
            </a:endParaRPr>
          </a:p>
          <a:p>
            <a:pPr lvl="0">
              <a:lnSpc>
                <a:spcPct val="150000"/>
              </a:lnSpc>
            </a:pPr>
            <a:r>
              <a:rPr lang="zh-CN" altLang="en-US" sz="1400" dirty="0">
                <a:solidFill>
                  <a:schemeClr val="bg1"/>
                </a:solidFill>
                <a:cs typeface="+mn-ea"/>
                <a:sym typeface="+mn-lt"/>
              </a:rPr>
              <a:t>是进 行成本控制的依据和基础。</a:t>
            </a:r>
            <a:endParaRPr lang="zh-CN" altLang="en-US" sz="1400" dirty="0">
              <a:solidFill>
                <a:schemeClr val="bg1"/>
              </a:solidFill>
              <a:cs typeface="+mn-ea"/>
              <a:sym typeface="+mn-lt"/>
            </a:endParaRPr>
          </a:p>
        </p:txBody>
      </p:sp>
      <p:sp>
        <p:nvSpPr>
          <p:cNvPr id="33" name="矩形 32"/>
          <p:cNvSpPr/>
          <p:nvPr/>
        </p:nvSpPr>
        <p:spPr>
          <a:xfrm>
            <a:off x="2334260" y="4523740"/>
            <a:ext cx="3227705" cy="1706880"/>
          </a:xfrm>
          <a:prstGeom prst="rect">
            <a:avLst/>
          </a:prstGeom>
        </p:spPr>
        <p:txBody>
          <a:bodyPr wrap="square">
            <a:spAutoFit/>
          </a:bodyPr>
          <a:lstStyle/>
          <a:p>
            <a:pPr lvl="0">
              <a:lnSpc>
                <a:spcPct val="150000"/>
              </a:lnSpc>
            </a:pPr>
            <a:r>
              <a:rPr lang="zh-CN" altLang="en-US" sz="1400" dirty="0">
                <a:solidFill>
                  <a:schemeClr val="bg1"/>
                </a:solidFill>
                <a:cs typeface="+mn-ea"/>
                <a:sym typeface="+mn-lt"/>
              </a:rPr>
              <a:t>主要内容包括：</a:t>
            </a:r>
            <a:endParaRPr lang="zh-CN" altLang="en-US" sz="1400" dirty="0">
              <a:solidFill>
                <a:schemeClr val="bg1"/>
              </a:solidFill>
              <a:cs typeface="+mn-ea"/>
              <a:sym typeface="+mn-lt"/>
            </a:endParaRPr>
          </a:p>
          <a:p>
            <a:pPr lvl="0">
              <a:lnSpc>
                <a:spcPct val="150000"/>
              </a:lnSpc>
            </a:pPr>
            <a:r>
              <a:rPr lang="zh-CN" altLang="en-US" sz="1400" dirty="0">
                <a:solidFill>
                  <a:schemeClr val="bg1"/>
                </a:solidFill>
                <a:cs typeface="+mn-ea"/>
                <a:sym typeface="+mn-lt"/>
              </a:rPr>
              <a:t>成本标准的制定，定期回顾各项标准，并根据实际情况进行调整；</a:t>
            </a:r>
            <a:endParaRPr lang="zh-CN" altLang="en-US" sz="1400" dirty="0">
              <a:solidFill>
                <a:schemeClr val="bg1"/>
              </a:solidFill>
              <a:cs typeface="+mn-ea"/>
              <a:sym typeface="+mn-lt"/>
            </a:endParaRPr>
          </a:p>
          <a:p>
            <a:pPr lvl="0">
              <a:lnSpc>
                <a:spcPct val="150000"/>
              </a:lnSpc>
            </a:pPr>
            <a:r>
              <a:rPr lang="zh-CN" altLang="en-US" sz="1400" dirty="0">
                <a:solidFill>
                  <a:schemeClr val="bg1"/>
                </a:solidFill>
                <a:cs typeface="+mn-ea"/>
                <a:sym typeface="+mn-lt"/>
              </a:rPr>
              <a:t>成本差异揭示及分析，</a:t>
            </a:r>
            <a:endParaRPr lang="zh-CN" altLang="en-US" sz="1400" dirty="0">
              <a:solidFill>
                <a:schemeClr val="bg1"/>
              </a:solidFill>
              <a:cs typeface="+mn-ea"/>
              <a:sym typeface="+mn-lt"/>
            </a:endParaRPr>
          </a:p>
          <a:p>
            <a:pPr lvl="0">
              <a:lnSpc>
                <a:spcPct val="150000"/>
              </a:lnSpc>
            </a:pPr>
            <a:r>
              <a:rPr lang="zh-CN" altLang="en-US" sz="1400" dirty="0">
                <a:solidFill>
                  <a:schemeClr val="bg1"/>
                </a:solidFill>
                <a:cs typeface="+mn-ea"/>
                <a:sym typeface="+mn-lt"/>
              </a:rPr>
              <a:t>价格差异、用量差异；</a:t>
            </a:r>
            <a:endParaRPr lang="zh-CN" altLang="en-US" sz="1400" dirty="0">
              <a:solidFill>
                <a:schemeClr val="bg1"/>
              </a:solidFill>
              <a:cs typeface="+mn-ea"/>
              <a:sym typeface="+mn-lt"/>
            </a:endParaRPr>
          </a:p>
        </p:txBody>
      </p:sp>
      <p:sp>
        <p:nvSpPr>
          <p:cNvPr id="34" name="矩形 33"/>
          <p:cNvSpPr/>
          <p:nvPr/>
        </p:nvSpPr>
        <p:spPr>
          <a:xfrm>
            <a:off x="6388100" y="4560570"/>
            <a:ext cx="3495040" cy="1383665"/>
          </a:xfrm>
          <a:prstGeom prst="rect">
            <a:avLst/>
          </a:prstGeom>
        </p:spPr>
        <p:txBody>
          <a:bodyPr wrap="square">
            <a:spAutoFit/>
          </a:bodyPr>
          <a:lstStyle/>
          <a:p>
            <a:pPr lvl="0">
              <a:lnSpc>
                <a:spcPct val="150000"/>
              </a:lnSpc>
            </a:pPr>
            <a:r>
              <a:rPr lang="zh-CN" altLang="en-US" sz="1400" dirty="0">
                <a:solidFill>
                  <a:schemeClr val="bg1"/>
                </a:solidFill>
                <a:cs typeface="+mn-ea"/>
                <a:sym typeface="+mn-lt"/>
              </a:rPr>
              <a:t>工资率差异、效率差异；</a:t>
            </a:r>
            <a:endParaRPr lang="zh-CN" altLang="en-US" sz="1400" dirty="0">
              <a:solidFill>
                <a:schemeClr val="bg1"/>
              </a:solidFill>
              <a:cs typeface="+mn-ea"/>
              <a:sym typeface="+mn-lt"/>
            </a:endParaRPr>
          </a:p>
          <a:p>
            <a:pPr lvl="0">
              <a:lnSpc>
                <a:spcPct val="150000"/>
              </a:lnSpc>
            </a:pPr>
            <a:r>
              <a:rPr lang="zh-CN" altLang="en-US" sz="1400" dirty="0">
                <a:solidFill>
                  <a:schemeClr val="bg1"/>
                </a:solidFill>
                <a:cs typeface="+mn-ea"/>
                <a:sym typeface="+mn-lt"/>
              </a:rPr>
              <a:t>变动费用：耗费差异、效率差异；</a:t>
            </a:r>
            <a:endParaRPr lang="zh-CN" altLang="en-US" sz="1400" dirty="0">
              <a:solidFill>
                <a:schemeClr val="bg1"/>
              </a:solidFill>
              <a:cs typeface="+mn-ea"/>
              <a:sym typeface="+mn-lt"/>
            </a:endParaRPr>
          </a:p>
          <a:p>
            <a:pPr lvl="0">
              <a:lnSpc>
                <a:spcPct val="150000"/>
              </a:lnSpc>
            </a:pPr>
            <a:r>
              <a:rPr lang="zh-CN" altLang="en-US" sz="1400" dirty="0">
                <a:solidFill>
                  <a:schemeClr val="bg1"/>
                </a:solidFill>
                <a:cs typeface="+mn-ea"/>
                <a:sym typeface="+mn-lt"/>
              </a:rPr>
              <a:t>固定费用：产能利用差异、耗费差异；</a:t>
            </a:r>
            <a:endParaRPr lang="zh-CN" altLang="en-US" sz="1400" dirty="0">
              <a:solidFill>
                <a:schemeClr val="bg1"/>
              </a:solidFill>
              <a:cs typeface="+mn-ea"/>
              <a:sym typeface="+mn-lt"/>
            </a:endParaRPr>
          </a:p>
          <a:p>
            <a:pPr lvl="0">
              <a:lnSpc>
                <a:spcPct val="150000"/>
              </a:lnSpc>
            </a:pPr>
            <a:r>
              <a:rPr lang="zh-CN" altLang="en-US" sz="1400" dirty="0">
                <a:solidFill>
                  <a:schemeClr val="bg1"/>
                </a:solidFill>
                <a:cs typeface="+mn-ea"/>
                <a:sym typeface="+mn-lt"/>
              </a:rPr>
              <a:t>成本差异的帐务处理三部分。</a:t>
            </a:r>
            <a:endParaRPr lang="zh-CN" altLang="en-US" sz="1400" dirty="0">
              <a:solidFill>
                <a:schemeClr val="bg1"/>
              </a:solidFill>
              <a:cs typeface="+mn-ea"/>
              <a:sym typeface="+mn-lt"/>
            </a:endParaRPr>
          </a:p>
        </p:txBody>
      </p:sp>
      <p:sp>
        <p:nvSpPr>
          <p:cNvPr id="11" name="文本框 10"/>
          <p:cNvSpPr txBox="1"/>
          <p:nvPr/>
        </p:nvSpPr>
        <p:spPr>
          <a:xfrm>
            <a:off x="5561719" y="3797563"/>
            <a:ext cx="373820" cy="461665"/>
          </a:xfrm>
          <a:prstGeom prst="rect">
            <a:avLst/>
          </a:prstGeom>
          <a:noFill/>
        </p:spPr>
        <p:txBody>
          <a:bodyPr wrap="none" rtlCol="0">
            <a:spAutoFit/>
          </a:bodyPr>
          <a:lstStyle/>
          <a:p>
            <a:r>
              <a:rPr lang="en-US" altLang="zh-CN" sz="2400" b="1" u="sng" dirty="0">
                <a:solidFill>
                  <a:schemeClr val="bg1"/>
                </a:solidFill>
                <a:cs typeface="+mn-ea"/>
                <a:sym typeface="+mn-lt"/>
              </a:rPr>
              <a:t>1</a:t>
            </a:r>
            <a:endParaRPr lang="zh-CN" altLang="en-US" sz="2400" b="1" u="sng" dirty="0">
              <a:solidFill>
                <a:schemeClr val="bg1"/>
              </a:solidFill>
              <a:cs typeface="+mn-ea"/>
              <a:sym typeface="+mn-lt"/>
            </a:endParaRPr>
          </a:p>
        </p:txBody>
      </p:sp>
      <p:sp>
        <p:nvSpPr>
          <p:cNvPr id="35" name="文本框 34"/>
          <p:cNvSpPr txBox="1"/>
          <p:nvPr/>
        </p:nvSpPr>
        <p:spPr>
          <a:xfrm>
            <a:off x="6246206" y="3797563"/>
            <a:ext cx="373820" cy="461665"/>
          </a:xfrm>
          <a:prstGeom prst="rect">
            <a:avLst/>
          </a:prstGeom>
          <a:noFill/>
        </p:spPr>
        <p:txBody>
          <a:bodyPr wrap="none" rtlCol="0">
            <a:spAutoFit/>
          </a:bodyPr>
          <a:lstStyle/>
          <a:p>
            <a:r>
              <a:rPr lang="en-US" altLang="zh-CN" sz="2400" b="1" u="sng" dirty="0">
                <a:solidFill>
                  <a:schemeClr val="bg1"/>
                </a:solidFill>
                <a:cs typeface="+mn-ea"/>
                <a:sym typeface="+mn-lt"/>
              </a:rPr>
              <a:t>2</a:t>
            </a:r>
            <a:endParaRPr lang="zh-CN" altLang="en-US" sz="2400" b="1" u="sng" dirty="0">
              <a:solidFill>
                <a:schemeClr val="bg1"/>
              </a:solidFill>
              <a:cs typeface="+mn-ea"/>
              <a:sym typeface="+mn-lt"/>
            </a:endParaRPr>
          </a:p>
        </p:txBody>
      </p:sp>
      <p:sp>
        <p:nvSpPr>
          <p:cNvPr id="36" name="文本框 35"/>
          <p:cNvSpPr txBox="1"/>
          <p:nvPr/>
        </p:nvSpPr>
        <p:spPr>
          <a:xfrm>
            <a:off x="5561719" y="4523646"/>
            <a:ext cx="373820" cy="461665"/>
          </a:xfrm>
          <a:prstGeom prst="rect">
            <a:avLst/>
          </a:prstGeom>
          <a:noFill/>
        </p:spPr>
        <p:txBody>
          <a:bodyPr wrap="none" rtlCol="0">
            <a:spAutoFit/>
          </a:bodyPr>
          <a:lstStyle/>
          <a:p>
            <a:r>
              <a:rPr lang="en-US" altLang="zh-CN" sz="2400" b="1" u="sng" dirty="0">
                <a:solidFill>
                  <a:schemeClr val="bg1"/>
                </a:solidFill>
                <a:cs typeface="+mn-ea"/>
                <a:sym typeface="+mn-lt"/>
              </a:rPr>
              <a:t>4</a:t>
            </a:r>
            <a:endParaRPr lang="zh-CN" altLang="en-US" sz="2400" b="1" u="sng" dirty="0">
              <a:solidFill>
                <a:schemeClr val="bg1"/>
              </a:solidFill>
              <a:cs typeface="+mn-ea"/>
              <a:sym typeface="+mn-lt"/>
            </a:endParaRPr>
          </a:p>
        </p:txBody>
      </p:sp>
      <p:sp>
        <p:nvSpPr>
          <p:cNvPr id="37" name="文本框 36"/>
          <p:cNvSpPr txBox="1"/>
          <p:nvPr/>
        </p:nvSpPr>
        <p:spPr>
          <a:xfrm>
            <a:off x="6246206" y="4523646"/>
            <a:ext cx="373820" cy="461665"/>
          </a:xfrm>
          <a:prstGeom prst="rect">
            <a:avLst/>
          </a:prstGeom>
          <a:noFill/>
        </p:spPr>
        <p:txBody>
          <a:bodyPr wrap="none" rtlCol="0">
            <a:spAutoFit/>
          </a:bodyPr>
          <a:lstStyle/>
          <a:p>
            <a:r>
              <a:rPr lang="en-US" altLang="zh-CN" sz="2400" b="1" u="sng" dirty="0">
                <a:solidFill>
                  <a:schemeClr val="bg1"/>
                </a:solidFill>
                <a:cs typeface="+mn-ea"/>
                <a:sym typeface="+mn-lt"/>
              </a:rPr>
              <a:t>3</a:t>
            </a:r>
            <a:endParaRPr lang="zh-CN" altLang="en-US" sz="2400" b="1" u="sng" dirty="0">
              <a:solidFill>
                <a:schemeClr val="bg1"/>
              </a:solidFill>
              <a:cs typeface="+mn-ea"/>
              <a:sym typeface="+mn-lt"/>
            </a:endParaRPr>
          </a:p>
        </p:txBody>
      </p:sp>
      <p:sp>
        <p:nvSpPr>
          <p:cNvPr id="22" name="TextBox 21"/>
          <p:cNvSpPr txBox="1"/>
          <p:nvPr/>
        </p:nvSpPr>
        <p:spPr>
          <a:xfrm>
            <a:off x="256740" y="6614139"/>
            <a:ext cx="1224136" cy="123111"/>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defRPr/>
            </a:pPr>
            <a:r>
              <a:rPr kumimoji="0" lang="en-US" altLang="zh-CN" sz="100" b="0" i="0" u="none" strike="noStrike" kern="0" cap="none" spc="0" normalizeH="0" baseline="0" noProof="0" dirty="0" smtClean="0">
                <a:ln>
                  <a:noFill/>
                </a:ln>
                <a:solidFill>
                  <a:schemeClr val="bg1"/>
                </a:solidFill>
                <a:effectLst/>
                <a:uLnTx/>
                <a:uFillTx/>
              </a:rPr>
              <a:t>PPT</a:t>
            </a:r>
            <a:r>
              <a:rPr kumimoji="0" lang="zh-CN" altLang="en-US" sz="100" b="0" i="0" u="none" strike="noStrike" kern="0" cap="none" spc="0" normalizeH="0" baseline="0" noProof="0" dirty="0" smtClean="0">
                <a:ln>
                  <a:noFill/>
                </a:ln>
                <a:solidFill>
                  <a:schemeClr val="bg1"/>
                </a:solidFill>
                <a:effectLst/>
                <a:uLnTx/>
                <a:uFillTx/>
              </a:rPr>
              <a:t>下载 </a:t>
            </a:r>
            <a:r>
              <a:rPr kumimoji="0" lang="en-US" altLang="zh-CN" sz="100" b="0" i="0" u="none" strike="noStrike" kern="0" cap="none" spc="0" normalizeH="0" baseline="0" noProof="0" dirty="0" smtClean="0">
                <a:ln>
                  <a:noFill/>
                </a:ln>
                <a:solidFill>
                  <a:schemeClr val="bg1"/>
                </a:solidFill>
                <a:effectLst/>
                <a:uLnTx/>
                <a:uFillTx/>
              </a:rPr>
              <a:t>http://</a:t>
            </a:r>
            <a:r>
              <a:rPr kumimoji="0" lang="en-US" altLang="zh-CN" sz="100" b="0" i="0" u="none" strike="noStrike" kern="0" cap="none" spc="0" normalizeH="0" baseline="0" noProof="0" dirty="0" smtClean="0">
                <a:ln>
                  <a:noFill/>
                </a:ln>
                <a:solidFill>
                  <a:schemeClr val="bg1"/>
                </a:solidFill>
                <a:effectLst/>
                <a:uLnTx/>
                <a:uFillTx/>
              </a:rPr>
              <a:t>www.ypppt.com/xiazai</a:t>
            </a:r>
            <a:r>
              <a:rPr kumimoji="0" lang="en-US" altLang="zh-CN" sz="100" b="0" i="0" u="none" strike="noStrike" kern="0" cap="none" spc="0" normalizeH="0" baseline="0" noProof="0" dirty="0" smtClean="0">
                <a:ln>
                  <a:noFill/>
                </a:ln>
                <a:solidFill>
                  <a:schemeClr val="bg1"/>
                </a:solidFill>
                <a:effectLst/>
                <a:uLnTx/>
                <a:uFillTx/>
              </a:rPr>
              <a:t>/</a:t>
            </a:r>
            <a:endParaRPr kumimoji="0" lang="en-US" altLang="zh-CN" sz="100" b="0" i="0" u="none" strike="noStrike" kern="0" cap="none" spc="0" normalizeH="0" baseline="0" noProof="0" dirty="0" smtClean="0">
              <a:ln>
                <a:noFill/>
              </a:ln>
              <a:solidFill>
                <a:schemeClr val="bg1"/>
              </a:solidFill>
              <a:effectLst/>
              <a:uLnTx/>
              <a:uFillTx/>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wheel(1)">
                                      <p:cBhvr>
                                        <p:cTn id="10" dur="2000"/>
                                        <p:tgtEl>
                                          <p:spTgt spid="28"/>
                                        </p:tgtEl>
                                      </p:cBhvr>
                                    </p:animEffect>
                                  </p:childTnLst>
                                </p:cTn>
                              </p:par>
                              <p:par>
                                <p:cTn id="11" presetID="21" presetClass="entr" presetSubtype="1" fill="hold" grpId="0" nodeType="with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wheel(1)">
                                      <p:cBhvr>
                                        <p:cTn id="13" dur="2000"/>
                                        <p:tgtEl>
                                          <p:spTgt spid="29"/>
                                        </p:tgtEl>
                                      </p:cBhvr>
                                    </p:animEffect>
                                  </p:childTnLst>
                                </p:cTn>
                              </p:par>
                              <p:par>
                                <p:cTn id="14" presetID="21" presetClass="entr" presetSubtype="1" fill="hold" grpId="0"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wheel(1)">
                                      <p:cBhvr>
                                        <p:cTn id="16" dur="2000"/>
                                        <p:tgtEl>
                                          <p:spTgt spid="30"/>
                                        </p:tgtEl>
                                      </p:cBhvr>
                                    </p:animEffect>
                                  </p:childTnLst>
                                </p:cTn>
                              </p:par>
                              <p:par>
                                <p:cTn id="17" presetID="21" presetClass="entr" presetSubtype="1"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heel(1)">
                                      <p:cBhvr>
                                        <p:cTn id="19" dur="2000"/>
                                        <p:tgtEl>
                                          <p:spTgt spid="9"/>
                                        </p:tgtEl>
                                      </p:cBhvr>
                                    </p:animEffect>
                                  </p:childTnLst>
                                </p:cTn>
                              </p:par>
                              <p:par>
                                <p:cTn id="20" presetID="21" presetClass="entr" presetSubtype="1" fill="hold"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heel(1)">
                                      <p:cBhvr>
                                        <p:cTn id="22" dur="2000"/>
                                        <p:tgtEl>
                                          <p:spTgt spid="13"/>
                                        </p:tgtEl>
                                      </p:cBhvr>
                                    </p:animEffect>
                                  </p:childTnLst>
                                </p:cTn>
                              </p:par>
                              <p:par>
                                <p:cTn id="23" presetID="21" presetClass="entr" presetSubtype="1" fill="hold" grpId="0" nodeType="with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heel(1)">
                                      <p:cBhvr>
                                        <p:cTn id="25" dur="2000"/>
                                        <p:tgtEl>
                                          <p:spTgt spid="5"/>
                                        </p:tgtEl>
                                      </p:cBhvr>
                                    </p:animEffect>
                                  </p:childTnLst>
                                </p:cTn>
                              </p:par>
                              <p:par>
                                <p:cTn id="26" presetID="21" presetClass="entr" presetSubtype="1" fill="hold" grpId="0" nodeType="withEffect">
                                  <p:stCondLst>
                                    <p:cond delay="0"/>
                                  </p:stCondLst>
                                  <p:childTnLst>
                                    <p:set>
                                      <p:cBhvr>
                                        <p:cTn id="27" dur="1" fill="hold">
                                          <p:stCondLst>
                                            <p:cond delay="0"/>
                                          </p:stCondLst>
                                        </p:cTn>
                                        <p:tgtEl>
                                          <p:spTgt spid="31"/>
                                        </p:tgtEl>
                                        <p:attrNameLst>
                                          <p:attrName>style.visibility</p:attrName>
                                        </p:attrNameLst>
                                      </p:cBhvr>
                                      <p:to>
                                        <p:strVal val="visible"/>
                                      </p:to>
                                    </p:set>
                                    <p:animEffect transition="in" filter="wheel(1)">
                                      <p:cBhvr>
                                        <p:cTn id="28" dur="2000"/>
                                        <p:tgtEl>
                                          <p:spTgt spid="31"/>
                                        </p:tgtEl>
                                      </p:cBhvr>
                                    </p:animEffect>
                                  </p:childTnLst>
                                </p:cTn>
                              </p:par>
                              <p:par>
                                <p:cTn id="29" presetID="21" presetClass="entr" presetSubtype="1"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wheel(1)">
                                      <p:cBhvr>
                                        <p:cTn id="31" dur="2000"/>
                                        <p:tgtEl>
                                          <p:spTgt spid="33"/>
                                        </p:tgtEl>
                                      </p:cBhvr>
                                    </p:animEffect>
                                  </p:childTnLst>
                                </p:cTn>
                              </p:par>
                              <p:par>
                                <p:cTn id="32" presetID="21" presetClass="entr" presetSubtype="1" fill="hold" grpId="0" nodeType="with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wheel(1)">
                                      <p:cBhvr>
                                        <p:cTn id="34" dur="2000"/>
                                        <p:tgtEl>
                                          <p:spTgt spid="34"/>
                                        </p:tgtEl>
                                      </p:cBhvr>
                                    </p:animEffect>
                                  </p:childTnLst>
                                </p:cTn>
                              </p:par>
                              <p:par>
                                <p:cTn id="35" presetID="21" presetClass="entr" presetSubtype="1" fill="hold" grpId="0" nodeType="with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wheel(1)">
                                      <p:cBhvr>
                                        <p:cTn id="37" dur="2000"/>
                                        <p:tgtEl>
                                          <p:spTgt spid="11"/>
                                        </p:tgtEl>
                                      </p:cBhvr>
                                    </p:animEffect>
                                  </p:childTnLst>
                                </p:cTn>
                              </p:par>
                              <p:par>
                                <p:cTn id="38" presetID="21" presetClass="entr" presetSubtype="1" fill="hold" grpId="0" nodeType="withEffect">
                                  <p:stCondLst>
                                    <p:cond delay="0"/>
                                  </p:stCondLst>
                                  <p:childTnLst>
                                    <p:set>
                                      <p:cBhvr>
                                        <p:cTn id="39" dur="1" fill="hold">
                                          <p:stCondLst>
                                            <p:cond delay="0"/>
                                          </p:stCondLst>
                                        </p:cTn>
                                        <p:tgtEl>
                                          <p:spTgt spid="35"/>
                                        </p:tgtEl>
                                        <p:attrNameLst>
                                          <p:attrName>style.visibility</p:attrName>
                                        </p:attrNameLst>
                                      </p:cBhvr>
                                      <p:to>
                                        <p:strVal val="visible"/>
                                      </p:to>
                                    </p:set>
                                    <p:animEffect transition="in" filter="wheel(1)">
                                      <p:cBhvr>
                                        <p:cTn id="40" dur="2000"/>
                                        <p:tgtEl>
                                          <p:spTgt spid="35"/>
                                        </p:tgtEl>
                                      </p:cBhvr>
                                    </p:animEffect>
                                  </p:childTnLst>
                                </p:cTn>
                              </p:par>
                              <p:par>
                                <p:cTn id="41" presetID="21" presetClass="entr" presetSubtype="1" fill="hold" grpId="0" nodeType="with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wheel(1)">
                                      <p:cBhvr>
                                        <p:cTn id="43" dur="2000"/>
                                        <p:tgtEl>
                                          <p:spTgt spid="36"/>
                                        </p:tgtEl>
                                      </p:cBhvr>
                                    </p:animEffect>
                                  </p:childTnLst>
                                </p:cTn>
                              </p:par>
                              <p:par>
                                <p:cTn id="44" presetID="21" presetClass="entr" presetSubtype="1" fill="hold" grpId="0" nodeType="withEffect">
                                  <p:stCondLst>
                                    <p:cond delay="0"/>
                                  </p:stCondLst>
                                  <p:childTnLst>
                                    <p:set>
                                      <p:cBhvr>
                                        <p:cTn id="45" dur="1" fill="hold">
                                          <p:stCondLst>
                                            <p:cond delay="0"/>
                                          </p:stCondLst>
                                        </p:cTn>
                                        <p:tgtEl>
                                          <p:spTgt spid="37"/>
                                        </p:tgtEl>
                                        <p:attrNameLst>
                                          <p:attrName>style.visibility</p:attrName>
                                        </p:attrNameLst>
                                      </p:cBhvr>
                                      <p:to>
                                        <p:strVal val="visible"/>
                                      </p:to>
                                    </p:set>
                                    <p:animEffect transition="in" filter="wheel(1)">
                                      <p:cBhvr>
                                        <p:cTn id="46" dur="20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8" grpId="0" animBg="1"/>
      <p:bldP spid="29" grpId="0" animBg="1"/>
      <p:bldP spid="30" grpId="0" animBg="1"/>
      <p:bldP spid="9" grpId="0"/>
      <p:bldP spid="5" grpId="0"/>
      <p:bldP spid="31" grpId="0"/>
      <p:bldP spid="33" grpId="0"/>
      <p:bldP spid="34" grpId="0"/>
      <p:bldP spid="11" grpId="0"/>
      <p:bldP spid="35" grpId="0"/>
      <p:bldP spid="36" grpId="0"/>
      <p:bldP spid="37"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370060" y="231845"/>
            <a:ext cx="2506980" cy="583565"/>
          </a:xfrm>
          <a:prstGeom prst="rect">
            <a:avLst/>
          </a:prstGeom>
        </p:spPr>
        <p:txBody>
          <a:bodyPr wrap="none">
            <a:spAutoFit/>
          </a:bodyPr>
          <a:lstStyle/>
          <a:p>
            <a:pPr algn="l"/>
            <a:r>
              <a:rPr lang="zh-CN" altLang="en-US" sz="3200" b="1" spc="-150" dirty="0">
                <a:solidFill>
                  <a:schemeClr val="accent5">
                    <a:lumMod val="50000"/>
                  </a:schemeClr>
                </a:solidFill>
                <a:cs typeface="+mn-ea"/>
                <a:sym typeface="+mn-lt"/>
              </a:rPr>
              <a:t>标准成本制定</a:t>
            </a:r>
            <a:endParaRPr lang="zh-CN" altLang="en-US" sz="3200" b="1" spc="-150" dirty="0">
              <a:solidFill>
                <a:schemeClr val="accent5">
                  <a:lumMod val="50000"/>
                </a:schemeClr>
              </a:solidFill>
              <a:cs typeface="+mn-ea"/>
              <a:sym typeface="+mn-lt"/>
            </a:endParaRPr>
          </a:p>
        </p:txBody>
      </p:sp>
      <p:grpSp>
        <p:nvGrpSpPr>
          <p:cNvPr id="13" name="组合 12"/>
          <p:cNvGrpSpPr/>
          <p:nvPr/>
        </p:nvGrpSpPr>
        <p:grpSpPr>
          <a:xfrm>
            <a:off x="1240971" y="1155241"/>
            <a:ext cx="10048088" cy="611891"/>
            <a:chOff x="1240971" y="1155241"/>
            <a:chExt cx="10048088" cy="611891"/>
          </a:xfrm>
        </p:grpSpPr>
        <p:sp>
          <p:nvSpPr>
            <p:cNvPr id="6" name="矩形 5"/>
            <p:cNvSpPr/>
            <p:nvPr/>
          </p:nvSpPr>
          <p:spPr>
            <a:xfrm>
              <a:off x="1962279" y="1237439"/>
              <a:ext cx="4185761" cy="461665"/>
            </a:xfrm>
            <a:prstGeom prst="rect">
              <a:avLst/>
            </a:prstGeom>
          </p:spPr>
          <p:txBody>
            <a:bodyPr wrap="none">
              <a:spAutoFit/>
            </a:bodyPr>
            <a:lstStyle/>
            <a:p>
              <a:r>
                <a:rPr lang="zh-CN" altLang="en-US" sz="2400" b="1" dirty="0">
                  <a:solidFill>
                    <a:schemeClr val="accent5">
                      <a:lumMod val="50000"/>
                    </a:schemeClr>
                  </a:solidFill>
                  <a:cs typeface="+mn-ea"/>
                  <a:sym typeface="+mn-lt"/>
                </a:rPr>
                <a:t>强化服务意识，把握服务重心</a:t>
              </a:r>
              <a:endParaRPr lang="zh-CN" altLang="en-US" sz="2400" b="1" dirty="0">
                <a:solidFill>
                  <a:schemeClr val="accent5">
                    <a:lumMod val="50000"/>
                  </a:schemeClr>
                </a:solidFill>
                <a:cs typeface="+mn-ea"/>
                <a:sym typeface="+mn-lt"/>
              </a:endParaRPr>
            </a:p>
          </p:txBody>
        </p:sp>
        <p:grpSp>
          <p:nvGrpSpPr>
            <p:cNvPr id="8" name="组合 7"/>
            <p:cNvGrpSpPr/>
            <p:nvPr/>
          </p:nvGrpSpPr>
          <p:grpSpPr>
            <a:xfrm>
              <a:off x="1240971" y="1155241"/>
              <a:ext cx="611891" cy="611891"/>
              <a:chOff x="1240971" y="1155241"/>
              <a:chExt cx="611891" cy="611891"/>
            </a:xfrm>
          </p:grpSpPr>
          <p:sp>
            <p:nvSpPr>
              <p:cNvPr id="7" name="椭圆 6"/>
              <p:cNvSpPr/>
              <p:nvPr/>
            </p:nvSpPr>
            <p:spPr>
              <a:xfrm>
                <a:off x="1240971" y="1155241"/>
                <a:ext cx="611891" cy="611891"/>
              </a:xfrm>
              <a:prstGeom prst="ellips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 name="矩形 9"/>
              <p:cNvSpPr/>
              <p:nvPr/>
            </p:nvSpPr>
            <p:spPr>
              <a:xfrm>
                <a:off x="1350388" y="1155241"/>
                <a:ext cx="418704" cy="584775"/>
              </a:xfrm>
              <a:prstGeom prst="rect">
                <a:avLst/>
              </a:prstGeom>
            </p:spPr>
            <p:txBody>
              <a:bodyPr wrap="none">
                <a:spAutoFit/>
              </a:bodyPr>
              <a:lstStyle/>
              <a:p>
                <a:r>
                  <a:rPr lang="en-US" altLang="zh-CN" sz="3200" b="1" spc="-150" dirty="0">
                    <a:solidFill>
                      <a:schemeClr val="bg1"/>
                    </a:solidFill>
                    <a:cs typeface="+mn-ea"/>
                    <a:sym typeface="+mn-lt"/>
                  </a:rPr>
                  <a:t>2</a:t>
                </a:r>
                <a:endParaRPr lang="zh-CN" altLang="en-US" sz="3200" b="1" spc="-150" dirty="0">
                  <a:solidFill>
                    <a:schemeClr val="bg1"/>
                  </a:solidFill>
                  <a:cs typeface="+mn-ea"/>
                  <a:sym typeface="+mn-lt"/>
                </a:endParaRPr>
              </a:p>
            </p:txBody>
          </p:sp>
        </p:grpSp>
        <p:cxnSp>
          <p:nvCxnSpPr>
            <p:cNvPr id="12" name="直接连接符 11"/>
            <p:cNvCxnSpPr/>
            <p:nvPr/>
          </p:nvCxnSpPr>
          <p:spPr>
            <a:xfrm>
              <a:off x="1808174" y="1760048"/>
              <a:ext cx="9480885" cy="0"/>
            </a:xfrm>
            <a:prstGeom prst="line">
              <a:avLst/>
            </a:prstGeom>
            <a:ln w="12700">
              <a:solidFill>
                <a:schemeClr val="accent5">
                  <a:lumMod val="50000"/>
                </a:schemeClr>
              </a:solidFill>
              <a:prstDash val="dash"/>
              <a:tailEnd type="oval"/>
            </a:ln>
          </p:spPr>
          <p:style>
            <a:lnRef idx="1">
              <a:schemeClr val="accent1"/>
            </a:lnRef>
            <a:fillRef idx="0">
              <a:schemeClr val="accent1"/>
            </a:fillRef>
            <a:effectRef idx="0">
              <a:schemeClr val="accent1"/>
            </a:effectRef>
            <a:fontRef idx="minor">
              <a:schemeClr val="tx1"/>
            </a:fontRef>
          </p:style>
        </p:cxnSp>
      </p:grpSp>
      <p:sp>
        <p:nvSpPr>
          <p:cNvPr id="2" name="矩形 1"/>
          <p:cNvSpPr/>
          <p:nvPr/>
        </p:nvSpPr>
        <p:spPr>
          <a:xfrm>
            <a:off x="1702386" y="1903321"/>
            <a:ext cx="9374906" cy="701346"/>
          </a:xfrm>
          <a:prstGeom prst="rect">
            <a:avLst/>
          </a:prstGeom>
        </p:spPr>
        <p:txBody>
          <a:bodyPr wrap="square">
            <a:spAutoFit/>
          </a:bodyPr>
          <a:lstStyle/>
          <a:p>
            <a:pPr marL="285750" indent="-285750">
              <a:lnSpc>
                <a:spcPct val="130000"/>
              </a:lnSpc>
              <a:buFont typeface="Wingdings" panose="05000000000000000000" pitchFamily="2" charset="2"/>
              <a:buChar char="Ø"/>
            </a:pPr>
            <a:r>
              <a:rPr lang="zh-CN" altLang="en-US" sz="1600" dirty="0">
                <a:cs typeface="+mn-ea"/>
                <a:sym typeface="+mn-lt"/>
              </a:rPr>
              <a:t>标准成本的制定,应 有销售、生产、计划、采购、物料、劳动工资、工艺、车间、会计等部门的人员共同参加</a:t>
            </a:r>
            <a:endParaRPr lang="zh-CN" altLang="en-US" sz="1600" dirty="0">
              <a:cs typeface="+mn-ea"/>
              <a:sym typeface="+mn-lt"/>
            </a:endParaRPr>
          </a:p>
        </p:txBody>
      </p:sp>
      <p:grpSp>
        <p:nvGrpSpPr>
          <p:cNvPr id="16" name="组合 15"/>
          <p:cNvGrpSpPr/>
          <p:nvPr/>
        </p:nvGrpSpPr>
        <p:grpSpPr>
          <a:xfrm>
            <a:off x="1962278" y="2760804"/>
            <a:ext cx="9059875" cy="893380"/>
            <a:chOff x="1962279" y="2760804"/>
            <a:chExt cx="9059875" cy="893380"/>
          </a:xfrm>
        </p:grpSpPr>
        <p:sp>
          <p:nvSpPr>
            <p:cNvPr id="27" name="矩形: 对角圆角 26"/>
            <p:cNvSpPr/>
            <p:nvPr/>
          </p:nvSpPr>
          <p:spPr>
            <a:xfrm>
              <a:off x="1962279" y="2849118"/>
              <a:ext cx="9059875" cy="805065"/>
            </a:xfrm>
            <a:prstGeom prst="round2DiagRect">
              <a:avLst>
                <a:gd name="adj1" fmla="val 16554"/>
                <a:gd name="adj2" fmla="val 0"/>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4" name="矩形: 对角圆角 23"/>
            <p:cNvSpPr/>
            <p:nvPr/>
          </p:nvSpPr>
          <p:spPr>
            <a:xfrm>
              <a:off x="2084183" y="2760804"/>
              <a:ext cx="804623" cy="893380"/>
            </a:xfrm>
            <a:prstGeom prst="round2DiagRect">
              <a:avLst/>
            </a:prstGeom>
            <a:solidFill>
              <a:schemeClr val="bg1"/>
            </a:solidFill>
            <a:ln w="28575">
              <a:solidFill>
                <a:srgbClr val="1F4E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5" name="矩形 24"/>
            <p:cNvSpPr/>
            <p:nvPr/>
          </p:nvSpPr>
          <p:spPr>
            <a:xfrm>
              <a:off x="2190098" y="2957869"/>
              <a:ext cx="652743" cy="584775"/>
            </a:xfrm>
            <a:prstGeom prst="rect">
              <a:avLst/>
            </a:prstGeom>
          </p:spPr>
          <p:txBody>
            <a:bodyPr wrap="none">
              <a:spAutoFit/>
            </a:bodyPr>
            <a:lstStyle/>
            <a:p>
              <a:r>
                <a:rPr lang="en-US" altLang="zh-CN" sz="3200" b="1" spc="-150" dirty="0">
                  <a:solidFill>
                    <a:srgbClr val="1F4E79"/>
                  </a:solidFill>
                  <a:cs typeface="+mn-ea"/>
                  <a:sym typeface="+mn-lt"/>
                </a:rPr>
                <a:t>01</a:t>
              </a:r>
              <a:endParaRPr lang="en-US" altLang="zh-CN" sz="3200" b="1" spc="-150" dirty="0">
                <a:solidFill>
                  <a:srgbClr val="1F4E79"/>
                </a:solidFill>
                <a:cs typeface="+mn-ea"/>
                <a:sym typeface="+mn-lt"/>
              </a:endParaRPr>
            </a:p>
          </p:txBody>
        </p:sp>
        <p:sp>
          <p:nvSpPr>
            <p:cNvPr id="15" name="矩形 14"/>
            <p:cNvSpPr/>
            <p:nvPr/>
          </p:nvSpPr>
          <p:spPr>
            <a:xfrm>
              <a:off x="3176399" y="2883359"/>
              <a:ext cx="7491095" cy="700576"/>
            </a:xfrm>
            <a:prstGeom prst="rect">
              <a:avLst/>
            </a:prstGeom>
          </p:spPr>
          <p:txBody>
            <a:bodyPr wrap="square">
              <a:spAutoFit/>
            </a:bodyPr>
            <a:lstStyle/>
            <a:p>
              <a:pPr marL="285750" indent="-285750">
                <a:lnSpc>
                  <a:spcPct val="150000"/>
                </a:lnSpc>
                <a:buFont typeface="Arial" panose="020B0604020202020204" pitchFamily="34" charset="0"/>
                <a:buChar char="•"/>
              </a:pPr>
              <a:r>
                <a:rPr lang="zh-CN" altLang="en-US" sz="1400" dirty="0">
                  <a:solidFill>
                    <a:schemeClr val="bg1"/>
                  </a:solidFill>
                  <a:cs typeface="+mn-ea"/>
                  <a:sym typeface="+mn-lt"/>
                </a:rPr>
                <a:t>在历史资料的基础上,制定出未来某个时期内各种生 产条件(如生产规模技术水平、能力利用等)的标准成本</a:t>
              </a:r>
              <a:endParaRPr lang="zh-CN" altLang="en-US" sz="1400" dirty="0">
                <a:solidFill>
                  <a:schemeClr val="bg1"/>
                </a:solidFill>
                <a:cs typeface="+mn-ea"/>
                <a:sym typeface="+mn-lt"/>
              </a:endParaRPr>
            </a:p>
          </p:txBody>
        </p:sp>
      </p:grpSp>
      <p:grpSp>
        <p:nvGrpSpPr>
          <p:cNvPr id="45" name="组合 44"/>
          <p:cNvGrpSpPr/>
          <p:nvPr/>
        </p:nvGrpSpPr>
        <p:grpSpPr>
          <a:xfrm>
            <a:off x="1962278" y="3956099"/>
            <a:ext cx="9059875" cy="893380"/>
            <a:chOff x="1962279" y="2760804"/>
            <a:chExt cx="9059875" cy="893380"/>
          </a:xfrm>
        </p:grpSpPr>
        <p:sp>
          <p:nvSpPr>
            <p:cNvPr id="46" name="矩形: 对角圆角 45"/>
            <p:cNvSpPr/>
            <p:nvPr/>
          </p:nvSpPr>
          <p:spPr>
            <a:xfrm>
              <a:off x="1962279" y="2849118"/>
              <a:ext cx="9059875" cy="805065"/>
            </a:xfrm>
            <a:prstGeom prst="round2DiagRect">
              <a:avLst>
                <a:gd name="adj1" fmla="val 16554"/>
                <a:gd name="adj2" fmla="val 0"/>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7" name="矩形: 对角圆角 46"/>
            <p:cNvSpPr/>
            <p:nvPr/>
          </p:nvSpPr>
          <p:spPr>
            <a:xfrm>
              <a:off x="2084183" y="2760804"/>
              <a:ext cx="804623" cy="893380"/>
            </a:xfrm>
            <a:prstGeom prst="round2DiagRect">
              <a:avLst/>
            </a:prstGeom>
            <a:solidFill>
              <a:schemeClr val="bg1"/>
            </a:solidFill>
            <a:ln w="28575">
              <a:solidFill>
                <a:srgbClr val="1F4E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8" name="矩形 47"/>
            <p:cNvSpPr/>
            <p:nvPr/>
          </p:nvSpPr>
          <p:spPr>
            <a:xfrm>
              <a:off x="2190098" y="2957869"/>
              <a:ext cx="652743" cy="584775"/>
            </a:xfrm>
            <a:prstGeom prst="rect">
              <a:avLst/>
            </a:prstGeom>
          </p:spPr>
          <p:txBody>
            <a:bodyPr wrap="none">
              <a:spAutoFit/>
            </a:bodyPr>
            <a:lstStyle/>
            <a:p>
              <a:r>
                <a:rPr lang="en-US" altLang="zh-CN" sz="3200" b="1" spc="-150" dirty="0">
                  <a:solidFill>
                    <a:srgbClr val="1F4E79"/>
                  </a:solidFill>
                  <a:cs typeface="+mn-ea"/>
                  <a:sym typeface="+mn-lt"/>
                </a:rPr>
                <a:t>02</a:t>
              </a:r>
              <a:endParaRPr lang="en-US" altLang="zh-CN" sz="3200" b="1" spc="-150" dirty="0">
                <a:solidFill>
                  <a:srgbClr val="1F4E79"/>
                </a:solidFill>
                <a:cs typeface="+mn-ea"/>
                <a:sym typeface="+mn-lt"/>
              </a:endParaRPr>
            </a:p>
          </p:txBody>
        </p:sp>
        <p:sp>
          <p:nvSpPr>
            <p:cNvPr id="49" name="矩形 48"/>
            <p:cNvSpPr/>
            <p:nvPr/>
          </p:nvSpPr>
          <p:spPr>
            <a:xfrm>
              <a:off x="3177034" y="2883359"/>
              <a:ext cx="7490460" cy="700576"/>
            </a:xfrm>
            <a:prstGeom prst="rect">
              <a:avLst/>
            </a:prstGeom>
          </p:spPr>
          <p:txBody>
            <a:bodyPr wrap="square">
              <a:spAutoFit/>
            </a:bodyPr>
            <a:lstStyle/>
            <a:p>
              <a:pPr marL="285750" indent="-285750">
                <a:lnSpc>
                  <a:spcPct val="150000"/>
                </a:lnSpc>
                <a:buFont typeface="Arial" panose="020B0604020202020204" pitchFamily="34" charset="0"/>
                <a:buChar char="•"/>
              </a:pPr>
              <a:r>
                <a:rPr lang="zh-CN" altLang="en-US" sz="1400" dirty="0">
                  <a:solidFill>
                    <a:schemeClr val="bg1"/>
                  </a:solidFill>
                  <a:cs typeface="+mn-ea"/>
                  <a:sym typeface="+mn-lt"/>
                </a:rPr>
                <a:t>预期支付 的材料和人工费用; 有效作业状态下需要的材料和人工数量；</a:t>
              </a:r>
              <a:endParaRPr lang="zh-CN" altLang="en-US" sz="1400" dirty="0">
                <a:solidFill>
                  <a:schemeClr val="bg1"/>
                </a:solidFill>
                <a:cs typeface="+mn-ea"/>
                <a:sym typeface="+mn-lt"/>
              </a:endParaRPr>
            </a:p>
            <a:p>
              <a:pPr marL="285750" indent="-285750">
                <a:lnSpc>
                  <a:spcPct val="150000"/>
                </a:lnSpc>
                <a:buFont typeface="Arial" panose="020B0604020202020204" pitchFamily="34" charset="0"/>
                <a:buChar char="•"/>
              </a:pPr>
              <a:r>
                <a:rPr lang="zh-CN" altLang="en-US" sz="1400" dirty="0">
                  <a:solidFill>
                    <a:schemeClr val="bg1"/>
                  </a:solidFill>
                  <a:cs typeface="+mn-ea"/>
                  <a:sym typeface="+mn-lt"/>
                </a:rPr>
                <a:t>正常生产情况下所应分摊的间接费.</a:t>
              </a:r>
              <a:endParaRPr lang="zh-CN" altLang="en-US" sz="1400" dirty="0">
                <a:solidFill>
                  <a:schemeClr val="bg1"/>
                </a:solidFill>
                <a:cs typeface="+mn-ea"/>
                <a:sym typeface="+mn-lt"/>
              </a:endParaRPr>
            </a:p>
          </p:txBody>
        </p:sp>
      </p:grpSp>
      <p:grpSp>
        <p:nvGrpSpPr>
          <p:cNvPr id="50" name="组合 49"/>
          <p:cNvGrpSpPr/>
          <p:nvPr/>
        </p:nvGrpSpPr>
        <p:grpSpPr>
          <a:xfrm>
            <a:off x="1962278" y="5151394"/>
            <a:ext cx="9060180" cy="893380"/>
            <a:chOff x="1962279" y="2760804"/>
            <a:chExt cx="9060180" cy="893380"/>
          </a:xfrm>
        </p:grpSpPr>
        <p:sp>
          <p:nvSpPr>
            <p:cNvPr id="51" name="矩形: 对角圆角 50"/>
            <p:cNvSpPr/>
            <p:nvPr/>
          </p:nvSpPr>
          <p:spPr>
            <a:xfrm>
              <a:off x="1962279" y="2849118"/>
              <a:ext cx="9059875" cy="805065"/>
            </a:xfrm>
            <a:prstGeom prst="round2DiagRect">
              <a:avLst>
                <a:gd name="adj1" fmla="val 16554"/>
                <a:gd name="adj2" fmla="val 0"/>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2" name="矩形: 对角圆角 51"/>
            <p:cNvSpPr/>
            <p:nvPr/>
          </p:nvSpPr>
          <p:spPr>
            <a:xfrm>
              <a:off x="2084183" y="2760804"/>
              <a:ext cx="804623" cy="893380"/>
            </a:xfrm>
            <a:prstGeom prst="round2DiagRect">
              <a:avLst/>
            </a:prstGeom>
            <a:solidFill>
              <a:schemeClr val="bg1"/>
            </a:solidFill>
            <a:ln w="28575">
              <a:solidFill>
                <a:srgbClr val="1F4E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3" name="矩形 52"/>
            <p:cNvSpPr/>
            <p:nvPr/>
          </p:nvSpPr>
          <p:spPr>
            <a:xfrm>
              <a:off x="2190098" y="2957869"/>
              <a:ext cx="652743" cy="584775"/>
            </a:xfrm>
            <a:prstGeom prst="rect">
              <a:avLst/>
            </a:prstGeom>
          </p:spPr>
          <p:txBody>
            <a:bodyPr wrap="none">
              <a:spAutoFit/>
            </a:bodyPr>
            <a:lstStyle/>
            <a:p>
              <a:r>
                <a:rPr lang="en-US" altLang="zh-CN" sz="3200" b="1" spc="-150" dirty="0">
                  <a:solidFill>
                    <a:srgbClr val="1F4E79"/>
                  </a:solidFill>
                  <a:cs typeface="+mn-ea"/>
                  <a:sym typeface="+mn-lt"/>
                </a:rPr>
                <a:t>03</a:t>
              </a:r>
              <a:endParaRPr lang="en-US" altLang="zh-CN" sz="3200" b="1" spc="-150" dirty="0">
                <a:solidFill>
                  <a:srgbClr val="1F4E79"/>
                </a:solidFill>
                <a:cs typeface="+mn-ea"/>
                <a:sym typeface="+mn-lt"/>
              </a:endParaRPr>
            </a:p>
          </p:txBody>
        </p:sp>
        <p:sp>
          <p:nvSpPr>
            <p:cNvPr id="54" name="矩形 53"/>
            <p:cNvSpPr/>
            <p:nvPr/>
          </p:nvSpPr>
          <p:spPr>
            <a:xfrm>
              <a:off x="3176399" y="2882089"/>
              <a:ext cx="7846060" cy="700576"/>
            </a:xfrm>
            <a:prstGeom prst="rect">
              <a:avLst/>
            </a:prstGeom>
          </p:spPr>
          <p:txBody>
            <a:bodyPr wrap="square">
              <a:spAutoFit/>
            </a:bodyPr>
            <a:lstStyle/>
            <a:p>
              <a:pPr marL="285750" indent="-285750">
                <a:lnSpc>
                  <a:spcPct val="150000"/>
                </a:lnSpc>
                <a:buFont typeface="Arial" panose="020B0604020202020204" pitchFamily="34" charset="0"/>
                <a:buChar char="•"/>
              </a:pPr>
              <a:r>
                <a:rPr lang="zh-CN" altLang="en-US" sz="1400" dirty="0">
                  <a:solidFill>
                    <a:schemeClr val="bg1"/>
                  </a:solidFill>
                  <a:cs typeface="+mn-ea"/>
                  <a:sym typeface="+mn-lt"/>
                </a:rPr>
                <a:t>对实际成本与标准成本的差异进行综合分析,发现问题,解决 问题,并制订新的标准成本。 </a:t>
              </a:r>
              <a:endParaRPr lang="zh-CN" altLang="en-US" sz="1400" dirty="0">
                <a:solidFill>
                  <a:schemeClr val="bg1"/>
                </a:solidFill>
                <a:cs typeface="+mn-ea"/>
                <a:sym typeface="+mn-lt"/>
              </a:endParaRPr>
            </a:p>
            <a:p>
              <a:pPr marL="285750" indent="-285750">
                <a:lnSpc>
                  <a:spcPct val="150000"/>
                </a:lnSpc>
                <a:buFont typeface="Arial" panose="020B0604020202020204" pitchFamily="34" charset="0"/>
                <a:buChar char="•"/>
              </a:pPr>
              <a:r>
                <a:rPr lang="zh-CN" altLang="en-US" sz="1400" dirty="0">
                  <a:solidFill>
                    <a:schemeClr val="bg1"/>
                  </a:solidFill>
                  <a:cs typeface="+mn-ea"/>
                  <a:sym typeface="+mn-lt"/>
                </a:rPr>
                <a:t>标准成本制定后,企业要定期进行评价和维护</a:t>
              </a:r>
              <a:endParaRPr lang="zh-CN" altLang="en-US" sz="1400" dirty="0">
                <a:solidFill>
                  <a:schemeClr val="bg1"/>
                </a:solidFill>
                <a:cs typeface="+mn-ea"/>
                <a:sym typeface="+mn-lt"/>
              </a:endParaRPr>
            </a:p>
          </p:txBody>
        </p:sp>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par>
                                <p:cTn id="8" presetID="14" presetClass="entr" presetSubtype="1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randombar(horizontal)">
                                      <p:cBhvr>
                                        <p:cTn id="10" dur="500"/>
                                        <p:tgtEl>
                                          <p:spTgt spid="13"/>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randombar(horizontal)">
                                      <p:cBhvr>
                                        <p:cTn id="13" dur="500"/>
                                        <p:tgtEl>
                                          <p:spTgt spid="2"/>
                                        </p:tgtEl>
                                      </p:cBhvr>
                                    </p:animEffect>
                                  </p:childTnLst>
                                </p:cTn>
                              </p:par>
                              <p:par>
                                <p:cTn id="14" presetID="14" presetClass="entr" presetSubtype="10" fill="hold"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randombar(horizontal)">
                                      <p:cBhvr>
                                        <p:cTn id="16" dur="500"/>
                                        <p:tgtEl>
                                          <p:spTgt spid="16"/>
                                        </p:tgtEl>
                                      </p:cBhvr>
                                    </p:animEffect>
                                  </p:childTnLst>
                                </p:cTn>
                              </p:par>
                              <p:par>
                                <p:cTn id="17" presetID="14" presetClass="entr" presetSubtype="10" fill="hold" nodeType="withEffect">
                                  <p:stCondLst>
                                    <p:cond delay="0"/>
                                  </p:stCondLst>
                                  <p:childTnLst>
                                    <p:set>
                                      <p:cBhvr>
                                        <p:cTn id="18" dur="1" fill="hold">
                                          <p:stCondLst>
                                            <p:cond delay="0"/>
                                          </p:stCondLst>
                                        </p:cTn>
                                        <p:tgtEl>
                                          <p:spTgt spid="45"/>
                                        </p:tgtEl>
                                        <p:attrNameLst>
                                          <p:attrName>style.visibility</p:attrName>
                                        </p:attrNameLst>
                                      </p:cBhvr>
                                      <p:to>
                                        <p:strVal val="visible"/>
                                      </p:to>
                                    </p:set>
                                    <p:animEffect transition="in" filter="randombar(horizontal)">
                                      <p:cBhvr>
                                        <p:cTn id="19" dur="500"/>
                                        <p:tgtEl>
                                          <p:spTgt spid="45"/>
                                        </p:tgtEl>
                                      </p:cBhvr>
                                    </p:animEffect>
                                  </p:childTnLst>
                                </p:cTn>
                              </p:par>
                              <p:par>
                                <p:cTn id="20" presetID="14" presetClass="entr" presetSubtype="10" fill="hold" nodeType="withEffect">
                                  <p:stCondLst>
                                    <p:cond delay="0"/>
                                  </p:stCondLst>
                                  <p:childTnLst>
                                    <p:set>
                                      <p:cBhvr>
                                        <p:cTn id="21" dur="1" fill="hold">
                                          <p:stCondLst>
                                            <p:cond delay="0"/>
                                          </p:stCondLst>
                                        </p:cTn>
                                        <p:tgtEl>
                                          <p:spTgt spid="50"/>
                                        </p:tgtEl>
                                        <p:attrNameLst>
                                          <p:attrName>style.visibility</p:attrName>
                                        </p:attrNameLst>
                                      </p:cBhvr>
                                      <p:to>
                                        <p:strVal val="visible"/>
                                      </p:to>
                                    </p:set>
                                    <p:animEffect transition="in" filter="randombar(horizontal)">
                                      <p:cBhvr>
                                        <p:cTn id="22"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对角圆角 3"/>
          <p:cNvSpPr/>
          <p:nvPr/>
        </p:nvSpPr>
        <p:spPr>
          <a:xfrm>
            <a:off x="2117558" y="2254527"/>
            <a:ext cx="3918857" cy="1870051"/>
          </a:xfrm>
          <a:prstGeom prst="round2Diag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8" name="矩形: 对角圆角 27"/>
          <p:cNvSpPr/>
          <p:nvPr/>
        </p:nvSpPr>
        <p:spPr>
          <a:xfrm flipV="1">
            <a:off x="6155587" y="2254526"/>
            <a:ext cx="3918857" cy="1870051"/>
          </a:xfrm>
          <a:prstGeom prst="round2Diag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9" name="矩形: 对角圆角 28"/>
          <p:cNvSpPr/>
          <p:nvPr/>
        </p:nvSpPr>
        <p:spPr>
          <a:xfrm flipV="1">
            <a:off x="2117558" y="4267512"/>
            <a:ext cx="3918857" cy="1870051"/>
          </a:xfrm>
          <a:prstGeom prst="round2Diag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0" name="矩形: 对角圆角 29"/>
          <p:cNvSpPr/>
          <p:nvPr/>
        </p:nvSpPr>
        <p:spPr>
          <a:xfrm>
            <a:off x="6155587" y="4267511"/>
            <a:ext cx="3918857" cy="1870051"/>
          </a:xfrm>
          <a:prstGeom prst="round2Diag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 name="矩形 8"/>
          <p:cNvSpPr/>
          <p:nvPr/>
        </p:nvSpPr>
        <p:spPr>
          <a:xfrm>
            <a:off x="370060" y="231845"/>
            <a:ext cx="2506980" cy="583565"/>
          </a:xfrm>
          <a:prstGeom prst="rect">
            <a:avLst/>
          </a:prstGeom>
        </p:spPr>
        <p:txBody>
          <a:bodyPr wrap="none">
            <a:spAutoFit/>
          </a:bodyPr>
          <a:lstStyle/>
          <a:p>
            <a:pPr algn="l"/>
            <a:r>
              <a:rPr lang="zh-CN" altLang="en-US" sz="3200" b="1" spc="-150" dirty="0">
                <a:solidFill>
                  <a:schemeClr val="accent5">
                    <a:lumMod val="50000"/>
                  </a:schemeClr>
                </a:solidFill>
                <a:cs typeface="+mn-ea"/>
                <a:sym typeface="+mn-lt"/>
              </a:rPr>
              <a:t>标准成本制定</a:t>
            </a:r>
            <a:endParaRPr lang="zh-CN" altLang="en-US" sz="3200" b="1" spc="-150" dirty="0">
              <a:solidFill>
                <a:schemeClr val="accent5">
                  <a:lumMod val="50000"/>
                </a:schemeClr>
              </a:solidFill>
              <a:cs typeface="+mn-ea"/>
              <a:sym typeface="+mn-lt"/>
            </a:endParaRPr>
          </a:p>
        </p:txBody>
      </p:sp>
      <p:grpSp>
        <p:nvGrpSpPr>
          <p:cNvPr id="13" name="组合 12"/>
          <p:cNvGrpSpPr/>
          <p:nvPr/>
        </p:nvGrpSpPr>
        <p:grpSpPr>
          <a:xfrm>
            <a:off x="1240971" y="1155241"/>
            <a:ext cx="10048088" cy="611891"/>
            <a:chOff x="1240971" y="1155241"/>
            <a:chExt cx="10048088" cy="611891"/>
          </a:xfrm>
        </p:grpSpPr>
        <p:sp>
          <p:nvSpPr>
            <p:cNvPr id="6" name="矩形 5"/>
            <p:cNvSpPr/>
            <p:nvPr/>
          </p:nvSpPr>
          <p:spPr>
            <a:xfrm>
              <a:off x="1962279" y="1237439"/>
              <a:ext cx="6736139" cy="461665"/>
            </a:xfrm>
            <a:prstGeom prst="rect">
              <a:avLst/>
            </a:prstGeom>
          </p:spPr>
          <p:txBody>
            <a:bodyPr wrap="none">
              <a:spAutoFit/>
            </a:bodyPr>
            <a:lstStyle/>
            <a:p>
              <a:pPr algn="l"/>
              <a:r>
                <a:rPr lang="zh-CN" altLang="en-US" sz="2400" b="1" dirty="0">
                  <a:solidFill>
                    <a:schemeClr val="accent5">
                      <a:lumMod val="50000"/>
                    </a:schemeClr>
                  </a:solidFill>
                  <a:cs typeface="+mn-ea"/>
                  <a:sym typeface="+mn-lt"/>
                </a:rPr>
                <a:t>将上述三项标准成本相加,即为单位产品标准成本</a:t>
              </a:r>
              <a:endParaRPr lang="zh-CN" altLang="en-US" sz="2400" b="1" dirty="0">
                <a:solidFill>
                  <a:schemeClr val="accent5">
                    <a:lumMod val="50000"/>
                  </a:schemeClr>
                </a:solidFill>
                <a:cs typeface="+mn-ea"/>
                <a:sym typeface="+mn-lt"/>
              </a:endParaRPr>
            </a:p>
          </p:txBody>
        </p:sp>
        <p:grpSp>
          <p:nvGrpSpPr>
            <p:cNvPr id="8" name="组合 7"/>
            <p:cNvGrpSpPr/>
            <p:nvPr/>
          </p:nvGrpSpPr>
          <p:grpSpPr>
            <a:xfrm>
              <a:off x="1240971" y="1155241"/>
              <a:ext cx="611891" cy="611891"/>
              <a:chOff x="1240971" y="1155241"/>
              <a:chExt cx="611891" cy="611891"/>
            </a:xfrm>
          </p:grpSpPr>
          <p:sp>
            <p:nvSpPr>
              <p:cNvPr id="7" name="椭圆 6"/>
              <p:cNvSpPr/>
              <p:nvPr/>
            </p:nvSpPr>
            <p:spPr>
              <a:xfrm>
                <a:off x="1240971" y="1155241"/>
                <a:ext cx="611891" cy="611891"/>
              </a:xfrm>
              <a:prstGeom prst="ellips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 name="矩形 9"/>
              <p:cNvSpPr/>
              <p:nvPr/>
            </p:nvSpPr>
            <p:spPr>
              <a:xfrm>
                <a:off x="1350388" y="1155241"/>
                <a:ext cx="418704" cy="584775"/>
              </a:xfrm>
              <a:prstGeom prst="rect">
                <a:avLst/>
              </a:prstGeom>
            </p:spPr>
            <p:txBody>
              <a:bodyPr wrap="none">
                <a:spAutoFit/>
              </a:bodyPr>
              <a:lstStyle/>
              <a:p>
                <a:r>
                  <a:rPr lang="en-US" altLang="zh-CN" sz="3200" b="1" spc="-150" dirty="0">
                    <a:solidFill>
                      <a:schemeClr val="bg1"/>
                    </a:solidFill>
                    <a:cs typeface="+mn-ea"/>
                    <a:sym typeface="+mn-lt"/>
                  </a:rPr>
                  <a:t>2</a:t>
                </a:r>
                <a:endParaRPr lang="zh-CN" altLang="en-US" sz="3200" b="1" spc="-150" dirty="0">
                  <a:solidFill>
                    <a:schemeClr val="bg1"/>
                  </a:solidFill>
                  <a:cs typeface="+mn-ea"/>
                  <a:sym typeface="+mn-lt"/>
                </a:endParaRPr>
              </a:p>
            </p:txBody>
          </p:sp>
        </p:grpSp>
        <p:cxnSp>
          <p:nvCxnSpPr>
            <p:cNvPr id="12" name="直接连接符 11"/>
            <p:cNvCxnSpPr/>
            <p:nvPr/>
          </p:nvCxnSpPr>
          <p:spPr>
            <a:xfrm>
              <a:off x="1808174" y="1760048"/>
              <a:ext cx="9480885" cy="0"/>
            </a:xfrm>
            <a:prstGeom prst="line">
              <a:avLst/>
            </a:prstGeom>
            <a:ln w="12700">
              <a:solidFill>
                <a:schemeClr val="accent5">
                  <a:lumMod val="50000"/>
                </a:schemeClr>
              </a:solidFill>
              <a:prstDash val="dash"/>
              <a:tailEnd type="oval"/>
            </a:ln>
          </p:spPr>
          <p:style>
            <a:lnRef idx="1">
              <a:schemeClr val="accent1"/>
            </a:lnRef>
            <a:fillRef idx="0">
              <a:schemeClr val="accent1"/>
            </a:fillRef>
            <a:effectRef idx="0">
              <a:schemeClr val="accent1"/>
            </a:effectRef>
            <a:fontRef idx="minor">
              <a:schemeClr val="tx1"/>
            </a:fontRef>
          </p:style>
        </p:cxnSp>
      </p:grpSp>
      <p:sp>
        <p:nvSpPr>
          <p:cNvPr id="5" name="矩形 4"/>
          <p:cNvSpPr/>
          <p:nvPr/>
        </p:nvSpPr>
        <p:spPr>
          <a:xfrm>
            <a:off x="2334260" y="2280920"/>
            <a:ext cx="3583940" cy="1706880"/>
          </a:xfrm>
          <a:prstGeom prst="rect">
            <a:avLst/>
          </a:prstGeom>
        </p:spPr>
        <p:txBody>
          <a:bodyPr wrap="square">
            <a:spAutoFit/>
          </a:bodyPr>
          <a:lstStyle/>
          <a:p>
            <a:pPr lvl="0">
              <a:lnSpc>
                <a:spcPct val="150000"/>
              </a:lnSpc>
            </a:pPr>
            <a:r>
              <a:rPr lang="zh-CN" altLang="en-US" sz="1400" dirty="0">
                <a:solidFill>
                  <a:schemeClr val="bg1"/>
                </a:solidFill>
                <a:cs typeface="+mn-ea"/>
                <a:sym typeface="+mn-lt"/>
              </a:rPr>
              <a:t>直接材料成本 材料标准用量</a:t>
            </a:r>
            <a:endParaRPr lang="zh-CN" altLang="en-US" sz="1400" dirty="0">
              <a:solidFill>
                <a:schemeClr val="bg1"/>
              </a:solidFill>
              <a:cs typeface="+mn-ea"/>
              <a:sym typeface="+mn-lt"/>
            </a:endParaRPr>
          </a:p>
          <a:p>
            <a:pPr lvl="0">
              <a:lnSpc>
                <a:spcPct val="150000"/>
              </a:lnSpc>
            </a:pPr>
            <a:r>
              <a:rPr lang="zh-CN" altLang="en-US" sz="1400" dirty="0">
                <a:solidFill>
                  <a:schemeClr val="bg1"/>
                </a:solidFill>
                <a:cs typeface="+mn-ea"/>
                <a:sym typeface="+mn-lt"/>
              </a:rPr>
              <a:t>根据产品的图纸等技术文件，列出所需的各种材料以及代用材料，并注明材料的种类、质量。通过对过去用料经验的分析，或实际测定，或技术分析等数据，制订用量标准。</a:t>
            </a:r>
            <a:endParaRPr lang="zh-CN" altLang="en-US" sz="1400" dirty="0">
              <a:solidFill>
                <a:schemeClr val="bg1"/>
              </a:solidFill>
              <a:cs typeface="+mn-ea"/>
              <a:sym typeface="+mn-lt"/>
            </a:endParaRPr>
          </a:p>
        </p:txBody>
      </p:sp>
      <p:sp>
        <p:nvSpPr>
          <p:cNvPr id="31" name="矩形 30"/>
          <p:cNvSpPr/>
          <p:nvPr/>
        </p:nvSpPr>
        <p:spPr>
          <a:xfrm>
            <a:off x="6388100" y="2268855"/>
            <a:ext cx="3495040" cy="1706880"/>
          </a:xfrm>
          <a:prstGeom prst="rect">
            <a:avLst/>
          </a:prstGeom>
        </p:spPr>
        <p:txBody>
          <a:bodyPr wrap="square">
            <a:spAutoFit/>
          </a:bodyPr>
          <a:lstStyle/>
          <a:p>
            <a:pPr lvl="0">
              <a:lnSpc>
                <a:spcPct val="150000"/>
              </a:lnSpc>
            </a:pPr>
            <a:r>
              <a:rPr lang="zh-CN" altLang="en-US" sz="1400" dirty="0">
                <a:solidFill>
                  <a:schemeClr val="bg1"/>
                </a:solidFill>
                <a:cs typeface="+mn-ea"/>
                <a:sym typeface="+mn-lt"/>
              </a:rPr>
              <a:t>直接人工成本标准是单位 产品所需消耗的各种人工的标准工时数同其相应的标准小时工资率的乘积之和；在制订产品直接人工成本标准时要对产品生产过程的工艺、作业或操作、工序等加以明确。</a:t>
            </a:r>
            <a:endParaRPr lang="zh-CN" altLang="en-US" sz="1400" dirty="0">
              <a:solidFill>
                <a:schemeClr val="bg1"/>
              </a:solidFill>
              <a:cs typeface="+mn-ea"/>
              <a:sym typeface="+mn-lt"/>
            </a:endParaRPr>
          </a:p>
        </p:txBody>
      </p:sp>
      <p:sp>
        <p:nvSpPr>
          <p:cNvPr id="33" name="矩形 32"/>
          <p:cNvSpPr/>
          <p:nvPr/>
        </p:nvSpPr>
        <p:spPr>
          <a:xfrm>
            <a:off x="2334260" y="4279900"/>
            <a:ext cx="3227705" cy="2353310"/>
          </a:xfrm>
          <a:prstGeom prst="rect">
            <a:avLst/>
          </a:prstGeom>
        </p:spPr>
        <p:txBody>
          <a:bodyPr wrap="square">
            <a:spAutoFit/>
          </a:bodyPr>
          <a:lstStyle/>
          <a:p>
            <a:pPr lvl="0">
              <a:lnSpc>
                <a:spcPct val="150000"/>
              </a:lnSpc>
            </a:pPr>
            <a:r>
              <a:rPr lang="zh-CN" altLang="en-US" sz="1400" dirty="0">
                <a:solidFill>
                  <a:schemeClr val="bg1"/>
                </a:solidFill>
                <a:cs typeface="+mn-ea"/>
                <a:sym typeface="+mn-lt"/>
              </a:rPr>
              <a:t>制造费用分摊标准可以按设备的生产能力\产量\工时等分摊。</a:t>
            </a:r>
            <a:endParaRPr lang="zh-CN" altLang="en-US" sz="1400" dirty="0">
              <a:solidFill>
                <a:schemeClr val="bg1"/>
              </a:solidFill>
              <a:cs typeface="+mn-ea"/>
              <a:sym typeface="+mn-lt"/>
            </a:endParaRPr>
          </a:p>
          <a:p>
            <a:pPr lvl="0">
              <a:lnSpc>
                <a:spcPct val="150000"/>
              </a:lnSpc>
            </a:pPr>
            <a:r>
              <a:rPr lang="zh-CN" altLang="en-US" sz="1400" dirty="0">
                <a:solidFill>
                  <a:schemeClr val="bg1"/>
                </a:solidFill>
                <a:cs typeface="+mn-ea"/>
                <a:sym typeface="+mn-lt"/>
              </a:rPr>
              <a:t>标准单位成本</a:t>
            </a:r>
            <a:endParaRPr lang="zh-CN" altLang="en-US" sz="1400" dirty="0">
              <a:solidFill>
                <a:schemeClr val="bg1"/>
              </a:solidFill>
              <a:cs typeface="+mn-ea"/>
              <a:sym typeface="+mn-lt"/>
            </a:endParaRPr>
          </a:p>
          <a:p>
            <a:pPr lvl="0">
              <a:lnSpc>
                <a:spcPct val="150000"/>
              </a:lnSpc>
            </a:pPr>
            <a:r>
              <a:rPr lang="zh-CN" altLang="en-US" sz="1400" dirty="0">
                <a:solidFill>
                  <a:schemeClr val="bg1"/>
                </a:solidFill>
                <a:cs typeface="+mn-ea"/>
                <a:sym typeface="+mn-lt"/>
              </a:rPr>
              <a:t>根据技术部门确定的材料消耗定额和物资部门的标准直价格确定 </a:t>
            </a:r>
            <a:br>
              <a:rPr lang="zh-CN" altLang="en-US" sz="1400" dirty="0">
                <a:solidFill>
                  <a:schemeClr val="bg1"/>
                </a:solidFill>
                <a:cs typeface="+mn-ea"/>
                <a:sym typeface="+mn-lt"/>
              </a:rPr>
            </a:br>
            <a:endParaRPr lang="zh-CN" altLang="en-US" sz="1400" dirty="0">
              <a:solidFill>
                <a:schemeClr val="bg1"/>
              </a:solidFill>
              <a:cs typeface="+mn-ea"/>
              <a:sym typeface="+mn-lt"/>
            </a:endParaRPr>
          </a:p>
          <a:p>
            <a:pPr lvl="0">
              <a:lnSpc>
                <a:spcPct val="150000"/>
              </a:lnSpc>
            </a:pPr>
            <a:endParaRPr lang="zh-CN" altLang="en-US" sz="1400" dirty="0">
              <a:solidFill>
                <a:schemeClr val="bg1"/>
              </a:solidFill>
              <a:cs typeface="+mn-ea"/>
              <a:sym typeface="+mn-lt"/>
            </a:endParaRPr>
          </a:p>
        </p:txBody>
      </p:sp>
      <p:sp>
        <p:nvSpPr>
          <p:cNvPr id="34" name="矩形 33"/>
          <p:cNvSpPr/>
          <p:nvPr/>
        </p:nvSpPr>
        <p:spPr>
          <a:xfrm>
            <a:off x="6418580" y="4279900"/>
            <a:ext cx="3495040" cy="1060450"/>
          </a:xfrm>
          <a:prstGeom prst="rect">
            <a:avLst/>
          </a:prstGeom>
        </p:spPr>
        <p:txBody>
          <a:bodyPr wrap="square">
            <a:spAutoFit/>
          </a:bodyPr>
          <a:lstStyle/>
          <a:p>
            <a:pPr lvl="0">
              <a:lnSpc>
                <a:spcPct val="150000"/>
              </a:lnSpc>
            </a:pPr>
            <a:r>
              <a:rPr lang="zh-CN" altLang="en-US" sz="1400" dirty="0">
                <a:solidFill>
                  <a:schemeClr val="bg1"/>
                </a:solidFill>
                <a:cs typeface="+mn-ea"/>
                <a:sym typeface="+mn-lt"/>
              </a:rPr>
              <a:t>标准成本包括生产成本中的材料、人工、费用三项，用单位产品的标准用量和标准价格的乘积表示</a:t>
            </a:r>
            <a:endParaRPr lang="zh-CN" altLang="en-US" sz="1400" dirty="0">
              <a:solidFill>
                <a:schemeClr val="bg1"/>
              </a:solidFill>
              <a:cs typeface="+mn-ea"/>
              <a:sym typeface="+mn-lt"/>
            </a:endParaRPr>
          </a:p>
        </p:txBody>
      </p:sp>
      <p:sp>
        <p:nvSpPr>
          <p:cNvPr id="11" name="文本框 10"/>
          <p:cNvSpPr txBox="1"/>
          <p:nvPr/>
        </p:nvSpPr>
        <p:spPr>
          <a:xfrm>
            <a:off x="5561719" y="3604523"/>
            <a:ext cx="373820" cy="461665"/>
          </a:xfrm>
          <a:prstGeom prst="rect">
            <a:avLst/>
          </a:prstGeom>
          <a:noFill/>
        </p:spPr>
        <p:txBody>
          <a:bodyPr wrap="none" rtlCol="0">
            <a:spAutoFit/>
          </a:bodyPr>
          <a:lstStyle/>
          <a:p>
            <a:r>
              <a:rPr lang="en-US" altLang="zh-CN" sz="2400" b="1" u="sng" dirty="0">
                <a:solidFill>
                  <a:schemeClr val="bg1"/>
                </a:solidFill>
                <a:cs typeface="+mn-ea"/>
                <a:sym typeface="+mn-lt"/>
              </a:rPr>
              <a:t>1</a:t>
            </a:r>
            <a:endParaRPr lang="zh-CN" altLang="en-US" sz="2400" b="1" u="sng" dirty="0">
              <a:solidFill>
                <a:schemeClr val="bg1"/>
              </a:solidFill>
              <a:cs typeface="+mn-ea"/>
              <a:sym typeface="+mn-lt"/>
            </a:endParaRPr>
          </a:p>
        </p:txBody>
      </p:sp>
      <p:sp>
        <p:nvSpPr>
          <p:cNvPr id="35" name="文本框 34"/>
          <p:cNvSpPr txBox="1"/>
          <p:nvPr/>
        </p:nvSpPr>
        <p:spPr>
          <a:xfrm>
            <a:off x="6246206" y="3604523"/>
            <a:ext cx="373820" cy="461665"/>
          </a:xfrm>
          <a:prstGeom prst="rect">
            <a:avLst/>
          </a:prstGeom>
          <a:noFill/>
        </p:spPr>
        <p:txBody>
          <a:bodyPr wrap="none" rtlCol="0">
            <a:spAutoFit/>
          </a:bodyPr>
          <a:lstStyle/>
          <a:p>
            <a:r>
              <a:rPr lang="en-US" altLang="zh-CN" sz="2400" b="1" u="sng" dirty="0">
                <a:solidFill>
                  <a:schemeClr val="bg1"/>
                </a:solidFill>
                <a:cs typeface="+mn-ea"/>
                <a:sym typeface="+mn-lt"/>
              </a:rPr>
              <a:t>2</a:t>
            </a:r>
            <a:endParaRPr lang="zh-CN" altLang="en-US" sz="2400" b="1" u="sng" dirty="0">
              <a:solidFill>
                <a:schemeClr val="bg1"/>
              </a:solidFill>
              <a:cs typeface="+mn-ea"/>
              <a:sym typeface="+mn-lt"/>
            </a:endParaRPr>
          </a:p>
        </p:txBody>
      </p:sp>
      <p:sp>
        <p:nvSpPr>
          <p:cNvPr id="36" name="文本框 35"/>
          <p:cNvSpPr txBox="1"/>
          <p:nvPr/>
        </p:nvSpPr>
        <p:spPr>
          <a:xfrm>
            <a:off x="5561719" y="4330606"/>
            <a:ext cx="373820" cy="461665"/>
          </a:xfrm>
          <a:prstGeom prst="rect">
            <a:avLst/>
          </a:prstGeom>
          <a:noFill/>
        </p:spPr>
        <p:txBody>
          <a:bodyPr wrap="none" rtlCol="0">
            <a:spAutoFit/>
          </a:bodyPr>
          <a:lstStyle/>
          <a:p>
            <a:r>
              <a:rPr lang="en-US" altLang="zh-CN" sz="2400" b="1" u="sng" dirty="0">
                <a:solidFill>
                  <a:schemeClr val="bg1"/>
                </a:solidFill>
                <a:cs typeface="+mn-ea"/>
                <a:sym typeface="+mn-lt"/>
              </a:rPr>
              <a:t>4</a:t>
            </a:r>
            <a:endParaRPr lang="zh-CN" altLang="en-US" sz="2400" b="1" u="sng" dirty="0">
              <a:solidFill>
                <a:schemeClr val="bg1"/>
              </a:solidFill>
              <a:cs typeface="+mn-ea"/>
              <a:sym typeface="+mn-lt"/>
            </a:endParaRPr>
          </a:p>
        </p:txBody>
      </p:sp>
      <p:sp>
        <p:nvSpPr>
          <p:cNvPr id="37" name="文本框 36"/>
          <p:cNvSpPr txBox="1"/>
          <p:nvPr/>
        </p:nvSpPr>
        <p:spPr>
          <a:xfrm>
            <a:off x="6246206" y="4330606"/>
            <a:ext cx="373820" cy="461665"/>
          </a:xfrm>
          <a:prstGeom prst="rect">
            <a:avLst/>
          </a:prstGeom>
          <a:noFill/>
        </p:spPr>
        <p:txBody>
          <a:bodyPr wrap="none" rtlCol="0">
            <a:spAutoFit/>
          </a:bodyPr>
          <a:lstStyle/>
          <a:p>
            <a:r>
              <a:rPr lang="en-US" altLang="zh-CN" sz="2400" b="1" u="sng" dirty="0">
                <a:solidFill>
                  <a:schemeClr val="bg1"/>
                </a:solidFill>
                <a:cs typeface="+mn-ea"/>
                <a:sym typeface="+mn-lt"/>
              </a:rPr>
              <a:t>3</a:t>
            </a:r>
            <a:endParaRPr lang="zh-CN" altLang="en-US" sz="2400" b="1" u="sng" dirty="0">
              <a:solidFill>
                <a:schemeClr val="bg1"/>
              </a:solidFill>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fade">
                                      <p:cBhvr>
                                        <p:cTn id="12" dur="1000"/>
                                        <p:tgtEl>
                                          <p:spTgt spid="28"/>
                                        </p:tgtEl>
                                      </p:cBhvr>
                                    </p:animEffect>
                                    <p:anim calcmode="lin" valueType="num">
                                      <p:cBhvr>
                                        <p:cTn id="13" dur="1000" fill="hold"/>
                                        <p:tgtEl>
                                          <p:spTgt spid="28"/>
                                        </p:tgtEl>
                                        <p:attrNameLst>
                                          <p:attrName>ppt_x</p:attrName>
                                        </p:attrNameLst>
                                      </p:cBhvr>
                                      <p:tavLst>
                                        <p:tav tm="0">
                                          <p:val>
                                            <p:strVal val="#ppt_x"/>
                                          </p:val>
                                        </p:tav>
                                        <p:tav tm="100000">
                                          <p:val>
                                            <p:strVal val="#ppt_x"/>
                                          </p:val>
                                        </p:tav>
                                      </p:tavLst>
                                    </p:anim>
                                    <p:anim calcmode="lin" valueType="num">
                                      <p:cBhvr>
                                        <p:cTn id="14" dur="1000" fill="hold"/>
                                        <p:tgtEl>
                                          <p:spTgt spid="28"/>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fade">
                                      <p:cBhvr>
                                        <p:cTn id="17" dur="1000"/>
                                        <p:tgtEl>
                                          <p:spTgt spid="29"/>
                                        </p:tgtEl>
                                      </p:cBhvr>
                                    </p:animEffect>
                                    <p:anim calcmode="lin" valueType="num">
                                      <p:cBhvr>
                                        <p:cTn id="18" dur="1000" fill="hold"/>
                                        <p:tgtEl>
                                          <p:spTgt spid="29"/>
                                        </p:tgtEl>
                                        <p:attrNameLst>
                                          <p:attrName>ppt_x</p:attrName>
                                        </p:attrNameLst>
                                      </p:cBhvr>
                                      <p:tavLst>
                                        <p:tav tm="0">
                                          <p:val>
                                            <p:strVal val="#ppt_x"/>
                                          </p:val>
                                        </p:tav>
                                        <p:tav tm="100000">
                                          <p:val>
                                            <p:strVal val="#ppt_x"/>
                                          </p:val>
                                        </p:tav>
                                      </p:tavLst>
                                    </p:anim>
                                    <p:anim calcmode="lin" valueType="num">
                                      <p:cBhvr>
                                        <p:cTn id="19" dur="1000" fill="hold"/>
                                        <p:tgtEl>
                                          <p:spTgt spid="29"/>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1000" fill="hold"/>
                                        <p:tgtEl>
                                          <p:spTgt spid="30"/>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1000"/>
                                        <p:tgtEl>
                                          <p:spTgt spid="13"/>
                                        </p:tgtEl>
                                      </p:cBhvr>
                                    </p:animEffect>
                                    <p:anim calcmode="lin" valueType="num">
                                      <p:cBhvr>
                                        <p:cTn id="33" dur="1000" fill="hold"/>
                                        <p:tgtEl>
                                          <p:spTgt spid="13"/>
                                        </p:tgtEl>
                                        <p:attrNameLst>
                                          <p:attrName>ppt_x</p:attrName>
                                        </p:attrNameLst>
                                      </p:cBhvr>
                                      <p:tavLst>
                                        <p:tav tm="0">
                                          <p:val>
                                            <p:strVal val="#ppt_x"/>
                                          </p:val>
                                        </p:tav>
                                        <p:tav tm="100000">
                                          <p:val>
                                            <p:strVal val="#ppt_x"/>
                                          </p:val>
                                        </p:tav>
                                      </p:tavLst>
                                    </p:anim>
                                    <p:anim calcmode="lin" valueType="num">
                                      <p:cBhvr>
                                        <p:cTn id="34" dur="1000" fill="hold"/>
                                        <p:tgtEl>
                                          <p:spTgt spid="13"/>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fade">
                                      <p:cBhvr>
                                        <p:cTn id="37" dur="1000"/>
                                        <p:tgtEl>
                                          <p:spTgt spid="5"/>
                                        </p:tgtEl>
                                      </p:cBhvr>
                                    </p:animEffect>
                                    <p:anim calcmode="lin" valueType="num">
                                      <p:cBhvr>
                                        <p:cTn id="38" dur="1000" fill="hold"/>
                                        <p:tgtEl>
                                          <p:spTgt spid="5"/>
                                        </p:tgtEl>
                                        <p:attrNameLst>
                                          <p:attrName>ppt_x</p:attrName>
                                        </p:attrNameLst>
                                      </p:cBhvr>
                                      <p:tavLst>
                                        <p:tav tm="0">
                                          <p:val>
                                            <p:strVal val="#ppt_x"/>
                                          </p:val>
                                        </p:tav>
                                        <p:tav tm="100000">
                                          <p:val>
                                            <p:strVal val="#ppt_x"/>
                                          </p:val>
                                        </p:tav>
                                      </p:tavLst>
                                    </p:anim>
                                    <p:anim calcmode="lin" valueType="num">
                                      <p:cBhvr>
                                        <p:cTn id="39" dur="1000" fill="hold"/>
                                        <p:tgtEl>
                                          <p:spTgt spid="5"/>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31"/>
                                        </p:tgtEl>
                                        <p:attrNameLst>
                                          <p:attrName>style.visibility</p:attrName>
                                        </p:attrNameLst>
                                      </p:cBhvr>
                                      <p:to>
                                        <p:strVal val="visible"/>
                                      </p:to>
                                    </p:set>
                                    <p:animEffect transition="in" filter="fade">
                                      <p:cBhvr>
                                        <p:cTn id="42" dur="1000"/>
                                        <p:tgtEl>
                                          <p:spTgt spid="31"/>
                                        </p:tgtEl>
                                      </p:cBhvr>
                                    </p:animEffect>
                                    <p:anim calcmode="lin" valueType="num">
                                      <p:cBhvr>
                                        <p:cTn id="43" dur="1000" fill="hold"/>
                                        <p:tgtEl>
                                          <p:spTgt spid="31"/>
                                        </p:tgtEl>
                                        <p:attrNameLst>
                                          <p:attrName>ppt_x</p:attrName>
                                        </p:attrNameLst>
                                      </p:cBhvr>
                                      <p:tavLst>
                                        <p:tav tm="0">
                                          <p:val>
                                            <p:strVal val="#ppt_x"/>
                                          </p:val>
                                        </p:tav>
                                        <p:tav tm="100000">
                                          <p:val>
                                            <p:strVal val="#ppt_x"/>
                                          </p:val>
                                        </p:tav>
                                      </p:tavLst>
                                    </p:anim>
                                    <p:anim calcmode="lin" valueType="num">
                                      <p:cBhvr>
                                        <p:cTn id="44" dur="1000" fill="hold"/>
                                        <p:tgtEl>
                                          <p:spTgt spid="31"/>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fade">
                                      <p:cBhvr>
                                        <p:cTn id="47" dur="1000"/>
                                        <p:tgtEl>
                                          <p:spTgt spid="33"/>
                                        </p:tgtEl>
                                      </p:cBhvr>
                                    </p:animEffect>
                                    <p:anim calcmode="lin" valueType="num">
                                      <p:cBhvr>
                                        <p:cTn id="48" dur="1000" fill="hold"/>
                                        <p:tgtEl>
                                          <p:spTgt spid="33"/>
                                        </p:tgtEl>
                                        <p:attrNameLst>
                                          <p:attrName>ppt_x</p:attrName>
                                        </p:attrNameLst>
                                      </p:cBhvr>
                                      <p:tavLst>
                                        <p:tav tm="0">
                                          <p:val>
                                            <p:strVal val="#ppt_x"/>
                                          </p:val>
                                        </p:tav>
                                        <p:tav tm="100000">
                                          <p:val>
                                            <p:strVal val="#ppt_x"/>
                                          </p:val>
                                        </p:tav>
                                      </p:tavLst>
                                    </p:anim>
                                    <p:anim calcmode="lin" valueType="num">
                                      <p:cBhvr>
                                        <p:cTn id="49" dur="1000" fill="hold"/>
                                        <p:tgtEl>
                                          <p:spTgt spid="33"/>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fade">
                                      <p:cBhvr>
                                        <p:cTn id="52" dur="1000"/>
                                        <p:tgtEl>
                                          <p:spTgt spid="34"/>
                                        </p:tgtEl>
                                      </p:cBhvr>
                                    </p:animEffect>
                                    <p:anim calcmode="lin" valueType="num">
                                      <p:cBhvr>
                                        <p:cTn id="53" dur="1000" fill="hold"/>
                                        <p:tgtEl>
                                          <p:spTgt spid="34"/>
                                        </p:tgtEl>
                                        <p:attrNameLst>
                                          <p:attrName>ppt_x</p:attrName>
                                        </p:attrNameLst>
                                      </p:cBhvr>
                                      <p:tavLst>
                                        <p:tav tm="0">
                                          <p:val>
                                            <p:strVal val="#ppt_x"/>
                                          </p:val>
                                        </p:tav>
                                        <p:tav tm="100000">
                                          <p:val>
                                            <p:strVal val="#ppt_x"/>
                                          </p:val>
                                        </p:tav>
                                      </p:tavLst>
                                    </p:anim>
                                    <p:anim calcmode="lin" valueType="num">
                                      <p:cBhvr>
                                        <p:cTn id="54" dur="1000" fill="hold"/>
                                        <p:tgtEl>
                                          <p:spTgt spid="34"/>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11"/>
                                        </p:tgtEl>
                                        <p:attrNameLst>
                                          <p:attrName>style.visibility</p:attrName>
                                        </p:attrNameLst>
                                      </p:cBhvr>
                                      <p:to>
                                        <p:strVal val="visible"/>
                                      </p:to>
                                    </p:set>
                                    <p:animEffect transition="in" filter="fade">
                                      <p:cBhvr>
                                        <p:cTn id="57" dur="1000"/>
                                        <p:tgtEl>
                                          <p:spTgt spid="11"/>
                                        </p:tgtEl>
                                      </p:cBhvr>
                                    </p:animEffect>
                                    <p:anim calcmode="lin" valueType="num">
                                      <p:cBhvr>
                                        <p:cTn id="58" dur="1000" fill="hold"/>
                                        <p:tgtEl>
                                          <p:spTgt spid="11"/>
                                        </p:tgtEl>
                                        <p:attrNameLst>
                                          <p:attrName>ppt_x</p:attrName>
                                        </p:attrNameLst>
                                      </p:cBhvr>
                                      <p:tavLst>
                                        <p:tav tm="0">
                                          <p:val>
                                            <p:strVal val="#ppt_x"/>
                                          </p:val>
                                        </p:tav>
                                        <p:tav tm="100000">
                                          <p:val>
                                            <p:strVal val="#ppt_x"/>
                                          </p:val>
                                        </p:tav>
                                      </p:tavLst>
                                    </p:anim>
                                    <p:anim calcmode="lin" valueType="num">
                                      <p:cBhvr>
                                        <p:cTn id="59" dur="1000" fill="hold"/>
                                        <p:tgtEl>
                                          <p:spTgt spid="11"/>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35"/>
                                        </p:tgtEl>
                                        <p:attrNameLst>
                                          <p:attrName>style.visibility</p:attrName>
                                        </p:attrNameLst>
                                      </p:cBhvr>
                                      <p:to>
                                        <p:strVal val="visible"/>
                                      </p:to>
                                    </p:set>
                                    <p:animEffect transition="in" filter="fade">
                                      <p:cBhvr>
                                        <p:cTn id="62" dur="1000"/>
                                        <p:tgtEl>
                                          <p:spTgt spid="35"/>
                                        </p:tgtEl>
                                      </p:cBhvr>
                                    </p:animEffect>
                                    <p:anim calcmode="lin" valueType="num">
                                      <p:cBhvr>
                                        <p:cTn id="63" dur="1000" fill="hold"/>
                                        <p:tgtEl>
                                          <p:spTgt spid="35"/>
                                        </p:tgtEl>
                                        <p:attrNameLst>
                                          <p:attrName>ppt_x</p:attrName>
                                        </p:attrNameLst>
                                      </p:cBhvr>
                                      <p:tavLst>
                                        <p:tav tm="0">
                                          <p:val>
                                            <p:strVal val="#ppt_x"/>
                                          </p:val>
                                        </p:tav>
                                        <p:tav tm="100000">
                                          <p:val>
                                            <p:strVal val="#ppt_x"/>
                                          </p:val>
                                        </p:tav>
                                      </p:tavLst>
                                    </p:anim>
                                    <p:anim calcmode="lin" valueType="num">
                                      <p:cBhvr>
                                        <p:cTn id="64" dur="1000" fill="hold"/>
                                        <p:tgtEl>
                                          <p:spTgt spid="35"/>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36"/>
                                        </p:tgtEl>
                                        <p:attrNameLst>
                                          <p:attrName>style.visibility</p:attrName>
                                        </p:attrNameLst>
                                      </p:cBhvr>
                                      <p:to>
                                        <p:strVal val="visible"/>
                                      </p:to>
                                    </p:set>
                                    <p:animEffect transition="in" filter="fade">
                                      <p:cBhvr>
                                        <p:cTn id="67" dur="1000"/>
                                        <p:tgtEl>
                                          <p:spTgt spid="36"/>
                                        </p:tgtEl>
                                      </p:cBhvr>
                                    </p:animEffect>
                                    <p:anim calcmode="lin" valueType="num">
                                      <p:cBhvr>
                                        <p:cTn id="68" dur="1000" fill="hold"/>
                                        <p:tgtEl>
                                          <p:spTgt spid="36"/>
                                        </p:tgtEl>
                                        <p:attrNameLst>
                                          <p:attrName>ppt_x</p:attrName>
                                        </p:attrNameLst>
                                      </p:cBhvr>
                                      <p:tavLst>
                                        <p:tav tm="0">
                                          <p:val>
                                            <p:strVal val="#ppt_x"/>
                                          </p:val>
                                        </p:tav>
                                        <p:tav tm="100000">
                                          <p:val>
                                            <p:strVal val="#ppt_x"/>
                                          </p:val>
                                        </p:tav>
                                      </p:tavLst>
                                    </p:anim>
                                    <p:anim calcmode="lin" valueType="num">
                                      <p:cBhvr>
                                        <p:cTn id="69" dur="1000" fill="hold"/>
                                        <p:tgtEl>
                                          <p:spTgt spid="36"/>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fade">
                                      <p:cBhvr>
                                        <p:cTn id="72" dur="1000"/>
                                        <p:tgtEl>
                                          <p:spTgt spid="37"/>
                                        </p:tgtEl>
                                      </p:cBhvr>
                                    </p:animEffect>
                                    <p:anim calcmode="lin" valueType="num">
                                      <p:cBhvr>
                                        <p:cTn id="73" dur="1000" fill="hold"/>
                                        <p:tgtEl>
                                          <p:spTgt spid="37"/>
                                        </p:tgtEl>
                                        <p:attrNameLst>
                                          <p:attrName>ppt_x</p:attrName>
                                        </p:attrNameLst>
                                      </p:cBhvr>
                                      <p:tavLst>
                                        <p:tav tm="0">
                                          <p:val>
                                            <p:strVal val="#ppt_x"/>
                                          </p:val>
                                        </p:tav>
                                        <p:tav tm="100000">
                                          <p:val>
                                            <p:strVal val="#ppt_x"/>
                                          </p:val>
                                        </p:tav>
                                      </p:tavLst>
                                    </p:anim>
                                    <p:anim calcmode="lin" valueType="num">
                                      <p:cBhvr>
                                        <p:cTn id="74"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8" grpId="0" animBg="1"/>
      <p:bldP spid="29" grpId="0" animBg="1"/>
      <p:bldP spid="30" grpId="0" animBg="1"/>
      <p:bldP spid="9" grpId="0"/>
      <p:bldP spid="5" grpId="0"/>
      <p:bldP spid="31" grpId="0"/>
      <p:bldP spid="33" grpId="0"/>
      <p:bldP spid="34" grpId="0"/>
      <p:bldP spid="11" grpId="0"/>
      <p:bldP spid="35" grpId="0"/>
      <p:bldP spid="36" grpId="0"/>
      <p:bldP spid="37"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370060" y="231845"/>
            <a:ext cx="5336717" cy="584775"/>
          </a:xfrm>
          <a:prstGeom prst="rect">
            <a:avLst/>
          </a:prstGeom>
        </p:spPr>
        <p:txBody>
          <a:bodyPr wrap="none">
            <a:spAutoFit/>
          </a:bodyPr>
          <a:lstStyle/>
          <a:p>
            <a:pPr algn="l"/>
            <a:r>
              <a:rPr lang="zh-CN" altLang="en-US" sz="3200" b="1" spc="-150" dirty="0">
                <a:solidFill>
                  <a:schemeClr val="accent5">
                    <a:lumMod val="50000"/>
                  </a:schemeClr>
                </a:solidFill>
                <a:cs typeface="+mn-ea"/>
                <a:sym typeface="+mn-lt"/>
              </a:rPr>
              <a:t>标准成本控制法——成本差异</a:t>
            </a:r>
            <a:endParaRPr lang="zh-CN" altLang="en-US" sz="3200" b="1" spc="-150" dirty="0">
              <a:solidFill>
                <a:schemeClr val="accent5">
                  <a:lumMod val="50000"/>
                </a:schemeClr>
              </a:solidFill>
              <a:cs typeface="+mn-ea"/>
              <a:sym typeface="+mn-lt"/>
            </a:endParaRPr>
          </a:p>
        </p:txBody>
      </p:sp>
      <p:grpSp>
        <p:nvGrpSpPr>
          <p:cNvPr id="13" name="组合 12"/>
          <p:cNvGrpSpPr/>
          <p:nvPr/>
        </p:nvGrpSpPr>
        <p:grpSpPr>
          <a:xfrm>
            <a:off x="1240971" y="1155241"/>
            <a:ext cx="10048088" cy="611891"/>
            <a:chOff x="1240971" y="1155241"/>
            <a:chExt cx="10048088" cy="611891"/>
          </a:xfrm>
        </p:grpSpPr>
        <p:sp>
          <p:nvSpPr>
            <p:cNvPr id="6" name="矩形 5"/>
            <p:cNvSpPr/>
            <p:nvPr/>
          </p:nvSpPr>
          <p:spPr>
            <a:xfrm>
              <a:off x="1962279" y="1237439"/>
              <a:ext cx="4754880" cy="460375"/>
            </a:xfrm>
            <a:prstGeom prst="rect">
              <a:avLst/>
            </a:prstGeom>
          </p:spPr>
          <p:txBody>
            <a:bodyPr wrap="none">
              <a:spAutoFit/>
            </a:bodyPr>
            <a:lstStyle/>
            <a:p>
              <a:pPr algn="l"/>
              <a:r>
                <a:rPr lang="zh-CN" altLang="en-US" sz="2400" b="1" dirty="0">
                  <a:solidFill>
                    <a:schemeClr val="accent5">
                      <a:lumMod val="50000"/>
                    </a:schemeClr>
                  </a:solidFill>
                  <a:cs typeface="+mn-ea"/>
                  <a:sym typeface="+mn-lt"/>
                </a:rPr>
                <a:t>价格差异应由供应部门负责分析。</a:t>
              </a:r>
              <a:endParaRPr lang="zh-CN" altLang="en-US" sz="2400" b="1" dirty="0">
                <a:solidFill>
                  <a:schemeClr val="accent5">
                    <a:lumMod val="50000"/>
                  </a:schemeClr>
                </a:solidFill>
                <a:cs typeface="+mn-ea"/>
                <a:sym typeface="+mn-lt"/>
              </a:endParaRPr>
            </a:p>
          </p:txBody>
        </p:sp>
        <p:grpSp>
          <p:nvGrpSpPr>
            <p:cNvPr id="8" name="组合 7"/>
            <p:cNvGrpSpPr/>
            <p:nvPr/>
          </p:nvGrpSpPr>
          <p:grpSpPr>
            <a:xfrm>
              <a:off x="1240971" y="1155241"/>
              <a:ext cx="611891" cy="611891"/>
              <a:chOff x="1240971" y="1155241"/>
              <a:chExt cx="611891" cy="611891"/>
            </a:xfrm>
          </p:grpSpPr>
          <p:sp>
            <p:nvSpPr>
              <p:cNvPr id="7" name="椭圆 6"/>
              <p:cNvSpPr/>
              <p:nvPr/>
            </p:nvSpPr>
            <p:spPr>
              <a:xfrm>
                <a:off x="1240971" y="1155241"/>
                <a:ext cx="611891" cy="611891"/>
              </a:xfrm>
              <a:prstGeom prst="ellips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 name="矩形 9"/>
              <p:cNvSpPr/>
              <p:nvPr/>
            </p:nvSpPr>
            <p:spPr>
              <a:xfrm>
                <a:off x="1350388" y="1155241"/>
                <a:ext cx="418704" cy="584775"/>
              </a:xfrm>
              <a:prstGeom prst="rect">
                <a:avLst/>
              </a:prstGeom>
            </p:spPr>
            <p:txBody>
              <a:bodyPr wrap="none">
                <a:spAutoFit/>
              </a:bodyPr>
              <a:lstStyle/>
              <a:p>
                <a:r>
                  <a:rPr lang="en-US" altLang="zh-CN" sz="3200" b="1" spc="-150" dirty="0">
                    <a:solidFill>
                      <a:schemeClr val="bg1"/>
                    </a:solidFill>
                    <a:cs typeface="+mn-ea"/>
                    <a:sym typeface="+mn-lt"/>
                  </a:rPr>
                  <a:t>2</a:t>
                </a:r>
                <a:endParaRPr lang="zh-CN" altLang="en-US" sz="3200" b="1" spc="-150" dirty="0">
                  <a:solidFill>
                    <a:schemeClr val="bg1"/>
                  </a:solidFill>
                  <a:cs typeface="+mn-ea"/>
                  <a:sym typeface="+mn-lt"/>
                </a:endParaRPr>
              </a:p>
            </p:txBody>
          </p:sp>
        </p:grpSp>
        <p:cxnSp>
          <p:nvCxnSpPr>
            <p:cNvPr id="12" name="直接连接符 11"/>
            <p:cNvCxnSpPr/>
            <p:nvPr/>
          </p:nvCxnSpPr>
          <p:spPr>
            <a:xfrm>
              <a:off x="1808174" y="1760048"/>
              <a:ext cx="9480885" cy="0"/>
            </a:xfrm>
            <a:prstGeom prst="line">
              <a:avLst/>
            </a:prstGeom>
            <a:ln w="12700">
              <a:solidFill>
                <a:schemeClr val="accent5">
                  <a:lumMod val="50000"/>
                </a:schemeClr>
              </a:solidFill>
              <a:prstDash val="dash"/>
              <a:tailEnd type="oval"/>
            </a:ln>
          </p:spPr>
          <p:style>
            <a:lnRef idx="1">
              <a:schemeClr val="accent1"/>
            </a:lnRef>
            <a:fillRef idx="0">
              <a:schemeClr val="accent1"/>
            </a:fillRef>
            <a:effectRef idx="0">
              <a:schemeClr val="accent1"/>
            </a:effectRef>
            <a:fontRef idx="minor">
              <a:schemeClr val="tx1"/>
            </a:fontRef>
          </p:style>
        </p:cxnSp>
      </p:grpSp>
      <p:sp>
        <p:nvSpPr>
          <p:cNvPr id="2" name="矩形 1"/>
          <p:cNvSpPr/>
          <p:nvPr/>
        </p:nvSpPr>
        <p:spPr>
          <a:xfrm>
            <a:off x="1702386" y="1903321"/>
            <a:ext cx="9374906" cy="701346"/>
          </a:xfrm>
          <a:prstGeom prst="rect">
            <a:avLst/>
          </a:prstGeom>
        </p:spPr>
        <p:txBody>
          <a:bodyPr wrap="square">
            <a:spAutoFit/>
          </a:bodyPr>
          <a:lstStyle/>
          <a:p>
            <a:pPr marL="285750" indent="-285750">
              <a:lnSpc>
                <a:spcPct val="130000"/>
              </a:lnSpc>
              <a:buFont typeface="Wingdings" panose="05000000000000000000" pitchFamily="2" charset="2"/>
              <a:buChar char="Ø"/>
            </a:pPr>
            <a:r>
              <a:rPr lang="zh-CN" altLang="en-US" sz="1600" dirty="0">
                <a:cs typeface="+mn-ea"/>
                <a:sym typeface="+mn-lt"/>
              </a:rPr>
              <a:t>直接材料差异中的用量差异由制造车间负责分析，材料报废或损耗,材料 利用率变化等等均为量差原因 ；</a:t>
            </a:r>
            <a:endParaRPr lang="zh-CN" altLang="en-US" sz="1600" dirty="0">
              <a:cs typeface="+mn-ea"/>
              <a:sym typeface="+mn-lt"/>
            </a:endParaRPr>
          </a:p>
        </p:txBody>
      </p:sp>
      <p:grpSp>
        <p:nvGrpSpPr>
          <p:cNvPr id="16" name="组合 15"/>
          <p:cNvGrpSpPr/>
          <p:nvPr/>
        </p:nvGrpSpPr>
        <p:grpSpPr>
          <a:xfrm>
            <a:off x="1962278" y="2760804"/>
            <a:ext cx="9059875" cy="1195070"/>
            <a:chOff x="1962279" y="2760804"/>
            <a:chExt cx="9059875" cy="1195070"/>
          </a:xfrm>
        </p:grpSpPr>
        <p:sp>
          <p:nvSpPr>
            <p:cNvPr id="27" name="矩形: 对角圆角 26"/>
            <p:cNvSpPr/>
            <p:nvPr/>
          </p:nvSpPr>
          <p:spPr>
            <a:xfrm>
              <a:off x="1962279" y="2849118"/>
              <a:ext cx="9059875" cy="805065"/>
            </a:xfrm>
            <a:prstGeom prst="round2DiagRect">
              <a:avLst>
                <a:gd name="adj1" fmla="val 16554"/>
                <a:gd name="adj2" fmla="val 0"/>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4" name="矩形: 对角圆角 23"/>
            <p:cNvSpPr/>
            <p:nvPr/>
          </p:nvSpPr>
          <p:spPr>
            <a:xfrm>
              <a:off x="2084183" y="2760804"/>
              <a:ext cx="804623" cy="893380"/>
            </a:xfrm>
            <a:prstGeom prst="round2DiagRect">
              <a:avLst/>
            </a:prstGeom>
            <a:solidFill>
              <a:schemeClr val="bg1"/>
            </a:solidFill>
            <a:ln w="28575">
              <a:solidFill>
                <a:srgbClr val="1F4E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5" name="矩形 24"/>
            <p:cNvSpPr/>
            <p:nvPr/>
          </p:nvSpPr>
          <p:spPr>
            <a:xfrm>
              <a:off x="2190098" y="2957869"/>
              <a:ext cx="652743" cy="584775"/>
            </a:xfrm>
            <a:prstGeom prst="rect">
              <a:avLst/>
            </a:prstGeom>
          </p:spPr>
          <p:txBody>
            <a:bodyPr wrap="none">
              <a:spAutoFit/>
            </a:bodyPr>
            <a:lstStyle/>
            <a:p>
              <a:r>
                <a:rPr lang="en-US" altLang="zh-CN" sz="3200" b="1" spc="-150" dirty="0">
                  <a:solidFill>
                    <a:srgbClr val="1F4E79"/>
                  </a:solidFill>
                  <a:cs typeface="+mn-ea"/>
                  <a:sym typeface="+mn-lt"/>
                </a:rPr>
                <a:t>01</a:t>
              </a:r>
              <a:endParaRPr lang="en-US" altLang="zh-CN" sz="3200" b="1" spc="-150" dirty="0">
                <a:solidFill>
                  <a:srgbClr val="1F4E79"/>
                </a:solidFill>
                <a:cs typeface="+mn-ea"/>
                <a:sym typeface="+mn-lt"/>
              </a:endParaRPr>
            </a:p>
          </p:txBody>
        </p:sp>
        <p:sp>
          <p:nvSpPr>
            <p:cNvPr id="15" name="矩形 14"/>
            <p:cNvSpPr/>
            <p:nvPr/>
          </p:nvSpPr>
          <p:spPr>
            <a:xfrm>
              <a:off x="3177034" y="2895424"/>
              <a:ext cx="7491095" cy="1060450"/>
            </a:xfrm>
            <a:prstGeom prst="rect">
              <a:avLst/>
            </a:prstGeom>
          </p:spPr>
          <p:txBody>
            <a:bodyPr wrap="square">
              <a:spAutoFit/>
            </a:bodyPr>
            <a:lstStyle/>
            <a:p>
              <a:pPr marL="285750" indent="-285750">
                <a:lnSpc>
                  <a:spcPct val="150000"/>
                </a:lnSpc>
                <a:buFont typeface="Arial" panose="020B0604020202020204" pitchFamily="34" charset="0"/>
                <a:buChar char="•"/>
              </a:pPr>
              <a:r>
                <a:rPr lang="zh-CN" altLang="en-US" sz="1400" dirty="0">
                  <a:solidFill>
                    <a:schemeClr val="bg1"/>
                  </a:solidFill>
                  <a:cs typeface="+mn-ea"/>
                  <a:sym typeface="+mn-lt"/>
                </a:rPr>
                <a:t>直接材料成本差异的计算公式为：</a:t>
              </a:r>
              <a:endParaRPr lang="zh-CN" altLang="en-US" sz="1400" dirty="0">
                <a:solidFill>
                  <a:schemeClr val="bg1"/>
                </a:solidFill>
                <a:cs typeface="+mn-ea"/>
                <a:sym typeface="+mn-lt"/>
              </a:endParaRPr>
            </a:p>
            <a:p>
              <a:pPr marL="285750" indent="-285750">
                <a:lnSpc>
                  <a:spcPct val="150000"/>
                </a:lnSpc>
                <a:buFont typeface="Arial" panose="020B0604020202020204" pitchFamily="34" charset="0"/>
                <a:buChar char="•"/>
              </a:pPr>
              <a:r>
                <a:rPr lang="zh-CN" altLang="en-US" sz="1400" dirty="0">
                  <a:solidFill>
                    <a:schemeClr val="bg1"/>
                  </a:solidFill>
                  <a:cs typeface="+mn-ea"/>
                  <a:sym typeface="+mn-lt"/>
                </a:rPr>
                <a:t>材料成本总差异=实际用量×实际单价-标准用量×标准单价</a:t>
              </a:r>
              <a:br>
                <a:rPr lang="zh-CN" altLang="en-US" sz="1400" dirty="0">
                  <a:solidFill>
                    <a:schemeClr val="bg1"/>
                  </a:solidFill>
                  <a:cs typeface="+mn-ea"/>
                  <a:sym typeface="+mn-lt"/>
                </a:rPr>
              </a:br>
              <a:endParaRPr lang="zh-CN" altLang="en-US" sz="1400" dirty="0">
                <a:solidFill>
                  <a:schemeClr val="bg1"/>
                </a:solidFill>
                <a:cs typeface="+mn-ea"/>
                <a:sym typeface="+mn-lt"/>
              </a:endParaRPr>
            </a:p>
          </p:txBody>
        </p:sp>
      </p:grpSp>
      <p:grpSp>
        <p:nvGrpSpPr>
          <p:cNvPr id="45" name="组合 44"/>
          <p:cNvGrpSpPr/>
          <p:nvPr/>
        </p:nvGrpSpPr>
        <p:grpSpPr>
          <a:xfrm>
            <a:off x="1962278" y="3956099"/>
            <a:ext cx="9059875" cy="893380"/>
            <a:chOff x="1962279" y="2760804"/>
            <a:chExt cx="9059875" cy="893380"/>
          </a:xfrm>
        </p:grpSpPr>
        <p:sp>
          <p:nvSpPr>
            <p:cNvPr id="46" name="矩形: 对角圆角 45"/>
            <p:cNvSpPr/>
            <p:nvPr/>
          </p:nvSpPr>
          <p:spPr>
            <a:xfrm>
              <a:off x="1962279" y="2849118"/>
              <a:ext cx="9059875" cy="805065"/>
            </a:xfrm>
            <a:prstGeom prst="round2DiagRect">
              <a:avLst>
                <a:gd name="adj1" fmla="val 16554"/>
                <a:gd name="adj2" fmla="val 0"/>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7" name="矩形: 对角圆角 46"/>
            <p:cNvSpPr/>
            <p:nvPr/>
          </p:nvSpPr>
          <p:spPr>
            <a:xfrm>
              <a:off x="2084183" y="2760804"/>
              <a:ext cx="804623" cy="893380"/>
            </a:xfrm>
            <a:prstGeom prst="round2DiagRect">
              <a:avLst/>
            </a:prstGeom>
            <a:solidFill>
              <a:schemeClr val="bg1"/>
            </a:solidFill>
            <a:ln w="28575">
              <a:solidFill>
                <a:srgbClr val="1F4E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8" name="矩形 47"/>
            <p:cNvSpPr/>
            <p:nvPr/>
          </p:nvSpPr>
          <p:spPr>
            <a:xfrm>
              <a:off x="2190098" y="2957869"/>
              <a:ext cx="652743" cy="584775"/>
            </a:xfrm>
            <a:prstGeom prst="rect">
              <a:avLst/>
            </a:prstGeom>
          </p:spPr>
          <p:txBody>
            <a:bodyPr wrap="none">
              <a:spAutoFit/>
            </a:bodyPr>
            <a:lstStyle/>
            <a:p>
              <a:r>
                <a:rPr lang="en-US" altLang="zh-CN" sz="3200" b="1" spc="-150" dirty="0">
                  <a:solidFill>
                    <a:srgbClr val="1F4E79"/>
                  </a:solidFill>
                  <a:cs typeface="+mn-ea"/>
                  <a:sym typeface="+mn-lt"/>
                </a:rPr>
                <a:t>02</a:t>
              </a:r>
              <a:endParaRPr lang="en-US" altLang="zh-CN" sz="3200" b="1" spc="-150" dirty="0">
                <a:solidFill>
                  <a:srgbClr val="1F4E79"/>
                </a:solidFill>
                <a:cs typeface="+mn-ea"/>
                <a:sym typeface="+mn-lt"/>
              </a:endParaRPr>
            </a:p>
          </p:txBody>
        </p:sp>
        <p:sp>
          <p:nvSpPr>
            <p:cNvPr id="49" name="矩形 48"/>
            <p:cNvSpPr/>
            <p:nvPr/>
          </p:nvSpPr>
          <p:spPr>
            <a:xfrm>
              <a:off x="3176399" y="3042744"/>
              <a:ext cx="7490460" cy="377411"/>
            </a:xfrm>
            <a:prstGeom prst="rect">
              <a:avLst/>
            </a:prstGeom>
          </p:spPr>
          <p:txBody>
            <a:bodyPr wrap="square">
              <a:spAutoFit/>
            </a:bodyPr>
            <a:lstStyle/>
            <a:p>
              <a:pPr marL="285750" indent="-285750">
                <a:lnSpc>
                  <a:spcPct val="150000"/>
                </a:lnSpc>
                <a:buFont typeface="Arial" panose="020B0604020202020204" pitchFamily="34" charset="0"/>
                <a:buChar char="•"/>
              </a:pPr>
              <a:r>
                <a:rPr lang="zh-CN" altLang="en-US" sz="1400" dirty="0">
                  <a:solidFill>
                    <a:schemeClr val="bg1"/>
                  </a:solidFill>
                  <a:cs typeface="+mn-ea"/>
                  <a:sym typeface="+mn-lt"/>
                </a:rPr>
                <a:t>材料用量差异=（实际用量-标准用量）×标准单价</a:t>
              </a:r>
              <a:endParaRPr lang="zh-CN" altLang="en-US" sz="1400" dirty="0">
                <a:solidFill>
                  <a:schemeClr val="bg1"/>
                </a:solidFill>
                <a:cs typeface="+mn-ea"/>
                <a:sym typeface="+mn-lt"/>
              </a:endParaRPr>
            </a:p>
          </p:txBody>
        </p:sp>
      </p:grpSp>
      <p:grpSp>
        <p:nvGrpSpPr>
          <p:cNvPr id="50" name="组合 49"/>
          <p:cNvGrpSpPr/>
          <p:nvPr/>
        </p:nvGrpSpPr>
        <p:grpSpPr>
          <a:xfrm>
            <a:off x="1962278" y="5151394"/>
            <a:ext cx="9060180" cy="893380"/>
            <a:chOff x="1962279" y="2760804"/>
            <a:chExt cx="9060180" cy="893380"/>
          </a:xfrm>
        </p:grpSpPr>
        <p:sp>
          <p:nvSpPr>
            <p:cNvPr id="51" name="矩形: 对角圆角 50"/>
            <p:cNvSpPr/>
            <p:nvPr/>
          </p:nvSpPr>
          <p:spPr>
            <a:xfrm>
              <a:off x="1962279" y="2849118"/>
              <a:ext cx="9059875" cy="805065"/>
            </a:xfrm>
            <a:prstGeom prst="round2DiagRect">
              <a:avLst>
                <a:gd name="adj1" fmla="val 16554"/>
                <a:gd name="adj2" fmla="val 0"/>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2" name="矩形: 对角圆角 51"/>
            <p:cNvSpPr/>
            <p:nvPr/>
          </p:nvSpPr>
          <p:spPr>
            <a:xfrm>
              <a:off x="2084183" y="2760804"/>
              <a:ext cx="804623" cy="893380"/>
            </a:xfrm>
            <a:prstGeom prst="round2DiagRect">
              <a:avLst/>
            </a:prstGeom>
            <a:solidFill>
              <a:schemeClr val="bg1"/>
            </a:solidFill>
            <a:ln w="28575">
              <a:solidFill>
                <a:srgbClr val="1F4E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3" name="矩形 52"/>
            <p:cNvSpPr/>
            <p:nvPr/>
          </p:nvSpPr>
          <p:spPr>
            <a:xfrm>
              <a:off x="2190098" y="2957869"/>
              <a:ext cx="652743" cy="584775"/>
            </a:xfrm>
            <a:prstGeom prst="rect">
              <a:avLst/>
            </a:prstGeom>
          </p:spPr>
          <p:txBody>
            <a:bodyPr wrap="none">
              <a:spAutoFit/>
            </a:bodyPr>
            <a:lstStyle/>
            <a:p>
              <a:r>
                <a:rPr lang="en-US" altLang="zh-CN" sz="3200" b="1" spc="-150" dirty="0">
                  <a:solidFill>
                    <a:srgbClr val="1F4E79"/>
                  </a:solidFill>
                  <a:cs typeface="+mn-ea"/>
                  <a:sym typeface="+mn-lt"/>
                </a:rPr>
                <a:t>03</a:t>
              </a:r>
              <a:endParaRPr lang="en-US" altLang="zh-CN" sz="3200" b="1" spc="-150" dirty="0">
                <a:solidFill>
                  <a:srgbClr val="1F4E79"/>
                </a:solidFill>
                <a:cs typeface="+mn-ea"/>
                <a:sym typeface="+mn-lt"/>
              </a:endParaRPr>
            </a:p>
          </p:txBody>
        </p:sp>
        <p:sp>
          <p:nvSpPr>
            <p:cNvPr id="54" name="矩形 53"/>
            <p:cNvSpPr/>
            <p:nvPr/>
          </p:nvSpPr>
          <p:spPr>
            <a:xfrm>
              <a:off x="3176399" y="3000834"/>
              <a:ext cx="7846060" cy="377411"/>
            </a:xfrm>
            <a:prstGeom prst="rect">
              <a:avLst/>
            </a:prstGeom>
          </p:spPr>
          <p:txBody>
            <a:bodyPr wrap="square">
              <a:spAutoFit/>
            </a:bodyPr>
            <a:lstStyle/>
            <a:p>
              <a:pPr marL="285750" indent="-285750">
                <a:lnSpc>
                  <a:spcPct val="150000"/>
                </a:lnSpc>
                <a:buFont typeface="Arial" panose="020B0604020202020204" pitchFamily="34" charset="0"/>
                <a:buChar char="•"/>
              </a:pPr>
              <a:r>
                <a:rPr lang="zh-CN" altLang="en-US" sz="1400" dirty="0">
                  <a:solidFill>
                    <a:schemeClr val="bg1"/>
                  </a:solidFill>
                  <a:cs typeface="+mn-ea"/>
                  <a:sym typeface="+mn-lt"/>
                </a:rPr>
                <a:t>材料价格差异=（实际单价-标准单价）×实际用量</a:t>
              </a:r>
              <a:endParaRPr lang="zh-CN" altLang="en-US" sz="1400" dirty="0">
                <a:solidFill>
                  <a:schemeClr val="bg1"/>
                </a:solidFill>
                <a:cs typeface="+mn-ea"/>
                <a:sym typeface="+mn-lt"/>
              </a:endParaRPr>
            </a:p>
          </p:txBody>
        </p:sp>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1000"/>
                                        <p:tgtEl>
                                          <p:spTgt spid="16"/>
                                        </p:tgtEl>
                                      </p:cBhvr>
                                    </p:animEffect>
                                    <p:anim calcmode="lin" valueType="num">
                                      <p:cBhvr>
                                        <p:cTn id="23" dur="1000" fill="hold"/>
                                        <p:tgtEl>
                                          <p:spTgt spid="16"/>
                                        </p:tgtEl>
                                        <p:attrNameLst>
                                          <p:attrName>ppt_x</p:attrName>
                                        </p:attrNameLst>
                                      </p:cBhvr>
                                      <p:tavLst>
                                        <p:tav tm="0">
                                          <p:val>
                                            <p:strVal val="#ppt_x"/>
                                          </p:val>
                                        </p:tav>
                                        <p:tav tm="100000">
                                          <p:val>
                                            <p:strVal val="#ppt_x"/>
                                          </p:val>
                                        </p:tav>
                                      </p:tavLst>
                                    </p:anim>
                                    <p:anim calcmode="lin" valueType="num">
                                      <p:cBhvr>
                                        <p:cTn id="24" dur="1000" fill="hold"/>
                                        <p:tgtEl>
                                          <p:spTgt spid="16"/>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45"/>
                                        </p:tgtEl>
                                        <p:attrNameLst>
                                          <p:attrName>style.visibility</p:attrName>
                                        </p:attrNameLst>
                                      </p:cBhvr>
                                      <p:to>
                                        <p:strVal val="visible"/>
                                      </p:to>
                                    </p:set>
                                    <p:animEffect transition="in" filter="fade">
                                      <p:cBhvr>
                                        <p:cTn id="27" dur="1000"/>
                                        <p:tgtEl>
                                          <p:spTgt spid="45"/>
                                        </p:tgtEl>
                                      </p:cBhvr>
                                    </p:animEffect>
                                    <p:anim calcmode="lin" valueType="num">
                                      <p:cBhvr>
                                        <p:cTn id="28" dur="1000" fill="hold"/>
                                        <p:tgtEl>
                                          <p:spTgt spid="45"/>
                                        </p:tgtEl>
                                        <p:attrNameLst>
                                          <p:attrName>ppt_x</p:attrName>
                                        </p:attrNameLst>
                                      </p:cBhvr>
                                      <p:tavLst>
                                        <p:tav tm="0">
                                          <p:val>
                                            <p:strVal val="#ppt_x"/>
                                          </p:val>
                                        </p:tav>
                                        <p:tav tm="100000">
                                          <p:val>
                                            <p:strVal val="#ppt_x"/>
                                          </p:val>
                                        </p:tav>
                                      </p:tavLst>
                                    </p:anim>
                                    <p:anim calcmode="lin" valueType="num">
                                      <p:cBhvr>
                                        <p:cTn id="29" dur="1000" fill="hold"/>
                                        <p:tgtEl>
                                          <p:spTgt spid="45"/>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fade">
                                      <p:cBhvr>
                                        <p:cTn id="32" dur="1000"/>
                                        <p:tgtEl>
                                          <p:spTgt spid="50"/>
                                        </p:tgtEl>
                                      </p:cBhvr>
                                    </p:animEffect>
                                    <p:anim calcmode="lin" valueType="num">
                                      <p:cBhvr>
                                        <p:cTn id="33" dur="1000" fill="hold"/>
                                        <p:tgtEl>
                                          <p:spTgt spid="50"/>
                                        </p:tgtEl>
                                        <p:attrNameLst>
                                          <p:attrName>ppt_x</p:attrName>
                                        </p:attrNameLst>
                                      </p:cBhvr>
                                      <p:tavLst>
                                        <p:tav tm="0">
                                          <p:val>
                                            <p:strVal val="#ppt_x"/>
                                          </p:val>
                                        </p:tav>
                                        <p:tav tm="100000">
                                          <p:val>
                                            <p:strVal val="#ppt_x"/>
                                          </p:val>
                                        </p:tav>
                                      </p:tavLst>
                                    </p:anim>
                                    <p:anim calcmode="lin" valueType="num">
                                      <p:cBhvr>
                                        <p:cTn id="34"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370060" y="231845"/>
            <a:ext cx="2506980" cy="583565"/>
          </a:xfrm>
          <a:prstGeom prst="rect">
            <a:avLst/>
          </a:prstGeom>
        </p:spPr>
        <p:txBody>
          <a:bodyPr wrap="none">
            <a:spAutoFit/>
          </a:bodyPr>
          <a:lstStyle/>
          <a:p>
            <a:pPr algn="l"/>
            <a:r>
              <a:rPr lang="zh-CN" altLang="en-US" sz="3200" b="1" spc="-150" dirty="0">
                <a:solidFill>
                  <a:schemeClr val="accent5">
                    <a:lumMod val="50000"/>
                  </a:schemeClr>
                </a:solidFill>
                <a:cs typeface="+mn-ea"/>
                <a:sym typeface="+mn-lt"/>
              </a:rPr>
              <a:t>标准成本控制</a:t>
            </a:r>
            <a:endParaRPr lang="zh-CN" altLang="en-US" sz="3200" b="1" spc="-150" dirty="0">
              <a:solidFill>
                <a:schemeClr val="accent5">
                  <a:lumMod val="50000"/>
                </a:schemeClr>
              </a:solidFill>
              <a:cs typeface="+mn-ea"/>
              <a:sym typeface="+mn-lt"/>
            </a:endParaRPr>
          </a:p>
        </p:txBody>
      </p:sp>
      <p:sp>
        <p:nvSpPr>
          <p:cNvPr id="2" name="箭头: 五边形 1"/>
          <p:cNvSpPr/>
          <p:nvPr/>
        </p:nvSpPr>
        <p:spPr>
          <a:xfrm>
            <a:off x="1383030" y="1961515"/>
            <a:ext cx="4638040" cy="1049655"/>
          </a:xfrm>
          <a:prstGeom prst="homePlat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mn-ea"/>
              <a:sym typeface="+mn-lt"/>
            </a:endParaRPr>
          </a:p>
        </p:txBody>
      </p:sp>
      <p:sp>
        <p:nvSpPr>
          <p:cNvPr id="10" name="箭头: 五边形 9"/>
          <p:cNvSpPr/>
          <p:nvPr/>
        </p:nvSpPr>
        <p:spPr>
          <a:xfrm flipH="1">
            <a:off x="5582920" y="2552065"/>
            <a:ext cx="4638040" cy="1049655"/>
          </a:xfrm>
          <a:prstGeom prst="homePlat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mn-ea"/>
              <a:sym typeface="+mn-lt"/>
            </a:endParaRPr>
          </a:p>
        </p:txBody>
      </p:sp>
      <p:sp>
        <p:nvSpPr>
          <p:cNvPr id="11" name="箭头: 五边形 10"/>
          <p:cNvSpPr/>
          <p:nvPr/>
        </p:nvSpPr>
        <p:spPr>
          <a:xfrm>
            <a:off x="1383030" y="3133725"/>
            <a:ext cx="4638040" cy="1049655"/>
          </a:xfrm>
          <a:prstGeom prst="homePlat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mn-ea"/>
              <a:sym typeface="+mn-lt"/>
            </a:endParaRPr>
          </a:p>
        </p:txBody>
      </p:sp>
      <p:sp>
        <p:nvSpPr>
          <p:cNvPr id="12" name="箭头: 五边形 11"/>
          <p:cNvSpPr/>
          <p:nvPr/>
        </p:nvSpPr>
        <p:spPr>
          <a:xfrm flipH="1">
            <a:off x="5574030" y="3733165"/>
            <a:ext cx="4638040" cy="1049655"/>
          </a:xfrm>
          <a:prstGeom prst="homePlat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mn-ea"/>
              <a:sym typeface="+mn-lt"/>
            </a:endParaRPr>
          </a:p>
        </p:txBody>
      </p:sp>
      <p:sp>
        <p:nvSpPr>
          <p:cNvPr id="13" name="箭头: 五边形 12"/>
          <p:cNvSpPr/>
          <p:nvPr/>
        </p:nvSpPr>
        <p:spPr>
          <a:xfrm>
            <a:off x="1383030" y="4317365"/>
            <a:ext cx="4638040" cy="1049655"/>
          </a:xfrm>
          <a:prstGeom prst="homePlat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mn-ea"/>
              <a:sym typeface="+mn-lt"/>
            </a:endParaRPr>
          </a:p>
        </p:txBody>
      </p:sp>
      <p:sp>
        <p:nvSpPr>
          <p:cNvPr id="16" name="矩形 15"/>
          <p:cNvSpPr/>
          <p:nvPr/>
        </p:nvSpPr>
        <p:spPr>
          <a:xfrm>
            <a:off x="1822450" y="2054225"/>
            <a:ext cx="3448050" cy="787523"/>
          </a:xfrm>
          <a:prstGeom prst="rect">
            <a:avLst/>
          </a:prstGeom>
        </p:spPr>
        <p:txBody>
          <a:bodyPr wrap="square">
            <a:spAutoFit/>
          </a:bodyPr>
          <a:lstStyle/>
          <a:p>
            <a:pPr algn="l" fontAlgn="auto">
              <a:lnSpc>
                <a:spcPct val="150000"/>
              </a:lnSpc>
            </a:pPr>
            <a:r>
              <a:rPr lang="zh-CN" altLang="en-US" sz="1600" b="1" dirty="0">
                <a:solidFill>
                  <a:schemeClr val="bg1"/>
                </a:solidFill>
                <a:cs typeface="+mn-ea"/>
                <a:sym typeface="+mn-lt"/>
              </a:rPr>
              <a:t>对实际发生的各项成本按预定的标准加以控制。</a:t>
            </a:r>
            <a:endParaRPr lang="zh-CN" altLang="en-US" sz="1600" b="1" dirty="0">
              <a:solidFill>
                <a:schemeClr val="bg1"/>
              </a:solidFill>
              <a:cs typeface="+mn-ea"/>
              <a:sym typeface="+mn-lt"/>
            </a:endParaRPr>
          </a:p>
        </p:txBody>
      </p:sp>
      <p:sp>
        <p:nvSpPr>
          <p:cNvPr id="3" name="箭头: 五边形 9"/>
          <p:cNvSpPr/>
          <p:nvPr/>
        </p:nvSpPr>
        <p:spPr>
          <a:xfrm flipH="1">
            <a:off x="5574665" y="1377315"/>
            <a:ext cx="4638040" cy="1049655"/>
          </a:xfrm>
          <a:prstGeom prst="homePlat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mn-ea"/>
              <a:sym typeface="+mn-lt"/>
            </a:endParaRPr>
          </a:p>
        </p:txBody>
      </p:sp>
      <p:sp>
        <p:nvSpPr>
          <p:cNvPr id="4" name="箭头: 五边形 9"/>
          <p:cNvSpPr/>
          <p:nvPr/>
        </p:nvSpPr>
        <p:spPr>
          <a:xfrm flipH="1">
            <a:off x="5574665" y="4914900"/>
            <a:ext cx="4638040" cy="1049655"/>
          </a:xfrm>
          <a:prstGeom prst="homePlat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mn-ea"/>
              <a:sym typeface="+mn-lt"/>
            </a:endParaRPr>
          </a:p>
        </p:txBody>
      </p:sp>
      <p:sp>
        <p:nvSpPr>
          <p:cNvPr id="7" name="矩形 6"/>
          <p:cNvSpPr/>
          <p:nvPr/>
        </p:nvSpPr>
        <p:spPr>
          <a:xfrm>
            <a:off x="6257290" y="3782060"/>
            <a:ext cx="3697605" cy="787523"/>
          </a:xfrm>
          <a:prstGeom prst="rect">
            <a:avLst/>
          </a:prstGeom>
        </p:spPr>
        <p:txBody>
          <a:bodyPr wrap="square">
            <a:spAutoFit/>
          </a:bodyPr>
          <a:lstStyle/>
          <a:p>
            <a:pPr algn="l" fontAlgn="auto">
              <a:lnSpc>
                <a:spcPct val="150000"/>
              </a:lnSpc>
            </a:pPr>
            <a:r>
              <a:rPr lang="zh-CN" altLang="en-US" sz="1600" b="1" dirty="0">
                <a:solidFill>
                  <a:schemeClr val="bg1"/>
                </a:solidFill>
                <a:cs typeface="+mn-ea"/>
                <a:sym typeface="+mn-lt"/>
              </a:rPr>
              <a:t>对于变动成本，通常可按单位产品确定正常差异的合理范围进行监控。</a:t>
            </a:r>
            <a:endParaRPr lang="zh-CN" altLang="en-US" sz="1600" b="1" dirty="0">
              <a:solidFill>
                <a:schemeClr val="bg1"/>
              </a:solidFill>
              <a:cs typeface="+mn-ea"/>
              <a:sym typeface="+mn-lt"/>
            </a:endParaRPr>
          </a:p>
        </p:txBody>
      </p:sp>
      <p:sp>
        <p:nvSpPr>
          <p:cNvPr id="8" name="矩形 7"/>
          <p:cNvSpPr/>
          <p:nvPr/>
        </p:nvSpPr>
        <p:spPr>
          <a:xfrm>
            <a:off x="6257290" y="2662555"/>
            <a:ext cx="3697605" cy="787523"/>
          </a:xfrm>
          <a:prstGeom prst="rect">
            <a:avLst/>
          </a:prstGeom>
        </p:spPr>
        <p:txBody>
          <a:bodyPr wrap="square">
            <a:spAutoFit/>
          </a:bodyPr>
          <a:lstStyle/>
          <a:p>
            <a:pPr algn="l" fontAlgn="auto">
              <a:lnSpc>
                <a:spcPct val="150000"/>
              </a:lnSpc>
            </a:pPr>
            <a:r>
              <a:rPr lang="zh-CN" altLang="en-US" sz="1600" b="1" dirty="0">
                <a:solidFill>
                  <a:schemeClr val="bg1"/>
                </a:solidFill>
                <a:cs typeface="+mn-ea"/>
                <a:sym typeface="+mn-lt"/>
              </a:rPr>
              <a:t>集中在属于不正常的、不符合常规的关键性差异上。</a:t>
            </a:r>
            <a:endParaRPr lang="zh-CN" altLang="en-US" sz="1600" b="1" dirty="0">
              <a:solidFill>
                <a:schemeClr val="bg1"/>
              </a:solidFill>
              <a:cs typeface="+mn-ea"/>
              <a:sym typeface="+mn-lt"/>
            </a:endParaRPr>
          </a:p>
        </p:txBody>
      </p:sp>
      <p:sp>
        <p:nvSpPr>
          <p:cNvPr id="14" name="矩形 13"/>
          <p:cNvSpPr/>
          <p:nvPr/>
        </p:nvSpPr>
        <p:spPr>
          <a:xfrm>
            <a:off x="1822450" y="3011170"/>
            <a:ext cx="3448050" cy="1198880"/>
          </a:xfrm>
          <a:prstGeom prst="rect">
            <a:avLst/>
          </a:prstGeom>
        </p:spPr>
        <p:txBody>
          <a:bodyPr wrap="square">
            <a:spAutoFit/>
          </a:bodyPr>
          <a:lstStyle/>
          <a:p>
            <a:pPr algn="l" fontAlgn="auto">
              <a:lnSpc>
                <a:spcPct val="150000"/>
              </a:lnSpc>
            </a:pPr>
            <a:r>
              <a:rPr lang="zh-CN" altLang="en-US" sz="1600" b="1" dirty="0">
                <a:solidFill>
                  <a:schemeClr val="bg1"/>
                </a:solidFill>
                <a:cs typeface="+mn-ea"/>
                <a:sym typeface="+mn-lt"/>
              </a:rPr>
              <a:t>要追根寻源，分析其发生的原因，并及时反馈给有关责任单位，迅速采取措施，及时消除不利因素的影响。</a:t>
            </a:r>
            <a:endParaRPr lang="zh-CN" altLang="en-US" sz="1600" b="1" dirty="0">
              <a:solidFill>
                <a:schemeClr val="bg1"/>
              </a:solidFill>
              <a:cs typeface="+mn-ea"/>
              <a:sym typeface="+mn-lt"/>
            </a:endParaRPr>
          </a:p>
        </p:txBody>
      </p:sp>
      <p:sp>
        <p:nvSpPr>
          <p:cNvPr id="15" name="矩形 14"/>
          <p:cNvSpPr/>
          <p:nvPr/>
        </p:nvSpPr>
        <p:spPr>
          <a:xfrm>
            <a:off x="1822450" y="4406900"/>
            <a:ext cx="3448050" cy="787523"/>
          </a:xfrm>
          <a:prstGeom prst="rect">
            <a:avLst/>
          </a:prstGeom>
        </p:spPr>
        <p:txBody>
          <a:bodyPr wrap="square">
            <a:spAutoFit/>
          </a:bodyPr>
          <a:lstStyle/>
          <a:p>
            <a:pPr algn="l" fontAlgn="auto">
              <a:lnSpc>
                <a:spcPct val="150000"/>
              </a:lnSpc>
            </a:pPr>
            <a:r>
              <a:rPr lang="zh-CN" altLang="en-US" sz="1600" b="1" dirty="0">
                <a:solidFill>
                  <a:schemeClr val="bg1"/>
                </a:solidFill>
                <a:cs typeface="+mn-ea"/>
                <a:sym typeface="+mn-lt"/>
              </a:rPr>
              <a:t>对于固定成本，通常可按成本总额确定正常差异的合理范围进行监控。</a:t>
            </a:r>
            <a:endParaRPr lang="zh-CN" altLang="en-US" sz="1600" b="1" dirty="0">
              <a:solidFill>
                <a:schemeClr val="bg1"/>
              </a:solidFill>
              <a:cs typeface="+mn-ea"/>
              <a:sym typeface="+mn-lt"/>
            </a:endParaRPr>
          </a:p>
        </p:txBody>
      </p:sp>
      <p:sp>
        <p:nvSpPr>
          <p:cNvPr id="17" name="矩形 16"/>
          <p:cNvSpPr/>
          <p:nvPr/>
        </p:nvSpPr>
        <p:spPr>
          <a:xfrm>
            <a:off x="6277610" y="4799965"/>
            <a:ext cx="3697605" cy="1198880"/>
          </a:xfrm>
          <a:prstGeom prst="rect">
            <a:avLst/>
          </a:prstGeom>
        </p:spPr>
        <p:txBody>
          <a:bodyPr wrap="square">
            <a:spAutoFit/>
          </a:bodyPr>
          <a:lstStyle/>
          <a:p>
            <a:pPr algn="l" fontAlgn="auto">
              <a:lnSpc>
                <a:spcPct val="150000"/>
              </a:lnSpc>
            </a:pPr>
            <a:r>
              <a:rPr lang="zh-CN" altLang="en-US" sz="1600" b="1" dirty="0">
                <a:solidFill>
                  <a:schemeClr val="bg1"/>
                </a:solidFill>
                <a:cs typeface="+mn-ea"/>
                <a:sym typeface="+mn-lt"/>
              </a:rPr>
              <a:t>控制范围一般可根据企业产品成本的历史资料和企业的利润目标等进行估计测算。 </a:t>
            </a:r>
            <a:endParaRPr lang="zh-CN" altLang="en-US" sz="1600" b="1" dirty="0">
              <a:solidFill>
                <a:schemeClr val="bg1"/>
              </a:solidFill>
              <a:cs typeface="+mn-ea"/>
              <a:sym typeface="+mn-lt"/>
            </a:endParaRPr>
          </a:p>
        </p:txBody>
      </p:sp>
      <p:sp>
        <p:nvSpPr>
          <p:cNvPr id="20" name="矩形 19"/>
          <p:cNvSpPr/>
          <p:nvPr/>
        </p:nvSpPr>
        <p:spPr>
          <a:xfrm>
            <a:off x="6277610" y="1487170"/>
            <a:ext cx="3697605" cy="787523"/>
          </a:xfrm>
          <a:prstGeom prst="rect">
            <a:avLst/>
          </a:prstGeom>
        </p:spPr>
        <p:txBody>
          <a:bodyPr wrap="square">
            <a:spAutoFit/>
          </a:bodyPr>
          <a:lstStyle/>
          <a:p>
            <a:pPr algn="l" fontAlgn="auto">
              <a:lnSpc>
                <a:spcPct val="150000"/>
              </a:lnSpc>
            </a:pPr>
            <a:r>
              <a:rPr lang="zh-CN" altLang="en-US" sz="1600" b="1" dirty="0">
                <a:solidFill>
                  <a:schemeClr val="bg1"/>
                </a:solidFill>
                <a:cs typeface="+mn-ea"/>
                <a:sym typeface="+mn-lt"/>
              </a:rPr>
              <a:t>为了提高成本控制的工作效率，必须按例外管理原则把控制重点。</a:t>
            </a:r>
            <a:endParaRPr lang="en-US" altLang="zh-CN" sz="1600" b="1" dirty="0">
              <a:solidFill>
                <a:schemeClr val="bg1"/>
              </a:solidFill>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barn(inVertical)">
                                      <p:cBhvr>
                                        <p:cTn id="13" dur="500"/>
                                        <p:tgtEl>
                                          <p:spTgt spid="10"/>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barn(inVertical)">
                                      <p:cBhvr>
                                        <p:cTn id="16" dur="500"/>
                                        <p:tgtEl>
                                          <p:spTgt spid="11"/>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barn(inVertical)">
                                      <p:cBhvr>
                                        <p:cTn id="19" dur="500"/>
                                        <p:tgtEl>
                                          <p:spTgt spid="12"/>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barn(inVertical)">
                                      <p:cBhvr>
                                        <p:cTn id="22" dur="500"/>
                                        <p:tgtEl>
                                          <p:spTgt spid="13"/>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barn(inVertical)">
                                      <p:cBhvr>
                                        <p:cTn id="25" dur="500"/>
                                        <p:tgtEl>
                                          <p:spTgt spid="16"/>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barn(inVertical)">
                                      <p:cBhvr>
                                        <p:cTn id="28" dur="500"/>
                                        <p:tgtEl>
                                          <p:spTgt spid="3"/>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barn(inVertical)">
                                      <p:cBhvr>
                                        <p:cTn id="31" dur="500"/>
                                        <p:tgtEl>
                                          <p:spTgt spid="4"/>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barn(inVertical)">
                                      <p:cBhvr>
                                        <p:cTn id="34" dur="500"/>
                                        <p:tgtEl>
                                          <p:spTgt spid="7"/>
                                        </p:tgtEl>
                                      </p:cBhvr>
                                    </p:animEffect>
                                  </p:childTnLst>
                                </p:cTn>
                              </p:par>
                              <p:par>
                                <p:cTn id="35" presetID="16" presetClass="entr" presetSubtype="21" fill="hold" grpId="0" nodeType="with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barn(inVertical)">
                                      <p:cBhvr>
                                        <p:cTn id="37" dur="500"/>
                                        <p:tgtEl>
                                          <p:spTgt spid="8"/>
                                        </p:tgtEl>
                                      </p:cBhvr>
                                    </p:animEffect>
                                  </p:childTnLst>
                                </p:cTn>
                              </p:par>
                              <p:par>
                                <p:cTn id="38" presetID="16" presetClass="entr" presetSubtype="21" fill="hold" grpId="0" nodeType="with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barn(inVertical)">
                                      <p:cBhvr>
                                        <p:cTn id="40" dur="500"/>
                                        <p:tgtEl>
                                          <p:spTgt spid="14"/>
                                        </p:tgtEl>
                                      </p:cBhvr>
                                    </p:animEffect>
                                  </p:childTnLst>
                                </p:cTn>
                              </p:par>
                              <p:par>
                                <p:cTn id="41" presetID="16" presetClass="entr" presetSubtype="21"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barn(inVertical)">
                                      <p:cBhvr>
                                        <p:cTn id="43" dur="500"/>
                                        <p:tgtEl>
                                          <p:spTgt spid="15"/>
                                        </p:tgtEl>
                                      </p:cBhvr>
                                    </p:animEffect>
                                  </p:childTnLst>
                                </p:cTn>
                              </p:par>
                              <p:par>
                                <p:cTn id="44" presetID="16" presetClass="entr" presetSubtype="21"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barn(inVertical)">
                                      <p:cBhvr>
                                        <p:cTn id="46" dur="500"/>
                                        <p:tgtEl>
                                          <p:spTgt spid="17"/>
                                        </p:tgtEl>
                                      </p:cBhvr>
                                    </p:animEffect>
                                  </p:childTnLst>
                                </p:cTn>
                              </p:par>
                              <p:par>
                                <p:cTn id="47" presetID="16" presetClass="entr" presetSubtype="21" fill="hold" grpId="0" nodeType="with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barn(inVertical)">
                                      <p:cBhvr>
                                        <p:cTn id="4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animBg="1"/>
      <p:bldP spid="10" grpId="0" animBg="1"/>
      <p:bldP spid="11" grpId="0" animBg="1"/>
      <p:bldP spid="12" grpId="0" animBg="1"/>
      <p:bldP spid="13" grpId="0" animBg="1"/>
      <p:bldP spid="16" grpId="0"/>
      <p:bldP spid="3" grpId="0" animBg="1"/>
      <p:bldP spid="4" grpId="0" animBg="1"/>
      <p:bldP spid="7" grpId="0"/>
      <p:bldP spid="8" grpId="0"/>
      <p:bldP spid="14" grpId="0"/>
      <p:bldP spid="15" grpId="0"/>
      <p:bldP spid="17" grpId="0"/>
      <p:bldP spid="20"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370060" y="231845"/>
            <a:ext cx="2894330" cy="583565"/>
          </a:xfrm>
          <a:prstGeom prst="rect">
            <a:avLst/>
          </a:prstGeom>
        </p:spPr>
        <p:txBody>
          <a:bodyPr wrap="none">
            <a:spAutoFit/>
          </a:bodyPr>
          <a:lstStyle/>
          <a:p>
            <a:pPr algn="l"/>
            <a:r>
              <a:rPr lang="zh-CN" altLang="en-US" sz="3200" b="1" spc="-150" dirty="0">
                <a:solidFill>
                  <a:schemeClr val="accent5">
                    <a:lumMod val="50000"/>
                  </a:schemeClr>
                </a:solidFill>
                <a:cs typeface="+mn-ea"/>
                <a:sym typeface="+mn-lt"/>
              </a:rPr>
              <a:t>责任成本控制法</a:t>
            </a:r>
            <a:endParaRPr lang="zh-CN" altLang="en-US" sz="3200" b="1" spc="-150" dirty="0">
              <a:solidFill>
                <a:schemeClr val="accent5">
                  <a:lumMod val="50000"/>
                </a:schemeClr>
              </a:solidFill>
              <a:cs typeface="+mn-ea"/>
              <a:sym typeface="+mn-lt"/>
            </a:endParaRPr>
          </a:p>
        </p:txBody>
      </p:sp>
      <p:graphicFrame>
        <p:nvGraphicFramePr>
          <p:cNvPr id="1395749" name="Group 2085"/>
          <p:cNvGraphicFramePr>
            <a:graphicFrameLocks noGrp="1"/>
          </p:cNvGraphicFramePr>
          <p:nvPr>
            <p:custDataLst>
              <p:tags r:id="rId1"/>
            </p:custDataLst>
          </p:nvPr>
        </p:nvGraphicFramePr>
        <p:xfrm>
          <a:off x="782321" y="1499235"/>
          <a:ext cx="10718801" cy="4511475"/>
        </p:xfrm>
        <a:graphic>
          <a:graphicData uri="http://schemas.openxmlformats.org/drawingml/2006/table">
            <a:tbl>
              <a:tblPr/>
              <a:tblGrid>
                <a:gridCol w="1390547"/>
                <a:gridCol w="3263923"/>
                <a:gridCol w="2336892"/>
                <a:gridCol w="3727439"/>
              </a:tblGrid>
              <a:tr h="960013">
                <a:tc>
                  <a:txBody>
                    <a:bodyPr/>
                    <a:lstStyle>
                      <a:lvl1pPr algn="l">
                        <a:defRPr kumimoji="1" sz="2400">
                          <a:solidFill>
                            <a:schemeClr val="tx1"/>
                          </a:solidFill>
                          <a:latin typeface="Times New Roman" panose="02020603050405020304" pitchFamily="18" charset="0"/>
                          <a:ea typeface="宋体" panose="02010600030101010101" pitchFamily="2" charset="-122"/>
                        </a:defRPr>
                      </a:lvl1pPr>
                      <a:lvl2pPr indent="-113030" algn="l">
                        <a:defRPr kumimoji="1" sz="2400">
                          <a:solidFill>
                            <a:schemeClr val="tx1"/>
                          </a:solidFill>
                          <a:latin typeface="Times New Roman" panose="02020603050405020304" pitchFamily="18" charset="0"/>
                          <a:ea typeface="宋体" panose="02010600030101010101" pitchFamily="2" charset="-122"/>
                        </a:defRPr>
                      </a:lvl2pPr>
                      <a:lvl3pPr indent="-220980" algn="l">
                        <a:defRPr kumimoji="1" sz="2400">
                          <a:solidFill>
                            <a:schemeClr val="tx1"/>
                          </a:solidFill>
                          <a:latin typeface="Times New Roman" panose="02020603050405020304" pitchFamily="18" charset="0"/>
                          <a:ea typeface="宋体" panose="02010600030101010101" pitchFamily="2" charset="-122"/>
                        </a:defRPr>
                      </a:lvl3pPr>
                      <a:lvl4pPr indent="-382905" algn="l">
                        <a:defRPr kumimoji="1" sz="2400">
                          <a:solidFill>
                            <a:schemeClr val="tx1"/>
                          </a:solidFill>
                          <a:latin typeface="Times New Roman" panose="02020603050405020304" pitchFamily="18" charset="0"/>
                          <a:ea typeface="宋体" panose="02010600030101010101" pitchFamily="2" charset="-122"/>
                        </a:defRPr>
                      </a:lvl4pPr>
                      <a:lvl5pPr indent="-546100" algn="l">
                        <a:defRPr kumimoji="1" sz="2400">
                          <a:solidFill>
                            <a:schemeClr val="tx1"/>
                          </a:solidFill>
                          <a:latin typeface="Times New Roman" panose="02020603050405020304" pitchFamily="18" charset="0"/>
                          <a:ea typeface="宋体" panose="02010600030101010101" pitchFamily="2" charset="-122"/>
                        </a:defRPr>
                      </a:lvl5pPr>
                      <a:lvl6pPr indent="-546100" fontAlgn="base">
                        <a:lnSpc>
                          <a:spcPct val="150000"/>
                        </a:lnSpc>
                        <a:spcBef>
                          <a:spcPct val="2000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indent="-546100" fontAlgn="base">
                        <a:lnSpc>
                          <a:spcPct val="150000"/>
                        </a:lnSpc>
                        <a:spcBef>
                          <a:spcPct val="2000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indent="-546100" fontAlgn="base">
                        <a:lnSpc>
                          <a:spcPct val="150000"/>
                        </a:lnSpc>
                        <a:spcBef>
                          <a:spcPct val="2000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indent="-546100" fontAlgn="base">
                        <a:lnSpc>
                          <a:spcPct val="150000"/>
                        </a:lnSpc>
                        <a:spcBef>
                          <a:spcPct val="2000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marR="0" lvl="0" indent="0" algn="ctr" defTabSz="914400" rtl="0" eaLnBrk="1" fontAlgn="base" latinLnBrk="0" hangingPunct="1">
                        <a:lnSpc>
                          <a:spcPct val="120000"/>
                        </a:lnSpc>
                        <a:spcBef>
                          <a:spcPts val="0"/>
                        </a:spcBef>
                        <a:spcAft>
                          <a:spcPts val="0"/>
                        </a:spcAft>
                        <a:buClrTx/>
                        <a:buSzTx/>
                        <a:buFontTx/>
                        <a:buNone/>
                      </a:pPr>
                      <a:r>
                        <a:rPr lang="zh-CN" altLang="en-US" sz="1900" b="1" spc="130" dirty="0">
                          <a:solidFill>
                            <a:srgbClr val="FFFFFF"/>
                          </a:solidFill>
                          <a:latin typeface="+mn-lt"/>
                          <a:ea typeface="+mn-ea"/>
                          <a:cs typeface="+mn-ea"/>
                          <a:sym typeface="+mn-lt"/>
                        </a:rPr>
                        <a:t>责任中心</a:t>
                      </a:r>
                      <a:endParaRPr lang="zh-CN" altLang="en-US" sz="1900" b="1" spc="130" dirty="0">
                        <a:solidFill>
                          <a:srgbClr val="FFFFFF"/>
                        </a:solidFill>
                        <a:latin typeface="+mn-lt"/>
                        <a:ea typeface="+mn-ea"/>
                        <a:cs typeface="+mn-ea"/>
                        <a:sym typeface="+mn-lt"/>
                      </a:endParaRPr>
                    </a:p>
                  </a:txBody>
                  <a:tcPr marL="215900" marR="215900" marT="133350" marB="133350" anchor="ctr" horzOverflow="overflow">
                    <a:lnL w="19050" cap="rnd">
                      <a:solidFill>
                        <a:srgbClr val="144D73"/>
                      </a:solidFill>
                      <a:prstDash val="solid"/>
                    </a:lnL>
                    <a:lnR w="3175">
                      <a:solidFill>
                        <a:srgbClr val="FFFFFF"/>
                      </a:solidFill>
                      <a:prstDash val="dot"/>
                    </a:lnR>
                    <a:lnT w="19050" cap="rnd">
                      <a:solidFill>
                        <a:srgbClr val="144D73"/>
                      </a:solidFill>
                      <a:prstDash val="solid"/>
                    </a:lnT>
                    <a:lnB w="19050">
                      <a:solidFill>
                        <a:srgbClr val="144D73"/>
                      </a:solidFill>
                      <a:prstDash val="solid"/>
                    </a:lnB>
                    <a:lnTlToBr>
                      <a:noFill/>
                    </a:lnTlToBr>
                    <a:lnBlToTr>
                      <a:noFill/>
                    </a:lnBlToTr>
                    <a:solidFill>
                      <a:srgbClr val="144D73"/>
                    </a:solidFill>
                  </a:tcPr>
                </a:tc>
                <a:tc>
                  <a:txBody>
                    <a:bodyPr/>
                    <a:lstStyle>
                      <a:lvl1pPr algn="l">
                        <a:defRPr kumimoji="1" sz="2400">
                          <a:solidFill>
                            <a:schemeClr val="tx1"/>
                          </a:solidFill>
                          <a:latin typeface="Times New Roman" panose="02020603050405020304" pitchFamily="18" charset="0"/>
                          <a:ea typeface="宋体" panose="02010600030101010101" pitchFamily="2" charset="-122"/>
                        </a:defRPr>
                      </a:lvl1pPr>
                      <a:lvl2pPr indent="-113030" algn="l">
                        <a:defRPr kumimoji="1" sz="2400">
                          <a:solidFill>
                            <a:schemeClr val="tx1"/>
                          </a:solidFill>
                          <a:latin typeface="Times New Roman" panose="02020603050405020304" pitchFamily="18" charset="0"/>
                          <a:ea typeface="宋体" panose="02010600030101010101" pitchFamily="2" charset="-122"/>
                        </a:defRPr>
                      </a:lvl2pPr>
                      <a:lvl3pPr indent="-220980" algn="l">
                        <a:defRPr kumimoji="1" sz="2400">
                          <a:solidFill>
                            <a:schemeClr val="tx1"/>
                          </a:solidFill>
                          <a:latin typeface="Times New Roman" panose="02020603050405020304" pitchFamily="18" charset="0"/>
                          <a:ea typeface="宋体" panose="02010600030101010101" pitchFamily="2" charset="-122"/>
                        </a:defRPr>
                      </a:lvl3pPr>
                      <a:lvl4pPr indent="-382905" algn="l">
                        <a:defRPr kumimoji="1" sz="2400">
                          <a:solidFill>
                            <a:schemeClr val="tx1"/>
                          </a:solidFill>
                          <a:latin typeface="Times New Roman" panose="02020603050405020304" pitchFamily="18" charset="0"/>
                          <a:ea typeface="宋体" panose="02010600030101010101" pitchFamily="2" charset="-122"/>
                        </a:defRPr>
                      </a:lvl4pPr>
                      <a:lvl5pPr indent="-546100" algn="l">
                        <a:defRPr kumimoji="1" sz="2400">
                          <a:solidFill>
                            <a:schemeClr val="tx1"/>
                          </a:solidFill>
                          <a:latin typeface="Times New Roman" panose="02020603050405020304" pitchFamily="18" charset="0"/>
                          <a:ea typeface="宋体" panose="02010600030101010101" pitchFamily="2" charset="-122"/>
                        </a:defRPr>
                      </a:lvl5pPr>
                      <a:lvl6pPr indent="-546100" fontAlgn="base">
                        <a:lnSpc>
                          <a:spcPct val="150000"/>
                        </a:lnSpc>
                        <a:spcBef>
                          <a:spcPct val="2000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indent="-546100" fontAlgn="base">
                        <a:lnSpc>
                          <a:spcPct val="150000"/>
                        </a:lnSpc>
                        <a:spcBef>
                          <a:spcPct val="2000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indent="-546100" fontAlgn="base">
                        <a:lnSpc>
                          <a:spcPct val="150000"/>
                        </a:lnSpc>
                        <a:spcBef>
                          <a:spcPct val="2000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indent="-546100" fontAlgn="base">
                        <a:lnSpc>
                          <a:spcPct val="150000"/>
                        </a:lnSpc>
                        <a:spcBef>
                          <a:spcPct val="2000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marR="0" lvl="0" indent="0" algn="ctr" defTabSz="914400" rtl="0" eaLnBrk="1" fontAlgn="base" latinLnBrk="0" hangingPunct="1">
                        <a:lnSpc>
                          <a:spcPct val="120000"/>
                        </a:lnSpc>
                        <a:spcBef>
                          <a:spcPts val="0"/>
                        </a:spcBef>
                        <a:spcAft>
                          <a:spcPts val="0"/>
                        </a:spcAft>
                        <a:buClrTx/>
                        <a:buSzTx/>
                        <a:buFontTx/>
                        <a:buNone/>
                      </a:pPr>
                      <a:r>
                        <a:rPr lang="zh-CN" altLang="en-US" sz="1900" b="1" spc="130" dirty="0">
                          <a:solidFill>
                            <a:srgbClr val="FFFFFF"/>
                          </a:solidFill>
                          <a:latin typeface="+mn-lt"/>
                          <a:ea typeface="+mn-ea"/>
                          <a:cs typeface="+mn-ea"/>
                          <a:sym typeface="+mn-lt"/>
                        </a:rPr>
                        <a:t>涉及的内部单位</a:t>
                      </a:r>
                      <a:endParaRPr lang="zh-CN" altLang="en-US" sz="1900" b="1" spc="130" dirty="0">
                        <a:solidFill>
                          <a:srgbClr val="FFFFFF"/>
                        </a:solidFill>
                        <a:latin typeface="+mn-lt"/>
                        <a:ea typeface="+mn-ea"/>
                        <a:cs typeface="+mn-ea"/>
                        <a:sym typeface="+mn-lt"/>
                      </a:endParaRPr>
                    </a:p>
                  </a:txBody>
                  <a:tcPr marL="215900" marR="215900" marT="133350" marB="133350" anchor="ctr" horzOverflow="overflow">
                    <a:lnL w="3175">
                      <a:solidFill>
                        <a:srgbClr val="FFFFFF"/>
                      </a:solidFill>
                      <a:prstDash val="dot"/>
                    </a:lnL>
                    <a:lnR w="3175">
                      <a:solidFill>
                        <a:srgbClr val="FFFFFF"/>
                      </a:solidFill>
                      <a:prstDash val="dot"/>
                    </a:lnR>
                    <a:lnT w="19050" cap="rnd">
                      <a:solidFill>
                        <a:srgbClr val="144D73"/>
                      </a:solidFill>
                      <a:prstDash val="solid"/>
                    </a:lnT>
                    <a:lnB w="19050">
                      <a:solidFill>
                        <a:srgbClr val="144D73"/>
                      </a:solidFill>
                      <a:prstDash val="solid"/>
                    </a:lnB>
                    <a:lnTlToBr>
                      <a:noFill/>
                    </a:lnTlToBr>
                    <a:lnBlToTr>
                      <a:noFill/>
                    </a:lnBlToTr>
                    <a:solidFill>
                      <a:srgbClr val="144D73"/>
                    </a:solidFill>
                  </a:tcPr>
                </a:tc>
                <a:tc>
                  <a:txBody>
                    <a:bodyPr/>
                    <a:lstStyle>
                      <a:lvl1pPr algn="l">
                        <a:defRPr kumimoji="1" sz="2400">
                          <a:solidFill>
                            <a:schemeClr val="tx1"/>
                          </a:solidFill>
                          <a:latin typeface="Times New Roman" panose="02020603050405020304" pitchFamily="18" charset="0"/>
                          <a:ea typeface="宋体" panose="02010600030101010101" pitchFamily="2" charset="-122"/>
                        </a:defRPr>
                      </a:lvl1pPr>
                      <a:lvl2pPr indent="-113030" algn="l">
                        <a:defRPr kumimoji="1" sz="2400">
                          <a:solidFill>
                            <a:schemeClr val="tx1"/>
                          </a:solidFill>
                          <a:latin typeface="Times New Roman" panose="02020603050405020304" pitchFamily="18" charset="0"/>
                          <a:ea typeface="宋体" panose="02010600030101010101" pitchFamily="2" charset="-122"/>
                        </a:defRPr>
                      </a:lvl2pPr>
                      <a:lvl3pPr indent="-220980" algn="l">
                        <a:defRPr kumimoji="1" sz="2400">
                          <a:solidFill>
                            <a:schemeClr val="tx1"/>
                          </a:solidFill>
                          <a:latin typeface="Times New Roman" panose="02020603050405020304" pitchFamily="18" charset="0"/>
                          <a:ea typeface="宋体" panose="02010600030101010101" pitchFamily="2" charset="-122"/>
                        </a:defRPr>
                      </a:lvl3pPr>
                      <a:lvl4pPr indent="-382905" algn="l">
                        <a:defRPr kumimoji="1" sz="2400">
                          <a:solidFill>
                            <a:schemeClr val="tx1"/>
                          </a:solidFill>
                          <a:latin typeface="Times New Roman" panose="02020603050405020304" pitchFamily="18" charset="0"/>
                          <a:ea typeface="宋体" panose="02010600030101010101" pitchFamily="2" charset="-122"/>
                        </a:defRPr>
                      </a:lvl4pPr>
                      <a:lvl5pPr indent="-546100" algn="l">
                        <a:defRPr kumimoji="1" sz="2400">
                          <a:solidFill>
                            <a:schemeClr val="tx1"/>
                          </a:solidFill>
                          <a:latin typeface="Times New Roman" panose="02020603050405020304" pitchFamily="18" charset="0"/>
                          <a:ea typeface="宋体" panose="02010600030101010101" pitchFamily="2" charset="-122"/>
                        </a:defRPr>
                      </a:lvl5pPr>
                      <a:lvl6pPr indent="-546100" fontAlgn="base">
                        <a:lnSpc>
                          <a:spcPct val="150000"/>
                        </a:lnSpc>
                        <a:spcBef>
                          <a:spcPct val="2000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indent="-546100" fontAlgn="base">
                        <a:lnSpc>
                          <a:spcPct val="150000"/>
                        </a:lnSpc>
                        <a:spcBef>
                          <a:spcPct val="2000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indent="-546100" fontAlgn="base">
                        <a:lnSpc>
                          <a:spcPct val="150000"/>
                        </a:lnSpc>
                        <a:spcBef>
                          <a:spcPct val="2000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indent="-546100" fontAlgn="base">
                        <a:lnSpc>
                          <a:spcPct val="150000"/>
                        </a:lnSpc>
                        <a:spcBef>
                          <a:spcPct val="2000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marR="0" lvl="0" indent="0" algn="ctr" defTabSz="914400" rtl="0" eaLnBrk="1" fontAlgn="base" latinLnBrk="0" hangingPunct="1">
                        <a:lnSpc>
                          <a:spcPct val="120000"/>
                        </a:lnSpc>
                        <a:spcBef>
                          <a:spcPts val="0"/>
                        </a:spcBef>
                        <a:spcAft>
                          <a:spcPts val="0"/>
                        </a:spcAft>
                        <a:buClrTx/>
                        <a:buSzTx/>
                        <a:buFontTx/>
                        <a:buNone/>
                      </a:pPr>
                      <a:r>
                        <a:rPr lang="zh-CN" altLang="en-US" sz="1900" b="1" spc="130">
                          <a:solidFill>
                            <a:srgbClr val="FFFFFF"/>
                          </a:solidFill>
                          <a:latin typeface="+mn-lt"/>
                          <a:ea typeface="+mn-ea"/>
                          <a:cs typeface="+mn-ea"/>
                          <a:sym typeface="+mn-lt"/>
                        </a:rPr>
                        <a:t>控制重点</a:t>
                      </a:r>
                      <a:endParaRPr lang="zh-CN" altLang="en-US" sz="1900" b="1" spc="130">
                        <a:solidFill>
                          <a:srgbClr val="FFFFFF"/>
                        </a:solidFill>
                        <a:latin typeface="+mn-lt"/>
                        <a:ea typeface="+mn-ea"/>
                        <a:cs typeface="+mn-ea"/>
                        <a:sym typeface="+mn-lt"/>
                      </a:endParaRPr>
                    </a:p>
                  </a:txBody>
                  <a:tcPr marL="215900" marR="215900" marT="133350" marB="133350" anchor="ctr" horzOverflow="overflow">
                    <a:lnL w="3175">
                      <a:solidFill>
                        <a:srgbClr val="FFFFFF"/>
                      </a:solidFill>
                      <a:prstDash val="dot"/>
                    </a:lnL>
                    <a:lnR w="3175">
                      <a:solidFill>
                        <a:srgbClr val="FFFFFF"/>
                      </a:solidFill>
                      <a:prstDash val="dot"/>
                    </a:lnR>
                    <a:lnT w="19050" cap="rnd">
                      <a:solidFill>
                        <a:srgbClr val="144D73"/>
                      </a:solidFill>
                      <a:prstDash val="solid"/>
                    </a:lnT>
                    <a:lnB w="19050">
                      <a:solidFill>
                        <a:srgbClr val="144D73"/>
                      </a:solidFill>
                      <a:prstDash val="solid"/>
                    </a:lnB>
                    <a:lnTlToBr>
                      <a:noFill/>
                    </a:lnTlToBr>
                    <a:lnBlToTr>
                      <a:noFill/>
                    </a:lnBlToTr>
                    <a:solidFill>
                      <a:srgbClr val="144D73"/>
                    </a:solidFill>
                  </a:tcPr>
                </a:tc>
                <a:tc>
                  <a:txBody>
                    <a:bodyPr/>
                    <a:lstStyle>
                      <a:lvl1pPr algn="l">
                        <a:defRPr kumimoji="1" sz="2400">
                          <a:solidFill>
                            <a:schemeClr val="tx1"/>
                          </a:solidFill>
                          <a:latin typeface="Times New Roman" panose="02020603050405020304" pitchFamily="18" charset="0"/>
                          <a:ea typeface="宋体" panose="02010600030101010101" pitchFamily="2" charset="-122"/>
                        </a:defRPr>
                      </a:lvl1pPr>
                      <a:lvl2pPr indent="-113030" algn="l">
                        <a:defRPr kumimoji="1" sz="2400">
                          <a:solidFill>
                            <a:schemeClr val="tx1"/>
                          </a:solidFill>
                          <a:latin typeface="Times New Roman" panose="02020603050405020304" pitchFamily="18" charset="0"/>
                          <a:ea typeface="宋体" panose="02010600030101010101" pitchFamily="2" charset="-122"/>
                        </a:defRPr>
                      </a:lvl2pPr>
                      <a:lvl3pPr indent="-220980" algn="l">
                        <a:defRPr kumimoji="1" sz="2400">
                          <a:solidFill>
                            <a:schemeClr val="tx1"/>
                          </a:solidFill>
                          <a:latin typeface="Times New Roman" panose="02020603050405020304" pitchFamily="18" charset="0"/>
                          <a:ea typeface="宋体" panose="02010600030101010101" pitchFamily="2" charset="-122"/>
                        </a:defRPr>
                      </a:lvl3pPr>
                      <a:lvl4pPr indent="-382905" algn="l">
                        <a:defRPr kumimoji="1" sz="2400">
                          <a:solidFill>
                            <a:schemeClr val="tx1"/>
                          </a:solidFill>
                          <a:latin typeface="Times New Roman" panose="02020603050405020304" pitchFamily="18" charset="0"/>
                          <a:ea typeface="宋体" panose="02010600030101010101" pitchFamily="2" charset="-122"/>
                        </a:defRPr>
                      </a:lvl4pPr>
                      <a:lvl5pPr indent="-546100" algn="l">
                        <a:defRPr kumimoji="1" sz="2400">
                          <a:solidFill>
                            <a:schemeClr val="tx1"/>
                          </a:solidFill>
                          <a:latin typeface="Times New Roman" panose="02020603050405020304" pitchFamily="18" charset="0"/>
                          <a:ea typeface="宋体" panose="02010600030101010101" pitchFamily="2" charset="-122"/>
                        </a:defRPr>
                      </a:lvl5pPr>
                      <a:lvl6pPr indent="-546100" fontAlgn="base">
                        <a:lnSpc>
                          <a:spcPct val="150000"/>
                        </a:lnSpc>
                        <a:spcBef>
                          <a:spcPct val="2000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indent="-546100" fontAlgn="base">
                        <a:lnSpc>
                          <a:spcPct val="150000"/>
                        </a:lnSpc>
                        <a:spcBef>
                          <a:spcPct val="2000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indent="-546100" fontAlgn="base">
                        <a:lnSpc>
                          <a:spcPct val="150000"/>
                        </a:lnSpc>
                        <a:spcBef>
                          <a:spcPct val="2000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indent="-546100" fontAlgn="base">
                        <a:lnSpc>
                          <a:spcPct val="150000"/>
                        </a:lnSpc>
                        <a:spcBef>
                          <a:spcPct val="2000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marR="0" lvl="0" indent="0" algn="ctr" defTabSz="914400" rtl="0" eaLnBrk="1" fontAlgn="base" latinLnBrk="0" hangingPunct="1">
                        <a:lnSpc>
                          <a:spcPct val="120000"/>
                        </a:lnSpc>
                        <a:spcBef>
                          <a:spcPts val="0"/>
                        </a:spcBef>
                        <a:spcAft>
                          <a:spcPts val="0"/>
                        </a:spcAft>
                        <a:buClrTx/>
                        <a:buSzTx/>
                        <a:buFontTx/>
                        <a:buNone/>
                      </a:pPr>
                      <a:r>
                        <a:rPr lang="zh-CN" altLang="en-US" sz="1900" b="1" spc="130">
                          <a:solidFill>
                            <a:srgbClr val="FFFFFF"/>
                          </a:solidFill>
                          <a:latin typeface="+mn-lt"/>
                          <a:ea typeface="+mn-ea"/>
                          <a:cs typeface="+mn-ea"/>
                          <a:sym typeface="+mn-lt"/>
                        </a:rPr>
                        <a:t>关注问题</a:t>
                      </a:r>
                      <a:endParaRPr lang="zh-CN" altLang="en-US" sz="1900" b="1" spc="130">
                        <a:solidFill>
                          <a:srgbClr val="FFFFFF"/>
                        </a:solidFill>
                        <a:latin typeface="+mn-lt"/>
                        <a:ea typeface="+mn-ea"/>
                        <a:cs typeface="+mn-ea"/>
                        <a:sym typeface="+mn-lt"/>
                      </a:endParaRPr>
                    </a:p>
                  </a:txBody>
                  <a:tcPr marL="215900" marR="215900" marT="133350" marB="133350" anchor="ctr" horzOverflow="overflow">
                    <a:lnL w="3175">
                      <a:solidFill>
                        <a:srgbClr val="FFFFFF"/>
                      </a:solidFill>
                      <a:prstDash val="dot"/>
                    </a:lnL>
                    <a:lnR w="19050" cap="rnd">
                      <a:solidFill>
                        <a:srgbClr val="144D73"/>
                      </a:solidFill>
                      <a:prstDash val="solid"/>
                    </a:lnR>
                    <a:lnT w="19050" cap="rnd">
                      <a:solidFill>
                        <a:srgbClr val="144D73"/>
                      </a:solidFill>
                      <a:prstDash val="solid"/>
                    </a:lnT>
                    <a:lnB w="19050">
                      <a:solidFill>
                        <a:srgbClr val="144D73"/>
                      </a:solidFill>
                      <a:prstDash val="solid"/>
                    </a:lnB>
                    <a:lnTlToBr>
                      <a:noFill/>
                    </a:lnTlToBr>
                    <a:lnBlToTr>
                      <a:noFill/>
                    </a:lnBlToTr>
                    <a:solidFill>
                      <a:srgbClr val="144D73"/>
                    </a:solidFill>
                  </a:tcPr>
                </a:tc>
              </a:tr>
              <a:tr h="886986">
                <a:tc>
                  <a:txBody>
                    <a:bodyPr/>
                    <a:lstStyle>
                      <a:lvl1pPr algn="l">
                        <a:defRPr kumimoji="1" sz="2400">
                          <a:solidFill>
                            <a:schemeClr val="tx1"/>
                          </a:solidFill>
                          <a:latin typeface="Times New Roman" panose="02020603050405020304" pitchFamily="18" charset="0"/>
                          <a:ea typeface="宋体" panose="02010600030101010101" pitchFamily="2" charset="-122"/>
                        </a:defRPr>
                      </a:lvl1pPr>
                      <a:lvl2pPr indent="-113030" algn="l">
                        <a:defRPr kumimoji="1" sz="2400">
                          <a:solidFill>
                            <a:schemeClr val="tx1"/>
                          </a:solidFill>
                          <a:latin typeface="Times New Roman" panose="02020603050405020304" pitchFamily="18" charset="0"/>
                          <a:ea typeface="宋体" panose="02010600030101010101" pitchFamily="2" charset="-122"/>
                        </a:defRPr>
                      </a:lvl2pPr>
                      <a:lvl3pPr indent="-220980" algn="l">
                        <a:defRPr kumimoji="1" sz="2400">
                          <a:solidFill>
                            <a:schemeClr val="tx1"/>
                          </a:solidFill>
                          <a:latin typeface="Times New Roman" panose="02020603050405020304" pitchFamily="18" charset="0"/>
                          <a:ea typeface="宋体" panose="02010600030101010101" pitchFamily="2" charset="-122"/>
                        </a:defRPr>
                      </a:lvl3pPr>
                      <a:lvl4pPr indent="-382905" algn="l">
                        <a:defRPr kumimoji="1" sz="2400">
                          <a:solidFill>
                            <a:schemeClr val="tx1"/>
                          </a:solidFill>
                          <a:latin typeface="Times New Roman" panose="02020603050405020304" pitchFamily="18" charset="0"/>
                          <a:ea typeface="宋体" panose="02010600030101010101" pitchFamily="2" charset="-122"/>
                        </a:defRPr>
                      </a:lvl4pPr>
                      <a:lvl5pPr indent="-546100" algn="l">
                        <a:defRPr kumimoji="1" sz="2400">
                          <a:solidFill>
                            <a:schemeClr val="tx1"/>
                          </a:solidFill>
                          <a:latin typeface="Times New Roman" panose="02020603050405020304" pitchFamily="18" charset="0"/>
                          <a:ea typeface="宋体" panose="02010600030101010101" pitchFamily="2" charset="-122"/>
                        </a:defRPr>
                      </a:lvl5pPr>
                      <a:lvl6pPr indent="-546100" fontAlgn="base">
                        <a:lnSpc>
                          <a:spcPct val="150000"/>
                        </a:lnSpc>
                        <a:spcBef>
                          <a:spcPct val="2000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indent="-546100" fontAlgn="base">
                        <a:lnSpc>
                          <a:spcPct val="150000"/>
                        </a:lnSpc>
                        <a:spcBef>
                          <a:spcPct val="2000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indent="-546100" fontAlgn="base">
                        <a:lnSpc>
                          <a:spcPct val="150000"/>
                        </a:lnSpc>
                        <a:spcBef>
                          <a:spcPct val="2000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indent="-546100" fontAlgn="base">
                        <a:lnSpc>
                          <a:spcPct val="150000"/>
                        </a:lnSpc>
                        <a:spcBef>
                          <a:spcPct val="2000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marR="0" lvl="0" indent="0" algn="ctr" defTabSz="914400" rtl="0" eaLnBrk="1" fontAlgn="base" latinLnBrk="0" hangingPunct="1">
                        <a:lnSpc>
                          <a:spcPct val="120000"/>
                        </a:lnSpc>
                        <a:spcBef>
                          <a:spcPts val="0"/>
                        </a:spcBef>
                        <a:spcAft>
                          <a:spcPts val="0"/>
                        </a:spcAft>
                        <a:buClrTx/>
                        <a:buSzTx/>
                        <a:buFontTx/>
                        <a:buNone/>
                      </a:pPr>
                      <a:r>
                        <a:rPr lang="zh-CN" altLang="en-US" sz="1700" b="0" spc="130">
                          <a:solidFill>
                            <a:srgbClr val="404040"/>
                          </a:solidFill>
                          <a:latin typeface="+mn-lt"/>
                          <a:ea typeface="+mn-ea"/>
                          <a:cs typeface="+mn-ea"/>
                          <a:sym typeface="+mn-lt"/>
                        </a:rPr>
                        <a:t>收入中心</a:t>
                      </a:r>
                      <a:endParaRPr lang="zh-CN" altLang="en-US" sz="1700" b="0" spc="130">
                        <a:solidFill>
                          <a:srgbClr val="404040"/>
                        </a:solidFill>
                        <a:latin typeface="+mn-lt"/>
                        <a:ea typeface="+mn-ea"/>
                        <a:cs typeface="+mn-ea"/>
                        <a:sym typeface="+mn-lt"/>
                      </a:endParaRPr>
                    </a:p>
                  </a:txBody>
                  <a:tcPr marL="215900" marR="215900" marT="133350" marB="133350" anchor="ctr" horzOverflow="overflow">
                    <a:lnL w="19050" cap="rnd">
                      <a:solidFill>
                        <a:srgbClr val="144D73"/>
                      </a:solidFill>
                      <a:prstDash val="solid"/>
                    </a:lnL>
                    <a:lnR w="3175">
                      <a:solidFill>
                        <a:srgbClr val="144D73"/>
                      </a:solidFill>
                      <a:prstDash val="dot"/>
                    </a:lnR>
                    <a:lnT w="19050">
                      <a:solidFill>
                        <a:srgbClr val="144D73"/>
                      </a:solidFill>
                      <a:prstDash val="solid"/>
                    </a:lnT>
                    <a:lnB w="3175">
                      <a:solidFill>
                        <a:srgbClr val="144D73"/>
                      </a:solidFill>
                      <a:prstDash val="dot"/>
                    </a:lnB>
                    <a:lnTlToBr>
                      <a:noFill/>
                    </a:lnTlToBr>
                    <a:lnBlToTr>
                      <a:noFill/>
                    </a:lnBlToTr>
                    <a:solidFill>
                      <a:srgbClr val="F2F2F2"/>
                    </a:solidFill>
                  </a:tcPr>
                </a:tc>
                <a:tc>
                  <a:txBody>
                    <a:bodyPr/>
                    <a:lstStyle>
                      <a:lvl1pPr algn="l">
                        <a:defRPr kumimoji="1" sz="2400">
                          <a:solidFill>
                            <a:schemeClr val="tx1"/>
                          </a:solidFill>
                          <a:latin typeface="Times New Roman" panose="02020603050405020304" pitchFamily="18" charset="0"/>
                          <a:ea typeface="宋体" panose="02010600030101010101" pitchFamily="2" charset="-122"/>
                        </a:defRPr>
                      </a:lvl1pPr>
                      <a:lvl2pPr indent="-113030" algn="l">
                        <a:defRPr kumimoji="1" sz="2400">
                          <a:solidFill>
                            <a:schemeClr val="tx1"/>
                          </a:solidFill>
                          <a:latin typeface="Times New Roman" panose="02020603050405020304" pitchFamily="18" charset="0"/>
                          <a:ea typeface="宋体" panose="02010600030101010101" pitchFamily="2" charset="-122"/>
                        </a:defRPr>
                      </a:lvl2pPr>
                      <a:lvl3pPr indent="-220980" algn="l">
                        <a:defRPr kumimoji="1" sz="2400">
                          <a:solidFill>
                            <a:schemeClr val="tx1"/>
                          </a:solidFill>
                          <a:latin typeface="Times New Roman" panose="02020603050405020304" pitchFamily="18" charset="0"/>
                          <a:ea typeface="宋体" panose="02010600030101010101" pitchFamily="2" charset="-122"/>
                        </a:defRPr>
                      </a:lvl3pPr>
                      <a:lvl4pPr indent="-382905" algn="l">
                        <a:defRPr kumimoji="1" sz="2400">
                          <a:solidFill>
                            <a:schemeClr val="tx1"/>
                          </a:solidFill>
                          <a:latin typeface="Times New Roman" panose="02020603050405020304" pitchFamily="18" charset="0"/>
                          <a:ea typeface="宋体" panose="02010600030101010101" pitchFamily="2" charset="-122"/>
                        </a:defRPr>
                      </a:lvl4pPr>
                      <a:lvl5pPr indent="-546100" algn="l">
                        <a:defRPr kumimoji="1" sz="2400">
                          <a:solidFill>
                            <a:schemeClr val="tx1"/>
                          </a:solidFill>
                          <a:latin typeface="Times New Roman" panose="02020603050405020304" pitchFamily="18" charset="0"/>
                          <a:ea typeface="宋体" panose="02010600030101010101" pitchFamily="2" charset="-122"/>
                        </a:defRPr>
                      </a:lvl5pPr>
                      <a:lvl6pPr indent="-546100" fontAlgn="base">
                        <a:lnSpc>
                          <a:spcPct val="150000"/>
                        </a:lnSpc>
                        <a:spcBef>
                          <a:spcPct val="2000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indent="-546100" fontAlgn="base">
                        <a:lnSpc>
                          <a:spcPct val="150000"/>
                        </a:lnSpc>
                        <a:spcBef>
                          <a:spcPct val="2000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indent="-546100" fontAlgn="base">
                        <a:lnSpc>
                          <a:spcPct val="150000"/>
                        </a:lnSpc>
                        <a:spcBef>
                          <a:spcPct val="2000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indent="-546100" fontAlgn="base">
                        <a:lnSpc>
                          <a:spcPct val="150000"/>
                        </a:lnSpc>
                        <a:spcBef>
                          <a:spcPct val="2000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marR="0" lvl="0" indent="0" algn="l" defTabSz="914400" rtl="0" eaLnBrk="1" fontAlgn="base" latinLnBrk="0" hangingPunct="1">
                        <a:lnSpc>
                          <a:spcPct val="120000"/>
                        </a:lnSpc>
                        <a:spcBef>
                          <a:spcPts val="0"/>
                        </a:spcBef>
                        <a:spcAft>
                          <a:spcPts val="0"/>
                        </a:spcAft>
                        <a:buClrTx/>
                        <a:buSzTx/>
                        <a:buFontTx/>
                        <a:buNone/>
                      </a:pPr>
                      <a:r>
                        <a:rPr lang="zh-CN" altLang="en-US" sz="1700" b="0" spc="130">
                          <a:solidFill>
                            <a:srgbClr val="404040"/>
                          </a:solidFill>
                          <a:latin typeface="+mn-lt"/>
                          <a:ea typeface="+mn-ea"/>
                          <a:cs typeface="+mn-ea"/>
                          <a:sym typeface="+mn-lt"/>
                        </a:rPr>
                        <a:t>按产品或地区划分的销售事业部等</a:t>
                      </a:r>
                      <a:endParaRPr lang="zh-CN" altLang="en-US" sz="1700" b="0" spc="130">
                        <a:solidFill>
                          <a:srgbClr val="404040"/>
                        </a:solidFill>
                        <a:latin typeface="+mn-lt"/>
                        <a:ea typeface="+mn-ea"/>
                        <a:cs typeface="+mn-ea"/>
                        <a:sym typeface="+mn-lt"/>
                      </a:endParaRPr>
                    </a:p>
                  </a:txBody>
                  <a:tcPr marL="215900" marR="215900" marT="133350" marB="133350" anchor="ctr" horzOverflow="overflow">
                    <a:lnL w="3175">
                      <a:solidFill>
                        <a:srgbClr val="144D73"/>
                      </a:solidFill>
                      <a:prstDash val="dot"/>
                    </a:lnL>
                    <a:lnR w="3175">
                      <a:solidFill>
                        <a:srgbClr val="144D73"/>
                      </a:solidFill>
                      <a:prstDash val="dot"/>
                    </a:lnR>
                    <a:lnT w="19050">
                      <a:solidFill>
                        <a:srgbClr val="144D73"/>
                      </a:solidFill>
                      <a:prstDash val="solid"/>
                    </a:lnT>
                    <a:lnB w="3175">
                      <a:solidFill>
                        <a:srgbClr val="144D73"/>
                      </a:solidFill>
                      <a:prstDash val="dot"/>
                    </a:lnB>
                    <a:lnTlToBr>
                      <a:noFill/>
                    </a:lnTlToBr>
                    <a:lnBlToTr>
                      <a:noFill/>
                    </a:lnBlToTr>
                    <a:solidFill>
                      <a:srgbClr val="F2F2F2"/>
                    </a:solidFill>
                  </a:tcPr>
                </a:tc>
                <a:tc>
                  <a:txBody>
                    <a:bodyPr/>
                    <a:lstStyle>
                      <a:lvl1pPr algn="l">
                        <a:defRPr kumimoji="1" sz="2400">
                          <a:solidFill>
                            <a:schemeClr val="tx1"/>
                          </a:solidFill>
                          <a:latin typeface="Times New Roman" panose="02020603050405020304" pitchFamily="18" charset="0"/>
                          <a:ea typeface="宋体" panose="02010600030101010101" pitchFamily="2" charset="-122"/>
                        </a:defRPr>
                      </a:lvl1pPr>
                      <a:lvl2pPr indent="-113030" algn="l">
                        <a:defRPr kumimoji="1" sz="2400">
                          <a:solidFill>
                            <a:schemeClr val="tx1"/>
                          </a:solidFill>
                          <a:latin typeface="Times New Roman" panose="02020603050405020304" pitchFamily="18" charset="0"/>
                          <a:ea typeface="宋体" panose="02010600030101010101" pitchFamily="2" charset="-122"/>
                        </a:defRPr>
                      </a:lvl2pPr>
                      <a:lvl3pPr indent="-220980" algn="l">
                        <a:defRPr kumimoji="1" sz="2400">
                          <a:solidFill>
                            <a:schemeClr val="tx1"/>
                          </a:solidFill>
                          <a:latin typeface="Times New Roman" panose="02020603050405020304" pitchFamily="18" charset="0"/>
                          <a:ea typeface="宋体" panose="02010600030101010101" pitchFamily="2" charset="-122"/>
                        </a:defRPr>
                      </a:lvl3pPr>
                      <a:lvl4pPr indent="-382905" algn="l">
                        <a:defRPr kumimoji="1" sz="2400">
                          <a:solidFill>
                            <a:schemeClr val="tx1"/>
                          </a:solidFill>
                          <a:latin typeface="Times New Roman" panose="02020603050405020304" pitchFamily="18" charset="0"/>
                          <a:ea typeface="宋体" panose="02010600030101010101" pitchFamily="2" charset="-122"/>
                        </a:defRPr>
                      </a:lvl4pPr>
                      <a:lvl5pPr indent="-546100" algn="l">
                        <a:defRPr kumimoji="1" sz="2400">
                          <a:solidFill>
                            <a:schemeClr val="tx1"/>
                          </a:solidFill>
                          <a:latin typeface="Times New Roman" panose="02020603050405020304" pitchFamily="18" charset="0"/>
                          <a:ea typeface="宋体" panose="02010600030101010101" pitchFamily="2" charset="-122"/>
                        </a:defRPr>
                      </a:lvl5pPr>
                      <a:lvl6pPr indent="-546100" fontAlgn="base">
                        <a:lnSpc>
                          <a:spcPct val="150000"/>
                        </a:lnSpc>
                        <a:spcBef>
                          <a:spcPct val="2000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indent="-546100" fontAlgn="base">
                        <a:lnSpc>
                          <a:spcPct val="150000"/>
                        </a:lnSpc>
                        <a:spcBef>
                          <a:spcPct val="2000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indent="-546100" fontAlgn="base">
                        <a:lnSpc>
                          <a:spcPct val="150000"/>
                        </a:lnSpc>
                        <a:spcBef>
                          <a:spcPct val="2000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indent="-546100" fontAlgn="base">
                        <a:lnSpc>
                          <a:spcPct val="150000"/>
                        </a:lnSpc>
                        <a:spcBef>
                          <a:spcPct val="2000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marR="0" lvl="0" indent="0" algn="l" defTabSz="914400" rtl="0" eaLnBrk="1" fontAlgn="base" latinLnBrk="0" hangingPunct="1">
                        <a:lnSpc>
                          <a:spcPct val="120000"/>
                        </a:lnSpc>
                        <a:spcBef>
                          <a:spcPts val="0"/>
                        </a:spcBef>
                        <a:spcAft>
                          <a:spcPts val="0"/>
                        </a:spcAft>
                        <a:buClrTx/>
                        <a:buSzTx/>
                        <a:buFontTx/>
                        <a:buNone/>
                      </a:pPr>
                      <a:r>
                        <a:rPr lang="zh-CN" altLang="en-US" sz="1700" b="0" spc="130">
                          <a:solidFill>
                            <a:srgbClr val="404040"/>
                          </a:solidFill>
                          <a:latin typeface="+mn-lt"/>
                          <a:ea typeface="+mn-ea"/>
                          <a:cs typeface="+mn-ea"/>
                          <a:sym typeface="+mn-lt"/>
                        </a:rPr>
                        <a:t>销售规模和结构</a:t>
                      </a:r>
                      <a:endParaRPr lang="zh-CN" altLang="en-US" sz="1700" b="0" spc="130">
                        <a:solidFill>
                          <a:srgbClr val="404040"/>
                        </a:solidFill>
                        <a:latin typeface="+mn-lt"/>
                        <a:ea typeface="+mn-ea"/>
                        <a:cs typeface="+mn-ea"/>
                        <a:sym typeface="+mn-lt"/>
                      </a:endParaRPr>
                    </a:p>
                  </a:txBody>
                  <a:tcPr marL="215900" marR="215900" marT="133350" marB="133350" anchor="ctr" horzOverflow="overflow">
                    <a:lnL w="3175">
                      <a:solidFill>
                        <a:srgbClr val="144D73"/>
                      </a:solidFill>
                      <a:prstDash val="dot"/>
                    </a:lnL>
                    <a:lnR w="3175">
                      <a:solidFill>
                        <a:srgbClr val="144D73"/>
                      </a:solidFill>
                      <a:prstDash val="dot"/>
                    </a:lnR>
                    <a:lnT w="19050">
                      <a:solidFill>
                        <a:srgbClr val="144D73"/>
                      </a:solidFill>
                      <a:prstDash val="solid"/>
                    </a:lnT>
                    <a:lnB w="3175">
                      <a:solidFill>
                        <a:srgbClr val="144D73"/>
                      </a:solidFill>
                      <a:prstDash val="dot"/>
                    </a:lnB>
                    <a:lnTlToBr>
                      <a:noFill/>
                    </a:lnTlToBr>
                    <a:lnBlToTr>
                      <a:noFill/>
                    </a:lnBlToTr>
                    <a:solidFill>
                      <a:srgbClr val="F2F2F2"/>
                    </a:solidFill>
                  </a:tcPr>
                </a:tc>
                <a:tc>
                  <a:txBody>
                    <a:bodyPr/>
                    <a:lstStyle>
                      <a:lvl1pPr algn="l">
                        <a:defRPr kumimoji="1" sz="2400">
                          <a:solidFill>
                            <a:schemeClr val="tx1"/>
                          </a:solidFill>
                          <a:latin typeface="Times New Roman" panose="02020603050405020304" pitchFamily="18" charset="0"/>
                          <a:ea typeface="宋体" panose="02010600030101010101" pitchFamily="2" charset="-122"/>
                        </a:defRPr>
                      </a:lvl1pPr>
                      <a:lvl2pPr indent="-113030" algn="l">
                        <a:defRPr kumimoji="1" sz="2400">
                          <a:solidFill>
                            <a:schemeClr val="tx1"/>
                          </a:solidFill>
                          <a:latin typeface="Times New Roman" panose="02020603050405020304" pitchFamily="18" charset="0"/>
                          <a:ea typeface="宋体" panose="02010600030101010101" pitchFamily="2" charset="-122"/>
                        </a:defRPr>
                      </a:lvl2pPr>
                      <a:lvl3pPr indent="-220980" algn="l">
                        <a:defRPr kumimoji="1" sz="2400">
                          <a:solidFill>
                            <a:schemeClr val="tx1"/>
                          </a:solidFill>
                          <a:latin typeface="Times New Roman" panose="02020603050405020304" pitchFamily="18" charset="0"/>
                          <a:ea typeface="宋体" panose="02010600030101010101" pitchFamily="2" charset="-122"/>
                        </a:defRPr>
                      </a:lvl3pPr>
                      <a:lvl4pPr indent="-382905" algn="l">
                        <a:defRPr kumimoji="1" sz="2400">
                          <a:solidFill>
                            <a:schemeClr val="tx1"/>
                          </a:solidFill>
                          <a:latin typeface="Times New Roman" panose="02020603050405020304" pitchFamily="18" charset="0"/>
                          <a:ea typeface="宋体" panose="02010600030101010101" pitchFamily="2" charset="-122"/>
                        </a:defRPr>
                      </a:lvl4pPr>
                      <a:lvl5pPr indent="-546100" algn="l">
                        <a:defRPr kumimoji="1" sz="2400">
                          <a:solidFill>
                            <a:schemeClr val="tx1"/>
                          </a:solidFill>
                          <a:latin typeface="Times New Roman" panose="02020603050405020304" pitchFamily="18" charset="0"/>
                          <a:ea typeface="宋体" panose="02010600030101010101" pitchFamily="2" charset="-122"/>
                        </a:defRPr>
                      </a:lvl5pPr>
                      <a:lvl6pPr indent="-546100" fontAlgn="base">
                        <a:lnSpc>
                          <a:spcPct val="150000"/>
                        </a:lnSpc>
                        <a:spcBef>
                          <a:spcPct val="2000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indent="-546100" fontAlgn="base">
                        <a:lnSpc>
                          <a:spcPct val="150000"/>
                        </a:lnSpc>
                        <a:spcBef>
                          <a:spcPct val="2000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indent="-546100" fontAlgn="base">
                        <a:lnSpc>
                          <a:spcPct val="150000"/>
                        </a:lnSpc>
                        <a:spcBef>
                          <a:spcPct val="2000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indent="-546100" fontAlgn="base">
                        <a:lnSpc>
                          <a:spcPct val="150000"/>
                        </a:lnSpc>
                        <a:spcBef>
                          <a:spcPct val="2000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marR="0" lvl="0" indent="0" algn="l" defTabSz="914400" rtl="0" eaLnBrk="1" fontAlgn="base" latinLnBrk="0" hangingPunct="1">
                        <a:lnSpc>
                          <a:spcPct val="120000"/>
                        </a:lnSpc>
                        <a:spcBef>
                          <a:spcPts val="0"/>
                        </a:spcBef>
                        <a:spcAft>
                          <a:spcPts val="0"/>
                        </a:spcAft>
                        <a:buClrTx/>
                        <a:buSzTx/>
                        <a:buFontTx/>
                        <a:buNone/>
                      </a:pPr>
                      <a:r>
                        <a:rPr lang="zh-CN" altLang="en-US" sz="1700" b="0" spc="130">
                          <a:solidFill>
                            <a:srgbClr val="404040"/>
                          </a:solidFill>
                          <a:latin typeface="+mn-lt"/>
                          <a:ea typeface="+mn-ea"/>
                          <a:cs typeface="+mn-ea"/>
                          <a:sym typeface="+mn-lt"/>
                        </a:rPr>
                        <a:t>收入动因分析，订单获取成本、订单完成成本</a:t>
                      </a:r>
                      <a:endParaRPr lang="zh-CN" altLang="en-US" sz="1700" b="0" spc="130">
                        <a:solidFill>
                          <a:srgbClr val="404040"/>
                        </a:solidFill>
                        <a:latin typeface="+mn-lt"/>
                        <a:ea typeface="+mn-ea"/>
                        <a:cs typeface="+mn-ea"/>
                        <a:sym typeface="+mn-lt"/>
                      </a:endParaRPr>
                    </a:p>
                  </a:txBody>
                  <a:tcPr marL="215900" marR="215900" marT="133350" marB="133350" anchor="ctr" horzOverflow="overflow">
                    <a:lnL w="3175">
                      <a:solidFill>
                        <a:srgbClr val="144D73"/>
                      </a:solidFill>
                      <a:prstDash val="dot"/>
                    </a:lnL>
                    <a:lnR w="19050" cap="rnd">
                      <a:solidFill>
                        <a:srgbClr val="144D73"/>
                      </a:solidFill>
                      <a:prstDash val="solid"/>
                    </a:lnR>
                    <a:lnT w="19050">
                      <a:solidFill>
                        <a:srgbClr val="144D73"/>
                      </a:solidFill>
                      <a:prstDash val="solid"/>
                    </a:lnT>
                    <a:lnB w="3175">
                      <a:solidFill>
                        <a:srgbClr val="144D73"/>
                      </a:solidFill>
                      <a:prstDash val="dot"/>
                    </a:lnB>
                    <a:lnTlToBr>
                      <a:noFill/>
                    </a:lnTlToBr>
                    <a:lnBlToTr>
                      <a:noFill/>
                    </a:lnBlToTr>
                    <a:solidFill>
                      <a:srgbClr val="F2F2F2"/>
                    </a:solidFill>
                  </a:tcPr>
                </a:tc>
              </a:tr>
              <a:tr h="884355">
                <a:tc>
                  <a:txBody>
                    <a:bodyPr/>
                    <a:lstStyle>
                      <a:lvl1pPr algn="l">
                        <a:defRPr kumimoji="1" sz="2400">
                          <a:solidFill>
                            <a:schemeClr val="tx1"/>
                          </a:solidFill>
                          <a:latin typeface="Times New Roman" panose="02020603050405020304" pitchFamily="18" charset="0"/>
                          <a:ea typeface="宋体" panose="02010600030101010101" pitchFamily="2" charset="-122"/>
                        </a:defRPr>
                      </a:lvl1pPr>
                      <a:lvl2pPr indent="-113030" algn="l">
                        <a:defRPr kumimoji="1" sz="2400">
                          <a:solidFill>
                            <a:schemeClr val="tx1"/>
                          </a:solidFill>
                          <a:latin typeface="Times New Roman" panose="02020603050405020304" pitchFamily="18" charset="0"/>
                          <a:ea typeface="宋体" panose="02010600030101010101" pitchFamily="2" charset="-122"/>
                        </a:defRPr>
                      </a:lvl2pPr>
                      <a:lvl3pPr indent="-220980" algn="l">
                        <a:defRPr kumimoji="1" sz="2400">
                          <a:solidFill>
                            <a:schemeClr val="tx1"/>
                          </a:solidFill>
                          <a:latin typeface="Times New Roman" panose="02020603050405020304" pitchFamily="18" charset="0"/>
                          <a:ea typeface="宋体" panose="02010600030101010101" pitchFamily="2" charset="-122"/>
                        </a:defRPr>
                      </a:lvl3pPr>
                      <a:lvl4pPr indent="-382905" algn="l">
                        <a:defRPr kumimoji="1" sz="2400">
                          <a:solidFill>
                            <a:schemeClr val="tx1"/>
                          </a:solidFill>
                          <a:latin typeface="Times New Roman" panose="02020603050405020304" pitchFamily="18" charset="0"/>
                          <a:ea typeface="宋体" panose="02010600030101010101" pitchFamily="2" charset="-122"/>
                        </a:defRPr>
                      </a:lvl4pPr>
                      <a:lvl5pPr indent="-546100" algn="l">
                        <a:defRPr kumimoji="1" sz="2400">
                          <a:solidFill>
                            <a:schemeClr val="tx1"/>
                          </a:solidFill>
                          <a:latin typeface="Times New Roman" panose="02020603050405020304" pitchFamily="18" charset="0"/>
                          <a:ea typeface="宋体" panose="02010600030101010101" pitchFamily="2" charset="-122"/>
                        </a:defRPr>
                      </a:lvl5pPr>
                      <a:lvl6pPr indent="-546100" fontAlgn="base">
                        <a:lnSpc>
                          <a:spcPct val="150000"/>
                        </a:lnSpc>
                        <a:spcBef>
                          <a:spcPct val="2000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indent="-546100" fontAlgn="base">
                        <a:lnSpc>
                          <a:spcPct val="150000"/>
                        </a:lnSpc>
                        <a:spcBef>
                          <a:spcPct val="2000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indent="-546100" fontAlgn="base">
                        <a:lnSpc>
                          <a:spcPct val="150000"/>
                        </a:lnSpc>
                        <a:spcBef>
                          <a:spcPct val="2000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indent="-546100" fontAlgn="base">
                        <a:lnSpc>
                          <a:spcPct val="150000"/>
                        </a:lnSpc>
                        <a:spcBef>
                          <a:spcPct val="2000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marR="0" lvl="0" indent="0" algn="ctr" defTabSz="914400" rtl="0" eaLnBrk="1" fontAlgn="base" latinLnBrk="0" hangingPunct="1">
                        <a:lnSpc>
                          <a:spcPct val="120000"/>
                        </a:lnSpc>
                        <a:spcBef>
                          <a:spcPts val="0"/>
                        </a:spcBef>
                        <a:spcAft>
                          <a:spcPts val="0"/>
                        </a:spcAft>
                        <a:buClrTx/>
                        <a:buSzTx/>
                        <a:buFontTx/>
                        <a:buNone/>
                      </a:pPr>
                      <a:r>
                        <a:rPr lang="zh-CN" altLang="en-US" sz="1700" b="0" spc="130">
                          <a:solidFill>
                            <a:srgbClr val="404040"/>
                          </a:solidFill>
                          <a:latin typeface="+mn-lt"/>
                          <a:ea typeface="+mn-ea"/>
                          <a:cs typeface="+mn-ea"/>
                          <a:sym typeface="+mn-lt"/>
                        </a:rPr>
                        <a:t>成本中心</a:t>
                      </a:r>
                      <a:endParaRPr lang="zh-CN" altLang="en-US" sz="1700" b="0" spc="130">
                        <a:solidFill>
                          <a:srgbClr val="404040"/>
                        </a:solidFill>
                        <a:latin typeface="+mn-lt"/>
                        <a:ea typeface="+mn-ea"/>
                        <a:cs typeface="+mn-ea"/>
                        <a:sym typeface="+mn-lt"/>
                      </a:endParaRPr>
                    </a:p>
                  </a:txBody>
                  <a:tcPr marL="215900" marR="215900" marT="133350" marB="133350" anchor="ctr" horzOverflow="overflow">
                    <a:lnL w="19050" cap="rnd">
                      <a:solidFill>
                        <a:srgbClr val="144D73"/>
                      </a:solidFill>
                      <a:prstDash val="solid"/>
                    </a:lnL>
                    <a:lnR w="3175">
                      <a:solidFill>
                        <a:srgbClr val="144D73"/>
                      </a:solidFill>
                      <a:prstDash val="dot"/>
                    </a:lnR>
                    <a:lnT w="3175">
                      <a:solidFill>
                        <a:srgbClr val="144D73"/>
                      </a:solidFill>
                      <a:prstDash val="dot"/>
                    </a:lnT>
                    <a:lnB w="3175">
                      <a:solidFill>
                        <a:srgbClr val="144D73"/>
                      </a:solidFill>
                      <a:prstDash val="dot"/>
                    </a:lnB>
                    <a:lnTlToBr>
                      <a:noFill/>
                    </a:lnTlToBr>
                    <a:lnBlToTr>
                      <a:noFill/>
                    </a:lnBlToTr>
                    <a:solidFill>
                      <a:srgbClr val="FFFFFF"/>
                    </a:solidFill>
                  </a:tcPr>
                </a:tc>
                <a:tc>
                  <a:txBody>
                    <a:bodyPr/>
                    <a:lstStyle>
                      <a:lvl1pPr algn="l">
                        <a:defRPr kumimoji="1" sz="2400">
                          <a:solidFill>
                            <a:schemeClr val="tx1"/>
                          </a:solidFill>
                          <a:latin typeface="Times New Roman" panose="02020603050405020304" pitchFamily="18" charset="0"/>
                          <a:ea typeface="宋体" panose="02010600030101010101" pitchFamily="2" charset="-122"/>
                        </a:defRPr>
                      </a:lvl1pPr>
                      <a:lvl2pPr indent="-113030" algn="l">
                        <a:defRPr kumimoji="1" sz="2400">
                          <a:solidFill>
                            <a:schemeClr val="tx1"/>
                          </a:solidFill>
                          <a:latin typeface="Times New Roman" panose="02020603050405020304" pitchFamily="18" charset="0"/>
                          <a:ea typeface="宋体" panose="02010600030101010101" pitchFamily="2" charset="-122"/>
                        </a:defRPr>
                      </a:lvl2pPr>
                      <a:lvl3pPr indent="-220980" algn="l">
                        <a:defRPr kumimoji="1" sz="2400">
                          <a:solidFill>
                            <a:schemeClr val="tx1"/>
                          </a:solidFill>
                          <a:latin typeface="Times New Roman" panose="02020603050405020304" pitchFamily="18" charset="0"/>
                          <a:ea typeface="宋体" panose="02010600030101010101" pitchFamily="2" charset="-122"/>
                        </a:defRPr>
                      </a:lvl3pPr>
                      <a:lvl4pPr indent="-382905" algn="l">
                        <a:defRPr kumimoji="1" sz="2400">
                          <a:solidFill>
                            <a:schemeClr val="tx1"/>
                          </a:solidFill>
                          <a:latin typeface="Times New Roman" panose="02020603050405020304" pitchFamily="18" charset="0"/>
                          <a:ea typeface="宋体" panose="02010600030101010101" pitchFamily="2" charset="-122"/>
                        </a:defRPr>
                      </a:lvl4pPr>
                      <a:lvl5pPr indent="-546100" algn="l">
                        <a:defRPr kumimoji="1" sz="2400">
                          <a:solidFill>
                            <a:schemeClr val="tx1"/>
                          </a:solidFill>
                          <a:latin typeface="Times New Roman" panose="02020603050405020304" pitchFamily="18" charset="0"/>
                          <a:ea typeface="宋体" panose="02010600030101010101" pitchFamily="2" charset="-122"/>
                        </a:defRPr>
                      </a:lvl5pPr>
                      <a:lvl6pPr indent="-546100" fontAlgn="base">
                        <a:lnSpc>
                          <a:spcPct val="150000"/>
                        </a:lnSpc>
                        <a:spcBef>
                          <a:spcPct val="2000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indent="-546100" fontAlgn="base">
                        <a:lnSpc>
                          <a:spcPct val="150000"/>
                        </a:lnSpc>
                        <a:spcBef>
                          <a:spcPct val="2000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indent="-546100" fontAlgn="base">
                        <a:lnSpc>
                          <a:spcPct val="150000"/>
                        </a:lnSpc>
                        <a:spcBef>
                          <a:spcPct val="2000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indent="-546100" fontAlgn="base">
                        <a:lnSpc>
                          <a:spcPct val="150000"/>
                        </a:lnSpc>
                        <a:spcBef>
                          <a:spcPct val="2000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marR="0" lvl="0" indent="0" algn="l" defTabSz="914400" rtl="0" eaLnBrk="1" fontAlgn="base" latinLnBrk="0" hangingPunct="1">
                        <a:lnSpc>
                          <a:spcPct val="120000"/>
                        </a:lnSpc>
                        <a:spcBef>
                          <a:spcPts val="0"/>
                        </a:spcBef>
                        <a:spcAft>
                          <a:spcPts val="0"/>
                        </a:spcAft>
                        <a:buClrTx/>
                        <a:buSzTx/>
                        <a:buFontTx/>
                        <a:buNone/>
                      </a:pPr>
                      <a:r>
                        <a:rPr lang="zh-CN" altLang="en-US" sz="1700" b="0" spc="130">
                          <a:solidFill>
                            <a:srgbClr val="404040"/>
                          </a:solidFill>
                          <a:latin typeface="+mn-lt"/>
                          <a:ea typeface="+mn-ea"/>
                          <a:cs typeface="+mn-ea"/>
                          <a:sym typeface="+mn-lt"/>
                        </a:rPr>
                        <a:t>车间、管理部门等</a:t>
                      </a:r>
                      <a:endParaRPr lang="zh-CN" altLang="en-US" sz="1700" b="0" spc="130">
                        <a:solidFill>
                          <a:srgbClr val="404040"/>
                        </a:solidFill>
                        <a:latin typeface="+mn-lt"/>
                        <a:ea typeface="+mn-ea"/>
                        <a:cs typeface="+mn-ea"/>
                        <a:sym typeface="+mn-lt"/>
                      </a:endParaRPr>
                    </a:p>
                  </a:txBody>
                  <a:tcPr marL="215900" marR="215900" marT="133350" marB="133350" anchor="ctr" horzOverflow="overflow">
                    <a:lnL w="3175">
                      <a:solidFill>
                        <a:srgbClr val="144D73"/>
                      </a:solidFill>
                      <a:prstDash val="dot"/>
                    </a:lnL>
                    <a:lnR w="3175">
                      <a:solidFill>
                        <a:srgbClr val="144D73"/>
                      </a:solidFill>
                      <a:prstDash val="dot"/>
                    </a:lnR>
                    <a:lnT w="3175">
                      <a:solidFill>
                        <a:srgbClr val="144D73"/>
                      </a:solidFill>
                      <a:prstDash val="dot"/>
                    </a:lnT>
                    <a:lnB w="3175">
                      <a:solidFill>
                        <a:srgbClr val="144D73"/>
                      </a:solidFill>
                      <a:prstDash val="dot"/>
                    </a:lnB>
                    <a:lnTlToBr>
                      <a:noFill/>
                    </a:lnTlToBr>
                    <a:lnBlToTr>
                      <a:noFill/>
                    </a:lnBlToTr>
                    <a:solidFill>
                      <a:srgbClr val="FFFFFF"/>
                    </a:solidFill>
                  </a:tcPr>
                </a:tc>
                <a:tc>
                  <a:txBody>
                    <a:bodyPr/>
                    <a:lstStyle>
                      <a:lvl1pPr algn="l">
                        <a:defRPr kumimoji="1" sz="2400">
                          <a:solidFill>
                            <a:schemeClr val="tx1"/>
                          </a:solidFill>
                          <a:latin typeface="Times New Roman" panose="02020603050405020304" pitchFamily="18" charset="0"/>
                          <a:ea typeface="宋体" panose="02010600030101010101" pitchFamily="2" charset="-122"/>
                        </a:defRPr>
                      </a:lvl1pPr>
                      <a:lvl2pPr indent="-113030" algn="l">
                        <a:defRPr kumimoji="1" sz="2400">
                          <a:solidFill>
                            <a:schemeClr val="tx1"/>
                          </a:solidFill>
                          <a:latin typeface="Times New Roman" panose="02020603050405020304" pitchFamily="18" charset="0"/>
                          <a:ea typeface="宋体" panose="02010600030101010101" pitchFamily="2" charset="-122"/>
                        </a:defRPr>
                      </a:lvl2pPr>
                      <a:lvl3pPr indent="-220980" algn="l">
                        <a:defRPr kumimoji="1" sz="2400">
                          <a:solidFill>
                            <a:schemeClr val="tx1"/>
                          </a:solidFill>
                          <a:latin typeface="Times New Roman" panose="02020603050405020304" pitchFamily="18" charset="0"/>
                          <a:ea typeface="宋体" panose="02010600030101010101" pitchFamily="2" charset="-122"/>
                        </a:defRPr>
                      </a:lvl3pPr>
                      <a:lvl4pPr indent="-382905" algn="l">
                        <a:defRPr kumimoji="1" sz="2400">
                          <a:solidFill>
                            <a:schemeClr val="tx1"/>
                          </a:solidFill>
                          <a:latin typeface="Times New Roman" panose="02020603050405020304" pitchFamily="18" charset="0"/>
                          <a:ea typeface="宋体" panose="02010600030101010101" pitchFamily="2" charset="-122"/>
                        </a:defRPr>
                      </a:lvl4pPr>
                      <a:lvl5pPr indent="-546100" algn="l">
                        <a:defRPr kumimoji="1" sz="2400">
                          <a:solidFill>
                            <a:schemeClr val="tx1"/>
                          </a:solidFill>
                          <a:latin typeface="Times New Roman" panose="02020603050405020304" pitchFamily="18" charset="0"/>
                          <a:ea typeface="宋体" panose="02010600030101010101" pitchFamily="2" charset="-122"/>
                        </a:defRPr>
                      </a:lvl5pPr>
                      <a:lvl6pPr indent="-546100" fontAlgn="base">
                        <a:lnSpc>
                          <a:spcPct val="150000"/>
                        </a:lnSpc>
                        <a:spcBef>
                          <a:spcPct val="2000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indent="-546100" fontAlgn="base">
                        <a:lnSpc>
                          <a:spcPct val="150000"/>
                        </a:lnSpc>
                        <a:spcBef>
                          <a:spcPct val="2000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indent="-546100" fontAlgn="base">
                        <a:lnSpc>
                          <a:spcPct val="150000"/>
                        </a:lnSpc>
                        <a:spcBef>
                          <a:spcPct val="2000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indent="-546100" fontAlgn="base">
                        <a:lnSpc>
                          <a:spcPct val="150000"/>
                        </a:lnSpc>
                        <a:spcBef>
                          <a:spcPct val="2000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marR="0" lvl="0" indent="0" algn="l" defTabSz="914400" rtl="0" eaLnBrk="1" fontAlgn="base" latinLnBrk="0" hangingPunct="1">
                        <a:lnSpc>
                          <a:spcPct val="120000"/>
                        </a:lnSpc>
                        <a:spcBef>
                          <a:spcPts val="0"/>
                        </a:spcBef>
                        <a:spcAft>
                          <a:spcPts val="0"/>
                        </a:spcAft>
                        <a:buClrTx/>
                        <a:buSzTx/>
                        <a:buFontTx/>
                        <a:buNone/>
                      </a:pPr>
                      <a:r>
                        <a:rPr lang="zh-CN" altLang="en-US" sz="1700" b="0" spc="130">
                          <a:solidFill>
                            <a:srgbClr val="404040"/>
                          </a:solidFill>
                          <a:latin typeface="+mn-lt"/>
                          <a:ea typeface="+mn-ea"/>
                          <a:cs typeface="+mn-ea"/>
                          <a:sym typeface="+mn-lt"/>
                        </a:rPr>
                        <a:t>成本费用水平</a:t>
                      </a:r>
                      <a:endParaRPr lang="zh-CN" altLang="en-US" sz="1700" b="0" spc="130">
                        <a:solidFill>
                          <a:srgbClr val="404040"/>
                        </a:solidFill>
                        <a:latin typeface="+mn-lt"/>
                        <a:ea typeface="+mn-ea"/>
                        <a:cs typeface="+mn-ea"/>
                        <a:sym typeface="+mn-lt"/>
                      </a:endParaRPr>
                    </a:p>
                  </a:txBody>
                  <a:tcPr marL="215900" marR="215900" marT="133350" marB="133350" anchor="ctr" horzOverflow="overflow">
                    <a:lnL w="3175">
                      <a:solidFill>
                        <a:srgbClr val="144D73"/>
                      </a:solidFill>
                      <a:prstDash val="dot"/>
                    </a:lnL>
                    <a:lnR w="3175">
                      <a:solidFill>
                        <a:srgbClr val="144D73"/>
                      </a:solidFill>
                      <a:prstDash val="dot"/>
                    </a:lnR>
                    <a:lnT w="3175">
                      <a:solidFill>
                        <a:srgbClr val="144D73"/>
                      </a:solidFill>
                      <a:prstDash val="dot"/>
                    </a:lnT>
                    <a:lnB w="3175">
                      <a:solidFill>
                        <a:srgbClr val="144D73"/>
                      </a:solidFill>
                      <a:prstDash val="dot"/>
                    </a:lnB>
                    <a:lnTlToBr>
                      <a:noFill/>
                    </a:lnTlToBr>
                    <a:lnBlToTr>
                      <a:noFill/>
                    </a:lnBlToTr>
                    <a:solidFill>
                      <a:srgbClr val="FFFFFF"/>
                    </a:solidFill>
                  </a:tcPr>
                </a:tc>
                <a:tc>
                  <a:txBody>
                    <a:bodyPr/>
                    <a:lstStyle>
                      <a:lvl1pPr algn="l">
                        <a:defRPr kumimoji="1" sz="2400">
                          <a:solidFill>
                            <a:schemeClr val="tx1"/>
                          </a:solidFill>
                          <a:latin typeface="Times New Roman" panose="02020603050405020304" pitchFamily="18" charset="0"/>
                          <a:ea typeface="宋体" panose="02010600030101010101" pitchFamily="2" charset="-122"/>
                        </a:defRPr>
                      </a:lvl1pPr>
                      <a:lvl2pPr indent="-113030" algn="l">
                        <a:defRPr kumimoji="1" sz="2400">
                          <a:solidFill>
                            <a:schemeClr val="tx1"/>
                          </a:solidFill>
                          <a:latin typeface="Times New Roman" panose="02020603050405020304" pitchFamily="18" charset="0"/>
                          <a:ea typeface="宋体" panose="02010600030101010101" pitchFamily="2" charset="-122"/>
                        </a:defRPr>
                      </a:lvl2pPr>
                      <a:lvl3pPr indent="-220980" algn="l">
                        <a:defRPr kumimoji="1" sz="2400">
                          <a:solidFill>
                            <a:schemeClr val="tx1"/>
                          </a:solidFill>
                          <a:latin typeface="Times New Roman" panose="02020603050405020304" pitchFamily="18" charset="0"/>
                          <a:ea typeface="宋体" panose="02010600030101010101" pitchFamily="2" charset="-122"/>
                        </a:defRPr>
                      </a:lvl3pPr>
                      <a:lvl4pPr indent="-382905" algn="l">
                        <a:defRPr kumimoji="1" sz="2400">
                          <a:solidFill>
                            <a:schemeClr val="tx1"/>
                          </a:solidFill>
                          <a:latin typeface="Times New Roman" panose="02020603050405020304" pitchFamily="18" charset="0"/>
                          <a:ea typeface="宋体" panose="02010600030101010101" pitchFamily="2" charset="-122"/>
                        </a:defRPr>
                      </a:lvl4pPr>
                      <a:lvl5pPr indent="-546100" algn="l">
                        <a:defRPr kumimoji="1" sz="2400">
                          <a:solidFill>
                            <a:schemeClr val="tx1"/>
                          </a:solidFill>
                          <a:latin typeface="Times New Roman" panose="02020603050405020304" pitchFamily="18" charset="0"/>
                          <a:ea typeface="宋体" panose="02010600030101010101" pitchFamily="2" charset="-122"/>
                        </a:defRPr>
                      </a:lvl5pPr>
                      <a:lvl6pPr indent="-546100" fontAlgn="base">
                        <a:lnSpc>
                          <a:spcPct val="150000"/>
                        </a:lnSpc>
                        <a:spcBef>
                          <a:spcPct val="2000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indent="-546100" fontAlgn="base">
                        <a:lnSpc>
                          <a:spcPct val="150000"/>
                        </a:lnSpc>
                        <a:spcBef>
                          <a:spcPct val="2000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indent="-546100" fontAlgn="base">
                        <a:lnSpc>
                          <a:spcPct val="150000"/>
                        </a:lnSpc>
                        <a:spcBef>
                          <a:spcPct val="2000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indent="-546100" fontAlgn="base">
                        <a:lnSpc>
                          <a:spcPct val="150000"/>
                        </a:lnSpc>
                        <a:spcBef>
                          <a:spcPct val="2000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marR="0" lvl="0" indent="0" algn="l" defTabSz="914400" rtl="0" eaLnBrk="1" fontAlgn="base" latinLnBrk="0" hangingPunct="1">
                        <a:lnSpc>
                          <a:spcPct val="120000"/>
                        </a:lnSpc>
                        <a:spcBef>
                          <a:spcPts val="0"/>
                        </a:spcBef>
                        <a:spcAft>
                          <a:spcPts val="0"/>
                        </a:spcAft>
                        <a:buClrTx/>
                        <a:buSzTx/>
                        <a:buFontTx/>
                        <a:buNone/>
                      </a:pPr>
                      <a:r>
                        <a:rPr lang="zh-CN" altLang="en-US" sz="1700" b="0" spc="130">
                          <a:solidFill>
                            <a:srgbClr val="404040"/>
                          </a:solidFill>
                          <a:latin typeface="+mn-lt"/>
                          <a:ea typeface="+mn-ea"/>
                          <a:cs typeface="+mn-ea"/>
                          <a:sym typeface="+mn-lt"/>
                        </a:rPr>
                        <a:t>成本转嫁、短期目标、预算宽裕</a:t>
                      </a:r>
                      <a:endParaRPr lang="zh-CN" altLang="en-US" sz="1700" b="0" spc="130">
                        <a:solidFill>
                          <a:srgbClr val="404040"/>
                        </a:solidFill>
                        <a:latin typeface="+mn-lt"/>
                        <a:ea typeface="+mn-ea"/>
                        <a:cs typeface="+mn-ea"/>
                        <a:sym typeface="+mn-lt"/>
                      </a:endParaRPr>
                    </a:p>
                  </a:txBody>
                  <a:tcPr marL="215900" marR="215900" marT="133350" marB="133350" anchor="ctr" horzOverflow="overflow">
                    <a:lnL w="3175">
                      <a:solidFill>
                        <a:srgbClr val="144D73"/>
                      </a:solidFill>
                      <a:prstDash val="dot"/>
                    </a:lnL>
                    <a:lnR w="19050" cap="rnd">
                      <a:solidFill>
                        <a:srgbClr val="144D73"/>
                      </a:solidFill>
                      <a:prstDash val="solid"/>
                    </a:lnR>
                    <a:lnT w="3175">
                      <a:solidFill>
                        <a:srgbClr val="144D73"/>
                      </a:solidFill>
                      <a:prstDash val="dot"/>
                    </a:lnT>
                    <a:lnB w="3175">
                      <a:solidFill>
                        <a:srgbClr val="144D73"/>
                      </a:solidFill>
                      <a:prstDash val="dot"/>
                    </a:lnB>
                    <a:lnTlToBr>
                      <a:noFill/>
                    </a:lnTlToBr>
                    <a:lnBlToTr>
                      <a:noFill/>
                    </a:lnBlToTr>
                    <a:solidFill>
                      <a:srgbClr val="FFFFFF"/>
                    </a:solidFill>
                  </a:tcPr>
                </a:tc>
              </a:tr>
              <a:tr h="886986">
                <a:tc>
                  <a:txBody>
                    <a:bodyPr/>
                    <a:lstStyle>
                      <a:lvl1pPr algn="l">
                        <a:defRPr kumimoji="1" sz="2400">
                          <a:solidFill>
                            <a:schemeClr val="tx1"/>
                          </a:solidFill>
                          <a:latin typeface="Times New Roman" panose="02020603050405020304" pitchFamily="18" charset="0"/>
                          <a:ea typeface="宋体" panose="02010600030101010101" pitchFamily="2" charset="-122"/>
                        </a:defRPr>
                      </a:lvl1pPr>
                      <a:lvl2pPr indent="-113030" algn="l">
                        <a:defRPr kumimoji="1" sz="2400">
                          <a:solidFill>
                            <a:schemeClr val="tx1"/>
                          </a:solidFill>
                          <a:latin typeface="Times New Roman" panose="02020603050405020304" pitchFamily="18" charset="0"/>
                          <a:ea typeface="宋体" panose="02010600030101010101" pitchFamily="2" charset="-122"/>
                        </a:defRPr>
                      </a:lvl2pPr>
                      <a:lvl3pPr indent="-220980" algn="l">
                        <a:defRPr kumimoji="1" sz="2400">
                          <a:solidFill>
                            <a:schemeClr val="tx1"/>
                          </a:solidFill>
                          <a:latin typeface="Times New Roman" panose="02020603050405020304" pitchFamily="18" charset="0"/>
                          <a:ea typeface="宋体" panose="02010600030101010101" pitchFamily="2" charset="-122"/>
                        </a:defRPr>
                      </a:lvl3pPr>
                      <a:lvl4pPr indent="-382905" algn="l">
                        <a:defRPr kumimoji="1" sz="2400">
                          <a:solidFill>
                            <a:schemeClr val="tx1"/>
                          </a:solidFill>
                          <a:latin typeface="Times New Roman" panose="02020603050405020304" pitchFamily="18" charset="0"/>
                          <a:ea typeface="宋体" panose="02010600030101010101" pitchFamily="2" charset="-122"/>
                        </a:defRPr>
                      </a:lvl4pPr>
                      <a:lvl5pPr indent="-546100" algn="l">
                        <a:defRPr kumimoji="1" sz="2400">
                          <a:solidFill>
                            <a:schemeClr val="tx1"/>
                          </a:solidFill>
                          <a:latin typeface="Times New Roman" panose="02020603050405020304" pitchFamily="18" charset="0"/>
                          <a:ea typeface="宋体" panose="02010600030101010101" pitchFamily="2" charset="-122"/>
                        </a:defRPr>
                      </a:lvl5pPr>
                      <a:lvl6pPr indent="-546100" fontAlgn="base">
                        <a:lnSpc>
                          <a:spcPct val="150000"/>
                        </a:lnSpc>
                        <a:spcBef>
                          <a:spcPct val="2000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indent="-546100" fontAlgn="base">
                        <a:lnSpc>
                          <a:spcPct val="150000"/>
                        </a:lnSpc>
                        <a:spcBef>
                          <a:spcPct val="2000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indent="-546100" fontAlgn="base">
                        <a:lnSpc>
                          <a:spcPct val="150000"/>
                        </a:lnSpc>
                        <a:spcBef>
                          <a:spcPct val="2000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indent="-546100" fontAlgn="base">
                        <a:lnSpc>
                          <a:spcPct val="150000"/>
                        </a:lnSpc>
                        <a:spcBef>
                          <a:spcPct val="2000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marR="0" lvl="0" indent="0" algn="ctr" defTabSz="914400" rtl="0" eaLnBrk="1" fontAlgn="base" latinLnBrk="0" hangingPunct="1">
                        <a:lnSpc>
                          <a:spcPct val="120000"/>
                        </a:lnSpc>
                        <a:spcBef>
                          <a:spcPts val="0"/>
                        </a:spcBef>
                        <a:spcAft>
                          <a:spcPts val="0"/>
                        </a:spcAft>
                        <a:buClrTx/>
                        <a:buSzTx/>
                        <a:buFontTx/>
                        <a:buNone/>
                      </a:pPr>
                      <a:r>
                        <a:rPr lang="zh-CN" altLang="en-US" sz="1700" b="0" spc="130">
                          <a:solidFill>
                            <a:srgbClr val="404040"/>
                          </a:solidFill>
                          <a:latin typeface="+mn-lt"/>
                          <a:ea typeface="+mn-ea"/>
                          <a:cs typeface="+mn-ea"/>
                          <a:sym typeface="+mn-lt"/>
                        </a:rPr>
                        <a:t>利润中心</a:t>
                      </a:r>
                      <a:endParaRPr lang="zh-CN" altLang="en-US" sz="1700" b="0" spc="130">
                        <a:solidFill>
                          <a:srgbClr val="404040"/>
                        </a:solidFill>
                        <a:latin typeface="+mn-lt"/>
                        <a:ea typeface="+mn-ea"/>
                        <a:cs typeface="+mn-ea"/>
                        <a:sym typeface="+mn-lt"/>
                      </a:endParaRPr>
                    </a:p>
                  </a:txBody>
                  <a:tcPr marL="215900" marR="215900" marT="133350" marB="133350" anchor="ctr" horzOverflow="overflow">
                    <a:lnL w="19050" cap="rnd">
                      <a:solidFill>
                        <a:srgbClr val="144D73"/>
                      </a:solidFill>
                      <a:prstDash val="solid"/>
                    </a:lnL>
                    <a:lnR w="3175">
                      <a:solidFill>
                        <a:srgbClr val="144D73"/>
                      </a:solidFill>
                      <a:prstDash val="dot"/>
                    </a:lnR>
                    <a:lnT w="3175">
                      <a:solidFill>
                        <a:srgbClr val="144D73"/>
                      </a:solidFill>
                      <a:prstDash val="dot"/>
                    </a:lnT>
                    <a:lnB w="3175">
                      <a:solidFill>
                        <a:srgbClr val="144D73"/>
                      </a:solidFill>
                      <a:prstDash val="dot"/>
                    </a:lnB>
                    <a:lnTlToBr>
                      <a:noFill/>
                    </a:lnTlToBr>
                    <a:lnBlToTr>
                      <a:noFill/>
                    </a:lnBlToTr>
                    <a:solidFill>
                      <a:srgbClr val="F2F2F2"/>
                    </a:solidFill>
                  </a:tcPr>
                </a:tc>
                <a:tc>
                  <a:txBody>
                    <a:bodyPr/>
                    <a:lstStyle>
                      <a:lvl1pPr algn="l">
                        <a:defRPr kumimoji="1" sz="2400">
                          <a:solidFill>
                            <a:schemeClr val="tx1"/>
                          </a:solidFill>
                          <a:latin typeface="Times New Roman" panose="02020603050405020304" pitchFamily="18" charset="0"/>
                          <a:ea typeface="宋体" panose="02010600030101010101" pitchFamily="2" charset="-122"/>
                        </a:defRPr>
                      </a:lvl1pPr>
                      <a:lvl2pPr indent="-113030" algn="l">
                        <a:defRPr kumimoji="1" sz="2400">
                          <a:solidFill>
                            <a:schemeClr val="tx1"/>
                          </a:solidFill>
                          <a:latin typeface="Times New Roman" panose="02020603050405020304" pitchFamily="18" charset="0"/>
                          <a:ea typeface="宋体" panose="02010600030101010101" pitchFamily="2" charset="-122"/>
                        </a:defRPr>
                      </a:lvl2pPr>
                      <a:lvl3pPr indent="-220980" algn="l">
                        <a:defRPr kumimoji="1" sz="2400">
                          <a:solidFill>
                            <a:schemeClr val="tx1"/>
                          </a:solidFill>
                          <a:latin typeface="Times New Roman" panose="02020603050405020304" pitchFamily="18" charset="0"/>
                          <a:ea typeface="宋体" panose="02010600030101010101" pitchFamily="2" charset="-122"/>
                        </a:defRPr>
                      </a:lvl3pPr>
                      <a:lvl4pPr indent="-382905" algn="l">
                        <a:defRPr kumimoji="1" sz="2400">
                          <a:solidFill>
                            <a:schemeClr val="tx1"/>
                          </a:solidFill>
                          <a:latin typeface="Times New Roman" panose="02020603050405020304" pitchFamily="18" charset="0"/>
                          <a:ea typeface="宋体" panose="02010600030101010101" pitchFamily="2" charset="-122"/>
                        </a:defRPr>
                      </a:lvl4pPr>
                      <a:lvl5pPr indent="-546100" algn="l">
                        <a:defRPr kumimoji="1" sz="2400">
                          <a:solidFill>
                            <a:schemeClr val="tx1"/>
                          </a:solidFill>
                          <a:latin typeface="Times New Roman" panose="02020603050405020304" pitchFamily="18" charset="0"/>
                          <a:ea typeface="宋体" panose="02010600030101010101" pitchFamily="2" charset="-122"/>
                        </a:defRPr>
                      </a:lvl5pPr>
                      <a:lvl6pPr indent="-546100" fontAlgn="base">
                        <a:lnSpc>
                          <a:spcPct val="150000"/>
                        </a:lnSpc>
                        <a:spcBef>
                          <a:spcPct val="2000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indent="-546100" fontAlgn="base">
                        <a:lnSpc>
                          <a:spcPct val="150000"/>
                        </a:lnSpc>
                        <a:spcBef>
                          <a:spcPct val="2000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indent="-546100" fontAlgn="base">
                        <a:lnSpc>
                          <a:spcPct val="150000"/>
                        </a:lnSpc>
                        <a:spcBef>
                          <a:spcPct val="2000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indent="-546100" fontAlgn="base">
                        <a:lnSpc>
                          <a:spcPct val="150000"/>
                        </a:lnSpc>
                        <a:spcBef>
                          <a:spcPct val="2000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marR="0" lvl="0" indent="0" algn="l" defTabSz="914400" rtl="0" eaLnBrk="1" fontAlgn="base" latinLnBrk="0" hangingPunct="1">
                        <a:lnSpc>
                          <a:spcPct val="120000"/>
                        </a:lnSpc>
                        <a:spcBef>
                          <a:spcPts val="0"/>
                        </a:spcBef>
                        <a:spcAft>
                          <a:spcPts val="0"/>
                        </a:spcAft>
                        <a:buClrTx/>
                        <a:buSzTx/>
                        <a:buFontTx/>
                        <a:buNone/>
                      </a:pPr>
                      <a:r>
                        <a:rPr lang="zh-CN" altLang="en-US" sz="1700" b="0" spc="130">
                          <a:solidFill>
                            <a:srgbClr val="404040"/>
                          </a:solidFill>
                          <a:latin typeface="+mn-lt"/>
                          <a:ea typeface="+mn-ea"/>
                          <a:cs typeface="+mn-ea"/>
                          <a:sym typeface="+mn-lt"/>
                        </a:rPr>
                        <a:t>自然形成的利润中心或模拟利润中心</a:t>
                      </a:r>
                      <a:endParaRPr lang="zh-CN" altLang="en-US" sz="1700" b="0" spc="130">
                        <a:solidFill>
                          <a:srgbClr val="404040"/>
                        </a:solidFill>
                        <a:latin typeface="+mn-lt"/>
                        <a:ea typeface="+mn-ea"/>
                        <a:cs typeface="+mn-ea"/>
                        <a:sym typeface="+mn-lt"/>
                      </a:endParaRPr>
                    </a:p>
                  </a:txBody>
                  <a:tcPr marL="215900" marR="215900" marT="133350" marB="133350" anchor="ctr" horzOverflow="overflow">
                    <a:lnL w="3175">
                      <a:solidFill>
                        <a:srgbClr val="144D73"/>
                      </a:solidFill>
                      <a:prstDash val="dot"/>
                    </a:lnL>
                    <a:lnR w="3175">
                      <a:solidFill>
                        <a:srgbClr val="144D73"/>
                      </a:solidFill>
                      <a:prstDash val="dot"/>
                    </a:lnR>
                    <a:lnT w="3175">
                      <a:solidFill>
                        <a:srgbClr val="144D73"/>
                      </a:solidFill>
                      <a:prstDash val="dot"/>
                    </a:lnT>
                    <a:lnB w="3175">
                      <a:solidFill>
                        <a:srgbClr val="144D73"/>
                      </a:solidFill>
                      <a:prstDash val="dot"/>
                    </a:lnB>
                    <a:lnTlToBr>
                      <a:noFill/>
                    </a:lnTlToBr>
                    <a:lnBlToTr>
                      <a:noFill/>
                    </a:lnBlToTr>
                    <a:solidFill>
                      <a:srgbClr val="F2F2F2"/>
                    </a:solidFill>
                  </a:tcPr>
                </a:tc>
                <a:tc>
                  <a:txBody>
                    <a:bodyPr/>
                    <a:lstStyle>
                      <a:lvl1pPr algn="l">
                        <a:defRPr kumimoji="1" sz="2400">
                          <a:solidFill>
                            <a:schemeClr val="tx1"/>
                          </a:solidFill>
                          <a:latin typeface="Times New Roman" panose="02020603050405020304" pitchFamily="18" charset="0"/>
                          <a:ea typeface="宋体" panose="02010600030101010101" pitchFamily="2" charset="-122"/>
                        </a:defRPr>
                      </a:lvl1pPr>
                      <a:lvl2pPr indent="-113030" algn="l">
                        <a:defRPr kumimoji="1" sz="2400">
                          <a:solidFill>
                            <a:schemeClr val="tx1"/>
                          </a:solidFill>
                          <a:latin typeface="Times New Roman" panose="02020603050405020304" pitchFamily="18" charset="0"/>
                          <a:ea typeface="宋体" panose="02010600030101010101" pitchFamily="2" charset="-122"/>
                        </a:defRPr>
                      </a:lvl2pPr>
                      <a:lvl3pPr indent="-220980" algn="l">
                        <a:defRPr kumimoji="1" sz="2400">
                          <a:solidFill>
                            <a:schemeClr val="tx1"/>
                          </a:solidFill>
                          <a:latin typeface="Times New Roman" panose="02020603050405020304" pitchFamily="18" charset="0"/>
                          <a:ea typeface="宋体" panose="02010600030101010101" pitchFamily="2" charset="-122"/>
                        </a:defRPr>
                      </a:lvl3pPr>
                      <a:lvl4pPr indent="-382905" algn="l">
                        <a:defRPr kumimoji="1" sz="2400">
                          <a:solidFill>
                            <a:schemeClr val="tx1"/>
                          </a:solidFill>
                          <a:latin typeface="Times New Roman" panose="02020603050405020304" pitchFamily="18" charset="0"/>
                          <a:ea typeface="宋体" panose="02010600030101010101" pitchFamily="2" charset="-122"/>
                        </a:defRPr>
                      </a:lvl4pPr>
                      <a:lvl5pPr indent="-546100" algn="l">
                        <a:defRPr kumimoji="1" sz="2400">
                          <a:solidFill>
                            <a:schemeClr val="tx1"/>
                          </a:solidFill>
                          <a:latin typeface="Times New Roman" panose="02020603050405020304" pitchFamily="18" charset="0"/>
                          <a:ea typeface="宋体" panose="02010600030101010101" pitchFamily="2" charset="-122"/>
                        </a:defRPr>
                      </a:lvl5pPr>
                      <a:lvl6pPr indent="-546100" fontAlgn="base">
                        <a:lnSpc>
                          <a:spcPct val="150000"/>
                        </a:lnSpc>
                        <a:spcBef>
                          <a:spcPct val="2000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indent="-546100" fontAlgn="base">
                        <a:lnSpc>
                          <a:spcPct val="150000"/>
                        </a:lnSpc>
                        <a:spcBef>
                          <a:spcPct val="2000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indent="-546100" fontAlgn="base">
                        <a:lnSpc>
                          <a:spcPct val="150000"/>
                        </a:lnSpc>
                        <a:spcBef>
                          <a:spcPct val="2000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indent="-546100" fontAlgn="base">
                        <a:lnSpc>
                          <a:spcPct val="150000"/>
                        </a:lnSpc>
                        <a:spcBef>
                          <a:spcPct val="2000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marR="0" lvl="0" indent="0" algn="l" defTabSz="914400" rtl="0" eaLnBrk="1" fontAlgn="base" latinLnBrk="0" hangingPunct="1">
                        <a:lnSpc>
                          <a:spcPct val="120000"/>
                        </a:lnSpc>
                        <a:spcBef>
                          <a:spcPts val="0"/>
                        </a:spcBef>
                        <a:spcAft>
                          <a:spcPts val="0"/>
                        </a:spcAft>
                        <a:buClrTx/>
                        <a:buSzTx/>
                        <a:buFontTx/>
                        <a:buNone/>
                      </a:pPr>
                      <a:r>
                        <a:rPr lang="zh-CN" altLang="en-US" sz="1700" b="0" spc="130">
                          <a:solidFill>
                            <a:srgbClr val="404040"/>
                          </a:solidFill>
                          <a:latin typeface="+mn-lt"/>
                          <a:ea typeface="+mn-ea"/>
                          <a:cs typeface="+mn-ea"/>
                          <a:sym typeface="+mn-lt"/>
                        </a:rPr>
                        <a:t>盈利水平</a:t>
                      </a:r>
                      <a:endParaRPr lang="zh-CN" altLang="en-US" sz="1700" b="0" spc="130">
                        <a:solidFill>
                          <a:srgbClr val="404040"/>
                        </a:solidFill>
                        <a:latin typeface="+mn-lt"/>
                        <a:ea typeface="+mn-ea"/>
                        <a:cs typeface="+mn-ea"/>
                        <a:sym typeface="+mn-lt"/>
                      </a:endParaRPr>
                    </a:p>
                  </a:txBody>
                  <a:tcPr marL="215900" marR="215900" marT="133350" marB="133350" anchor="ctr" horzOverflow="overflow">
                    <a:lnL w="3175">
                      <a:solidFill>
                        <a:srgbClr val="144D73"/>
                      </a:solidFill>
                      <a:prstDash val="dot"/>
                    </a:lnL>
                    <a:lnR w="3175">
                      <a:solidFill>
                        <a:srgbClr val="144D73"/>
                      </a:solidFill>
                      <a:prstDash val="dot"/>
                    </a:lnR>
                    <a:lnT w="3175">
                      <a:solidFill>
                        <a:srgbClr val="144D73"/>
                      </a:solidFill>
                      <a:prstDash val="dot"/>
                    </a:lnT>
                    <a:lnB w="3175">
                      <a:solidFill>
                        <a:srgbClr val="144D73"/>
                      </a:solidFill>
                      <a:prstDash val="dot"/>
                    </a:lnB>
                    <a:lnTlToBr>
                      <a:noFill/>
                    </a:lnTlToBr>
                    <a:lnBlToTr>
                      <a:noFill/>
                    </a:lnBlToTr>
                    <a:solidFill>
                      <a:srgbClr val="F2F2F2"/>
                    </a:solidFill>
                  </a:tcPr>
                </a:tc>
                <a:tc>
                  <a:txBody>
                    <a:bodyPr/>
                    <a:lstStyle>
                      <a:lvl1pPr algn="l">
                        <a:defRPr kumimoji="1" sz="2400">
                          <a:solidFill>
                            <a:schemeClr val="tx1"/>
                          </a:solidFill>
                          <a:latin typeface="Times New Roman" panose="02020603050405020304" pitchFamily="18" charset="0"/>
                          <a:ea typeface="宋体" panose="02010600030101010101" pitchFamily="2" charset="-122"/>
                        </a:defRPr>
                      </a:lvl1pPr>
                      <a:lvl2pPr indent="-113030" algn="l">
                        <a:defRPr kumimoji="1" sz="2400">
                          <a:solidFill>
                            <a:schemeClr val="tx1"/>
                          </a:solidFill>
                          <a:latin typeface="Times New Roman" panose="02020603050405020304" pitchFamily="18" charset="0"/>
                          <a:ea typeface="宋体" panose="02010600030101010101" pitchFamily="2" charset="-122"/>
                        </a:defRPr>
                      </a:lvl2pPr>
                      <a:lvl3pPr indent="-220980" algn="l">
                        <a:defRPr kumimoji="1" sz="2400">
                          <a:solidFill>
                            <a:schemeClr val="tx1"/>
                          </a:solidFill>
                          <a:latin typeface="Times New Roman" panose="02020603050405020304" pitchFamily="18" charset="0"/>
                          <a:ea typeface="宋体" panose="02010600030101010101" pitchFamily="2" charset="-122"/>
                        </a:defRPr>
                      </a:lvl3pPr>
                      <a:lvl4pPr indent="-382905" algn="l">
                        <a:defRPr kumimoji="1" sz="2400">
                          <a:solidFill>
                            <a:schemeClr val="tx1"/>
                          </a:solidFill>
                          <a:latin typeface="Times New Roman" panose="02020603050405020304" pitchFamily="18" charset="0"/>
                          <a:ea typeface="宋体" panose="02010600030101010101" pitchFamily="2" charset="-122"/>
                        </a:defRPr>
                      </a:lvl4pPr>
                      <a:lvl5pPr indent="-546100" algn="l">
                        <a:defRPr kumimoji="1" sz="2400">
                          <a:solidFill>
                            <a:schemeClr val="tx1"/>
                          </a:solidFill>
                          <a:latin typeface="Times New Roman" panose="02020603050405020304" pitchFamily="18" charset="0"/>
                          <a:ea typeface="宋体" panose="02010600030101010101" pitchFamily="2" charset="-122"/>
                        </a:defRPr>
                      </a:lvl5pPr>
                      <a:lvl6pPr indent="-546100" fontAlgn="base">
                        <a:lnSpc>
                          <a:spcPct val="150000"/>
                        </a:lnSpc>
                        <a:spcBef>
                          <a:spcPct val="2000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indent="-546100" fontAlgn="base">
                        <a:lnSpc>
                          <a:spcPct val="150000"/>
                        </a:lnSpc>
                        <a:spcBef>
                          <a:spcPct val="2000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indent="-546100" fontAlgn="base">
                        <a:lnSpc>
                          <a:spcPct val="150000"/>
                        </a:lnSpc>
                        <a:spcBef>
                          <a:spcPct val="2000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indent="-546100" fontAlgn="base">
                        <a:lnSpc>
                          <a:spcPct val="150000"/>
                        </a:lnSpc>
                        <a:spcBef>
                          <a:spcPct val="2000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marR="0" lvl="0" indent="0" algn="l" defTabSz="914400" rtl="0" eaLnBrk="1" fontAlgn="base" latinLnBrk="0" hangingPunct="1">
                        <a:lnSpc>
                          <a:spcPct val="120000"/>
                        </a:lnSpc>
                        <a:spcBef>
                          <a:spcPts val="0"/>
                        </a:spcBef>
                        <a:spcAft>
                          <a:spcPts val="0"/>
                        </a:spcAft>
                        <a:buClrTx/>
                        <a:buSzTx/>
                        <a:buFontTx/>
                        <a:buNone/>
                      </a:pPr>
                      <a:r>
                        <a:rPr lang="zh-CN" altLang="en-US" sz="1700" b="0" spc="130">
                          <a:solidFill>
                            <a:srgbClr val="404040"/>
                          </a:solidFill>
                          <a:latin typeface="+mn-lt"/>
                          <a:ea typeface="+mn-ea"/>
                          <a:cs typeface="+mn-ea"/>
                          <a:sym typeface="+mn-lt"/>
                        </a:rPr>
                        <a:t>边际利润、固定成本、盈利动因分析</a:t>
                      </a:r>
                      <a:endParaRPr lang="zh-CN" altLang="en-US" sz="1700" b="0" spc="130">
                        <a:solidFill>
                          <a:srgbClr val="404040"/>
                        </a:solidFill>
                        <a:latin typeface="+mn-lt"/>
                        <a:ea typeface="+mn-ea"/>
                        <a:cs typeface="+mn-ea"/>
                        <a:sym typeface="+mn-lt"/>
                      </a:endParaRPr>
                    </a:p>
                  </a:txBody>
                  <a:tcPr marL="215900" marR="215900" marT="133350" marB="133350" anchor="ctr" horzOverflow="overflow">
                    <a:lnL w="3175">
                      <a:solidFill>
                        <a:srgbClr val="144D73"/>
                      </a:solidFill>
                      <a:prstDash val="dot"/>
                    </a:lnL>
                    <a:lnR w="19050" cap="rnd">
                      <a:solidFill>
                        <a:srgbClr val="144D73"/>
                      </a:solidFill>
                      <a:prstDash val="solid"/>
                    </a:lnR>
                    <a:lnT w="3175">
                      <a:solidFill>
                        <a:srgbClr val="144D73"/>
                      </a:solidFill>
                      <a:prstDash val="dot"/>
                    </a:lnT>
                    <a:lnB w="3175">
                      <a:solidFill>
                        <a:srgbClr val="144D73"/>
                      </a:solidFill>
                      <a:prstDash val="dot"/>
                    </a:lnB>
                    <a:lnTlToBr>
                      <a:noFill/>
                    </a:lnTlToBr>
                    <a:lnBlToTr>
                      <a:noFill/>
                    </a:lnBlToTr>
                    <a:solidFill>
                      <a:srgbClr val="F2F2F2"/>
                    </a:solidFill>
                  </a:tcPr>
                </a:tc>
              </a:tr>
              <a:tr h="886986">
                <a:tc>
                  <a:txBody>
                    <a:bodyPr/>
                    <a:lstStyle>
                      <a:lvl1pPr algn="l">
                        <a:defRPr kumimoji="1" sz="2400">
                          <a:solidFill>
                            <a:schemeClr val="tx1"/>
                          </a:solidFill>
                          <a:latin typeface="Times New Roman" panose="02020603050405020304" pitchFamily="18" charset="0"/>
                          <a:ea typeface="宋体" panose="02010600030101010101" pitchFamily="2" charset="-122"/>
                        </a:defRPr>
                      </a:lvl1pPr>
                      <a:lvl2pPr indent="-113030" algn="l">
                        <a:defRPr kumimoji="1" sz="2400">
                          <a:solidFill>
                            <a:schemeClr val="tx1"/>
                          </a:solidFill>
                          <a:latin typeface="Times New Roman" panose="02020603050405020304" pitchFamily="18" charset="0"/>
                          <a:ea typeface="宋体" panose="02010600030101010101" pitchFamily="2" charset="-122"/>
                        </a:defRPr>
                      </a:lvl2pPr>
                      <a:lvl3pPr indent="-220980" algn="l">
                        <a:defRPr kumimoji="1" sz="2400">
                          <a:solidFill>
                            <a:schemeClr val="tx1"/>
                          </a:solidFill>
                          <a:latin typeface="Times New Roman" panose="02020603050405020304" pitchFamily="18" charset="0"/>
                          <a:ea typeface="宋体" panose="02010600030101010101" pitchFamily="2" charset="-122"/>
                        </a:defRPr>
                      </a:lvl3pPr>
                      <a:lvl4pPr indent="-382905" algn="l">
                        <a:defRPr kumimoji="1" sz="2400">
                          <a:solidFill>
                            <a:schemeClr val="tx1"/>
                          </a:solidFill>
                          <a:latin typeface="Times New Roman" panose="02020603050405020304" pitchFamily="18" charset="0"/>
                          <a:ea typeface="宋体" panose="02010600030101010101" pitchFamily="2" charset="-122"/>
                        </a:defRPr>
                      </a:lvl4pPr>
                      <a:lvl5pPr indent="-546100" algn="l">
                        <a:defRPr kumimoji="1" sz="2400">
                          <a:solidFill>
                            <a:schemeClr val="tx1"/>
                          </a:solidFill>
                          <a:latin typeface="Times New Roman" panose="02020603050405020304" pitchFamily="18" charset="0"/>
                          <a:ea typeface="宋体" panose="02010600030101010101" pitchFamily="2" charset="-122"/>
                        </a:defRPr>
                      </a:lvl5pPr>
                      <a:lvl6pPr indent="-546100" fontAlgn="base">
                        <a:lnSpc>
                          <a:spcPct val="150000"/>
                        </a:lnSpc>
                        <a:spcBef>
                          <a:spcPct val="2000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indent="-546100" fontAlgn="base">
                        <a:lnSpc>
                          <a:spcPct val="150000"/>
                        </a:lnSpc>
                        <a:spcBef>
                          <a:spcPct val="2000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indent="-546100" fontAlgn="base">
                        <a:lnSpc>
                          <a:spcPct val="150000"/>
                        </a:lnSpc>
                        <a:spcBef>
                          <a:spcPct val="2000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indent="-546100" fontAlgn="base">
                        <a:lnSpc>
                          <a:spcPct val="150000"/>
                        </a:lnSpc>
                        <a:spcBef>
                          <a:spcPct val="2000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marR="0" lvl="0" indent="0" algn="ctr" defTabSz="914400" rtl="0" eaLnBrk="1" fontAlgn="base" latinLnBrk="0" hangingPunct="1">
                        <a:lnSpc>
                          <a:spcPct val="120000"/>
                        </a:lnSpc>
                        <a:spcBef>
                          <a:spcPts val="0"/>
                        </a:spcBef>
                        <a:spcAft>
                          <a:spcPts val="0"/>
                        </a:spcAft>
                        <a:buClrTx/>
                        <a:buSzTx/>
                        <a:buFontTx/>
                        <a:buNone/>
                      </a:pPr>
                      <a:r>
                        <a:rPr lang="zh-CN" altLang="en-US" sz="1700" b="0" spc="130">
                          <a:solidFill>
                            <a:srgbClr val="404040"/>
                          </a:solidFill>
                          <a:latin typeface="+mn-lt"/>
                          <a:ea typeface="+mn-ea"/>
                          <a:cs typeface="+mn-ea"/>
                          <a:sym typeface="+mn-lt"/>
                        </a:rPr>
                        <a:t>投资中心</a:t>
                      </a:r>
                      <a:endParaRPr lang="zh-CN" altLang="en-US" sz="1700" b="0" spc="130">
                        <a:solidFill>
                          <a:srgbClr val="404040"/>
                        </a:solidFill>
                        <a:latin typeface="+mn-lt"/>
                        <a:ea typeface="+mn-ea"/>
                        <a:cs typeface="+mn-ea"/>
                        <a:sym typeface="+mn-lt"/>
                      </a:endParaRPr>
                    </a:p>
                  </a:txBody>
                  <a:tcPr marL="215900" marR="215900" marT="133350" marB="133350" anchor="ctr" horzOverflow="overflow">
                    <a:lnL w="19050" cap="rnd">
                      <a:solidFill>
                        <a:srgbClr val="144D73"/>
                      </a:solidFill>
                      <a:prstDash val="solid"/>
                    </a:lnL>
                    <a:lnR w="3175">
                      <a:solidFill>
                        <a:srgbClr val="144D73"/>
                      </a:solidFill>
                      <a:prstDash val="dot"/>
                    </a:lnR>
                    <a:lnT w="3175">
                      <a:solidFill>
                        <a:srgbClr val="144D73"/>
                      </a:solidFill>
                      <a:prstDash val="dot"/>
                    </a:lnT>
                    <a:lnB w="19050" cap="rnd">
                      <a:solidFill>
                        <a:srgbClr val="144D73"/>
                      </a:solidFill>
                      <a:prstDash val="solid"/>
                    </a:lnB>
                    <a:lnTlToBr>
                      <a:noFill/>
                    </a:lnTlToBr>
                    <a:lnBlToTr>
                      <a:noFill/>
                    </a:lnBlToTr>
                    <a:solidFill>
                      <a:srgbClr val="FFFFFF"/>
                    </a:solidFill>
                  </a:tcPr>
                </a:tc>
                <a:tc>
                  <a:txBody>
                    <a:bodyPr/>
                    <a:lstStyle>
                      <a:lvl1pPr algn="l">
                        <a:defRPr kumimoji="1" sz="2400">
                          <a:solidFill>
                            <a:schemeClr val="tx1"/>
                          </a:solidFill>
                          <a:latin typeface="Times New Roman" panose="02020603050405020304" pitchFamily="18" charset="0"/>
                          <a:ea typeface="宋体" panose="02010600030101010101" pitchFamily="2" charset="-122"/>
                        </a:defRPr>
                      </a:lvl1pPr>
                      <a:lvl2pPr indent="-113030" algn="l">
                        <a:defRPr kumimoji="1" sz="2400">
                          <a:solidFill>
                            <a:schemeClr val="tx1"/>
                          </a:solidFill>
                          <a:latin typeface="Times New Roman" panose="02020603050405020304" pitchFamily="18" charset="0"/>
                          <a:ea typeface="宋体" panose="02010600030101010101" pitchFamily="2" charset="-122"/>
                        </a:defRPr>
                      </a:lvl2pPr>
                      <a:lvl3pPr indent="-220980" algn="l">
                        <a:defRPr kumimoji="1" sz="2400">
                          <a:solidFill>
                            <a:schemeClr val="tx1"/>
                          </a:solidFill>
                          <a:latin typeface="Times New Roman" panose="02020603050405020304" pitchFamily="18" charset="0"/>
                          <a:ea typeface="宋体" panose="02010600030101010101" pitchFamily="2" charset="-122"/>
                        </a:defRPr>
                      </a:lvl3pPr>
                      <a:lvl4pPr indent="-382905" algn="l">
                        <a:defRPr kumimoji="1" sz="2400">
                          <a:solidFill>
                            <a:schemeClr val="tx1"/>
                          </a:solidFill>
                          <a:latin typeface="Times New Roman" panose="02020603050405020304" pitchFamily="18" charset="0"/>
                          <a:ea typeface="宋体" panose="02010600030101010101" pitchFamily="2" charset="-122"/>
                        </a:defRPr>
                      </a:lvl4pPr>
                      <a:lvl5pPr indent="-546100" algn="l">
                        <a:defRPr kumimoji="1" sz="2400">
                          <a:solidFill>
                            <a:schemeClr val="tx1"/>
                          </a:solidFill>
                          <a:latin typeface="Times New Roman" panose="02020603050405020304" pitchFamily="18" charset="0"/>
                          <a:ea typeface="宋体" panose="02010600030101010101" pitchFamily="2" charset="-122"/>
                        </a:defRPr>
                      </a:lvl5pPr>
                      <a:lvl6pPr indent="-546100" fontAlgn="base">
                        <a:lnSpc>
                          <a:spcPct val="150000"/>
                        </a:lnSpc>
                        <a:spcBef>
                          <a:spcPct val="2000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indent="-546100" fontAlgn="base">
                        <a:lnSpc>
                          <a:spcPct val="150000"/>
                        </a:lnSpc>
                        <a:spcBef>
                          <a:spcPct val="2000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indent="-546100" fontAlgn="base">
                        <a:lnSpc>
                          <a:spcPct val="150000"/>
                        </a:lnSpc>
                        <a:spcBef>
                          <a:spcPct val="2000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indent="-546100" fontAlgn="base">
                        <a:lnSpc>
                          <a:spcPct val="150000"/>
                        </a:lnSpc>
                        <a:spcBef>
                          <a:spcPct val="2000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marR="0" lvl="0" indent="0" algn="l" defTabSz="914400" rtl="0" eaLnBrk="1" fontAlgn="base" latinLnBrk="0" hangingPunct="1">
                        <a:lnSpc>
                          <a:spcPct val="120000"/>
                        </a:lnSpc>
                        <a:spcBef>
                          <a:spcPts val="0"/>
                        </a:spcBef>
                        <a:spcAft>
                          <a:spcPts val="0"/>
                        </a:spcAft>
                        <a:buClrTx/>
                        <a:buSzTx/>
                        <a:buFontTx/>
                        <a:buNone/>
                      </a:pPr>
                      <a:r>
                        <a:rPr lang="zh-CN" altLang="en-US" sz="1700" b="0" spc="130">
                          <a:solidFill>
                            <a:srgbClr val="404040"/>
                          </a:solidFill>
                          <a:latin typeface="+mn-lt"/>
                          <a:ea typeface="+mn-ea"/>
                          <a:cs typeface="+mn-ea"/>
                          <a:sym typeface="+mn-lt"/>
                        </a:rPr>
                        <a:t>集团总部、投资公司</a:t>
                      </a:r>
                      <a:endParaRPr lang="zh-CN" altLang="en-US" sz="1700" b="0" spc="130">
                        <a:solidFill>
                          <a:srgbClr val="404040"/>
                        </a:solidFill>
                        <a:latin typeface="+mn-lt"/>
                        <a:ea typeface="+mn-ea"/>
                        <a:cs typeface="+mn-ea"/>
                        <a:sym typeface="+mn-lt"/>
                      </a:endParaRPr>
                    </a:p>
                  </a:txBody>
                  <a:tcPr marL="215900" marR="215900" marT="133350" marB="133350" anchor="ctr" horzOverflow="overflow">
                    <a:lnL w="3175">
                      <a:solidFill>
                        <a:srgbClr val="144D73"/>
                      </a:solidFill>
                      <a:prstDash val="dot"/>
                    </a:lnL>
                    <a:lnR w="3175">
                      <a:solidFill>
                        <a:srgbClr val="144D73"/>
                      </a:solidFill>
                      <a:prstDash val="dot"/>
                    </a:lnR>
                    <a:lnT w="3175">
                      <a:solidFill>
                        <a:srgbClr val="144D73"/>
                      </a:solidFill>
                      <a:prstDash val="dot"/>
                    </a:lnT>
                    <a:lnB w="19050" cap="rnd">
                      <a:solidFill>
                        <a:srgbClr val="144D73"/>
                      </a:solidFill>
                      <a:prstDash val="solid"/>
                    </a:lnB>
                    <a:lnTlToBr>
                      <a:noFill/>
                    </a:lnTlToBr>
                    <a:lnBlToTr>
                      <a:noFill/>
                    </a:lnBlToTr>
                    <a:solidFill>
                      <a:srgbClr val="FFFFFF"/>
                    </a:solidFill>
                  </a:tcPr>
                </a:tc>
                <a:tc>
                  <a:txBody>
                    <a:bodyPr/>
                    <a:lstStyle>
                      <a:lvl1pPr algn="l">
                        <a:defRPr kumimoji="1" sz="2400">
                          <a:solidFill>
                            <a:schemeClr val="tx1"/>
                          </a:solidFill>
                          <a:latin typeface="Times New Roman" panose="02020603050405020304" pitchFamily="18" charset="0"/>
                          <a:ea typeface="宋体" panose="02010600030101010101" pitchFamily="2" charset="-122"/>
                        </a:defRPr>
                      </a:lvl1pPr>
                      <a:lvl2pPr indent="-113030" algn="l">
                        <a:defRPr kumimoji="1" sz="2400">
                          <a:solidFill>
                            <a:schemeClr val="tx1"/>
                          </a:solidFill>
                          <a:latin typeface="Times New Roman" panose="02020603050405020304" pitchFamily="18" charset="0"/>
                          <a:ea typeface="宋体" panose="02010600030101010101" pitchFamily="2" charset="-122"/>
                        </a:defRPr>
                      </a:lvl2pPr>
                      <a:lvl3pPr indent="-220980" algn="l">
                        <a:defRPr kumimoji="1" sz="2400">
                          <a:solidFill>
                            <a:schemeClr val="tx1"/>
                          </a:solidFill>
                          <a:latin typeface="Times New Roman" panose="02020603050405020304" pitchFamily="18" charset="0"/>
                          <a:ea typeface="宋体" panose="02010600030101010101" pitchFamily="2" charset="-122"/>
                        </a:defRPr>
                      </a:lvl3pPr>
                      <a:lvl4pPr indent="-382905" algn="l">
                        <a:defRPr kumimoji="1" sz="2400">
                          <a:solidFill>
                            <a:schemeClr val="tx1"/>
                          </a:solidFill>
                          <a:latin typeface="Times New Roman" panose="02020603050405020304" pitchFamily="18" charset="0"/>
                          <a:ea typeface="宋体" panose="02010600030101010101" pitchFamily="2" charset="-122"/>
                        </a:defRPr>
                      </a:lvl4pPr>
                      <a:lvl5pPr indent="-546100" algn="l">
                        <a:defRPr kumimoji="1" sz="2400">
                          <a:solidFill>
                            <a:schemeClr val="tx1"/>
                          </a:solidFill>
                          <a:latin typeface="Times New Roman" panose="02020603050405020304" pitchFamily="18" charset="0"/>
                          <a:ea typeface="宋体" panose="02010600030101010101" pitchFamily="2" charset="-122"/>
                        </a:defRPr>
                      </a:lvl5pPr>
                      <a:lvl6pPr indent="-546100" fontAlgn="base">
                        <a:lnSpc>
                          <a:spcPct val="150000"/>
                        </a:lnSpc>
                        <a:spcBef>
                          <a:spcPct val="2000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indent="-546100" fontAlgn="base">
                        <a:lnSpc>
                          <a:spcPct val="150000"/>
                        </a:lnSpc>
                        <a:spcBef>
                          <a:spcPct val="2000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indent="-546100" fontAlgn="base">
                        <a:lnSpc>
                          <a:spcPct val="150000"/>
                        </a:lnSpc>
                        <a:spcBef>
                          <a:spcPct val="2000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indent="-546100" fontAlgn="base">
                        <a:lnSpc>
                          <a:spcPct val="150000"/>
                        </a:lnSpc>
                        <a:spcBef>
                          <a:spcPct val="2000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marR="0" lvl="0" indent="0" algn="l" defTabSz="914400" rtl="0" eaLnBrk="1" fontAlgn="base" latinLnBrk="0" hangingPunct="1">
                        <a:lnSpc>
                          <a:spcPct val="120000"/>
                        </a:lnSpc>
                        <a:spcBef>
                          <a:spcPts val="0"/>
                        </a:spcBef>
                        <a:spcAft>
                          <a:spcPts val="0"/>
                        </a:spcAft>
                        <a:buClrTx/>
                        <a:buSzTx/>
                        <a:buFontTx/>
                        <a:buNone/>
                      </a:pPr>
                      <a:r>
                        <a:rPr lang="zh-CN" altLang="en-US" sz="1700" b="0" spc="130">
                          <a:solidFill>
                            <a:srgbClr val="404040"/>
                          </a:solidFill>
                          <a:latin typeface="+mn-lt"/>
                          <a:ea typeface="+mn-ea"/>
                          <a:cs typeface="+mn-ea"/>
                          <a:sym typeface="+mn-lt"/>
                        </a:rPr>
                        <a:t>投资报酬率、剩余收益、经济附加值</a:t>
                      </a:r>
                      <a:endParaRPr lang="zh-CN" altLang="en-US" sz="1700" b="0" spc="130">
                        <a:solidFill>
                          <a:srgbClr val="404040"/>
                        </a:solidFill>
                        <a:latin typeface="+mn-lt"/>
                        <a:ea typeface="+mn-ea"/>
                        <a:cs typeface="+mn-ea"/>
                        <a:sym typeface="+mn-lt"/>
                      </a:endParaRPr>
                    </a:p>
                  </a:txBody>
                  <a:tcPr marL="215900" marR="215900" marT="133350" marB="133350" anchor="ctr" horzOverflow="overflow">
                    <a:lnL w="3175">
                      <a:solidFill>
                        <a:srgbClr val="144D73"/>
                      </a:solidFill>
                      <a:prstDash val="dot"/>
                    </a:lnL>
                    <a:lnR w="3175">
                      <a:solidFill>
                        <a:srgbClr val="144D73"/>
                      </a:solidFill>
                      <a:prstDash val="dot"/>
                    </a:lnR>
                    <a:lnT w="3175">
                      <a:solidFill>
                        <a:srgbClr val="144D73"/>
                      </a:solidFill>
                      <a:prstDash val="dot"/>
                    </a:lnT>
                    <a:lnB w="19050" cap="rnd">
                      <a:solidFill>
                        <a:srgbClr val="144D73"/>
                      </a:solidFill>
                      <a:prstDash val="solid"/>
                    </a:lnB>
                    <a:lnTlToBr>
                      <a:noFill/>
                    </a:lnTlToBr>
                    <a:lnBlToTr>
                      <a:noFill/>
                    </a:lnBlToTr>
                    <a:solidFill>
                      <a:srgbClr val="FFFFFF"/>
                    </a:solidFill>
                  </a:tcPr>
                </a:tc>
                <a:tc>
                  <a:txBody>
                    <a:bodyPr/>
                    <a:lstStyle>
                      <a:lvl1pPr algn="l">
                        <a:defRPr kumimoji="1" sz="2400">
                          <a:solidFill>
                            <a:schemeClr val="tx1"/>
                          </a:solidFill>
                          <a:latin typeface="Times New Roman" panose="02020603050405020304" pitchFamily="18" charset="0"/>
                          <a:ea typeface="宋体" panose="02010600030101010101" pitchFamily="2" charset="-122"/>
                        </a:defRPr>
                      </a:lvl1pPr>
                      <a:lvl2pPr indent="-113030" algn="l">
                        <a:defRPr kumimoji="1" sz="2400">
                          <a:solidFill>
                            <a:schemeClr val="tx1"/>
                          </a:solidFill>
                          <a:latin typeface="Times New Roman" panose="02020603050405020304" pitchFamily="18" charset="0"/>
                          <a:ea typeface="宋体" panose="02010600030101010101" pitchFamily="2" charset="-122"/>
                        </a:defRPr>
                      </a:lvl2pPr>
                      <a:lvl3pPr indent="-220980" algn="l">
                        <a:defRPr kumimoji="1" sz="2400">
                          <a:solidFill>
                            <a:schemeClr val="tx1"/>
                          </a:solidFill>
                          <a:latin typeface="Times New Roman" panose="02020603050405020304" pitchFamily="18" charset="0"/>
                          <a:ea typeface="宋体" panose="02010600030101010101" pitchFamily="2" charset="-122"/>
                        </a:defRPr>
                      </a:lvl3pPr>
                      <a:lvl4pPr indent="-382905" algn="l">
                        <a:defRPr kumimoji="1" sz="2400">
                          <a:solidFill>
                            <a:schemeClr val="tx1"/>
                          </a:solidFill>
                          <a:latin typeface="Times New Roman" panose="02020603050405020304" pitchFamily="18" charset="0"/>
                          <a:ea typeface="宋体" panose="02010600030101010101" pitchFamily="2" charset="-122"/>
                        </a:defRPr>
                      </a:lvl4pPr>
                      <a:lvl5pPr indent="-546100" algn="l">
                        <a:defRPr kumimoji="1" sz="2400">
                          <a:solidFill>
                            <a:schemeClr val="tx1"/>
                          </a:solidFill>
                          <a:latin typeface="Times New Roman" panose="02020603050405020304" pitchFamily="18" charset="0"/>
                          <a:ea typeface="宋体" panose="02010600030101010101" pitchFamily="2" charset="-122"/>
                        </a:defRPr>
                      </a:lvl5pPr>
                      <a:lvl6pPr indent="-546100" fontAlgn="base">
                        <a:lnSpc>
                          <a:spcPct val="150000"/>
                        </a:lnSpc>
                        <a:spcBef>
                          <a:spcPct val="2000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indent="-546100" fontAlgn="base">
                        <a:lnSpc>
                          <a:spcPct val="150000"/>
                        </a:lnSpc>
                        <a:spcBef>
                          <a:spcPct val="2000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indent="-546100" fontAlgn="base">
                        <a:lnSpc>
                          <a:spcPct val="150000"/>
                        </a:lnSpc>
                        <a:spcBef>
                          <a:spcPct val="2000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indent="-546100" fontAlgn="base">
                        <a:lnSpc>
                          <a:spcPct val="150000"/>
                        </a:lnSpc>
                        <a:spcBef>
                          <a:spcPct val="2000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marR="0" lvl="0" indent="0" algn="l" defTabSz="914400" rtl="0" eaLnBrk="1" fontAlgn="base" latinLnBrk="0" hangingPunct="1">
                        <a:lnSpc>
                          <a:spcPct val="120000"/>
                        </a:lnSpc>
                        <a:spcBef>
                          <a:spcPts val="0"/>
                        </a:spcBef>
                        <a:spcAft>
                          <a:spcPts val="0"/>
                        </a:spcAft>
                        <a:buClrTx/>
                        <a:buSzTx/>
                        <a:buFontTx/>
                        <a:buNone/>
                      </a:pPr>
                      <a:r>
                        <a:rPr lang="zh-CN" altLang="en-US" sz="1700" b="0" spc="130" dirty="0">
                          <a:solidFill>
                            <a:srgbClr val="404040"/>
                          </a:solidFill>
                          <a:latin typeface="+mn-lt"/>
                          <a:ea typeface="+mn-ea"/>
                          <a:cs typeface="+mn-ea"/>
                          <a:sym typeface="+mn-lt"/>
                        </a:rPr>
                        <a:t>资金成本，评价指标的局限性</a:t>
                      </a:r>
                      <a:endParaRPr lang="zh-CN" altLang="en-US" sz="1700" b="0" spc="130" dirty="0">
                        <a:solidFill>
                          <a:srgbClr val="404040"/>
                        </a:solidFill>
                        <a:latin typeface="+mn-lt"/>
                        <a:ea typeface="+mn-ea"/>
                        <a:cs typeface="+mn-ea"/>
                        <a:sym typeface="+mn-lt"/>
                      </a:endParaRPr>
                    </a:p>
                  </a:txBody>
                  <a:tcPr marL="215900" marR="215900" marT="133350" marB="133350" anchor="ctr" horzOverflow="overflow">
                    <a:lnL w="3175">
                      <a:solidFill>
                        <a:srgbClr val="144D73"/>
                      </a:solidFill>
                      <a:prstDash val="dot"/>
                    </a:lnL>
                    <a:lnR w="19050" cap="rnd">
                      <a:solidFill>
                        <a:srgbClr val="144D73"/>
                      </a:solidFill>
                      <a:prstDash val="solid"/>
                    </a:lnR>
                    <a:lnT w="3175">
                      <a:solidFill>
                        <a:srgbClr val="144D73"/>
                      </a:solidFill>
                      <a:prstDash val="dot"/>
                    </a:lnT>
                    <a:lnB w="19050" cap="rnd">
                      <a:solidFill>
                        <a:srgbClr val="144D73"/>
                      </a:solidFill>
                      <a:prstDash val="solid"/>
                    </a:lnB>
                    <a:lnTlToBr>
                      <a:noFill/>
                    </a:lnTlToBr>
                    <a:lnBlToTr>
                      <a:noFill/>
                    </a:lnBlToTr>
                    <a:solidFill>
                      <a:srgbClr val="FFFFFF"/>
                    </a:solidFill>
                  </a:tcPr>
                </a:tc>
              </a:tr>
            </a:tbl>
          </a:graphicData>
        </a:graphic>
      </p:graphicFrame>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heel(1)">
                                      <p:cBhvr>
                                        <p:cTn id="7" dur="2000"/>
                                        <p:tgtEl>
                                          <p:spTgt spid="9"/>
                                        </p:tgtEl>
                                      </p:cBhvr>
                                    </p:animEffect>
                                  </p:childTnLst>
                                </p:cTn>
                              </p:par>
                              <p:par>
                                <p:cTn id="8" presetID="21" presetClass="entr" presetSubtype="1" fill="hold" nodeType="withEffect">
                                  <p:stCondLst>
                                    <p:cond delay="0"/>
                                  </p:stCondLst>
                                  <p:childTnLst>
                                    <p:set>
                                      <p:cBhvr>
                                        <p:cTn id="9" dur="1" fill="hold">
                                          <p:stCondLst>
                                            <p:cond delay="0"/>
                                          </p:stCondLst>
                                        </p:cTn>
                                        <p:tgtEl>
                                          <p:spTgt spid="1395749"/>
                                        </p:tgtEl>
                                        <p:attrNameLst>
                                          <p:attrName>style.visibility</p:attrName>
                                        </p:attrNameLst>
                                      </p:cBhvr>
                                      <p:to>
                                        <p:strVal val="visible"/>
                                      </p:to>
                                    </p:set>
                                    <p:animEffect transition="in" filter="wheel(1)">
                                      <p:cBhvr>
                                        <p:cTn id="10" dur="2000"/>
                                        <p:tgtEl>
                                          <p:spTgt spid="13957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370060" y="231845"/>
            <a:ext cx="3669030" cy="583565"/>
          </a:xfrm>
          <a:prstGeom prst="rect">
            <a:avLst/>
          </a:prstGeom>
        </p:spPr>
        <p:txBody>
          <a:bodyPr wrap="none">
            <a:spAutoFit/>
          </a:bodyPr>
          <a:lstStyle/>
          <a:p>
            <a:pPr algn="l"/>
            <a:r>
              <a:rPr lang="zh-CN" altLang="en-US" sz="3200" b="1" spc="-150" dirty="0">
                <a:solidFill>
                  <a:schemeClr val="accent5">
                    <a:lumMod val="50000"/>
                  </a:schemeClr>
                </a:solidFill>
                <a:cs typeface="+mn-ea"/>
                <a:sym typeface="+mn-lt"/>
              </a:rPr>
              <a:t>成本管理的七大职能</a:t>
            </a:r>
            <a:endParaRPr lang="zh-CN" altLang="en-US" sz="3200" b="1" spc="-150" dirty="0">
              <a:solidFill>
                <a:schemeClr val="accent5">
                  <a:lumMod val="50000"/>
                </a:schemeClr>
              </a:solidFill>
              <a:cs typeface="+mn-ea"/>
              <a:sym typeface="+mn-lt"/>
            </a:endParaRPr>
          </a:p>
        </p:txBody>
      </p:sp>
      <p:sp>
        <p:nvSpPr>
          <p:cNvPr id="2" name="箭头: 五边形 1"/>
          <p:cNvSpPr/>
          <p:nvPr/>
        </p:nvSpPr>
        <p:spPr>
          <a:xfrm>
            <a:off x="1383030" y="1961515"/>
            <a:ext cx="4638040" cy="1049655"/>
          </a:xfrm>
          <a:prstGeom prst="homePlat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 name="箭头: 五边形 9"/>
          <p:cNvSpPr/>
          <p:nvPr/>
        </p:nvSpPr>
        <p:spPr>
          <a:xfrm flipH="1">
            <a:off x="5582920" y="2552065"/>
            <a:ext cx="4638040" cy="1049655"/>
          </a:xfrm>
          <a:prstGeom prst="homePlat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 name="箭头: 五边形 10"/>
          <p:cNvSpPr/>
          <p:nvPr/>
        </p:nvSpPr>
        <p:spPr>
          <a:xfrm>
            <a:off x="1383030" y="3133725"/>
            <a:ext cx="4638040" cy="1049655"/>
          </a:xfrm>
          <a:prstGeom prst="homePlat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 name="箭头: 五边形 11"/>
          <p:cNvSpPr/>
          <p:nvPr/>
        </p:nvSpPr>
        <p:spPr>
          <a:xfrm flipH="1">
            <a:off x="5574030" y="3733165"/>
            <a:ext cx="4638040" cy="1049655"/>
          </a:xfrm>
          <a:prstGeom prst="homePlat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 name="箭头: 五边形 12"/>
          <p:cNvSpPr/>
          <p:nvPr/>
        </p:nvSpPr>
        <p:spPr>
          <a:xfrm>
            <a:off x="1383030" y="4317365"/>
            <a:ext cx="4638040" cy="1049655"/>
          </a:xfrm>
          <a:prstGeom prst="homePlat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6" name="矩形 15"/>
          <p:cNvSpPr/>
          <p:nvPr/>
        </p:nvSpPr>
        <p:spPr>
          <a:xfrm>
            <a:off x="2978785" y="2225177"/>
            <a:ext cx="1483098" cy="523220"/>
          </a:xfrm>
          <a:prstGeom prst="rect">
            <a:avLst/>
          </a:prstGeom>
        </p:spPr>
        <p:txBody>
          <a:bodyPr wrap="none">
            <a:spAutoFit/>
          </a:bodyPr>
          <a:lstStyle/>
          <a:p>
            <a:pPr algn="l"/>
            <a:r>
              <a:rPr lang="zh-CN" altLang="en-US" sz="2800" b="1" dirty="0">
                <a:solidFill>
                  <a:schemeClr val="bg1"/>
                </a:solidFill>
                <a:cs typeface="+mn-ea"/>
                <a:sym typeface="+mn-lt"/>
              </a:rPr>
              <a:t>1、预测</a:t>
            </a:r>
            <a:endParaRPr lang="zh-CN" altLang="en-US" sz="2800" b="1" dirty="0">
              <a:solidFill>
                <a:schemeClr val="bg1"/>
              </a:solidFill>
              <a:cs typeface="+mn-ea"/>
              <a:sym typeface="+mn-lt"/>
            </a:endParaRPr>
          </a:p>
        </p:txBody>
      </p:sp>
      <p:sp>
        <p:nvSpPr>
          <p:cNvPr id="18" name="矩形 17"/>
          <p:cNvSpPr/>
          <p:nvPr/>
        </p:nvSpPr>
        <p:spPr>
          <a:xfrm>
            <a:off x="2978150" y="3397514"/>
            <a:ext cx="1483098" cy="523220"/>
          </a:xfrm>
          <a:prstGeom prst="rect">
            <a:avLst/>
          </a:prstGeom>
        </p:spPr>
        <p:txBody>
          <a:bodyPr wrap="none">
            <a:spAutoFit/>
          </a:bodyPr>
          <a:lstStyle/>
          <a:p>
            <a:pPr algn="l"/>
            <a:r>
              <a:rPr lang="zh-CN" altLang="en-US" sz="2800" b="1" dirty="0">
                <a:solidFill>
                  <a:schemeClr val="bg1"/>
                </a:solidFill>
                <a:cs typeface="+mn-ea"/>
                <a:sym typeface="+mn-lt"/>
              </a:rPr>
              <a:t>2、决策</a:t>
            </a:r>
            <a:endParaRPr lang="zh-CN" altLang="en-US" sz="2800" b="1" dirty="0">
              <a:solidFill>
                <a:schemeClr val="bg1"/>
              </a:solidFill>
              <a:cs typeface="+mn-ea"/>
              <a:sym typeface="+mn-lt"/>
            </a:endParaRPr>
          </a:p>
        </p:txBody>
      </p:sp>
      <p:sp>
        <p:nvSpPr>
          <p:cNvPr id="19" name="矩形 18"/>
          <p:cNvSpPr/>
          <p:nvPr/>
        </p:nvSpPr>
        <p:spPr>
          <a:xfrm>
            <a:off x="7000736" y="3996914"/>
            <a:ext cx="1483098" cy="523220"/>
          </a:xfrm>
          <a:prstGeom prst="rect">
            <a:avLst/>
          </a:prstGeom>
        </p:spPr>
        <p:txBody>
          <a:bodyPr wrap="none">
            <a:spAutoFit/>
          </a:bodyPr>
          <a:lstStyle/>
          <a:p>
            <a:pPr algn="l"/>
            <a:r>
              <a:rPr lang="zh-CN" altLang="en-US" sz="2800" b="1" dirty="0">
                <a:solidFill>
                  <a:schemeClr val="bg1"/>
                </a:solidFill>
                <a:cs typeface="+mn-ea"/>
                <a:sym typeface="+mn-lt"/>
              </a:rPr>
              <a:t>6、分析</a:t>
            </a:r>
            <a:endParaRPr lang="zh-CN" altLang="en-US" sz="2800" b="1" dirty="0">
              <a:solidFill>
                <a:schemeClr val="bg1"/>
              </a:solidFill>
              <a:cs typeface="+mn-ea"/>
              <a:sym typeface="+mn-lt"/>
            </a:endParaRPr>
          </a:p>
        </p:txBody>
      </p:sp>
      <p:sp>
        <p:nvSpPr>
          <p:cNvPr id="24" name="矩形 23"/>
          <p:cNvSpPr/>
          <p:nvPr/>
        </p:nvSpPr>
        <p:spPr>
          <a:xfrm>
            <a:off x="2978150" y="4581678"/>
            <a:ext cx="1483098" cy="523220"/>
          </a:xfrm>
          <a:prstGeom prst="rect">
            <a:avLst/>
          </a:prstGeom>
        </p:spPr>
        <p:txBody>
          <a:bodyPr wrap="none">
            <a:spAutoFit/>
          </a:bodyPr>
          <a:lstStyle/>
          <a:p>
            <a:pPr algn="l"/>
            <a:r>
              <a:rPr lang="zh-CN" altLang="en-US" sz="2800" b="1" dirty="0">
                <a:solidFill>
                  <a:schemeClr val="bg1"/>
                </a:solidFill>
                <a:cs typeface="+mn-ea"/>
                <a:sym typeface="+mn-lt"/>
              </a:rPr>
              <a:t>3、计划</a:t>
            </a:r>
            <a:endParaRPr lang="zh-CN" altLang="en-US" sz="2800" b="1" dirty="0">
              <a:solidFill>
                <a:schemeClr val="bg1"/>
              </a:solidFill>
              <a:cs typeface="+mn-ea"/>
              <a:sym typeface="+mn-lt"/>
            </a:endParaRPr>
          </a:p>
        </p:txBody>
      </p:sp>
      <p:sp>
        <p:nvSpPr>
          <p:cNvPr id="27" name="矩形 26"/>
          <p:cNvSpPr/>
          <p:nvPr/>
        </p:nvSpPr>
        <p:spPr>
          <a:xfrm>
            <a:off x="7054076" y="2809472"/>
            <a:ext cx="1483098" cy="523220"/>
          </a:xfrm>
          <a:prstGeom prst="rect">
            <a:avLst/>
          </a:prstGeom>
        </p:spPr>
        <p:txBody>
          <a:bodyPr wrap="none">
            <a:spAutoFit/>
          </a:bodyPr>
          <a:lstStyle/>
          <a:p>
            <a:pPr algn="l"/>
            <a:r>
              <a:rPr lang="zh-CN" altLang="en-US" sz="2800" b="1" dirty="0">
                <a:solidFill>
                  <a:schemeClr val="bg1"/>
                </a:solidFill>
                <a:cs typeface="+mn-ea"/>
                <a:sym typeface="+mn-lt"/>
              </a:rPr>
              <a:t>5、控制</a:t>
            </a:r>
            <a:endParaRPr lang="zh-CN" altLang="en-US" sz="2800" b="1" dirty="0">
              <a:solidFill>
                <a:schemeClr val="bg1"/>
              </a:solidFill>
              <a:cs typeface="+mn-ea"/>
              <a:sym typeface="+mn-lt"/>
            </a:endParaRPr>
          </a:p>
        </p:txBody>
      </p:sp>
      <p:sp>
        <p:nvSpPr>
          <p:cNvPr id="3" name="箭头: 五边形 9"/>
          <p:cNvSpPr/>
          <p:nvPr/>
        </p:nvSpPr>
        <p:spPr>
          <a:xfrm flipH="1">
            <a:off x="5574665" y="1377315"/>
            <a:ext cx="4638040" cy="1049655"/>
          </a:xfrm>
          <a:prstGeom prst="homePlat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 name="箭头: 五边形 9"/>
          <p:cNvSpPr/>
          <p:nvPr/>
        </p:nvSpPr>
        <p:spPr>
          <a:xfrm flipH="1">
            <a:off x="5574665" y="4914900"/>
            <a:ext cx="4638040" cy="1049655"/>
          </a:xfrm>
          <a:prstGeom prst="homePlat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矩形 4"/>
          <p:cNvSpPr/>
          <p:nvPr/>
        </p:nvSpPr>
        <p:spPr>
          <a:xfrm>
            <a:off x="7000736" y="1641707"/>
            <a:ext cx="1483098" cy="523220"/>
          </a:xfrm>
          <a:prstGeom prst="rect">
            <a:avLst/>
          </a:prstGeom>
        </p:spPr>
        <p:txBody>
          <a:bodyPr wrap="none">
            <a:spAutoFit/>
          </a:bodyPr>
          <a:lstStyle/>
          <a:p>
            <a:pPr algn="l"/>
            <a:r>
              <a:rPr lang="zh-CN" altLang="en-US" sz="2800" b="1" dirty="0">
                <a:solidFill>
                  <a:schemeClr val="bg1"/>
                </a:solidFill>
                <a:cs typeface="+mn-ea"/>
                <a:sym typeface="+mn-lt"/>
              </a:rPr>
              <a:t>4、核算</a:t>
            </a:r>
            <a:endParaRPr lang="zh-CN" altLang="en-US" sz="2800" b="1" dirty="0">
              <a:solidFill>
                <a:schemeClr val="bg1"/>
              </a:solidFill>
              <a:cs typeface="+mn-ea"/>
              <a:sym typeface="+mn-lt"/>
            </a:endParaRPr>
          </a:p>
        </p:txBody>
      </p:sp>
      <p:sp>
        <p:nvSpPr>
          <p:cNvPr id="6" name="矩形 5"/>
          <p:cNvSpPr/>
          <p:nvPr/>
        </p:nvSpPr>
        <p:spPr>
          <a:xfrm>
            <a:off x="6991211" y="5179292"/>
            <a:ext cx="1483098" cy="523220"/>
          </a:xfrm>
          <a:prstGeom prst="rect">
            <a:avLst/>
          </a:prstGeom>
        </p:spPr>
        <p:txBody>
          <a:bodyPr wrap="none">
            <a:spAutoFit/>
          </a:bodyPr>
          <a:lstStyle/>
          <a:p>
            <a:pPr algn="l"/>
            <a:r>
              <a:rPr lang="zh-CN" altLang="en-US" sz="2800" b="1" dirty="0">
                <a:solidFill>
                  <a:schemeClr val="bg1"/>
                </a:solidFill>
                <a:cs typeface="+mn-ea"/>
                <a:sym typeface="+mn-lt"/>
              </a:rPr>
              <a:t>7、考核</a:t>
            </a:r>
            <a:endParaRPr lang="zh-CN" altLang="en-US" sz="2800" b="1" dirty="0">
              <a:solidFill>
                <a:schemeClr val="bg1"/>
              </a:solidFill>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15"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heel(1)">
                                      <p:cBhvr>
                                        <p:cTn id="7" dur="2000"/>
                                        <p:tgtEl>
                                          <p:spTgt spid="9"/>
                                        </p:tgtEl>
                                      </p:cBhvr>
                                    </p:animEffect>
                                  </p:childTnLst>
                                </p:cTn>
                              </p:par>
                              <p:par>
                                <p:cTn id="8" presetID="21" presetClass="entr" presetSubtype="1" fill="hold" grpId="14"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heel(1)">
                                      <p:cBhvr>
                                        <p:cTn id="10" dur="2000"/>
                                        <p:tgtEl>
                                          <p:spTgt spid="2"/>
                                        </p:tgtEl>
                                      </p:cBhvr>
                                    </p:animEffect>
                                  </p:childTnLst>
                                </p:cTn>
                              </p:par>
                              <p:par>
                                <p:cTn id="11" presetID="21" presetClass="entr" presetSubtype="1" fill="hold" grpId="13"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heel(1)">
                                      <p:cBhvr>
                                        <p:cTn id="13" dur="2000"/>
                                        <p:tgtEl>
                                          <p:spTgt spid="10"/>
                                        </p:tgtEl>
                                      </p:cBhvr>
                                    </p:animEffect>
                                  </p:childTnLst>
                                </p:cTn>
                              </p:par>
                              <p:par>
                                <p:cTn id="14" presetID="21" presetClass="entr" presetSubtype="1" fill="hold" grpId="12"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heel(1)">
                                      <p:cBhvr>
                                        <p:cTn id="16" dur="2000"/>
                                        <p:tgtEl>
                                          <p:spTgt spid="11"/>
                                        </p:tgtEl>
                                      </p:cBhvr>
                                    </p:animEffect>
                                  </p:childTnLst>
                                </p:cTn>
                              </p:par>
                              <p:par>
                                <p:cTn id="17" presetID="21" presetClass="entr" presetSubtype="1" fill="hold" grpId="11"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heel(1)">
                                      <p:cBhvr>
                                        <p:cTn id="19" dur="2000"/>
                                        <p:tgtEl>
                                          <p:spTgt spid="12"/>
                                        </p:tgtEl>
                                      </p:cBhvr>
                                    </p:animEffect>
                                  </p:childTnLst>
                                </p:cTn>
                              </p:par>
                              <p:par>
                                <p:cTn id="20" presetID="21" presetClass="entr" presetSubtype="1" fill="hold" grpId="1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heel(1)">
                                      <p:cBhvr>
                                        <p:cTn id="22" dur="2000"/>
                                        <p:tgtEl>
                                          <p:spTgt spid="13"/>
                                        </p:tgtEl>
                                      </p:cBhvr>
                                    </p:animEffect>
                                  </p:childTnLst>
                                </p:cTn>
                              </p:par>
                              <p:par>
                                <p:cTn id="23" presetID="21" presetClass="entr" presetSubtype="1" fill="hold" grpId="9" nodeType="with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wheel(1)">
                                      <p:cBhvr>
                                        <p:cTn id="25" dur="2000"/>
                                        <p:tgtEl>
                                          <p:spTgt spid="16"/>
                                        </p:tgtEl>
                                      </p:cBhvr>
                                    </p:animEffect>
                                  </p:childTnLst>
                                </p:cTn>
                              </p:par>
                              <p:par>
                                <p:cTn id="26" presetID="21" presetClass="entr" presetSubtype="1" fill="hold" grpId="8" nodeType="with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wheel(1)">
                                      <p:cBhvr>
                                        <p:cTn id="28" dur="2000"/>
                                        <p:tgtEl>
                                          <p:spTgt spid="18"/>
                                        </p:tgtEl>
                                      </p:cBhvr>
                                    </p:animEffect>
                                  </p:childTnLst>
                                </p:cTn>
                              </p:par>
                              <p:par>
                                <p:cTn id="29" presetID="21" presetClass="entr" presetSubtype="1" fill="hold" grpId="7" nodeType="with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heel(1)">
                                      <p:cBhvr>
                                        <p:cTn id="31" dur="2000"/>
                                        <p:tgtEl>
                                          <p:spTgt spid="19"/>
                                        </p:tgtEl>
                                      </p:cBhvr>
                                    </p:animEffect>
                                  </p:childTnLst>
                                </p:cTn>
                              </p:par>
                              <p:par>
                                <p:cTn id="32" presetID="21" presetClass="entr" presetSubtype="1" fill="hold" grpId="6"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heel(1)">
                                      <p:cBhvr>
                                        <p:cTn id="34" dur="2000"/>
                                        <p:tgtEl>
                                          <p:spTgt spid="24"/>
                                        </p:tgtEl>
                                      </p:cBhvr>
                                    </p:animEffect>
                                  </p:childTnLst>
                                </p:cTn>
                              </p:par>
                              <p:par>
                                <p:cTn id="35" presetID="21" presetClass="entr" presetSubtype="1" fill="hold" grpId="5" nodeType="with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wheel(1)">
                                      <p:cBhvr>
                                        <p:cTn id="37" dur="2000"/>
                                        <p:tgtEl>
                                          <p:spTgt spid="27"/>
                                        </p:tgtEl>
                                      </p:cBhvr>
                                    </p:animEffect>
                                  </p:childTnLst>
                                </p:cTn>
                              </p:par>
                              <p:par>
                                <p:cTn id="38" presetID="21" presetClass="entr" presetSubtype="1" fill="hold" grpId="4" nodeType="withEffect">
                                  <p:stCondLst>
                                    <p:cond delay="0"/>
                                  </p:stCondLst>
                                  <p:childTnLst>
                                    <p:set>
                                      <p:cBhvr>
                                        <p:cTn id="39" dur="1" fill="hold">
                                          <p:stCondLst>
                                            <p:cond delay="0"/>
                                          </p:stCondLst>
                                        </p:cTn>
                                        <p:tgtEl>
                                          <p:spTgt spid="3"/>
                                        </p:tgtEl>
                                        <p:attrNameLst>
                                          <p:attrName>style.visibility</p:attrName>
                                        </p:attrNameLst>
                                      </p:cBhvr>
                                      <p:to>
                                        <p:strVal val="visible"/>
                                      </p:to>
                                    </p:set>
                                    <p:animEffect transition="in" filter="wheel(1)">
                                      <p:cBhvr>
                                        <p:cTn id="40" dur="2000"/>
                                        <p:tgtEl>
                                          <p:spTgt spid="3"/>
                                        </p:tgtEl>
                                      </p:cBhvr>
                                    </p:animEffect>
                                  </p:childTnLst>
                                </p:cTn>
                              </p:par>
                              <p:par>
                                <p:cTn id="41" presetID="21" presetClass="entr" presetSubtype="1" fill="hold" grpId="3" nodeType="withEffect">
                                  <p:stCondLst>
                                    <p:cond delay="0"/>
                                  </p:stCondLst>
                                  <p:childTnLst>
                                    <p:set>
                                      <p:cBhvr>
                                        <p:cTn id="42" dur="1" fill="hold">
                                          <p:stCondLst>
                                            <p:cond delay="0"/>
                                          </p:stCondLst>
                                        </p:cTn>
                                        <p:tgtEl>
                                          <p:spTgt spid="4"/>
                                        </p:tgtEl>
                                        <p:attrNameLst>
                                          <p:attrName>style.visibility</p:attrName>
                                        </p:attrNameLst>
                                      </p:cBhvr>
                                      <p:to>
                                        <p:strVal val="visible"/>
                                      </p:to>
                                    </p:set>
                                    <p:animEffect transition="in" filter="wheel(1)">
                                      <p:cBhvr>
                                        <p:cTn id="43" dur="2000"/>
                                        <p:tgtEl>
                                          <p:spTgt spid="4"/>
                                        </p:tgtEl>
                                      </p:cBhvr>
                                    </p:animEffect>
                                  </p:childTnLst>
                                </p:cTn>
                              </p:par>
                              <p:par>
                                <p:cTn id="44" presetID="21" presetClass="entr" presetSubtype="1" fill="hold" grpId="2" nodeType="withEffect">
                                  <p:stCondLst>
                                    <p:cond delay="0"/>
                                  </p:stCondLst>
                                  <p:childTnLst>
                                    <p:set>
                                      <p:cBhvr>
                                        <p:cTn id="45" dur="1" fill="hold">
                                          <p:stCondLst>
                                            <p:cond delay="0"/>
                                          </p:stCondLst>
                                        </p:cTn>
                                        <p:tgtEl>
                                          <p:spTgt spid="5"/>
                                        </p:tgtEl>
                                        <p:attrNameLst>
                                          <p:attrName>style.visibility</p:attrName>
                                        </p:attrNameLst>
                                      </p:cBhvr>
                                      <p:to>
                                        <p:strVal val="visible"/>
                                      </p:to>
                                    </p:set>
                                    <p:animEffect transition="in" filter="wheel(1)">
                                      <p:cBhvr>
                                        <p:cTn id="46" dur="2000"/>
                                        <p:tgtEl>
                                          <p:spTgt spid="5"/>
                                        </p:tgtEl>
                                      </p:cBhvr>
                                    </p:animEffect>
                                  </p:childTnLst>
                                </p:cTn>
                              </p:par>
                              <p:par>
                                <p:cTn id="47" presetID="21" presetClass="entr" presetSubtype="1" fill="hold" grpId="2" nodeType="withEffect">
                                  <p:stCondLst>
                                    <p:cond delay="0"/>
                                  </p:stCondLst>
                                  <p:childTnLst>
                                    <p:set>
                                      <p:cBhvr>
                                        <p:cTn id="48" dur="1" fill="hold">
                                          <p:stCondLst>
                                            <p:cond delay="0"/>
                                          </p:stCondLst>
                                        </p:cTn>
                                        <p:tgtEl>
                                          <p:spTgt spid="6"/>
                                        </p:tgtEl>
                                        <p:attrNameLst>
                                          <p:attrName>style.visibility</p:attrName>
                                        </p:attrNameLst>
                                      </p:cBhvr>
                                      <p:to>
                                        <p:strVal val="visible"/>
                                      </p:to>
                                    </p:set>
                                    <p:animEffect transition="in" filter="wheel(1)">
                                      <p:cBhvr>
                                        <p:cTn id="49"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P spid="9" grpId="2"/>
      <p:bldP spid="9" grpId="3"/>
      <p:bldP spid="9" grpId="4"/>
      <p:bldP spid="9" grpId="5"/>
      <p:bldP spid="9" grpId="6"/>
      <p:bldP spid="9" grpId="7"/>
      <p:bldP spid="9" grpId="8"/>
      <p:bldP spid="9" grpId="9"/>
      <p:bldP spid="9" grpId="10"/>
      <p:bldP spid="9" grpId="11"/>
      <p:bldP spid="9" grpId="12"/>
      <p:bldP spid="9" grpId="13"/>
      <p:bldP spid="9" grpId="14"/>
      <p:bldP spid="9" grpId="15"/>
      <p:bldP spid="2" grpId="0" animBg="1"/>
      <p:bldP spid="2" grpId="1" animBg="1"/>
      <p:bldP spid="2" grpId="2" animBg="1"/>
      <p:bldP spid="2" grpId="3" animBg="1"/>
      <p:bldP spid="2" grpId="4" animBg="1"/>
      <p:bldP spid="2" grpId="5" animBg="1"/>
      <p:bldP spid="2" grpId="6" animBg="1"/>
      <p:bldP spid="2" grpId="7" animBg="1"/>
      <p:bldP spid="2" grpId="8" animBg="1"/>
      <p:bldP spid="2" grpId="9" animBg="1"/>
      <p:bldP spid="2" grpId="10" animBg="1"/>
      <p:bldP spid="2" grpId="11" animBg="1"/>
      <p:bldP spid="2" grpId="12" animBg="1"/>
      <p:bldP spid="2" grpId="13" animBg="1"/>
      <p:bldP spid="2" grpId="14" animBg="1"/>
      <p:bldP spid="10" grpId="0" animBg="1"/>
      <p:bldP spid="10" grpId="1" animBg="1"/>
      <p:bldP spid="10" grpId="2" animBg="1"/>
      <p:bldP spid="10" grpId="3" animBg="1"/>
      <p:bldP spid="10" grpId="4" animBg="1"/>
      <p:bldP spid="10" grpId="5" animBg="1"/>
      <p:bldP spid="10" grpId="6" animBg="1"/>
      <p:bldP spid="10" grpId="7" animBg="1"/>
      <p:bldP spid="10" grpId="8" animBg="1"/>
      <p:bldP spid="10" grpId="9" animBg="1"/>
      <p:bldP spid="10" grpId="10" animBg="1"/>
      <p:bldP spid="10" grpId="11" animBg="1"/>
      <p:bldP spid="10" grpId="12" animBg="1"/>
      <p:bldP spid="10" grpId="13" animBg="1"/>
      <p:bldP spid="11" grpId="0" animBg="1"/>
      <p:bldP spid="11" grpId="1" animBg="1"/>
      <p:bldP spid="11" grpId="2" animBg="1"/>
      <p:bldP spid="11" grpId="3" animBg="1"/>
      <p:bldP spid="11" grpId="4" animBg="1"/>
      <p:bldP spid="11" grpId="5" animBg="1"/>
      <p:bldP spid="11" grpId="6" animBg="1"/>
      <p:bldP spid="11" grpId="7" animBg="1"/>
      <p:bldP spid="11" grpId="8" animBg="1"/>
      <p:bldP spid="11" grpId="9" animBg="1"/>
      <p:bldP spid="11" grpId="10" animBg="1"/>
      <p:bldP spid="11" grpId="11" animBg="1"/>
      <p:bldP spid="11" grpId="12" animBg="1"/>
      <p:bldP spid="12" grpId="0" animBg="1"/>
      <p:bldP spid="12" grpId="1" animBg="1"/>
      <p:bldP spid="12" grpId="2" animBg="1"/>
      <p:bldP spid="12" grpId="3" animBg="1"/>
      <p:bldP spid="12" grpId="4" animBg="1"/>
      <p:bldP spid="12" grpId="5" animBg="1"/>
      <p:bldP spid="12" grpId="6" animBg="1"/>
      <p:bldP spid="12" grpId="7" animBg="1"/>
      <p:bldP spid="12" grpId="8" animBg="1"/>
      <p:bldP spid="12" grpId="9" animBg="1"/>
      <p:bldP spid="12" grpId="10" animBg="1"/>
      <p:bldP spid="12" grpId="11" animBg="1"/>
      <p:bldP spid="13" grpId="0" animBg="1"/>
      <p:bldP spid="13" grpId="1" animBg="1"/>
      <p:bldP spid="13" grpId="2" animBg="1"/>
      <p:bldP spid="13" grpId="3" animBg="1"/>
      <p:bldP spid="13" grpId="4" animBg="1"/>
      <p:bldP spid="13" grpId="5" animBg="1"/>
      <p:bldP spid="13" grpId="6" animBg="1"/>
      <p:bldP spid="13" grpId="7" animBg="1"/>
      <p:bldP spid="13" grpId="8" animBg="1"/>
      <p:bldP spid="13" grpId="9" animBg="1"/>
      <p:bldP spid="13" grpId="10" animBg="1"/>
      <p:bldP spid="16" grpId="0"/>
      <p:bldP spid="16" grpId="1"/>
      <p:bldP spid="16" grpId="2"/>
      <p:bldP spid="16" grpId="3"/>
      <p:bldP spid="16" grpId="4"/>
      <p:bldP spid="16" grpId="5"/>
      <p:bldP spid="16" grpId="6"/>
      <p:bldP spid="16" grpId="7"/>
      <p:bldP spid="16" grpId="8"/>
      <p:bldP spid="16" grpId="9"/>
      <p:bldP spid="18" grpId="0"/>
      <p:bldP spid="18" grpId="1"/>
      <p:bldP spid="18" grpId="2"/>
      <p:bldP spid="18" grpId="3"/>
      <p:bldP spid="18" grpId="4"/>
      <p:bldP spid="18" grpId="5"/>
      <p:bldP spid="18" grpId="6"/>
      <p:bldP spid="18" grpId="7"/>
      <p:bldP spid="18" grpId="8"/>
      <p:bldP spid="19" grpId="0"/>
      <p:bldP spid="19" grpId="1"/>
      <p:bldP spid="19" grpId="2"/>
      <p:bldP spid="19" grpId="3"/>
      <p:bldP spid="19" grpId="4"/>
      <p:bldP spid="19" grpId="5"/>
      <p:bldP spid="19" grpId="6"/>
      <p:bldP spid="19" grpId="7"/>
      <p:bldP spid="24" grpId="0"/>
      <p:bldP spid="24" grpId="1"/>
      <p:bldP spid="24" grpId="2"/>
      <p:bldP spid="24" grpId="3"/>
      <p:bldP spid="24" grpId="4"/>
      <p:bldP spid="24" grpId="5"/>
      <p:bldP spid="24" grpId="6"/>
      <p:bldP spid="27" grpId="0"/>
      <p:bldP spid="27" grpId="1"/>
      <p:bldP spid="27" grpId="2"/>
      <p:bldP spid="27" grpId="3"/>
      <p:bldP spid="27" grpId="4"/>
      <p:bldP spid="27" grpId="5"/>
      <p:bldP spid="3" grpId="0" animBg="1"/>
      <p:bldP spid="3" grpId="1" animBg="1"/>
      <p:bldP spid="3" grpId="2" animBg="1"/>
      <p:bldP spid="3" grpId="3" animBg="1"/>
      <p:bldP spid="3" grpId="4" animBg="1"/>
      <p:bldP spid="4" grpId="0" animBg="1"/>
      <p:bldP spid="4" grpId="1" animBg="1"/>
      <p:bldP spid="4" grpId="2" animBg="1"/>
      <p:bldP spid="4" grpId="3" animBg="1"/>
      <p:bldP spid="5" grpId="0"/>
      <p:bldP spid="5" grpId="1"/>
      <p:bldP spid="5" grpId="2"/>
      <p:bldP spid="6" grpId="0"/>
      <p:bldP spid="6" grpId="1"/>
      <p:bldP spid="6" grpId="2"/>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370060" y="231845"/>
            <a:ext cx="4443730" cy="583565"/>
          </a:xfrm>
          <a:prstGeom prst="rect">
            <a:avLst/>
          </a:prstGeom>
        </p:spPr>
        <p:txBody>
          <a:bodyPr wrap="none">
            <a:spAutoFit/>
          </a:bodyPr>
          <a:lstStyle/>
          <a:p>
            <a:pPr algn="l"/>
            <a:r>
              <a:rPr lang="zh-CN" altLang="en-US" sz="3200" b="1" spc="-150" dirty="0">
                <a:solidFill>
                  <a:schemeClr val="accent5">
                    <a:lumMod val="50000"/>
                  </a:schemeClr>
                </a:solidFill>
                <a:cs typeface="+mn-ea"/>
                <a:sym typeface="+mn-lt"/>
              </a:rPr>
              <a:t>确定目标成本的两种方法</a:t>
            </a:r>
            <a:endParaRPr lang="zh-CN" altLang="en-US" sz="3200" b="1" spc="-150" dirty="0">
              <a:solidFill>
                <a:schemeClr val="accent5">
                  <a:lumMod val="50000"/>
                </a:schemeClr>
              </a:solidFill>
              <a:cs typeface="+mn-ea"/>
              <a:sym typeface="+mn-lt"/>
            </a:endParaRPr>
          </a:p>
        </p:txBody>
      </p:sp>
      <p:sp>
        <p:nvSpPr>
          <p:cNvPr id="10" name="矩形 9"/>
          <p:cNvSpPr/>
          <p:nvPr/>
        </p:nvSpPr>
        <p:spPr>
          <a:xfrm>
            <a:off x="4858239" y="2332792"/>
            <a:ext cx="6096000" cy="1337945"/>
          </a:xfrm>
          <a:prstGeom prst="rect">
            <a:avLst/>
          </a:prstGeom>
        </p:spPr>
        <p:txBody>
          <a:bodyPr wrap="square">
            <a:spAutoFit/>
          </a:bodyPr>
          <a:lstStyle/>
          <a:p>
            <a:pPr marL="285750" indent="-285750">
              <a:lnSpc>
                <a:spcPct val="150000"/>
              </a:lnSpc>
              <a:buFont typeface="Wingdings" panose="05000000000000000000" charset="0"/>
              <a:buChar char="l"/>
            </a:pPr>
            <a:r>
              <a:rPr dirty="0">
                <a:solidFill>
                  <a:schemeClr val="accent5">
                    <a:lumMod val="50000"/>
                  </a:schemeClr>
                </a:solidFill>
                <a:cs typeface="+mn-ea"/>
                <a:sym typeface="+mn-lt"/>
              </a:rPr>
              <a:t>1、 先确定目标利润，再确定目标成本。</a:t>
            </a:r>
            <a:endParaRPr dirty="0">
              <a:solidFill>
                <a:schemeClr val="accent5">
                  <a:lumMod val="50000"/>
                </a:schemeClr>
              </a:solidFill>
              <a:cs typeface="+mn-ea"/>
              <a:sym typeface="+mn-lt"/>
            </a:endParaRPr>
          </a:p>
          <a:p>
            <a:pPr marL="285750" indent="-285750">
              <a:lnSpc>
                <a:spcPct val="150000"/>
              </a:lnSpc>
              <a:buFont typeface="Wingdings" panose="05000000000000000000" charset="0"/>
              <a:buChar char="l"/>
            </a:pPr>
            <a:r>
              <a:rPr dirty="0">
                <a:solidFill>
                  <a:schemeClr val="accent5">
                    <a:lumMod val="50000"/>
                  </a:schemeClr>
                </a:solidFill>
                <a:cs typeface="+mn-ea"/>
                <a:sym typeface="+mn-lt"/>
              </a:rPr>
              <a:t>即：目标销售收入-目标利润=目标成本</a:t>
            </a:r>
            <a:endParaRPr dirty="0">
              <a:solidFill>
                <a:schemeClr val="accent5">
                  <a:lumMod val="50000"/>
                </a:schemeClr>
              </a:solidFill>
              <a:cs typeface="+mn-ea"/>
              <a:sym typeface="+mn-lt"/>
            </a:endParaRPr>
          </a:p>
          <a:p>
            <a:pPr marL="285750" indent="-285750">
              <a:lnSpc>
                <a:spcPct val="150000"/>
              </a:lnSpc>
              <a:buFont typeface="Wingdings" panose="05000000000000000000" charset="0"/>
              <a:buChar char="l"/>
            </a:pPr>
            <a:r>
              <a:rPr dirty="0">
                <a:solidFill>
                  <a:schemeClr val="accent5">
                    <a:lumMod val="50000"/>
                  </a:schemeClr>
                </a:solidFill>
                <a:cs typeface="+mn-ea"/>
                <a:sym typeface="+mn-lt"/>
              </a:rPr>
              <a:t>根据企业经营决策，确定目标利润</a:t>
            </a:r>
            <a:endParaRPr dirty="0">
              <a:solidFill>
                <a:schemeClr val="accent5">
                  <a:lumMod val="50000"/>
                </a:schemeClr>
              </a:solidFill>
              <a:cs typeface="+mn-ea"/>
              <a:sym typeface="+mn-lt"/>
            </a:endParaRPr>
          </a:p>
        </p:txBody>
      </p:sp>
      <p:sp>
        <p:nvSpPr>
          <p:cNvPr id="11" name="矩形 10"/>
          <p:cNvSpPr/>
          <p:nvPr/>
        </p:nvSpPr>
        <p:spPr>
          <a:xfrm>
            <a:off x="4858239" y="1811139"/>
            <a:ext cx="4094480" cy="521970"/>
          </a:xfrm>
          <a:prstGeom prst="rect">
            <a:avLst/>
          </a:prstGeom>
        </p:spPr>
        <p:txBody>
          <a:bodyPr wrap="none">
            <a:spAutoFit/>
          </a:bodyPr>
          <a:lstStyle/>
          <a:p>
            <a:pPr algn="l"/>
            <a:r>
              <a:rPr lang="en-US" altLang="zh-CN" sz="2800" dirty="0">
                <a:solidFill>
                  <a:schemeClr val="accent5">
                    <a:lumMod val="50000"/>
                  </a:schemeClr>
                </a:solidFill>
                <a:cs typeface="+mn-ea"/>
                <a:sym typeface="+mn-lt"/>
              </a:rPr>
              <a:t>确定目标成本的两种方法</a:t>
            </a:r>
            <a:endParaRPr lang="en-US" altLang="zh-CN" sz="2800" dirty="0">
              <a:solidFill>
                <a:schemeClr val="accent5">
                  <a:lumMod val="50000"/>
                </a:schemeClr>
              </a:solidFill>
              <a:cs typeface="+mn-ea"/>
              <a:sym typeface="+mn-lt"/>
            </a:endParaRPr>
          </a:p>
        </p:txBody>
      </p:sp>
      <p:sp>
        <p:nvSpPr>
          <p:cNvPr id="12" name="矩形 11"/>
          <p:cNvSpPr/>
          <p:nvPr/>
        </p:nvSpPr>
        <p:spPr>
          <a:xfrm>
            <a:off x="4858239" y="3923282"/>
            <a:ext cx="6096000" cy="1170305"/>
          </a:xfrm>
          <a:prstGeom prst="rect">
            <a:avLst/>
          </a:prstGeom>
        </p:spPr>
        <p:txBody>
          <a:bodyPr>
            <a:spAutoFit/>
          </a:bodyPr>
          <a:lstStyle/>
          <a:p>
            <a:pPr marL="285750" indent="-285750">
              <a:lnSpc>
                <a:spcPct val="130000"/>
              </a:lnSpc>
              <a:buFont typeface="Wingdings" panose="05000000000000000000" charset="0"/>
              <a:buChar char="l"/>
            </a:pPr>
            <a:r>
              <a:rPr lang="zh-CN" altLang="en-US" dirty="0">
                <a:solidFill>
                  <a:srgbClr val="CB2B2B"/>
                </a:solidFill>
                <a:cs typeface="+mn-ea"/>
                <a:sym typeface="+mn-lt"/>
              </a:rPr>
              <a:t>2、直接制订出目标成本。</a:t>
            </a:r>
            <a:endParaRPr lang="zh-CN" altLang="en-US" dirty="0">
              <a:solidFill>
                <a:srgbClr val="CB2B2B"/>
              </a:solidFill>
              <a:cs typeface="+mn-ea"/>
              <a:sym typeface="+mn-lt"/>
            </a:endParaRPr>
          </a:p>
          <a:p>
            <a:pPr marL="285750" indent="-285750">
              <a:lnSpc>
                <a:spcPct val="130000"/>
              </a:lnSpc>
              <a:buFont typeface="Wingdings" panose="05000000000000000000" charset="0"/>
              <a:buChar char="l"/>
            </a:pPr>
            <a:r>
              <a:rPr lang="zh-CN" altLang="en-US" dirty="0">
                <a:solidFill>
                  <a:srgbClr val="CB2B2B"/>
                </a:solidFill>
                <a:cs typeface="+mn-ea"/>
                <a:sym typeface="+mn-lt"/>
              </a:rPr>
              <a:t>根据设计图纸、工艺流程和消耗定额预计产品成本；各部门分别制定费用预算。</a:t>
            </a:r>
            <a:endParaRPr lang="zh-CN" altLang="en-US" dirty="0">
              <a:solidFill>
                <a:srgbClr val="CB2B2B"/>
              </a:solidFill>
              <a:cs typeface="+mn-ea"/>
              <a:sym typeface="+mn-lt"/>
            </a:endParaRPr>
          </a:p>
        </p:txBody>
      </p:sp>
      <p:cxnSp>
        <p:nvCxnSpPr>
          <p:cNvPr id="16" name="直接连接符 15"/>
          <p:cNvCxnSpPr/>
          <p:nvPr/>
        </p:nvCxnSpPr>
        <p:spPr>
          <a:xfrm>
            <a:off x="4905380" y="3791610"/>
            <a:ext cx="6001719" cy="0"/>
          </a:xfrm>
          <a:prstGeom prst="line">
            <a:avLst/>
          </a:prstGeom>
          <a:ln w="25400">
            <a:solidFill>
              <a:srgbClr val="CB2B2B"/>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4905380" y="5297195"/>
            <a:ext cx="6001719" cy="0"/>
          </a:xfrm>
          <a:prstGeom prst="line">
            <a:avLst/>
          </a:prstGeom>
          <a:ln w="25400">
            <a:solidFill>
              <a:srgbClr val="CB2B2B"/>
            </a:solidFill>
          </a:ln>
        </p:spPr>
        <p:style>
          <a:lnRef idx="1">
            <a:schemeClr val="accent1"/>
          </a:lnRef>
          <a:fillRef idx="0">
            <a:schemeClr val="accent1"/>
          </a:fillRef>
          <a:effectRef idx="0">
            <a:schemeClr val="accent1"/>
          </a:effectRef>
          <a:fontRef idx="minor">
            <a:schemeClr val="tx1"/>
          </a:fontRef>
        </p:style>
      </p:cxnSp>
      <p:pic>
        <p:nvPicPr>
          <p:cNvPr id="2" name="图片 1" descr="C:\Users\黄\Desktop\PPT矢量图素材\51miz-E267295-28392189.png51miz-E267295-28392189"/>
          <p:cNvPicPr>
            <a:picLocks noChangeAspect="1"/>
          </p:cNvPicPr>
          <p:nvPr/>
        </p:nvPicPr>
        <p:blipFill>
          <a:blip r:embed="rId1"/>
          <a:srcRect/>
          <a:stretch>
            <a:fillRect/>
          </a:stretch>
        </p:blipFill>
        <p:spPr>
          <a:xfrm>
            <a:off x="1089025" y="2656205"/>
            <a:ext cx="3529965" cy="191897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randombar(horizontal)">
                                      <p:cBhvr>
                                        <p:cTn id="10" dur="500"/>
                                        <p:tgtEl>
                                          <p:spTgt spid="10"/>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randombar(horizontal)">
                                      <p:cBhvr>
                                        <p:cTn id="13" dur="500"/>
                                        <p:tgtEl>
                                          <p:spTgt spid="11"/>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randombar(horizontal)">
                                      <p:cBhvr>
                                        <p:cTn id="16" dur="500"/>
                                        <p:tgtEl>
                                          <p:spTgt spid="12"/>
                                        </p:tgtEl>
                                      </p:cBhvr>
                                    </p:animEffect>
                                  </p:childTnLst>
                                </p:cTn>
                              </p:par>
                              <p:par>
                                <p:cTn id="17" presetID="14" presetClass="entr" presetSubtype="10"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randombar(horizontal)">
                                      <p:cBhvr>
                                        <p:cTn id="19" dur="500"/>
                                        <p:tgtEl>
                                          <p:spTgt spid="16"/>
                                        </p:tgtEl>
                                      </p:cBhvr>
                                    </p:animEffect>
                                  </p:childTnLst>
                                </p:cTn>
                              </p:par>
                              <p:par>
                                <p:cTn id="20" presetID="14" presetClass="entr" presetSubtype="10" fill="hold"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randombar(horizontal)">
                                      <p:cBhvr>
                                        <p:cTn id="22" dur="500"/>
                                        <p:tgtEl>
                                          <p:spTgt spid="17"/>
                                        </p:tgtEl>
                                      </p:cBhvr>
                                    </p:animEffect>
                                  </p:childTnLst>
                                </p:cTn>
                              </p:par>
                              <p:par>
                                <p:cTn id="23" presetID="14" presetClass="entr" presetSubtype="10" fill="hold" nodeType="with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randombar(horizontal)">
                                      <p:cBhvr>
                                        <p:cTn id="2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370060" y="231845"/>
            <a:ext cx="3281680" cy="583565"/>
          </a:xfrm>
          <a:prstGeom prst="rect">
            <a:avLst/>
          </a:prstGeom>
        </p:spPr>
        <p:txBody>
          <a:bodyPr wrap="none">
            <a:spAutoFit/>
          </a:bodyPr>
          <a:lstStyle/>
          <a:p>
            <a:pPr algn="l"/>
            <a:r>
              <a:rPr lang="zh-CN" altLang="en-US" sz="3200" b="1" spc="-150" dirty="0">
                <a:solidFill>
                  <a:schemeClr val="accent5">
                    <a:lumMod val="50000"/>
                  </a:schemeClr>
                </a:solidFill>
                <a:cs typeface="+mn-ea"/>
                <a:sym typeface="+mn-lt"/>
              </a:rPr>
              <a:t>目标成本预测程序</a:t>
            </a:r>
            <a:endParaRPr lang="zh-CN" altLang="en-US" sz="3200" b="1" spc="-150" dirty="0">
              <a:solidFill>
                <a:schemeClr val="accent5">
                  <a:lumMod val="50000"/>
                </a:schemeClr>
              </a:solidFill>
              <a:cs typeface="+mn-ea"/>
              <a:sym typeface="+mn-lt"/>
            </a:endParaRPr>
          </a:p>
        </p:txBody>
      </p:sp>
      <p:grpSp>
        <p:nvGrpSpPr>
          <p:cNvPr id="5" name="组合 4"/>
          <p:cNvGrpSpPr/>
          <p:nvPr/>
        </p:nvGrpSpPr>
        <p:grpSpPr>
          <a:xfrm>
            <a:off x="1981200" y="2687320"/>
            <a:ext cx="8421370" cy="2927985"/>
            <a:chOff x="1250899" y="2721254"/>
            <a:chExt cx="8046720" cy="2311604"/>
          </a:xfrm>
        </p:grpSpPr>
        <p:sp>
          <p:nvSpPr>
            <p:cNvPr id="4" name="矩形 3"/>
            <p:cNvSpPr/>
            <p:nvPr/>
          </p:nvSpPr>
          <p:spPr>
            <a:xfrm>
              <a:off x="1250899" y="4454957"/>
              <a:ext cx="2011680" cy="577901"/>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 name="矩形 12"/>
            <p:cNvSpPr/>
            <p:nvPr/>
          </p:nvSpPr>
          <p:spPr>
            <a:xfrm>
              <a:off x="3262579" y="3877056"/>
              <a:ext cx="2011680" cy="577901"/>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5" name="矩形 14"/>
            <p:cNvSpPr/>
            <p:nvPr/>
          </p:nvSpPr>
          <p:spPr>
            <a:xfrm>
              <a:off x="5274259" y="3299155"/>
              <a:ext cx="2011680" cy="577901"/>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 name="矩形 17"/>
            <p:cNvSpPr/>
            <p:nvPr/>
          </p:nvSpPr>
          <p:spPr>
            <a:xfrm>
              <a:off x="7285939" y="2721254"/>
              <a:ext cx="2011680" cy="577901"/>
            </a:xfrm>
            <a:prstGeom prst="rect">
              <a:avLst/>
            </a:prstGeom>
            <a:solidFill>
              <a:srgbClr val="CB2B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6" name="矩形 5"/>
          <p:cNvSpPr/>
          <p:nvPr/>
        </p:nvSpPr>
        <p:spPr>
          <a:xfrm>
            <a:off x="2486056" y="5018953"/>
            <a:ext cx="1097280" cy="460375"/>
          </a:xfrm>
          <a:prstGeom prst="rect">
            <a:avLst/>
          </a:prstGeom>
        </p:spPr>
        <p:txBody>
          <a:bodyPr wrap="none">
            <a:spAutoFit/>
          </a:bodyPr>
          <a:lstStyle/>
          <a:p>
            <a:r>
              <a:rPr lang="zh-CN" altLang="en-US" sz="2400" dirty="0" smtClean="0">
                <a:solidFill>
                  <a:schemeClr val="bg1"/>
                </a:solidFill>
                <a:cs typeface="+mn-ea"/>
                <a:sym typeface="+mn-lt"/>
              </a:rPr>
              <a:t>优品步</a:t>
            </a:r>
            <a:endParaRPr lang="zh-CN" altLang="en-US" sz="2400" dirty="0">
              <a:solidFill>
                <a:schemeClr val="bg1"/>
              </a:solidFill>
              <a:cs typeface="+mn-ea"/>
              <a:sym typeface="+mn-lt"/>
            </a:endParaRPr>
          </a:p>
        </p:txBody>
      </p:sp>
      <p:sp>
        <p:nvSpPr>
          <p:cNvPr id="20" name="矩形 19"/>
          <p:cNvSpPr/>
          <p:nvPr/>
        </p:nvSpPr>
        <p:spPr>
          <a:xfrm>
            <a:off x="4590752" y="4316038"/>
            <a:ext cx="1097280" cy="460375"/>
          </a:xfrm>
          <a:prstGeom prst="rect">
            <a:avLst/>
          </a:prstGeom>
        </p:spPr>
        <p:txBody>
          <a:bodyPr wrap="none">
            <a:spAutoFit/>
          </a:bodyPr>
          <a:lstStyle/>
          <a:p>
            <a:r>
              <a:rPr lang="zh-CN" altLang="en-US" sz="2400" dirty="0">
                <a:solidFill>
                  <a:schemeClr val="bg1"/>
                </a:solidFill>
                <a:cs typeface="+mn-ea"/>
                <a:sym typeface="+mn-lt"/>
              </a:rPr>
              <a:t>第二步</a:t>
            </a:r>
            <a:endParaRPr lang="zh-CN" altLang="en-US" sz="2400" dirty="0">
              <a:solidFill>
                <a:schemeClr val="bg1"/>
              </a:solidFill>
              <a:cs typeface="+mn-ea"/>
              <a:sym typeface="+mn-lt"/>
            </a:endParaRPr>
          </a:p>
        </p:txBody>
      </p:sp>
      <p:sp>
        <p:nvSpPr>
          <p:cNvPr id="21" name="矩形 20"/>
          <p:cNvSpPr/>
          <p:nvPr/>
        </p:nvSpPr>
        <p:spPr>
          <a:xfrm>
            <a:off x="6695864" y="3555272"/>
            <a:ext cx="1097280" cy="460375"/>
          </a:xfrm>
          <a:prstGeom prst="rect">
            <a:avLst/>
          </a:prstGeom>
        </p:spPr>
        <p:txBody>
          <a:bodyPr wrap="none">
            <a:spAutoFit/>
          </a:bodyPr>
          <a:lstStyle/>
          <a:p>
            <a:r>
              <a:rPr lang="zh-CN" altLang="en-US" sz="2400" dirty="0">
                <a:solidFill>
                  <a:schemeClr val="bg1"/>
                </a:solidFill>
                <a:cs typeface="+mn-ea"/>
                <a:sym typeface="+mn-lt"/>
              </a:rPr>
              <a:t>第三步</a:t>
            </a:r>
            <a:endParaRPr lang="zh-CN" altLang="en-US" sz="2400" dirty="0">
              <a:solidFill>
                <a:schemeClr val="bg1"/>
              </a:solidFill>
              <a:cs typeface="+mn-ea"/>
              <a:sym typeface="+mn-lt"/>
            </a:endParaRPr>
          </a:p>
        </p:txBody>
      </p:sp>
      <p:sp>
        <p:nvSpPr>
          <p:cNvPr id="22" name="矩形 21"/>
          <p:cNvSpPr/>
          <p:nvPr/>
        </p:nvSpPr>
        <p:spPr>
          <a:xfrm>
            <a:off x="8802201" y="2823082"/>
            <a:ext cx="1097280" cy="460375"/>
          </a:xfrm>
          <a:prstGeom prst="rect">
            <a:avLst/>
          </a:prstGeom>
        </p:spPr>
        <p:txBody>
          <a:bodyPr wrap="none">
            <a:spAutoFit/>
          </a:bodyPr>
          <a:lstStyle/>
          <a:p>
            <a:r>
              <a:rPr lang="zh-CN" altLang="en-US" sz="2400" dirty="0">
                <a:solidFill>
                  <a:schemeClr val="bg1"/>
                </a:solidFill>
                <a:cs typeface="+mn-ea"/>
                <a:sym typeface="+mn-lt"/>
              </a:rPr>
              <a:t>第四步</a:t>
            </a:r>
            <a:endParaRPr lang="zh-CN" altLang="en-US" sz="2400" dirty="0">
              <a:solidFill>
                <a:schemeClr val="bg1"/>
              </a:solidFill>
              <a:cs typeface="+mn-ea"/>
              <a:sym typeface="+mn-lt"/>
            </a:endParaRPr>
          </a:p>
        </p:txBody>
      </p:sp>
      <p:grpSp>
        <p:nvGrpSpPr>
          <p:cNvPr id="27" name="组合 26"/>
          <p:cNvGrpSpPr/>
          <p:nvPr/>
        </p:nvGrpSpPr>
        <p:grpSpPr>
          <a:xfrm>
            <a:off x="2931922" y="2762781"/>
            <a:ext cx="204826" cy="2101358"/>
            <a:chOff x="2084832" y="2934231"/>
            <a:chExt cx="204826" cy="2101358"/>
          </a:xfrm>
        </p:grpSpPr>
        <p:sp>
          <p:nvSpPr>
            <p:cNvPr id="7" name="等腰三角形 6"/>
            <p:cNvSpPr/>
            <p:nvPr/>
          </p:nvSpPr>
          <p:spPr>
            <a:xfrm>
              <a:off x="2084832" y="4859015"/>
              <a:ext cx="204826" cy="176574"/>
            </a:xfrm>
            <a:prstGeom prs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24" name="直接连接符 23"/>
            <p:cNvCxnSpPr>
              <a:stCxn id="7" idx="0"/>
            </p:cNvCxnSpPr>
            <p:nvPr/>
          </p:nvCxnSpPr>
          <p:spPr>
            <a:xfrm flipV="1">
              <a:off x="2187245" y="2934231"/>
              <a:ext cx="0" cy="1924784"/>
            </a:xfrm>
            <a:prstGeom prst="line">
              <a:avLst/>
            </a:prstGeom>
            <a:ln w="9525">
              <a:solidFill>
                <a:schemeClr val="accent5">
                  <a:lumMod val="50000"/>
                </a:schemeClr>
              </a:solidFill>
              <a:prstDash val="dash"/>
              <a:tailEnd type="oval"/>
            </a:ln>
          </p:spPr>
          <p:style>
            <a:lnRef idx="1">
              <a:schemeClr val="accent1"/>
            </a:lnRef>
            <a:fillRef idx="0">
              <a:schemeClr val="accent1"/>
            </a:fillRef>
            <a:effectRef idx="0">
              <a:schemeClr val="accent1"/>
            </a:effectRef>
            <a:fontRef idx="minor">
              <a:schemeClr val="tx1"/>
            </a:fontRef>
          </p:style>
        </p:cxnSp>
      </p:grpSp>
      <p:sp>
        <p:nvSpPr>
          <p:cNvPr id="25" name="矩形 24"/>
          <p:cNvSpPr/>
          <p:nvPr/>
        </p:nvSpPr>
        <p:spPr>
          <a:xfrm>
            <a:off x="2073910" y="1828800"/>
            <a:ext cx="2099945" cy="787523"/>
          </a:xfrm>
          <a:prstGeom prst="rect">
            <a:avLst/>
          </a:prstGeom>
        </p:spPr>
        <p:txBody>
          <a:bodyPr wrap="square">
            <a:spAutoFit/>
          </a:bodyPr>
          <a:lstStyle/>
          <a:p>
            <a:pPr lvl="0">
              <a:lnSpc>
                <a:spcPct val="150000"/>
              </a:lnSpc>
            </a:pPr>
            <a:r>
              <a:rPr sz="1600" dirty="0">
                <a:solidFill>
                  <a:prstClr val="black"/>
                </a:solidFill>
                <a:cs typeface="+mn-ea"/>
                <a:sym typeface="+mn-lt"/>
              </a:rPr>
              <a:t>根据企业总体目标提出初步目标成本</a:t>
            </a:r>
            <a:endParaRPr sz="1600" dirty="0">
              <a:solidFill>
                <a:prstClr val="black"/>
              </a:solidFill>
              <a:cs typeface="+mn-ea"/>
              <a:sym typeface="+mn-lt"/>
            </a:endParaRPr>
          </a:p>
        </p:txBody>
      </p:sp>
      <p:grpSp>
        <p:nvGrpSpPr>
          <p:cNvPr id="28" name="组合 27"/>
          <p:cNvGrpSpPr/>
          <p:nvPr/>
        </p:nvGrpSpPr>
        <p:grpSpPr>
          <a:xfrm>
            <a:off x="5021783" y="3111881"/>
            <a:ext cx="204826" cy="992749"/>
            <a:chOff x="2084832" y="4042840"/>
            <a:chExt cx="204826" cy="992749"/>
          </a:xfrm>
        </p:grpSpPr>
        <p:sp>
          <p:nvSpPr>
            <p:cNvPr id="29" name="等腰三角形 28"/>
            <p:cNvSpPr/>
            <p:nvPr/>
          </p:nvSpPr>
          <p:spPr>
            <a:xfrm>
              <a:off x="2084832" y="4859015"/>
              <a:ext cx="204826" cy="176574"/>
            </a:xfrm>
            <a:prstGeom prs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30" name="直接连接符 29"/>
            <p:cNvCxnSpPr>
              <a:stCxn id="29" idx="0"/>
            </p:cNvCxnSpPr>
            <p:nvPr/>
          </p:nvCxnSpPr>
          <p:spPr>
            <a:xfrm flipV="1">
              <a:off x="2187245" y="4042840"/>
              <a:ext cx="0" cy="816175"/>
            </a:xfrm>
            <a:prstGeom prst="line">
              <a:avLst/>
            </a:prstGeom>
            <a:ln w="9525">
              <a:solidFill>
                <a:schemeClr val="accent5">
                  <a:lumMod val="50000"/>
                </a:schemeClr>
              </a:solidFill>
              <a:prstDash val="dash"/>
              <a:tailEnd type="oval"/>
            </a:ln>
          </p:spPr>
          <p:style>
            <a:lnRef idx="1">
              <a:schemeClr val="accent1"/>
            </a:lnRef>
            <a:fillRef idx="0">
              <a:schemeClr val="accent1"/>
            </a:fillRef>
            <a:effectRef idx="0">
              <a:schemeClr val="accent1"/>
            </a:effectRef>
            <a:fontRef idx="minor">
              <a:schemeClr val="tx1"/>
            </a:fontRef>
          </p:style>
        </p:cxnSp>
      </p:grpSp>
      <p:sp>
        <p:nvSpPr>
          <p:cNvPr id="31" name="矩形 30"/>
          <p:cNvSpPr/>
          <p:nvPr/>
        </p:nvSpPr>
        <p:spPr>
          <a:xfrm>
            <a:off x="4178935" y="1637030"/>
            <a:ext cx="2099945" cy="1568450"/>
          </a:xfrm>
          <a:prstGeom prst="rect">
            <a:avLst/>
          </a:prstGeom>
        </p:spPr>
        <p:txBody>
          <a:bodyPr wrap="square">
            <a:spAutoFit/>
          </a:bodyPr>
          <a:lstStyle/>
          <a:p>
            <a:pPr lvl="0">
              <a:lnSpc>
                <a:spcPct val="150000"/>
              </a:lnSpc>
            </a:pPr>
            <a:r>
              <a:rPr sz="1600" dirty="0">
                <a:solidFill>
                  <a:prstClr val="black"/>
                </a:solidFill>
                <a:cs typeface="+mn-ea"/>
                <a:sym typeface="+mn-lt"/>
              </a:rPr>
              <a:t>初步预测在目前情况下成本可能达到的水平，找出达到目标成本的差距</a:t>
            </a:r>
            <a:endParaRPr sz="1600" dirty="0">
              <a:solidFill>
                <a:prstClr val="black"/>
              </a:solidFill>
              <a:cs typeface="+mn-ea"/>
              <a:sym typeface="+mn-lt"/>
            </a:endParaRPr>
          </a:p>
        </p:txBody>
      </p:sp>
      <p:grpSp>
        <p:nvGrpSpPr>
          <p:cNvPr id="33" name="组合 32"/>
          <p:cNvGrpSpPr/>
          <p:nvPr/>
        </p:nvGrpSpPr>
        <p:grpSpPr>
          <a:xfrm>
            <a:off x="7142098" y="2906902"/>
            <a:ext cx="204826" cy="469795"/>
            <a:chOff x="2084832" y="4565794"/>
            <a:chExt cx="204826" cy="469795"/>
          </a:xfrm>
        </p:grpSpPr>
        <p:sp>
          <p:nvSpPr>
            <p:cNvPr id="34" name="等腰三角形 33"/>
            <p:cNvSpPr/>
            <p:nvPr/>
          </p:nvSpPr>
          <p:spPr>
            <a:xfrm>
              <a:off x="2084832" y="4859015"/>
              <a:ext cx="204826" cy="176574"/>
            </a:xfrm>
            <a:prstGeom prs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35" name="直接连接符 34"/>
            <p:cNvCxnSpPr>
              <a:stCxn id="34" idx="0"/>
            </p:cNvCxnSpPr>
            <p:nvPr/>
          </p:nvCxnSpPr>
          <p:spPr>
            <a:xfrm flipV="1">
              <a:off x="2187245" y="4565794"/>
              <a:ext cx="0" cy="293221"/>
            </a:xfrm>
            <a:prstGeom prst="line">
              <a:avLst/>
            </a:prstGeom>
            <a:ln w="9525">
              <a:solidFill>
                <a:schemeClr val="accent5">
                  <a:lumMod val="50000"/>
                </a:schemeClr>
              </a:solidFill>
              <a:prstDash val="dash"/>
              <a:tailEnd type="oval"/>
            </a:ln>
          </p:spPr>
          <p:style>
            <a:lnRef idx="1">
              <a:schemeClr val="accent1"/>
            </a:lnRef>
            <a:fillRef idx="0">
              <a:schemeClr val="accent1"/>
            </a:fillRef>
            <a:effectRef idx="0">
              <a:schemeClr val="accent1"/>
            </a:effectRef>
            <a:fontRef idx="minor">
              <a:schemeClr val="tx1"/>
            </a:fontRef>
          </p:style>
        </p:cxnSp>
      </p:grpSp>
      <p:sp>
        <p:nvSpPr>
          <p:cNvPr id="37" name="矩形 36"/>
          <p:cNvSpPr/>
          <p:nvPr/>
        </p:nvSpPr>
        <p:spPr>
          <a:xfrm>
            <a:off x="6283960" y="1505585"/>
            <a:ext cx="2099945" cy="1568450"/>
          </a:xfrm>
          <a:prstGeom prst="rect">
            <a:avLst/>
          </a:prstGeom>
        </p:spPr>
        <p:txBody>
          <a:bodyPr wrap="square">
            <a:spAutoFit/>
          </a:bodyPr>
          <a:lstStyle/>
          <a:p>
            <a:pPr lvl="0">
              <a:lnSpc>
                <a:spcPct val="150000"/>
              </a:lnSpc>
            </a:pPr>
            <a:r>
              <a:rPr lang="zh-CN" altLang="en-US" sz="1600" dirty="0">
                <a:solidFill>
                  <a:prstClr val="black"/>
                </a:solidFill>
                <a:cs typeface="+mn-ea"/>
                <a:sym typeface="+mn-lt"/>
              </a:rPr>
              <a:t>考虑各种降低成本方案，预计实施各种方案后成本可能达到的水平</a:t>
            </a:r>
            <a:endParaRPr lang="zh-CN" altLang="en-US" sz="1600" dirty="0">
              <a:solidFill>
                <a:prstClr val="black"/>
              </a:solidFill>
              <a:cs typeface="+mn-ea"/>
              <a:sym typeface="+mn-lt"/>
            </a:endParaRPr>
          </a:p>
        </p:txBody>
      </p:sp>
      <p:grpSp>
        <p:nvGrpSpPr>
          <p:cNvPr id="38" name="组合 37"/>
          <p:cNvGrpSpPr/>
          <p:nvPr/>
        </p:nvGrpSpPr>
        <p:grpSpPr>
          <a:xfrm flipV="1">
            <a:off x="9247876" y="3534526"/>
            <a:ext cx="204826" cy="992749"/>
            <a:chOff x="2084832" y="4042840"/>
            <a:chExt cx="204826" cy="992749"/>
          </a:xfrm>
        </p:grpSpPr>
        <p:sp>
          <p:nvSpPr>
            <p:cNvPr id="39" name="等腰三角形 38"/>
            <p:cNvSpPr/>
            <p:nvPr/>
          </p:nvSpPr>
          <p:spPr>
            <a:xfrm>
              <a:off x="2084832" y="4859015"/>
              <a:ext cx="204826" cy="176574"/>
            </a:xfrm>
            <a:prstGeom prs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40" name="直接连接符 39"/>
            <p:cNvCxnSpPr>
              <a:stCxn id="39" idx="0"/>
            </p:cNvCxnSpPr>
            <p:nvPr/>
          </p:nvCxnSpPr>
          <p:spPr>
            <a:xfrm flipV="1">
              <a:off x="2187245" y="4042840"/>
              <a:ext cx="0" cy="816175"/>
            </a:xfrm>
            <a:prstGeom prst="line">
              <a:avLst/>
            </a:prstGeom>
            <a:ln w="9525">
              <a:solidFill>
                <a:schemeClr val="accent5">
                  <a:lumMod val="50000"/>
                </a:schemeClr>
              </a:solidFill>
              <a:prstDash val="dash"/>
              <a:tailEnd type="oval"/>
            </a:ln>
          </p:spPr>
          <p:style>
            <a:lnRef idx="1">
              <a:schemeClr val="accent1"/>
            </a:lnRef>
            <a:fillRef idx="0">
              <a:schemeClr val="accent1"/>
            </a:fillRef>
            <a:effectRef idx="0">
              <a:schemeClr val="accent1"/>
            </a:effectRef>
            <a:fontRef idx="minor">
              <a:schemeClr val="tx1"/>
            </a:fontRef>
          </p:style>
        </p:cxnSp>
      </p:grpSp>
      <p:sp>
        <p:nvSpPr>
          <p:cNvPr id="41" name="矩形 40"/>
          <p:cNvSpPr/>
          <p:nvPr/>
        </p:nvSpPr>
        <p:spPr>
          <a:xfrm>
            <a:off x="8390255" y="4776470"/>
            <a:ext cx="2099945" cy="1568450"/>
          </a:xfrm>
          <a:prstGeom prst="rect">
            <a:avLst/>
          </a:prstGeom>
        </p:spPr>
        <p:txBody>
          <a:bodyPr wrap="square">
            <a:spAutoFit/>
          </a:bodyPr>
          <a:lstStyle/>
          <a:p>
            <a:pPr lvl="0">
              <a:lnSpc>
                <a:spcPct val="150000"/>
              </a:lnSpc>
            </a:pPr>
            <a:r>
              <a:rPr lang="zh-CN" altLang="en-US" sz="1600" dirty="0">
                <a:solidFill>
                  <a:prstClr val="black"/>
                </a:solidFill>
                <a:cs typeface="+mn-ea"/>
                <a:sym typeface="+mn-lt"/>
              </a:rPr>
              <a:t>选取最优成本方案，预计实施后的成本水平，正式确定目标成本。</a:t>
            </a:r>
            <a:endParaRPr lang="zh-CN" altLang="en-US" sz="1600" dirty="0">
              <a:solidFill>
                <a:prstClr val="black"/>
              </a:solidFill>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fade">
                                      <p:cBhvr>
                                        <p:cTn id="32" dur="1000"/>
                                        <p:tgtEl>
                                          <p:spTgt spid="22"/>
                                        </p:tgtEl>
                                      </p:cBhvr>
                                    </p:animEffect>
                                    <p:anim calcmode="lin" valueType="num">
                                      <p:cBhvr>
                                        <p:cTn id="33" dur="1000" fill="hold"/>
                                        <p:tgtEl>
                                          <p:spTgt spid="22"/>
                                        </p:tgtEl>
                                        <p:attrNameLst>
                                          <p:attrName>ppt_x</p:attrName>
                                        </p:attrNameLst>
                                      </p:cBhvr>
                                      <p:tavLst>
                                        <p:tav tm="0">
                                          <p:val>
                                            <p:strVal val="#ppt_x"/>
                                          </p:val>
                                        </p:tav>
                                        <p:tav tm="100000">
                                          <p:val>
                                            <p:strVal val="#ppt_x"/>
                                          </p:val>
                                        </p:tav>
                                      </p:tavLst>
                                    </p:anim>
                                    <p:anim calcmode="lin" valueType="num">
                                      <p:cBhvr>
                                        <p:cTn id="34" dur="1000" fill="hold"/>
                                        <p:tgtEl>
                                          <p:spTgt spid="22"/>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1000"/>
                                        <p:tgtEl>
                                          <p:spTgt spid="27"/>
                                        </p:tgtEl>
                                      </p:cBhvr>
                                    </p:animEffect>
                                    <p:anim calcmode="lin" valueType="num">
                                      <p:cBhvr>
                                        <p:cTn id="38" dur="1000" fill="hold"/>
                                        <p:tgtEl>
                                          <p:spTgt spid="27"/>
                                        </p:tgtEl>
                                        <p:attrNameLst>
                                          <p:attrName>ppt_x</p:attrName>
                                        </p:attrNameLst>
                                      </p:cBhvr>
                                      <p:tavLst>
                                        <p:tav tm="0">
                                          <p:val>
                                            <p:strVal val="#ppt_x"/>
                                          </p:val>
                                        </p:tav>
                                        <p:tav tm="100000">
                                          <p:val>
                                            <p:strVal val="#ppt_x"/>
                                          </p:val>
                                        </p:tav>
                                      </p:tavLst>
                                    </p:anim>
                                    <p:anim calcmode="lin" valueType="num">
                                      <p:cBhvr>
                                        <p:cTn id="39" dur="1000" fill="hold"/>
                                        <p:tgtEl>
                                          <p:spTgt spid="27"/>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1000"/>
                                        <p:tgtEl>
                                          <p:spTgt spid="25"/>
                                        </p:tgtEl>
                                      </p:cBhvr>
                                    </p:animEffect>
                                    <p:anim calcmode="lin" valueType="num">
                                      <p:cBhvr>
                                        <p:cTn id="43" dur="1000" fill="hold"/>
                                        <p:tgtEl>
                                          <p:spTgt spid="25"/>
                                        </p:tgtEl>
                                        <p:attrNameLst>
                                          <p:attrName>ppt_x</p:attrName>
                                        </p:attrNameLst>
                                      </p:cBhvr>
                                      <p:tavLst>
                                        <p:tav tm="0">
                                          <p:val>
                                            <p:strVal val="#ppt_x"/>
                                          </p:val>
                                        </p:tav>
                                        <p:tav tm="100000">
                                          <p:val>
                                            <p:strVal val="#ppt_x"/>
                                          </p:val>
                                        </p:tav>
                                      </p:tavLst>
                                    </p:anim>
                                    <p:anim calcmode="lin" valueType="num">
                                      <p:cBhvr>
                                        <p:cTn id="44" dur="1000" fill="hold"/>
                                        <p:tgtEl>
                                          <p:spTgt spid="25"/>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1000" fill="hold"/>
                                        <p:tgtEl>
                                          <p:spTgt spid="28"/>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31"/>
                                        </p:tgtEl>
                                        <p:attrNameLst>
                                          <p:attrName>style.visibility</p:attrName>
                                        </p:attrNameLst>
                                      </p:cBhvr>
                                      <p:to>
                                        <p:strVal val="visible"/>
                                      </p:to>
                                    </p:set>
                                    <p:animEffect transition="in" filter="fade">
                                      <p:cBhvr>
                                        <p:cTn id="52" dur="1000"/>
                                        <p:tgtEl>
                                          <p:spTgt spid="31"/>
                                        </p:tgtEl>
                                      </p:cBhvr>
                                    </p:animEffect>
                                    <p:anim calcmode="lin" valueType="num">
                                      <p:cBhvr>
                                        <p:cTn id="53" dur="1000" fill="hold"/>
                                        <p:tgtEl>
                                          <p:spTgt spid="31"/>
                                        </p:tgtEl>
                                        <p:attrNameLst>
                                          <p:attrName>ppt_x</p:attrName>
                                        </p:attrNameLst>
                                      </p:cBhvr>
                                      <p:tavLst>
                                        <p:tav tm="0">
                                          <p:val>
                                            <p:strVal val="#ppt_x"/>
                                          </p:val>
                                        </p:tav>
                                        <p:tav tm="100000">
                                          <p:val>
                                            <p:strVal val="#ppt_x"/>
                                          </p:val>
                                        </p:tav>
                                      </p:tavLst>
                                    </p:anim>
                                    <p:anim calcmode="lin" valueType="num">
                                      <p:cBhvr>
                                        <p:cTn id="54" dur="1000" fill="hold"/>
                                        <p:tgtEl>
                                          <p:spTgt spid="31"/>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fade">
                                      <p:cBhvr>
                                        <p:cTn id="57" dur="1000"/>
                                        <p:tgtEl>
                                          <p:spTgt spid="33"/>
                                        </p:tgtEl>
                                      </p:cBhvr>
                                    </p:animEffect>
                                    <p:anim calcmode="lin" valueType="num">
                                      <p:cBhvr>
                                        <p:cTn id="58" dur="1000" fill="hold"/>
                                        <p:tgtEl>
                                          <p:spTgt spid="33"/>
                                        </p:tgtEl>
                                        <p:attrNameLst>
                                          <p:attrName>ppt_x</p:attrName>
                                        </p:attrNameLst>
                                      </p:cBhvr>
                                      <p:tavLst>
                                        <p:tav tm="0">
                                          <p:val>
                                            <p:strVal val="#ppt_x"/>
                                          </p:val>
                                        </p:tav>
                                        <p:tav tm="100000">
                                          <p:val>
                                            <p:strVal val="#ppt_x"/>
                                          </p:val>
                                        </p:tav>
                                      </p:tavLst>
                                    </p:anim>
                                    <p:anim calcmode="lin" valueType="num">
                                      <p:cBhvr>
                                        <p:cTn id="59" dur="1000" fill="hold"/>
                                        <p:tgtEl>
                                          <p:spTgt spid="33"/>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37"/>
                                        </p:tgtEl>
                                        <p:attrNameLst>
                                          <p:attrName>style.visibility</p:attrName>
                                        </p:attrNameLst>
                                      </p:cBhvr>
                                      <p:to>
                                        <p:strVal val="visible"/>
                                      </p:to>
                                    </p:set>
                                    <p:animEffect transition="in" filter="fade">
                                      <p:cBhvr>
                                        <p:cTn id="62" dur="1000"/>
                                        <p:tgtEl>
                                          <p:spTgt spid="37"/>
                                        </p:tgtEl>
                                      </p:cBhvr>
                                    </p:animEffect>
                                    <p:anim calcmode="lin" valueType="num">
                                      <p:cBhvr>
                                        <p:cTn id="63" dur="1000" fill="hold"/>
                                        <p:tgtEl>
                                          <p:spTgt spid="37"/>
                                        </p:tgtEl>
                                        <p:attrNameLst>
                                          <p:attrName>ppt_x</p:attrName>
                                        </p:attrNameLst>
                                      </p:cBhvr>
                                      <p:tavLst>
                                        <p:tav tm="0">
                                          <p:val>
                                            <p:strVal val="#ppt_x"/>
                                          </p:val>
                                        </p:tav>
                                        <p:tav tm="100000">
                                          <p:val>
                                            <p:strVal val="#ppt_x"/>
                                          </p:val>
                                        </p:tav>
                                      </p:tavLst>
                                    </p:anim>
                                    <p:anim calcmode="lin" valueType="num">
                                      <p:cBhvr>
                                        <p:cTn id="64" dur="1000" fill="hold"/>
                                        <p:tgtEl>
                                          <p:spTgt spid="37"/>
                                        </p:tgtEl>
                                        <p:attrNameLst>
                                          <p:attrName>ppt_y</p:attrName>
                                        </p:attrNameLst>
                                      </p:cBhvr>
                                      <p:tavLst>
                                        <p:tav tm="0">
                                          <p:val>
                                            <p:strVal val="#ppt_y+.1"/>
                                          </p:val>
                                        </p:tav>
                                        <p:tav tm="100000">
                                          <p:val>
                                            <p:strVal val="#ppt_y"/>
                                          </p:val>
                                        </p:tav>
                                      </p:tavLst>
                                    </p:anim>
                                  </p:childTnLst>
                                </p:cTn>
                              </p:par>
                              <p:par>
                                <p:cTn id="65" presetID="42" presetClass="entr" presetSubtype="0" fill="hold" nodeType="withEffect">
                                  <p:stCondLst>
                                    <p:cond delay="0"/>
                                  </p:stCondLst>
                                  <p:childTnLst>
                                    <p:set>
                                      <p:cBhvr>
                                        <p:cTn id="66" dur="1" fill="hold">
                                          <p:stCondLst>
                                            <p:cond delay="0"/>
                                          </p:stCondLst>
                                        </p:cTn>
                                        <p:tgtEl>
                                          <p:spTgt spid="38"/>
                                        </p:tgtEl>
                                        <p:attrNameLst>
                                          <p:attrName>style.visibility</p:attrName>
                                        </p:attrNameLst>
                                      </p:cBhvr>
                                      <p:to>
                                        <p:strVal val="visible"/>
                                      </p:to>
                                    </p:set>
                                    <p:animEffect transition="in" filter="fade">
                                      <p:cBhvr>
                                        <p:cTn id="67" dur="1000"/>
                                        <p:tgtEl>
                                          <p:spTgt spid="38"/>
                                        </p:tgtEl>
                                      </p:cBhvr>
                                    </p:animEffect>
                                    <p:anim calcmode="lin" valueType="num">
                                      <p:cBhvr>
                                        <p:cTn id="68" dur="1000" fill="hold"/>
                                        <p:tgtEl>
                                          <p:spTgt spid="38"/>
                                        </p:tgtEl>
                                        <p:attrNameLst>
                                          <p:attrName>ppt_x</p:attrName>
                                        </p:attrNameLst>
                                      </p:cBhvr>
                                      <p:tavLst>
                                        <p:tav tm="0">
                                          <p:val>
                                            <p:strVal val="#ppt_x"/>
                                          </p:val>
                                        </p:tav>
                                        <p:tav tm="100000">
                                          <p:val>
                                            <p:strVal val="#ppt_x"/>
                                          </p:val>
                                        </p:tav>
                                      </p:tavLst>
                                    </p:anim>
                                    <p:anim calcmode="lin" valueType="num">
                                      <p:cBhvr>
                                        <p:cTn id="69" dur="1000" fill="hold"/>
                                        <p:tgtEl>
                                          <p:spTgt spid="38"/>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fade">
                                      <p:cBhvr>
                                        <p:cTn id="72" dur="1000"/>
                                        <p:tgtEl>
                                          <p:spTgt spid="41"/>
                                        </p:tgtEl>
                                      </p:cBhvr>
                                    </p:animEffect>
                                    <p:anim calcmode="lin" valueType="num">
                                      <p:cBhvr>
                                        <p:cTn id="73" dur="1000" fill="hold"/>
                                        <p:tgtEl>
                                          <p:spTgt spid="41"/>
                                        </p:tgtEl>
                                        <p:attrNameLst>
                                          <p:attrName>ppt_x</p:attrName>
                                        </p:attrNameLst>
                                      </p:cBhvr>
                                      <p:tavLst>
                                        <p:tav tm="0">
                                          <p:val>
                                            <p:strVal val="#ppt_x"/>
                                          </p:val>
                                        </p:tav>
                                        <p:tav tm="100000">
                                          <p:val>
                                            <p:strVal val="#ppt_x"/>
                                          </p:val>
                                        </p:tav>
                                      </p:tavLst>
                                    </p:anim>
                                    <p:anim calcmode="lin" valueType="num">
                                      <p:cBhvr>
                                        <p:cTn id="74" dur="1000" fill="hold"/>
                                        <p:tgtEl>
                                          <p:spTgt spid="4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6" grpId="0"/>
      <p:bldP spid="20" grpId="0"/>
      <p:bldP spid="21" grpId="0"/>
      <p:bldP spid="22" grpId="0"/>
      <p:bldP spid="25" grpId="0"/>
      <p:bldP spid="31" grpId="0"/>
      <p:bldP spid="37" grpId="0"/>
      <p:bldP spid="41"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370060" y="231845"/>
            <a:ext cx="2894330" cy="583565"/>
          </a:xfrm>
          <a:prstGeom prst="rect">
            <a:avLst/>
          </a:prstGeom>
        </p:spPr>
        <p:txBody>
          <a:bodyPr wrap="none">
            <a:spAutoFit/>
          </a:bodyPr>
          <a:lstStyle/>
          <a:p>
            <a:pPr algn="l"/>
            <a:r>
              <a:rPr lang="zh-CN" altLang="en-US" sz="3200" b="1" spc="-150" dirty="0">
                <a:solidFill>
                  <a:schemeClr val="accent5">
                    <a:lumMod val="50000"/>
                  </a:schemeClr>
                </a:solidFill>
                <a:cs typeface="+mn-ea"/>
                <a:sym typeface="+mn-lt"/>
              </a:rPr>
              <a:t>目标成本控制法</a:t>
            </a:r>
            <a:endParaRPr lang="zh-CN" altLang="en-US" sz="3200" b="1" spc="-150" dirty="0">
              <a:solidFill>
                <a:schemeClr val="accent5">
                  <a:lumMod val="50000"/>
                </a:schemeClr>
              </a:solidFill>
              <a:cs typeface="+mn-ea"/>
              <a:sym typeface="+mn-lt"/>
            </a:endParaRPr>
          </a:p>
        </p:txBody>
      </p:sp>
      <p:sp>
        <p:nvSpPr>
          <p:cNvPr id="3" name="矩形 2"/>
          <p:cNvSpPr/>
          <p:nvPr/>
        </p:nvSpPr>
        <p:spPr>
          <a:xfrm>
            <a:off x="1548478" y="6626155"/>
            <a:ext cx="4917500" cy="646331"/>
          </a:xfrm>
          <a:prstGeom prst="rect">
            <a:avLst/>
          </a:prstGeom>
        </p:spPr>
        <p:txBody>
          <a:bodyPr wrap="square">
            <a:spAutoFit/>
          </a:bodyPr>
          <a:lstStyle/>
          <a:p>
            <a:pPr marL="285750" indent="-285750">
              <a:buFont typeface="Wingdings" panose="05000000000000000000" pitchFamily="2" charset="2"/>
              <a:buChar char="Ø"/>
            </a:pPr>
            <a:endParaRPr lang="en-US" altLang="zh-CN" dirty="0">
              <a:solidFill>
                <a:srgbClr val="CB2B2B"/>
              </a:solidFill>
              <a:cs typeface="+mn-ea"/>
              <a:sym typeface="+mn-lt"/>
            </a:endParaRPr>
          </a:p>
          <a:p>
            <a:pPr marL="285750" indent="-285750">
              <a:buFont typeface="Wingdings" panose="05000000000000000000" pitchFamily="2" charset="2"/>
              <a:buChar char="Ø"/>
            </a:pPr>
            <a:endParaRPr lang="en-US" altLang="zh-CN" dirty="0">
              <a:solidFill>
                <a:srgbClr val="CB2B2B"/>
              </a:solidFill>
              <a:cs typeface="+mn-ea"/>
              <a:sym typeface="+mn-lt"/>
            </a:endParaRPr>
          </a:p>
        </p:txBody>
      </p:sp>
      <p:grpSp>
        <p:nvGrpSpPr>
          <p:cNvPr id="21" name="组合 20"/>
          <p:cNvGrpSpPr/>
          <p:nvPr/>
        </p:nvGrpSpPr>
        <p:grpSpPr>
          <a:xfrm>
            <a:off x="5212080" y="2133600"/>
            <a:ext cx="2202180" cy="1898431"/>
            <a:chOff x="2065020" y="1912620"/>
            <a:chExt cx="2202180" cy="1898431"/>
          </a:xfrm>
        </p:grpSpPr>
        <p:sp>
          <p:nvSpPr>
            <p:cNvPr id="2" name="六边形 1"/>
            <p:cNvSpPr/>
            <p:nvPr/>
          </p:nvSpPr>
          <p:spPr>
            <a:xfrm>
              <a:off x="2065020" y="1912620"/>
              <a:ext cx="2202180" cy="1898431"/>
            </a:xfrm>
            <a:prstGeom prst="hexagon">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0" name="矩形 19"/>
            <p:cNvSpPr/>
            <p:nvPr/>
          </p:nvSpPr>
          <p:spPr>
            <a:xfrm>
              <a:off x="2360078" y="2447527"/>
              <a:ext cx="1611630" cy="829945"/>
            </a:xfrm>
            <a:prstGeom prst="rect">
              <a:avLst/>
            </a:prstGeom>
          </p:spPr>
          <p:txBody>
            <a:bodyPr wrap="none">
              <a:spAutoFit/>
            </a:bodyPr>
            <a:lstStyle/>
            <a:p>
              <a:pPr algn="l"/>
              <a:r>
                <a:rPr lang="zh-CN" altLang="en-US" sz="2400" b="1" spc="-150" dirty="0">
                  <a:solidFill>
                    <a:schemeClr val="bg1"/>
                  </a:solidFill>
                  <a:cs typeface="+mn-ea"/>
                  <a:sym typeface="+mn-lt"/>
                </a:rPr>
                <a:t>成本＋毛利</a:t>
              </a:r>
              <a:endParaRPr lang="zh-CN" altLang="en-US" sz="2400" b="1" spc="-150" dirty="0">
                <a:solidFill>
                  <a:schemeClr val="bg1"/>
                </a:solidFill>
                <a:cs typeface="+mn-ea"/>
                <a:sym typeface="+mn-lt"/>
              </a:endParaRPr>
            </a:p>
            <a:p>
              <a:pPr algn="l"/>
              <a:r>
                <a:rPr lang="zh-CN" altLang="en-US" sz="2400" b="1" spc="-150" dirty="0">
                  <a:solidFill>
                    <a:schemeClr val="bg1"/>
                  </a:solidFill>
                  <a:cs typeface="+mn-ea"/>
                  <a:sym typeface="+mn-lt"/>
                </a:rPr>
                <a:t>＝收入</a:t>
              </a:r>
              <a:endParaRPr lang="zh-CN" altLang="en-US" sz="2400" b="1" spc="-150" dirty="0">
                <a:solidFill>
                  <a:schemeClr val="bg1"/>
                </a:solidFill>
                <a:cs typeface="+mn-ea"/>
                <a:sym typeface="+mn-lt"/>
              </a:endParaRPr>
            </a:p>
          </p:txBody>
        </p:sp>
      </p:grpSp>
      <p:grpSp>
        <p:nvGrpSpPr>
          <p:cNvPr id="22" name="组合 21"/>
          <p:cNvGrpSpPr/>
          <p:nvPr/>
        </p:nvGrpSpPr>
        <p:grpSpPr>
          <a:xfrm>
            <a:off x="7040880" y="3131820"/>
            <a:ext cx="2202180" cy="1898431"/>
            <a:chOff x="2065020" y="1912620"/>
            <a:chExt cx="2202180" cy="1898431"/>
          </a:xfrm>
        </p:grpSpPr>
        <p:sp>
          <p:nvSpPr>
            <p:cNvPr id="23" name="六边形 22"/>
            <p:cNvSpPr/>
            <p:nvPr/>
          </p:nvSpPr>
          <p:spPr>
            <a:xfrm>
              <a:off x="2065020" y="1912620"/>
              <a:ext cx="2202180" cy="1898431"/>
            </a:xfrm>
            <a:prstGeom prst="hexagon">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4" name="矩形 23"/>
            <p:cNvSpPr/>
            <p:nvPr/>
          </p:nvSpPr>
          <p:spPr>
            <a:xfrm>
              <a:off x="2360078" y="2446892"/>
              <a:ext cx="1611630" cy="829945"/>
            </a:xfrm>
            <a:prstGeom prst="rect">
              <a:avLst/>
            </a:prstGeom>
          </p:spPr>
          <p:txBody>
            <a:bodyPr wrap="none">
              <a:spAutoFit/>
            </a:bodyPr>
            <a:lstStyle/>
            <a:p>
              <a:pPr algn="l"/>
              <a:r>
                <a:rPr lang="zh-CN" altLang="en-US" sz="2400" b="1" spc="-150" dirty="0">
                  <a:solidFill>
                    <a:schemeClr val="bg1"/>
                  </a:solidFill>
                  <a:cs typeface="+mn-ea"/>
                  <a:sym typeface="+mn-lt"/>
                </a:rPr>
                <a:t>收入－毛利</a:t>
              </a:r>
              <a:endParaRPr lang="zh-CN" altLang="en-US" sz="2400" b="1" spc="-150" dirty="0">
                <a:solidFill>
                  <a:schemeClr val="bg1"/>
                </a:solidFill>
                <a:cs typeface="+mn-ea"/>
                <a:sym typeface="+mn-lt"/>
              </a:endParaRPr>
            </a:p>
            <a:p>
              <a:pPr algn="l"/>
              <a:r>
                <a:rPr lang="zh-CN" altLang="en-US" sz="2400" b="1" spc="-150" dirty="0">
                  <a:solidFill>
                    <a:schemeClr val="bg1"/>
                  </a:solidFill>
                  <a:cs typeface="+mn-ea"/>
                  <a:sym typeface="+mn-lt"/>
                </a:rPr>
                <a:t>＝成本</a:t>
              </a:r>
              <a:endParaRPr lang="zh-CN" altLang="en-US" sz="2400" b="1" spc="-150" dirty="0">
                <a:solidFill>
                  <a:schemeClr val="bg1"/>
                </a:solidFill>
                <a:cs typeface="+mn-ea"/>
                <a:sym typeface="+mn-lt"/>
              </a:endParaRPr>
            </a:p>
          </p:txBody>
        </p:sp>
      </p:grpSp>
      <p:grpSp>
        <p:nvGrpSpPr>
          <p:cNvPr id="25" name="组合 24"/>
          <p:cNvGrpSpPr/>
          <p:nvPr/>
        </p:nvGrpSpPr>
        <p:grpSpPr>
          <a:xfrm>
            <a:off x="7040880" y="1124676"/>
            <a:ext cx="2202180" cy="1898431"/>
            <a:chOff x="2065020" y="1912620"/>
            <a:chExt cx="2202180" cy="1898431"/>
          </a:xfrm>
        </p:grpSpPr>
        <p:sp>
          <p:nvSpPr>
            <p:cNvPr id="26" name="六边形 25"/>
            <p:cNvSpPr/>
            <p:nvPr/>
          </p:nvSpPr>
          <p:spPr>
            <a:xfrm>
              <a:off x="2065020" y="1912620"/>
              <a:ext cx="2202180" cy="1898431"/>
            </a:xfrm>
            <a:prstGeom prst="hexagon">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7" name="矩形 26"/>
            <p:cNvSpPr/>
            <p:nvPr/>
          </p:nvSpPr>
          <p:spPr>
            <a:xfrm>
              <a:off x="2502953" y="2446257"/>
              <a:ext cx="1325880" cy="829945"/>
            </a:xfrm>
            <a:prstGeom prst="rect">
              <a:avLst/>
            </a:prstGeom>
          </p:spPr>
          <p:txBody>
            <a:bodyPr wrap="none">
              <a:spAutoFit/>
            </a:bodyPr>
            <a:lstStyle/>
            <a:p>
              <a:pPr algn="l"/>
              <a:r>
                <a:rPr lang="zh-CN" altLang="en-US" sz="2400" b="1" spc="-150" dirty="0">
                  <a:solidFill>
                    <a:schemeClr val="bg1"/>
                  </a:solidFill>
                  <a:cs typeface="+mn-ea"/>
                  <a:sym typeface="+mn-lt"/>
                </a:rPr>
                <a:t>目标成本</a:t>
              </a:r>
              <a:endParaRPr lang="zh-CN" altLang="en-US" sz="2400" b="1" spc="-150" dirty="0">
                <a:solidFill>
                  <a:schemeClr val="bg1"/>
                </a:solidFill>
                <a:cs typeface="+mn-ea"/>
                <a:sym typeface="+mn-lt"/>
              </a:endParaRPr>
            </a:p>
            <a:p>
              <a:pPr algn="l"/>
              <a:r>
                <a:rPr lang="zh-CN" altLang="en-US" sz="2400" b="1" spc="-150" dirty="0">
                  <a:solidFill>
                    <a:schemeClr val="bg1"/>
                  </a:solidFill>
                  <a:cs typeface="+mn-ea"/>
                  <a:sym typeface="+mn-lt"/>
                </a:rPr>
                <a:t>控制法</a:t>
              </a:r>
              <a:endParaRPr lang="zh-CN" altLang="en-US" sz="2400" b="1" spc="-150" dirty="0">
                <a:solidFill>
                  <a:schemeClr val="bg1"/>
                </a:solidFill>
                <a:cs typeface="+mn-ea"/>
                <a:sym typeface="+mn-lt"/>
              </a:endParaRPr>
            </a:p>
          </p:txBody>
        </p:sp>
      </p:grpSp>
      <p:grpSp>
        <p:nvGrpSpPr>
          <p:cNvPr id="28" name="组合 27"/>
          <p:cNvGrpSpPr/>
          <p:nvPr/>
        </p:nvGrpSpPr>
        <p:grpSpPr>
          <a:xfrm>
            <a:off x="8869680" y="4081035"/>
            <a:ext cx="2202180" cy="1898431"/>
            <a:chOff x="2065020" y="1912620"/>
            <a:chExt cx="2202180" cy="1898431"/>
          </a:xfrm>
        </p:grpSpPr>
        <p:sp>
          <p:nvSpPr>
            <p:cNvPr id="29" name="六边形 28"/>
            <p:cNvSpPr/>
            <p:nvPr/>
          </p:nvSpPr>
          <p:spPr>
            <a:xfrm>
              <a:off x="2065020" y="1912620"/>
              <a:ext cx="2202180" cy="1898431"/>
            </a:xfrm>
            <a:prstGeom prst="hexagon">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0" name="矩形 29"/>
            <p:cNvSpPr/>
            <p:nvPr/>
          </p:nvSpPr>
          <p:spPr>
            <a:xfrm>
              <a:off x="2360078" y="2447527"/>
              <a:ext cx="1611630" cy="829945"/>
            </a:xfrm>
            <a:prstGeom prst="rect">
              <a:avLst/>
            </a:prstGeom>
          </p:spPr>
          <p:txBody>
            <a:bodyPr wrap="none">
              <a:spAutoFit/>
            </a:bodyPr>
            <a:lstStyle/>
            <a:p>
              <a:pPr algn="l"/>
              <a:r>
                <a:rPr lang="zh-CN" altLang="en-US" sz="2400" b="1" spc="-150" dirty="0">
                  <a:solidFill>
                    <a:schemeClr val="bg1"/>
                  </a:solidFill>
                  <a:cs typeface="+mn-ea"/>
                  <a:sym typeface="+mn-lt"/>
                </a:rPr>
                <a:t>收入－成本</a:t>
              </a:r>
              <a:endParaRPr lang="zh-CN" altLang="en-US" sz="2400" b="1" spc="-150" dirty="0">
                <a:solidFill>
                  <a:schemeClr val="bg1"/>
                </a:solidFill>
                <a:cs typeface="+mn-ea"/>
                <a:sym typeface="+mn-lt"/>
              </a:endParaRPr>
            </a:p>
            <a:p>
              <a:pPr algn="l"/>
              <a:r>
                <a:rPr lang="zh-CN" altLang="en-US" sz="2400" b="1" spc="-150" dirty="0">
                  <a:solidFill>
                    <a:schemeClr val="bg1"/>
                  </a:solidFill>
                  <a:cs typeface="+mn-ea"/>
                  <a:sym typeface="+mn-lt"/>
                </a:rPr>
                <a:t>＝毛利</a:t>
              </a:r>
              <a:endParaRPr lang="zh-CN" altLang="en-US" sz="2400" b="1" spc="-150" dirty="0">
                <a:solidFill>
                  <a:schemeClr val="bg1"/>
                </a:solidFill>
                <a:cs typeface="+mn-ea"/>
                <a:sym typeface="+mn-lt"/>
              </a:endParaRPr>
            </a:p>
          </p:txBody>
        </p:sp>
      </p:grpSp>
      <p:sp>
        <p:nvSpPr>
          <p:cNvPr id="31" name="矩形 30"/>
          <p:cNvSpPr/>
          <p:nvPr/>
        </p:nvSpPr>
        <p:spPr>
          <a:xfrm>
            <a:off x="1277620" y="2170430"/>
            <a:ext cx="4229735" cy="2999740"/>
          </a:xfrm>
          <a:prstGeom prst="rect">
            <a:avLst/>
          </a:prstGeom>
        </p:spPr>
        <p:txBody>
          <a:bodyPr wrap="square">
            <a:spAutoFit/>
          </a:bodyPr>
          <a:lstStyle/>
          <a:p>
            <a:pPr>
              <a:lnSpc>
                <a:spcPct val="150000"/>
              </a:lnSpc>
            </a:pPr>
            <a:r>
              <a:rPr lang="zh-CN" altLang="en-US" dirty="0">
                <a:cs typeface="+mn-ea"/>
                <a:sym typeface="+mn-lt"/>
              </a:rPr>
              <a:t>例：某项产品单位售价200元，单位销售税金10元，单位目标利润30元，上年单位产品成本180元。</a:t>
            </a:r>
            <a:endParaRPr lang="zh-CN" altLang="en-US" dirty="0">
              <a:cs typeface="+mn-ea"/>
              <a:sym typeface="+mn-lt"/>
            </a:endParaRPr>
          </a:p>
          <a:p>
            <a:pPr>
              <a:lnSpc>
                <a:spcPct val="150000"/>
              </a:lnSpc>
            </a:pPr>
            <a:r>
              <a:rPr lang="zh-CN" altLang="en-US" dirty="0">
                <a:cs typeface="+mn-ea"/>
                <a:sym typeface="+mn-lt"/>
              </a:rPr>
              <a:t>1、目标成本＝200－10－30＝160元</a:t>
            </a:r>
            <a:endParaRPr lang="zh-CN" altLang="en-US" dirty="0">
              <a:cs typeface="+mn-ea"/>
              <a:sym typeface="+mn-lt"/>
            </a:endParaRPr>
          </a:p>
          <a:p>
            <a:pPr>
              <a:lnSpc>
                <a:spcPct val="150000"/>
              </a:lnSpc>
            </a:pPr>
            <a:r>
              <a:rPr lang="zh-CN" altLang="en-US" dirty="0">
                <a:cs typeface="+mn-ea"/>
                <a:sym typeface="+mn-lt"/>
              </a:rPr>
              <a:t>2、成本降低率＝20/180×100%＝11%</a:t>
            </a:r>
            <a:endParaRPr lang="zh-CN" altLang="en-US" dirty="0">
              <a:cs typeface="+mn-ea"/>
              <a:sym typeface="+mn-lt"/>
            </a:endParaRPr>
          </a:p>
          <a:p>
            <a:pPr>
              <a:lnSpc>
                <a:spcPct val="150000"/>
              </a:lnSpc>
            </a:pPr>
            <a:r>
              <a:rPr lang="zh-CN" altLang="en-US" dirty="0">
                <a:cs typeface="+mn-ea"/>
                <a:sym typeface="+mn-lt"/>
              </a:rPr>
              <a:t>3、分解成本明细，并按重要性排序</a:t>
            </a:r>
            <a:endParaRPr lang="zh-CN" altLang="en-US" dirty="0">
              <a:cs typeface="+mn-ea"/>
              <a:sym typeface="+mn-lt"/>
            </a:endParaRPr>
          </a:p>
          <a:p>
            <a:pPr>
              <a:lnSpc>
                <a:spcPct val="150000"/>
              </a:lnSpc>
            </a:pPr>
            <a:r>
              <a:rPr lang="zh-CN" altLang="en-US" dirty="0">
                <a:cs typeface="+mn-ea"/>
                <a:sym typeface="+mn-lt"/>
              </a:rPr>
              <a:t>4、确定各成本项目降低率</a:t>
            </a:r>
            <a:endParaRPr lang="zh-CN" altLang="en-US" dirty="0">
              <a:cs typeface="+mn-ea"/>
              <a:sym typeface="+mn-lt"/>
            </a:endParaRPr>
          </a:p>
        </p:txBody>
      </p:sp>
      <p:sp>
        <p:nvSpPr>
          <p:cNvPr id="32" name="任意多边形: 形状 31"/>
          <p:cNvSpPr/>
          <p:nvPr/>
        </p:nvSpPr>
        <p:spPr>
          <a:xfrm>
            <a:off x="1158240" y="2118360"/>
            <a:ext cx="7787640" cy="3977640"/>
          </a:xfrm>
          <a:custGeom>
            <a:avLst/>
            <a:gdLst>
              <a:gd name="connsiteX0" fmla="*/ 1638300 w 7787640"/>
              <a:gd name="connsiteY0" fmla="*/ 0 h 3977640"/>
              <a:gd name="connsiteX1" fmla="*/ 0 w 7787640"/>
              <a:gd name="connsiteY1" fmla="*/ 0 h 3977640"/>
              <a:gd name="connsiteX2" fmla="*/ 0 w 7787640"/>
              <a:gd name="connsiteY2" fmla="*/ 3116580 h 3977640"/>
              <a:gd name="connsiteX3" fmla="*/ 7376160 w 7787640"/>
              <a:gd name="connsiteY3" fmla="*/ 3116580 h 3977640"/>
              <a:gd name="connsiteX4" fmla="*/ 7787640 w 7787640"/>
              <a:gd name="connsiteY4" fmla="*/ 3977640 h 3977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87640" h="3977640">
                <a:moveTo>
                  <a:pt x="1638300" y="0"/>
                </a:moveTo>
                <a:lnTo>
                  <a:pt x="0" y="0"/>
                </a:lnTo>
                <a:lnTo>
                  <a:pt x="0" y="3116580"/>
                </a:lnTo>
                <a:lnTo>
                  <a:pt x="7376160" y="3116580"/>
                </a:lnTo>
                <a:lnTo>
                  <a:pt x="7787640" y="3977640"/>
                </a:lnTo>
              </a:path>
            </a:pathLst>
          </a:custGeom>
          <a:noFill/>
          <a:ln>
            <a:solidFill>
              <a:srgbClr val="1F4E79"/>
            </a:solidFill>
            <a:prstDash val="dash"/>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par>
                                <p:cTn id="8" presetID="6" presetClass="entr" presetSubtype="16" fill="hold" grpId="0" nodeType="withEffect" nodePh="1">
                                  <p:stCondLst>
                                    <p:cond delay="0"/>
                                  </p:stCondLst>
                                  <p:endCondLst>
                                    <p:cond evt="begin" delay="0">
                                      <p:tn val="8"/>
                                    </p:cond>
                                  </p:endCondLst>
                                  <p:childTnLst>
                                    <p:set>
                                      <p:cBhvr>
                                        <p:cTn id="9" dur="1" fill="hold">
                                          <p:stCondLst>
                                            <p:cond delay="0"/>
                                          </p:stCondLst>
                                        </p:cTn>
                                        <p:tgtEl>
                                          <p:spTgt spid="3"/>
                                        </p:tgtEl>
                                        <p:attrNameLst>
                                          <p:attrName>style.visibility</p:attrName>
                                        </p:attrNameLst>
                                      </p:cBhvr>
                                      <p:to>
                                        <p:strVal val="visible"/>
                                      </p:to>
                                    </p:set>
                                    <p:animEffect transition="in" filter="circle(in)">
                                      <p:cBhvr>
                                        <p:cTn id="10" dur="2000"/>
                                        <p:tgtEl>
                                          <p:spTgt spid="3"/>
                                        </p:tgtEl>
                                      </p:cBhvr>
                                    </p:animEffect>
                                  </p:childTnLst>
                                </p:cTn>
                              </p:par>
                              <p:par>
                                <p:cTn id="11" presetID="6" presetClass="entr" presetSubtype="16" fill="hold"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circle(in)">
                                      <p:cBhvr>
                                        <p:cTn id="13" dur="2000"/>
                                        <p:tgtEl>
                                          <p:spTgt spid="21"/>
                                        </p:tgtEl>
                                      </p:cBhvr>
                                    </p:animEffect>
                                  </p:childTnLst>
                                </p:cTn>
                              </p:par>
                              <p:par>
                                <p:cTn id="14" presetID="6" presetClass="entr" presetSubtype="16" fill="hold" nodeType="with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circle(in)">
                                      <p:cBhvr>
                                        <p:cTn id="16" dur="2000"/>
                                        <p:tgtEl>
                                          <p:spTgt spid="22"/>
                                        </p:tgtEl>
                                      </p:cBhvr>
                                    </p:animEffect>
                                  </p:childTnLst>
                                </p:cTn>
                              </p:par>
                              <p:par>
                                <p:cTn id="17" presetID="6" presetClass="entr" presetSubtype="16" fill="hold" nodeType="with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circle(in)">
                                      <p:cBhvr>
                                        <p:cTn id="19" dur="2000"/>
                                        <p:tgtEl>
                                          <p:spTgt spid="25"/>
                                        </p:tgtEl>
                                      </p:cBhvr>
                                    </p:animEffect>
                                  </p:childTnLst>
                                </p:cTn>
                              </p:par>
                              <p:par>
                                <p:cTn id="20" presetID="6" presetClass="entr" presetSubtype="16" fill="hold" nodeType="with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circle(in)">
                                      <p:cBhvr>
                                        <p:cTn id="22" dur="2000"/>
                                        <p:tgtEl>
                                          <p:spTgt spid="28"/>
                                        </p:tgtEl>
                                      </p:cBhvr>
                                    </p:animEffect>
                                  </p:childTnLst>
                                </p:cTn>
                              </p:par>
                              <p:par>
                                <p:cTn id="23" presetID="6" presetClass="entr" presetSubtype="16" fill="hold" grpId="0" nodeType="with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circle(in)">
                                      <p:cBhvr>
                                        <p:cTn id="25" dur="2000"/>
                                        <p:tgtEl>
                                          <p:spTgt spid="31"/>
                                        </p:tgtEl>
                                      </p:cBhvr>
                                    </p:animEffect>
                                  </p:childTnLst>
                                </p:cTn>
                              </p:par>
                              <p:par>
                                <p:cTn id="26" presetID="6" presetClass="entr" presetSubtype="16" fill="hold" grpId="0" nodeType="with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circle(in)">
                                      <p:cBhvr>
                                        <p:cTn id="28" dur="2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3" grpId="0"/>
      <p:bldP spid="31" grpId="0"/>
      <p:bldP spid="32"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370060" y="231845"/>
            <a:ext cx="2894330" cy="583565"/>
          </a:xfrm>
          <a:prstGeom prst="rect">
            <a:avLst/>
          </a:prstGeom>
        </p:spPr>
        <p:txBody>
          <a:bodyPr wrap="none">
            <a:spAutoFit/>
          </a:bodyPr>
          <a:lstStyle/>
          <a:p>
            <a:pPr algn="l"/>
            <a:r>
              <a:rPr lang="zh-CN" altLang="en-US" sz="3200" b="1" spc="-150" dirty="0">
                <a:solidFill>
                  <a:schemeClr val="accent5">
                    <a:lumMod val="50000"/>
                  </a:schemeClr>
                </a:solidFill>
                <a:cs typeface="+mn-ea"/>
                <a:sym typeface="+mn-lt"/>
              </a:rPr>
              <a:t>作业成本控制法</a:t>
            </a:r>
            <a:endParaRPr lang="zh-CN" altLang="en-US" sz="3200" b="1" spc="-150" dirty="0">
              <a:solidFill>
                <a:schemeClr val="accent5">
                  <a:lumMod val="50000"/>
                </a:schemeClr>
              </a:solidFill>
              <a:cs typeface="+mn-ea"/>
              <a:sym typeface="+mn-lt"/>
            </a:endParaRPr>
          </a:p>
        </p:txBody>
      </p:sp>
      <p:grpSp>
        <p:nvGrpSpPr>
          <p:cNvPr id="13" name="组合 12"/>
          <p:cNvGrpSpPr/>
          <p:nvPr/>
        </p:nvGrpSpPr>
        <p:grpSpPr>
          <a:xfrm>
            <a:off x="1240971" y="1155241"/>
            <a:ext cx="9983318" cy="1044862"/>
            <a:chOff x="1240971" y="1155241"/>
            <a:chExt cx="9983318" cy="1044862"/>
          </a:xfrm>
        </p:grpSpPr>
        <p:sp>
          <p:nvSpPr>
            <p:cNvPr id="6" name="矩形 5"/>
            <p:cNvSpPr/>
            <p:nvPr/>
          </p:nvSpPr>
          <p:spPr>
            <a:xfrm>
              <a:off x="1962279" y="1237439"/>
              <a:ext cx="9251251" cy="830997"/>
            </a:xfrm>
            <a:prstGeom prst="rect">
              <a:avLst/>
            </a:prstGeom>
          </p:spPr>
          <p:txBody>
            <a:bodyPr wrap="none">
              <a:spAutoFit/>
            </a:bodyPr>
            <a:lstStyle/>
            <a:p>
              <a:pPr algn="l"/>
              <a:r>
                <a:rPr lang="zh-CN" altLang="en-US" sz="2400" b="1" dirty="0">
                  <a:solidFill>
                    <a:schemeClr val="accent5">
                      <a:lumMod val="50000"/>
                    </a:schemeClr>
                  </a:solidFill>
                  <a:cs typeface="+mn-ea"/>
                  <a:sym typeface="+mn-lt"/>
                </a:rPr>
                <a:t>作业成本控制法（ABM）：通过对作业活动及成本动因的分析，确</a:t>
              </a:r>
              <a:endParaRPr lang="zh-CN" altLang="en-US" sz="2400" b="1" dirty="0">
                <a:solidFill>
                  <a:schemeClr val="accent5">
                    <a:lumMod val="50000"/>
                  </a:schemeClr>
                </a:solidFill>
                <a:cs typeface="+mn-ea"/>
                <a:sym typeface="+mn-lt"/>
              </a:endParaRPr>
            </a:p>
            <a:p>
              <a:pPr algn="l"/>
              <a:r>
                <a:rPr lang="zh-CN" altLang="en-US" sz="2400" b="1" dirty="0">
                  <a:solidFill>
                    <a:schemeClr val="accent5">
                      <a:lumMod val="50000"/>
                    </a:schemeClr>
                  </a:solidFill>
                  <a:cs typeface="+mn-ea"/>
                  <a:sym typeface="+mn-lt"/>
                </a:rPr>
                <a:t>定如何降低成本和增加顾客价值。</a:t>
              </a:r>
              <a:endParaRPr lang="zh-CN" altLang="en-US" sz="2400" b="1" dirty="0">
                <a:solidFill>
                  <a:schemeClr val="accent5">
                    <a:lumMod val="50000"/>
                  </a:schemeClr>
                </a:solidFill>
                <a:cs typeface="+mn-ea"/>
                <a:sym typeface="+mn-lt"/>
              </a:endParaRPr>
            </a:p>
          </p:txBody>
        </p:sp>
        <p:grpSp>
          <p:nvGrpSpPr>
            <p:cNvPr id="8" name="组合 7"/>
            <p:cNvGrpSpPr/>
            <p:nvPr/>
          </p:nvGrpSpPr>
          <p:grpSpPr>
            <a:xfrm>
              <a:off x="1240971" y="1155241"/>
              <a:ext cx="611891" cy="611891"/>
              <a:chOff x="1240971" y="1155241"/>
              <a:chExt cx="611891" cy="611891"/>
            </a:xfrm>
          </p:grpSpPr>
          <p:sp>
            <p:nvSpPr>
              <p:cNvPr id="7" name="椭圆 6"/>
              <p:cNvSpPr/>
              <p:nvPr/>
            </p:nvSpPr>
            <p:spPr>
              <a:xfrm>
                <a:off x="1240971" y="1155241"/>
                <a:ext cx="611891" cy="611891"/>
              </a:xfrm>
              <a:prstGeom prst="ellips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 name="矩形 9"/>
              <p:cNvSpPr/>
              <p:nvPr/>
            </p:nvSpPr>
            <p:spPr>
              <a:xfrm>
                <a:off x="1350388" y="1155241"/>
                <a:ext cx="418704" cy="584775"/>
              </a:xfrm>
              <a:prstGeom prst="rect">
                <a:avLst/>
              </a:prstGeom>
            </p:spPr>
            <p:txBody>
              <a:bodyPr wrap="none">
                <a:spAutoFit/>
              </a:bodyPr>
              <a:lstStyle/>
              <a:p>
                <a:r>
                  <a:rPr lang="en-US" altLang="zh-CN" sz="3200" b="1" spc="-150" dirty="0">
                    <a:solidFill>
                      <a:schemeClr val="bg1"/>
                    </a:solidFill>
                    <a:cs typeface="+mn-ea"/>
                    <a:sym typeface="+mn-lt"/>
                  </a:rPr>
                  <a:t>2</a:t>
                </a:r>
                <a:endParaRPr lang="zh-CN" altLang="en-US" sz="3200" b="1" spc="-150" dirty="0">
                  <a:solidFill>
                    <a:schemeClr val="bg1"/>
                  </a:solidFill>
                  <a:cs typeface="+mn-ea"/>
                  <a:sym typeface="+mn-lt"/>
                </a:endParaRPr>
              </a:p>
            </p:txBody>
          </p:sp>
        </p:grpSp>
        <p:cxnSp>
          <p:nvCxnSpPr>
            <p:cNvPr id="12" name="直接连接符 11"/>
            <p:cNvCxnSpPr/>
            <p:nvPr/>
          </p:nvCxnSpPr>
          <p:spPr>
            <a:xfrm>
              <a:off x="1743404" y="2200103"/>
              <a:ext cx="9480885" cy="0"/>
            </a:xfrm>
            <a:prstGeom prst="line">
              <a:avLst/>
            </a:prstGeom>
            <a:ln w="12700">
              <a:solidFill>
                <a:schemeClr val="accent5">
                  <a:lumMod val="50000"/>
                </a:schemeClr>
              </a:solidFill>
              <a:prstDash val="dash"/>
              <a:tailEnd type="oval"/>
            </a:ln>
          </p:spPr>
          <p:style>
            <a:lnRef idx="1">
              <a:schemeClr val="accent1"/>
            </a:lnRef>
            <a:fillRef idx="0">
              <a:schemeClr val="accent1"/>
            </a:fillRef>
            <a:effectRef idx="0">
              <a:schemeClr val="accent1"/>
            </a:effectRef>
            <a:fontRef idx="minor">
              <a:schemeClr val="tx1"/>
            </a:fontRef>
          </p:style>
        </p:cxnSp>
      </p:grpSp>
      <p:graphicFrame>
        <p:nvGraphicFramePr>
          <p:cNvPr id="1397794" name="Group 34"/>
          <p:cNvGraphicFramePr>
            <a:graphicFrameLocks noGrp="1"/>
          </p:cNvGraphicFramePr>
          <p:nvPr>
            <p:custDataLst>
              <p:tags r:id="rId1"/>
            </p:custDataLst>
          </p:nvPr>
        </p:nvGraphicFramePr>
        <p:xfrm>
          <a:off x="1500505" y="2489200"/>
          <a:ext cx="9724390" cy="3827145"/>
        </p:xfrm>
        <a:graphic>
          <a:graphicData uri="http://schemas.openxmlformats.org/drawingml/2006/table">
            <a:tbl>
              <a:tblPr/>
              <a:tblGrid>
                <a:gridCol w="433070"/>
                <a:gridCol w="1212215"/>
                <a:gridCol w="8079105"/>
              </a:tblGrid>
              <a:tr h="528955">
                <a:tc gridSpan="2">
                  <a:txBody>
                    <a:bodyPr/>
                    <a:lstStyle>
                      <a:lvl1pPr algn="l">
                        <a:defRPr kumimoji="1" sz="2400">
                          <a:solidFill>
                            <a:schemeClr val="tx1"/>
                          </a:solidFill>
                          <a:latin typeface="Times New Roman" panose="02020603050405020304" pitchFamily="18" charset="0"/>
                          <a:ea typeface="宋体" panose="02010600030101010101" pitchFamily="2" charset="-122"/>
                        </a:defRPr>
                      </a:lvl1pPr>
                      <a:lvl2pPr indent="-113030" algn="l">
                        <a:defRPr kumimoji="1" sz="2400">
                          <a:solidFill>
                            <a:schemeClr val="tx1"/>
                          </a:solidFill>
                          <a:latin typeface="Times New Roman" panose="02020603050405020304" pitchFamily="18" charset="0"/>
                          <a:ea typeface="宋体" panose="02010600030101010101" pitchFamily="2" charset="-122"/>
                        </a:defRPr>
                      </a:lvl2pPr>
                      <a:lvl3pPr indent="-220980" algn="l">
                        <a:defRPr kumimoji="1" sz="2400">
                          <a:solidFill>
                            <a:schemeClr val="tx1"/>
                          </a:solidFill>
                          <a:latin typeface="Times New Roman" panose="02020603050405020304" pitchFamily="18" charset="0"/>
                          <a:ea typeface="宋体" panose="02010600030101010101" pitchFamily="2" charset="-122"/>
                        </a:defRPr>
                      </a:lvl3pPr>
                      <a:lvl4pPr indent="-382905" algn="l">
                        <a:defRPr kumimoji="1" sz="2400">
                          <a:solidFill>
                            <a:schemeClr val="tx1"/>
                          </a:solidFill>
                          <a:latin typeface="Times New Roman" panose="02020603050405020304" pitchFamily="18" charset="0"/>
                          <a:ea typeface="宋体" panose="02010600030101010101" pitchFamily="2" charset="-122"/>
                        </a:defRPr>
                      </a:lvl4pPr>
                      <a:lvl5pPr indent="-546100" algn="l">
                        <a:defRPr kumimoji="1" sz="2400">
                          <a:solidFill>
                            <a:schemeClr val="tx1"/>
                          </a:solidFill>
                          <a:latin typeface="Times New Roman" panose="02020603050405020304" pitchFamily="18" charset="0"/>
                          <a:ea typeface="宋体" panose="02010600030101010101" pitchFamily="2" charset="-122"/>
                        </a:defRPr>
                      </a:lvl5pPr>
                      <a:lvl6pPr indent="-546100" fontAlgn="base">
                        <a:lnSpc>
                          <a:spcPct val="150000"/>
                        </a:lnSpc>
                        <a:spcBef>
                          <a:spcPct val="2000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indent="-546100" fontAlgn="base">
                        <a:lnSpc>
                          <a:spcPct val="150000"/>
                        </a:lnSpc>
                        <a:spcBef>
                          <a:spcPct val="2000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indent="-546100" fontAlgn="base">
                        <a:lnSpc>
                          <a:spcPct val="150000"/>
                        </a:lnSpc>
                        <a:spcBef>
                          <a:spcPct val="2000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indent="-546100" fontAlgn="base">
                        <a:lnSpc>
                          <a:spcPct val="150000"/>
                        </a:lnSpc>
                        <a:spcBef>
                          <a:spcPct val="2000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marR="0" lvl="0" indent="0" algn="ctr" defTabSz="914400" rtl="0" eaLnBrk="1" fontAlgn="base" latinLnBrk="0" hangingPunct="1">
                        <a:lnSpc>
                          <a:spcPct val="120000"/>
                        </a:lnSpc>
                        <a:spcBef>
                          <a:spcPts val="0"/>
                        </a:spcBef>
                        <a:spcAft>
                          <a:spcPts val="0"/>
                        </a:spcAft>
                        <a:buClrTx/>
                        <a:buSzTx/>
                        <a:buFontTx/>
                        <a:buNone/>
                      </a:pPr>
                      <a:r>
                        <a:rPr lang="zh-CN" altLang="en-US" sz="1700" b="1" spc="130">
                          <a:solidFill>
                            <a:srgbClr val="FFFFFF"/>
                          </a:solidFill>
                          <a:latin typeface="+mn-lt"/>
                          <a:ea typeface="+mn-ea"/>
                          <a:cs typeface="+mn-ea"/>
                          <a:sym typeface="+mn-lt"/>
                        </a:rPr>
                        <a:t>概念</a:t>
                      </a:r>
                      <a:endParaRPr lang="zh-CN" altLang="en-US" sz="1700" b="1" spc="130">
                        <a:solidFill>
                          <a:srgbClr val="FFFFFF"/>
                        </a:solidFill>
                        <a:latin typeface="+mn-lt"/>
                        <a:ea typeface="+mn-ea"/>
                        <a:cs typeface="+mn-ea"/>
                        <a:sym typeface="+mn-lt"/>
                      </a:endParaRPr>
                    </a:p>
                  </a:txBody>
                  <a:tcPr marL="177800" marR="177800" marT="107950" marB="107950" anchor="ctr" horzOverflow="overflow">
                    <a:lnL w="19050" cap="rnd">
                      <a:solidFill>
                        <a:srgbClr val="144D73"/>
                      </a:solidFill>
                      <a:prstDash val="solid"/>
                    </a:lnL>
                    <a:lnR w="3175">
                      <a:solidFill>
                        <a:srgbClr val="FFFFFF"/>
                      </a:solidFill>
                      <a:prstDash val="dot"/>
                    </a:lnR>
                    <a:lnT w="19050" cap="rnd">
                      <a:solidFill>
                        <a:srgbClr val="144D73"/>
                      </a:solidFill>
                      <a:prstDash val="solid"/>
                    </a:lnT>
                    <a:lnB w="3175" cap="rnd">
                      <a:solidFill>
                        <a:srgbClr val="FFFFFF"/>
                      </a:solidFill>
                      <a:prstDash val="dot"/>
                    </a:lnB>
                    <a:lnTlToBr>
                      <a:noFill/>
                    </a:lnTlToBr>
                    <a:lnBlToTr>
                      <a:noFill/>
                    </a:lnBlToTr>
                    <a:solidFill>
                      <a:srgbClr val="144D73"/>
                    </a:solidFill>
                  </a:tcPr>
                </a:tc>
                <a:tc hMerge="1">
                  <a:tcPr>
                    <a:lnR w="3175">
                      <a:solidFill>
                        <a:srgbClr val="FFFFFF"/>
                      </a:solidFill>
                      <a:prstDash val="dot"/>
                    </a:lnR>
                    <a:lnT w="19050" cap="rnd">
                      <a:solidFill>
                        <a:srgbClr val="144D73"/>
                      </a:solidFill>
                      <a:prstDash val="solid"/>
                    </a:lnT>
                    <a:lnB w="3175" cap="rnd">
                      <a:solidFill>
                        <a:srgbClr val="FFFFFF"/>
                      </a:solidFill>
                      <a:prstDash val="dot"/>
                    </a:lnB>
                  </a:tcPr>
                </a:tc>
                <a:tc>
                  <a:txBody>
                    <a:bodyPr/>
                    <a:lstStyle>
                      <a:lvl1pPr algn="l">
                        <a:defRPr kumimoji="1" sz="2400">
                          <a:solidFill>
                            <a:schemeClr val="tx1"/>
                          </a:solidFill>
                          <a:latin typeface="Times New Roman" panose="02020603050405020304" pitchFamily="18" charset="0"/>
                          <a:ea typeface="宋体" panose="02010600030101010101" pitchFamily="2" charset="-122"/>
                        </a:defRPr>
                      </a:lvl1pPr>
                      <a:lvl2pPr indent="-113030" algn="l">
                        <a:defRPr kumimoji="1" sz="2400">
                          <a:solidFill>
                            <a:schemeClr val="tx1"/>
                          </a:solidFill>
                          <a:latin typeface="Times New Roman" panose="02020603050405020304" pitchFamily="18" charset="0"/>
                          <a:ea typeface="宋体" panose="02010600030101010101" pitchFamily="2" charset="-122"/>
                        </a:defRPr>
                      </a:lvl2pPr>
                      <a:lvl3pPr indent="-220980" algn="l">
                        <a:defRPr kumimoji="1" sz="2400">
                          <a:solidFill>
                            <a:schemeClr val="tx1"/>
                          </a:solidFill>
                          <a:latin typeface="Times New Roman" panose="02020603050405020304" pitchFamily="18" charset="0"/>
                          <a:ea typeface="宋体" panose="02010600030101010101" pitchFamily="2" charset="-122"/>
                        </a:defRPr>
                      </a:lvl3pPr>
                      <a:lvl4pPr indent="-382905" algn="l">
                        <a:defRPr kumimoji="1" sz="2400">
                          <a:solidFill>
                            <a:schemeClr val="tx1"/>
                          </a:solidFill>
                          <a:latin typeface="Times New Roman" panose="02020603050405020304" pitchFamily="18" charset="0"/>
                          <a:ea typeface="宋体" panose="02010600030101010101" pitchFamily="2" charset="-122"/>
                        </a:defRPr>
                      </a:lvl4pPr>
                      <a:lvl5pPr indent="-546100" algn="l">
                        <a:defRPr kumimoji="1" sz="2400">
                          <a:solidFill>
                            <a:schemeClr val="tx1"/>
                          </a:solidFill>
                          <a:latin typeface="Times New Roman" panose="02020603050405020304" pitchFamily="18" charset="0"/>
                          <a:ea typeface="宋体" panose="02010600030101010101" pitchFamily="2" charset="-122"/>
                        </a:defRPr>
                      </a:lvl5pPr>
                      <a:lvl6pPr indent="-546100" fontAlgn="base">
                        <a:lnSpc>
                          <a:spcPct val="150000"/>
                        </a:lnSpc>
                        <a:spcBef>
                          <a:spcPct val="2000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indent="-546100" fontAlgn="base">
                        <a:lnSpc>
                          <a:spcPct val="150000"/>
                        </a:lnSpc>
                        <a:spcBef>
                          <a:spcPct val="2000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indent="-546100" fontAlgn="base">
                        <a:lnSpc>
                          <a:spcPct val="150000"/>
                        </a:lnSpc>
                        <a:spcBef>
                          <a:spcPct val="2000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indent="-546100" fontAlgn="base">
                        <a:lnSpc>
                          <a:spcPct val="150000"/>
                        </a:lnSpc>
                        <a:spcBef>
                          <a:spcPct val="2000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marR="0" lvl="0" indent="0" algn="ctr" defTabSz="914400" rtl="0" eaLnBrk="1" fontAlgn="base" latinLnBrk="0" hangingPunct="1">
                        <a:lnSpc>
                          <a:spcPct val="120000"/>
                        </a:lnSpc>
                        <a:spcBef>
                          <a:spcPts val="0"/>
                        </a:spcBef>
                        <a:spcAft>
                          <a:spcPts val="0"/>
                        </a:spcAft>
                        <a:buClrTx/>
                        <a:buSzTx/>
                        <a:buFontTx/>
                        <a:buNone/>
                      </a:pPr>
                      <a:r>
                        <a:rPr lang="zh-CN" altLang="en-US" sz="1700" b="1" spc="130">
                          <a:solidFill>
                            <a:srgbClr val="FFFFFF"/>
                          </a:solidFill>
                          <a:latin typeface="+mn-lt"/>
                          <a:ea typeface="+mn-ea"/>
                          <a:cs typeface="+mn-ea"/>
                          <a:sym typeface="+mn-lt"/>
                        </a:rPr>
                        <a:t>说明</a:t>
                      </a:r>
                      <a:endParaRPr lang="zh-CN" altLang="en-US" sz="1700" b="1" spc="130">
                        <a:solidFill>
                          <a:srgbClr val="FFFFFF"/>
                        </a:solidFill>
                        <a:latin typeface="+mn-lt"/>
                        <a:ea typeface="+mn-ea"/>
                        <a:cs typeface="+mn-ea"/>
                        <a:sym typeface="+mn-lt"/>
                      </a:endParaRPr>
                    </a:p>
                  </a:txBody>
                  <a:tcPr marL="177800" marR="177800" marT="107950" marB="107950" anchor="ctr" horzOverflow="overflow">
                    <a:lnL w="3175">
                      <a:solidFill>
                        <a:srgbClr val="FFFFFF"/>
                      </a:solidFill>
                      <a:prstDash val="dot"/>
                    </a:lnL>
                    <a:lnR w="19050" cap="rnd">
                      <a:solidFill>
                        <a:srgbClr val="144D73"/>
                      </a:solidFill>
                      <a:prstDash val="solid"/>
                    </a:lnR>
                    <a:lnT w="19050" cap="rnd">
                      <a:solidFill>
                        <a:srgbClr val="144D73"/>
                      </a:solidFill>
                      <a:prstDash val="solid"/>
                    </a:lnT>
                    <a:lnB w="3175" cap="rnd">
                      <a:solidFill>
                        <a:srgbClr val="FFFFFF"/>
                      </a:solidFill>
                      <a:prstDash val="dot"/>
                    </a:lnB>
                    <a:lnTlToBr>
                      <a:noFill/>
                    </a:lnTlToBr>
                    <a:lnBlToTr>
                      <a:noFill/>
                    </a:lnBlToTr>
                    <a:solidFill>
                      <a:srgbClr val="144D73"/>
                    </a:solidFill>
                  </a:tcPr>
                </a:tc>
              </a:tr>
              <a:tr h="842010">
                <a:tc gridSpan="2">
                  <a:txBody>
                    <a:bodyPr/>
                    <a:lstStyle>
                      <a:lvl1pPr algn="l">
                        <a:defRPr kumimoji="1" sz="2400">
                          <a:solidFill>
                            <a:schemeClr val="tx1"/>
                          </a:solidFill>
                          <a:latin typeface="Times New Roman" panose="02020603050405020304" pitchFamily="18" charset="0"/>
                          <a:ea typeface="宋体" panose="02010600030101010101" pitchFamily="2" charset="-122"/>
                        </a:defRPr>
                      </a:lvl1pPr>
                      <a:lvl2pPr indent="-113030" algn="l">
                        <a:defRPr kumimoji="1" sz="2400">
                          <a:solidFill>
                            <a:schemeClr val="tx1"/>
                          </a:solidFill>
                          <a:latin typeface="Times New Roman" panose="02020603050405020304" pitchFamily="18" charset="0"/>
                          <a:ea typeface="宋体" panose="02010600030101010101" pitchFamily="2" charset="-122"/>
                        </a:defRPr>
                      </a:lvl2pPr>
                      <a:lvl3pPr indent="-220980" algn="l">
                        <a:defRPr kumimoji="1" sz="2400">
                          <a:solidFill>
                            <a:schemeClr val="tx1"/>
                          </a:solidFill>
                          <a:latin typeface="Times New Roman" panose="02020603050405020304" pitchFamily="18" charset="0"/>
                          <a:ea typeface="宋体" panose="02010600030101010101" pitchFamily="2" charset="-122"/>
                        </a:defRPr>
                      </a:lvl3pPr>
                      <a:lvl4pPr indent="-382905" algn="l">
                        <a:defRPr kumimoji="1" sz="2400">
                          <a:solidFill>
                            <a:schemeClr val="tx1"/>
                          </a:solidFill>
                          <a:latin typeface="Times New Roman" panose="02020603050405020304" pitchFamily="18" charset="0"/>
                          <a:ea typeface="宋体" panose="02010600030101010101" pitchFamily="2" charset="-122"/>
                        </a:defRPr>
                      </a:lvl4pPr>
                      <a:lvl5pPr indent="-546100" algn="l">
                        <a:defRPr kumimoji="1" sz="2400">
                          <a:solidFill>
                            <a:schemeClr val="tx1"/>
                          </a:solidFill>
                          <a:latin typeface="Times New Roman" panose="02020603050405020304" pitchFamily="18" charset="0"/>
                          <a:ea typeface="宋体" panose="02010600030101010101" pitchFamily="2" charset="-122"/>
                        </a:defRPr>
                      </a:lvl5pPr>
                      <a:lvl6pPr indent="-546100" fontAlgn="base">
                        <a:lnSpc>
                          <a:spcPct val="150000"/>
                        </a:lnSpc>
                        <a:spcBef>
                          <a:spcPct val="2000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indent="-546100" fontAlgn="base">
                        <a:lnSpc>
                          <a:spcPct val="150000"/>
                        </a:lnSpc>
                        <a:spcBef>
                          <a:spcPct val="2000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indent="-546100" fontAlgn="base">
                        <a:lnSpc>
                          <a:spcPct val="150000"/>
                        </a:lnSpc>
                        <a:spcBef>
                          <a:spcPct val="2000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indent="-546100" fontAlgn="base">
                        <a:lnSpc>
                          <a:spcPct val="150000"/>
                        </a:lnSpc>
                        <a:spcBef>
                          <a:spcPct val="2000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marR="0" lvl="0" indent="0" algn="ctr" defTabSz="914400" rtl="0" eaLnBrk="1" fontAlgn="base" latinLnBrk="0" hangingPunct="1">
                        <a:lnSpc>
                          <a:spcPct val="120000"/>
                        </a:lnSpc>
                        <a:spcBef>
                          <a:spcPts val="0"/>
                        </a:spcBef>
                        <a:spcAft>
                          <a:spcPts val="0"/>
                        </a:spcAft>
                        <a:buClrTx/>
                        <a:buSzTx/>
                        <a:buFontTx/>
                        <a:buNone/>
                      </a:pPr>
                      <a:r>
                        <a:rPr lang="zh-CN" altLang="en-US" sz="1700" b="1" spc="130">
                          <a:solidFill>
                            <a:srgbClr val="FFFFFF"/>
                          </a:solidFill>
                          <a:latin typeface="+mn-lt"/>
                          <a:ea typeface="+mn-ea"/>
                          <a:cs typeface="+mn-ea"/>
                          <a:sym typeface="+mn-lt"/>
                        </a:rPr>
                        <a:t>作业</a:t>
                      </a:r>
                      <a:endParaRPr lang="zh-CN" altLang="en-US" sz="1700" b="1" spc="130">
                        <a:solidFill>
                          <a:srgbClr val="FFFFFF"/>
                        </a:solidFill>
                        <a:latin typeface="+mn-lt"/>
                        <a:ea typeface="+mn-ea"/>
                        <a:cs typeface="+mn-ea"/>
                        <a:sym typeface="+mn-lt"/>
                      </a:endParaRPr>
                    </a:p>
                  </a:txBody>
                  <a:tcPr marL="177800" marR="177800" marT="107950" marB="107950" anchor="ctr" horzOverflow="overflow">
                    <a:lnL w="19050" cap="rnd">
                      <a:solidFill>
                        <a:srgbClr val="144D73"/>
                      </a:solidFill>
                      <a:prstDash val="solid"/>
                    </a:lnL>
                    <a:lnR w="3175">
                      <a:solidFill>
                        <a:srgbClr val="FFFFFF"/>
                      </a:solidFill>
                      <a:prstDash val="dot"/>
                    </a:lnR>
                    <a:lnT w="3175" cap="rnd" cmpd="sng" algn="ctr">
                      <a:solidFill>
                        <a:srgbClr val="FFFFFF"/>
                      </a:solidFill>
                      <a:prstDash val="dot"/>
                      <a:round/>
                      <a:headEnd type="none" w="med" len="med"/>
                      <a:tailEnd type="none" w="med" len="med"/>
                    </a:lnT>
                    <a:lnB w="19050">
                      <a:solidFill>
                        <a:srgbClr val="144D73"/>
                      </a:solidFill>
                      <a:prstDash val="solid"/>
                    </a:lnB>
                    <a:lnTlToBr>
                      <a:noFill/>
                    </a:lnTlToBr>
                    <a:lnBlToTr>
                      <a:noFill/>
                    </a:lnBlToTr>
                    <a:solidFill>
                      <a:srgbClr val="144D73"/>
                    </a:solidFill>
                  </a:tcPr>
                </a:tc>
                <a:tc hMerge="1">
                  <a:tcPr>
                    <a:lnR w="3175">
                      <a:solidFill>
                        <a:srgbClr val="FFFFFF"/>
                      </a:solidFill>
                      <a:prstDash val="dot"/>
                    </a:lnR>
                    <a:lnT w="3175">
                      <a:solidFill>
                        <a:srgbClr val="FFFFFF"/>
                      </a:solidFill>
                      <a:prstDash val="dot"/>
                    </a:lnT>
                    <a:lnB w="19050">
                      <a:solidFill>
                        <a:srgbClr val="144D73"/>
                      </a:solidFill>
                      <a:prstDash val="solid"/>
                    </a:lnB>
                  </a:tcPr>
                </a:tc>
                <a:tc>
                  <a:txBody>
                    <a:bodyPr/>
                    <a:lstStyle>
                      <a:lvl1pPr algn="l">
                        <a:defRPr kumimoji="1" sz="2400">
                          <a:solidFill>
                            <a:schemeClr val="tx1"/>
                          </a:solidFill>
                          <a:latin typeface="Times New Roman" panose="02020603050405020304" pitchFamily="18" charset="0"/>
                          <a:ea typeface="宋体" panose="02010600030101010101" pitchFamily="2" charset="-122"/>
                        </a:defRPr>
                      </a:lvl1pPr>
                      <a:lvl2pPr indent="-113030" algn="l">
                        <a:defRPr kumimoji="1" sz="2400">
                          <a:solidFill>
                            <a:schemeClr val="tx1"/>
                          </a:solidFill>
                          <a:latin typeface="Times New Roman" panose="02020603050405020304" pitchFamily="18" charset="0"/>
                          <a:ea typeface="宋体" panose="02010600030101010101" pitchFamily="2" charset="-122"/>
                        </a:defRPr>
                      </a:lvl2pPr>
                      <a:lvl3pPr indent="-220980" algn="l">
                        <a:defRPr kumimoji="1" sz="2400">
                          <a:solidFill>
                            <a:schemeClr val="tx1"/>
                          </a:solidFill>
                          <a:latin typeface="Times New Roman" panose="02020603050405020304" pitchFamily="18" charset="0"/>
                          <a:ea typeface="宋体" panose="02010600030101010101" pitchFamily="2" charset="-122"/>
                        </a:defRPr>
                      </a:lvl3pPr>
                      <a:lvl4pPr indent="-382905" algn="l">
                        <a:defRPr kumimoji="1" sz="2400">
                          <a:solidFill>
                            <a:schemeClr val="tx1"/>
                          </a:solidFill>
                          <a:latin typeface="Times New Roman" panose="02020603050405020304" pitchFamily="18" charset="0"/>
                          <a:ea typeface="宋体" panose="02010600030101010101" pitchFamily="2" charset="-122"/>
                        </a:defRPr>
                      </a:lvl4pPr>
                      <a:lvl5pPr indent="-546100" algn="l">
                        <a:defRPr kumimoji="1" sz="2400">
                          <a:solidFill>
                            <a:schemeClr val="tx1"/>
                          </a:solidFill>
                          <a:latin typeface="Times New Roman" panose="02020603050405020304" pitchFamily="18" charset="0"/>
                          <a:ea typeface="宋体" panose="02010600030101010101" pitchFamily="2" charset="-122"/>
                        </a:defRPr>
                      </a:lvl5pPr>
                      <a:lvl6pPr indent="-546100" fontAlgn="base">
                        <a:lnSpc>
                          <a:spcPct val="150000"/>
                        </a:lnSpc>
                        <a:spcBef>
                          <a:spcPct val="2000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indent="-546100" fontAlgn="base">
                        <a:lnSpc>
                          <a:spcPct val="150000"/>
                        </a:lnSpc>
                        <a:spcBef>
                          <a:spcPct val="2000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indent="-546100" fontAlgn="base">
                        <a:lnSpc>
                          <a:spcPct val="150000"/>
                        </a:lnSpc>
                        <a:spcBef>
                          <a:spcPct val="2000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indent="-546100" fontAlgn="base">
                        <a:lnSpc>
                          <a:spcPct val="150000"/>
                        </a:lnSpc>
                        <a:spcBef>
                          <a:spcPct val="2000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marR="0" lvl="0" indent="0" algn="ctr" defTabSz="914400" rtl="0" eaLnBrk="1" fontAlgn="base" latinLnBrk="0" hangingPunct="1">
                        <a:lnSpc>
                          <a:spcPct val="120000"/>
                        </a:lnSpc>
                        <a:spcBef>
                          <a:spcPts val="0"/>
                        </a:spcBef>
                        <a:spcAft>
                          <a:spcPts val="0"/>
                        </a:spcAft>
                        <a:buClrTx/>
                        <a:buSzTx/>
                        <a:buFontTx/>
                        <a:buNone/>
                      </a:pPr>
                      <a:r>
                        <a:rPr lang="zh-CN" altLang="en-US" sz="1700" b="1" spc="130">
                          <a:solidFill>
                            <a:srgbClr val="FFFFFF"/>
                          </a:solidFill>
                          <a:latin typeface="+mn-lt"/>
                          <a:ea typeface="+mn-ea"/>
                          <a:cs typeface="+mn-ea"/>
                          <a:sym typeface="+mn-lt"/>
                        </a:rPr>
                        <a:t>企业内部一些系列的行动、活动或工作，如开具发票、发运货物、机器运转、行政管理等</a:t>
                      </a:r>
                      <a:endParaRPr lang="zh-CN" altLang="en-US" sz="1700" b="1" spc="130">
                        <a:solidFill>
                          <a:srgbClr val="FFFFFF"/>
                        </a:solidFill>
                        <a:latin typeface="+mn-lt"/>
                        <a:ea typeface="+mn-ea"/>
                        <a:cs typeface="+mn-ea"/>
                        <a:sym typeface="+mn-lt"/>
                      </a:endParaRPr>
                    </a:p>
                  </a:txBody>
                  <a:tcPr marL="177800" marR="177800" marT="107950" marB="107950" anchor="ctr" horzOverflow="overflow">
                    <a:lnL w="3175">
                      <a:solidFill>
                        <a:srgbClr val="FFFFFF"/>
                      </a:solidFill>
                      <a:prstDash val="dot"/>
                    </a:lnL>
                    <a:lnR w="19050" cap="rnd">
                      <a:solidFill>
                        <a:srgbClr val="144D73"/>
                      </a:solidFill>
                      <a:prstDash val="solid"/>
                    </a:lnR>
                    <a:lnT w="3175" cap="rnd" cmpd="sng" algn="ctr">
                      <a:solidFill>
                        <a:srgbClr val="FFFFFF"/>
                      </a:solidFill>
                      <a:prstDash val="dot"/>
                      <a:round/>
                      <a:headEnd type="none" w="med" len="med"/>
                      <a:tailEnd type="none" w="med" len="med"/>
                    </a:lnT>
                    <a:lnB w="19050">
                      <a:solidFill>
                        <a:srgbClr val="144D73"/>
                      </a:solidFill>
                      <a:prstDash val="solid"/>
                    </a:lnB>
                    <a:lnTlToBr>
                      <a:noFill/>
                    </a:lnTlToBr>
                    <a:lnBlToTr>
                      <a:noFill/>
                    </a:lnBlToTr>
                    <a:solidFill>
                      <a:srgbClr val="144D73"/>
                    </a:solidFill>
                  </a:tcPr>
                </a:tc>
              </a:tr>
              <a:tr h="492760">
                <a:tc rowSpan="5">
                  <a:txBody>
                    <a:bodyPr/>
                    <a:lstStyle>
                      <a:lvl1pPr algn="l">
                        <a:defRPr kumimoji="1" sz="2400">
                          <a:solidFill>
                            <a:schemeClr val="tx1"/>
                          </a:solidFill>
                          <a:latin typeface="Times New Roman" panose="02020603050405020304" pitchFamily="18" charset="0"/>
                          <a:ea typeface="宋体" panose="02010600030101010101" pitchFamily="2" charset="-122"/>
                        </a:defRPr>
                      </a:lvl1pPr>
                      <a:lvl2pPr indent="-113030" algn="l">
                        <a:defRPr kumimoji="1" sz="2400">
                          <a:solidFill>
                            <a:schemeClr val="tx1"/>
                          </a:solidFill>
                          <a:latin typeface="Times New Roman" panose="02020603050405020304" pitchFamily="18" charset="0"/>
                          <a:ea typeface="宋体" panose="02010600030101010101" pitchFamily="2" charset="-122"/>
                        </a:defRPr>
                      </a:lvl2pPr>
                      <a:lvl3pPr indent="-220980" algn="l">
                        <a:defRPr kumimoji="1" sz="2400">
                          <a:solidFill>
                            <a:schemeClr val="tx1"/>
                          </a:solidFill>
                          <a:latin typeface="Times New Roman" panose="02020603050405020304" pitchFamily="18" charset="0"/>
                          <a:ea typeface="宋体" panose="02010600030101010101" pitchFamily="2" charset="-122"/>
                        </a:defRPr>
                      </a:lvl3pPr>
                      <a:lvl4pPr indent="-382905" algn="l">
                        <a:defRPr kumimoji="1" sz="2400">
                          <a:solidFill>
                            <a:schemeClr val="tx1"/>
                          </a:solidFill>
                          <a:latin typeface="Times New Roman" panose="02020603050405020304" pitchFamily="18" charset="0"/>
                          <a:ea typeface="宋体" panose="02010600030101010101" pitchFamily="2" charset="-122"/>
                        </a:defRPr>
                      </a:lvl4pPr>
                      <a:lvl5pPr indent="-546100" algn="l">
                        <a:defRPr kumimoji="1" sz="2400">
                          <a:solidFill>
                            <a:schemeClr val="tx1"/>
                          </a:solidFill>
                          <a:latin typeface="Times New Roman" panose="02020603050405020304" pitchFamily="18" charset="0"/>
                          <a:ea typeface="宋体" panose="02010600030101010101" pitchFamily="2" charset="-122"/>
                        </a:defRPr>
                      </a:lvl5pPr>
                      <a:lvl6pPr indent="-546100" fontAlgn="base">
                        <a:lnSpc>
                          <a:spcPct val="150000"/>
                        </a:lnSpc>
                        <a:spcBef>
                          <a:spcPct val="2000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indent="-546100" fontAlgn="base">
                        <a:lnSpc>
                          <a:spcPct val="150000"/>
                        </a:lnSpc>
                        <a:spcBef>
                          <a:spcPct val="2000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indent="-546100" fontAlgn="base">
                        <a:lnSpc>
                          <a:spcPct val="150000"/>
                        </a:lnSpc>
                        <a:spcBef>
                          <a:spcPct val="2000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indent="-546100" fontAlgn="base">
                        <a:lnSpc>
                          <a:spcPct val="150000"/>
                        </a:lnSpc>
                        <a:spcBef>
                          <a:spcPct val="2000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marR="0" lvl="0" indent="0" algn="l" defTabSz="914400" rtl="0" eaLnBrk="1" fontAlgn="base" latinLnBrk="0" hangingPunct="1">
                        <a:lnSpc>
                          <a:spcPct val="120000"/>
                        </a:lnSpc>
                        <a:spcBef>
                          <a:spcPts val="0"/>
                        </a:spcBef>
                        <a:spcAft>
                          <a:spcPts val="0"/>
                        </a:spcAft>
                        <a:buClrTx/>
                        <a:buSzTx/>
                        <a:buFontTx/>
                        <a:buNone/>
                      </a:pPr>
                      <a:r>
                        <a:rPr lang="zh-CN" altLang="en-US" sz="1500" b="0" spc="120">
                          <a:solidFill>
                            <a:srgbClr val="404040"/>
                          </a:solidFill>
                          <a:latin typeface="+mn-lt"/>
                          <a:ea typeface="+mn-ea"/>
                          <a:cs typeface="+mn-ea"/>
                          <a:sym typeface="+mn-lt"/>
                        </a:rPr>
                        <a:t>成本动因</a:t>
                      </a:r>
                      <a:endParaRPr lang="zh-CN" altLang="en-US" sz="1500" b="0" spc="120">
                        <a:solidFill>
                          <a:srgbClr val="404040"/>
                        </a:solidFill>
                        <a:latin typeface="+mn-lt"/>
                        <a:ea typeface="+mn-ea"/>
                        <a:cs typeface="+mn-ea"/>
                        <a:sym typeface="+mn-lt"/>
                      </a:endParaRPr>
                    </a:p>
                  </a:txBody>
                  <a:tcPr marL="177800" marR="177800" marT="107950" marB="107950" anchor="ctr" horzOverflow="overflow">
                    <a:lnL w="19050" cap="rnd">
                      <a:solidFill>
                        <a:srgbClr val="144D73"/>
                      </a:solidFill>
                      <a:prstDash val="solid"/>
                    </a:lnL>
                    <a:lnR w="3175">
                      <a:solidFill>
                        <a:srgbClr val="144D73"/>
                      </a:solidFill>
                      <a:prstDash val="dot"/>
                    </a:lnR>
                    <a:lnT w="19050">
                      <a:solidFill>
                        <a:srgbClr val="144D73"/>
                      </a:solidFill>
                      <a:prstDash val="solid"/>
                    </a:lnT>
                    <a:lnB w="19050">
                      <a:solidFill>
                        <a:srgbClr val="144D73"/>
                      </a:solidFill>
                      <a:prstDash val="solid"/>
                    </a:lnB>
                    <a:lnTlToBr>
                      <a:noFill/>
                    </a:lnTlToBr>
                    <a:lnBlToTr>
                      <a:noFill/>
                    </a:lnBlToTr>
                    <a:solidFill>
                      <a:srgbClr val="FFFFFF"/>
                    </a:solidFill>
                  </a:tcPr>
                </a:tc>
                <a:tc>
                  <a:txBody>
                    <a:bodyPr/>
                    <a:lstStyle>
                      <a:lvl1pPr algn="l">
                        <a:defRPr kumimoji="1" sz="2400">
                          <a:solidFill>
                            <a:schemeClr val="tx1"/>
                          </a:solidFill>
                          <a:latin typeface="Times New Roman" panose="02020603050405020304" pitchFamily="18" charset="0"/>
                          <a:ea typeface="宋体" panose="02010600030101010101" pitchFamily="2" charset="-122"/>
                        </a:defRPr>
                      </a:lvl1pPr>
                      <a:lvl2pPr indent="-113030" algn="l">
                        <a:defRPr kumimoji="1" sz="2400">
                          <a:solidFill>
                            <a:schemeClr val="tx1"/>
                          </a:solidFill>
                          <a:latin typeface="Times New Roman" panose="02020603050405020304" pitchFamily="18" charset="0"/>
                          <a:ea typeface="宋体" panose="02010600030101010101" pitchFamily="2" charset="-122"/>
                        </a:defRPr>
                      </a:lvl2pPr>
                      <a:lvl3pPr indent="-220980" algn="l">
                        <a:defRPr kumimoji="1" sz="2400">
                          <a:solidFill>
                            <a:schemeClr val="tx1"/>
                          </a:solidFill>
                          <a:latin typeface="Times New Roman" panose="02020603050405020304" pitchFamily="18" charset="0"/>
                          <a:ea typeface="宋体" panose="02010600030101010101" pitchFamily="2" charset="-122"/>
                        </a:defRPr>
                      </a:lvl3pPr>
                      <a:lvl4pPr indent="-382905" algn="l">
                        <a:defRPr kumimoji="1" sz="2400">
                          <a:solidFill>
                            <a:schemeClr val="tx1"/>
                          </a:solidFill>
                          <a:latin typeface="Times New Roman" panose="02020603050405020304" pitchFamily="18" charset="0"/>
                          <a:ea typeface="宋体" panose="02010600030101010101" pitchFamily="2" charset="-122"/>
                        </a:defRPr>
                      </a:lvl4pPr>
                      <a:lvl5pPr indent="-546100" algn="l">
                        <a:defRPr kumimoji="1" sz="2400">
                          <a:solidFill>
                            <a:schemeClr val="tx1"/>
                          </a:solidFill>
                          <a:latin typeface="Times New Roman" panose="02020603050405020304" pitchFamily="18" charset="0"/>
                          <a:ea typeface="宋体" panose="02010600030101010101" pitchFamily="2" charset="-122"/>
                        </a:defRPr>
                      </a:lvl5pPr>
                      <a:lvl6pPr indent="-546100" fontAlgn="base">
                        <a:lnSpc>
                          <a:spcPct val="150000"/>
                        </a:lnSpc>
                        <a:spcBef>
                          <a:spcPct val="2000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indent="-546100" fontAlgn="base">
                        <a:lnSpc>
                          <a:spcPct val="150000"/>
                        </a:lnSpc>
                        <a:spcBef>
                          <a:spcPct val="2000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indent="-546100" fontAlgn="base">
                        <a:lnSpc>
                          <a:spcPct val="150000"/>
                        </a:lnSpc>
                        <a:spcBef>
                          <a:spcPct val="2000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indent="-546100" fontAlgn="base">
                        <a:lnSpc>
                          <a:spcPct val="150000"/>
                        </a:lnSpc>
                        <a:spcBef>
                          <a:spcPct val="2000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marR="0" lvl="0" indent="0" algn="l" defTabSz="914400" rtl="0" eaLnBrk="1" fontAlgn="base" latinLnBrk="0" hangingPunct="1">
                        <a:lnSpc>
                          <a:spcPct val="120000"/>
                        </a:lnSpc>
                        <a:spcBef>
                          <a:spcPts val="0"/>
                        </a:spcBef>
                        <a:spcAft>
                          <a:spcPts val="0"/>
                        </a:spcAft>
                        <a:buClrTx/>
                        <a:buSzTx/>
                        <a:buFontTx/>
                        <a:buNone/>
                      </a:pPr>
                      <a:r>
                        <a:rPr lang="zh-CN" altLang="en-US" sz="1500" b="0" spc="120">
                          <a:solidFill>
                            <a:srgbClr val="404040"/>
                          </a:solidFill>
                          <a:latin typeface="+mn-lt"/>
                          <a:ea typeface="+mn-ea"/>
                          <a:cs typeface="+mn-ea"/>
                          <a:sym typeface="+mn-lt"/>
                        </a:rPr>
                        <a:t>概念</a:t>
                      </a:r>
                      <a:endParaRPr lang="zh-CN" altLang="en-US" sz="1500" b="0" spc="120">
                        <a:solidFill>
                          <a:srgbClr val="404040"/>
                        </a:solidFill>
                        <a:latin typeface="+mn-lt"/>
                        <a:ea typeface="+mn-ea"/>
                        <a:cs typeface="+mn-ea"/>
                        <a:sym typeface="+mn-lt"/>
                      </a:endParaRPr>
                    </a:p>
                  </a:txBody>
                  <a:tcPr marL="177800" marR="177800" marT="107950" marB="107950" anchor="ctr" horzOverflow="overflow">
                    <a:lnL w="3175">
                      <a:solidFill>
                        <a:srgbClr val="144D73"/>
                      </a:solidFill>
                      <a:prstDash val="dot"/>
                    </a:lnL>
                    <a:lnR w="3175">
                      <a:solidFill>
                        <a:srgbClr val="144D73"/>
                      </a:solidFill>
                      <a:prstDash val="dot"/>
                    </a:lnR>
                    <a:lnT w="19050">
                      <a:solidFill>
                        <a:srgbClr val="144D73"/>
                      </a:solidFill>
                      <a:prstDash val="solid"/>
                    </a:lnT>
                    <a:lnB w="3175">
                      <a:solidFill>
                        <a:srgbClr val="144D73"/>
                      </a:solidFill>
                      <a:prstDash val="dot"/>
                    </a:lnB>
                    <a:lnTlToBr>
                      <a:noFill/>
                    </a:lnTlToBr>
                    <a:lnBlToTr>
                      <a:noFill/>
                    </a:lnBlToTr>
                    <a:solidFill>
                      <a:srgbClr val="FFFFFF"/>
                    </a:solidFill>
                  </a:tcPr>
                </a:tc>
                <a:tc>
                  <a:txBody>
                    <a:bodyPr/>
                    <a:lstStyle>
                      <a:lvl1pPr algn="l">
                        <a:defRPr kumimoji="1" sz="2400">
                          <a:solidFill>
                            <a:schemeClr val="tx1"/>
                          </a:solidFill>
                          <a:latin typeface="Times New Roman" panose="02020603050405020304" pitchFamily="18" charset="0"/>
                          <a:ea typeface="宋体" panose="02010600030101010101" pitchFamily="2" charset="-122"/>
                        </a:defRPr>
                      </a:lvl1pPr>
                      <a:lvl2pPr indent="-113030" algn="l">
                        <a:defRPr kumimoji="1" sz="2400">
                          <a:solidFill>
                            <a:schemeClr val="tx1"/>
                          </a:solidFill>
                          <a:latin typeface="Times New Roman" panose="02020603050405020304" pitchFamily="18" charset="0"/>
                          <a:ea typeface="宋体" panose="02010600030101010101" pitchFamily="2" charset="-122"/>
                        </a:defRPr>
                      </a:lvl2pPr>
                      <a:lvl3pPr indent="-220980" algn="l">
                        <a:defRPr kumimoji="1" sz="2400">
                          <a:solidFill>
                            <a:schemeClr val="tx1"/>
                          </a:solidFill>
                          <a:latin typeface="Times New Roman" panose="02020603050405020304" pitchFamily="18" charset="0"/>
                          <a:ea typeface="宋体" panose="02010600030101010101" pitchFamily="2" charset="-122"/>
                        </a:defRPr>
                      </a:lvl3pPr>
                      <a:lvl4pPr indent="-382905" algn="l">
                        <a:defRPr kumimoji="1" sz="2400">
                          <a:solidFill>
                            <a:schemeClr val="tx1"/>
                          </a:solidFill>
                          <a:latin typeface="Times New Roman" panose="02020603050405020304" pitchFamily="18" charset="0"/>
                          <a:ea typeface="宋体" panose="02010600030101010101" pitchFamily="2" charset="-122"/>
                        </a:defRPr>
                      </a:lvl4pPr>
                      <a:lvl5pPr indent="-546100" algn="l">
                        <a:defRPr kumimoji="1" sz="2400">
                          <a:solidFill>
                            <a:schemeClr val="tx1"/>
                          </a:solidFill>
                          <a:latin typeface="Times New Roman" panose="02020603050405020304" pitchFamily="18" charset="0"/>
                          <a:ea typeface="宋体" panose="02010600030101010101" pitchFamily="2" charset="-122"/>
                        </a:defRPr>
                      </a:lvl5pPr>
                      <a:lvl6pPr indent="-546100" fontAlgn="base">
                        <a:lnSpc>
                          <a:spcPct val="150000"/>
                        </a:lnSpc>
                        <a:spcBef>
                          <a:spcPct val="2000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indent="-546100" fontAlgn="base">
                        <a:lnSpc>
                          <a:spcPct val="150000"/>
                        </a:lnSpc>
                        <a:spcBef>
                          <a:spcPct val="2000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indent="-546100" fontAlgn="base">
                        <a:lnSpc>
                          <a:spcPct val="150000"/>
                        </a:lnSpc>
                        <a:spcBef>
                          <a:spcPct val="2000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indent="-546100" fontAlgn="base">
                        <a:lnSpc>
                          <a:spcPct val="150000"/>
                        </a:lnSpc>
                        <a:spcBef>
                          <a:spcPct val="2000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marR="0" lvl="0" indent="0" algn="l" defTabSz="914400" rtl="0" eaLnBrk="1" fontAlgn="base" latinLnBrk="0" hangingPunct="1">
                        <a:lnSpc>
                          <a:spcPct val="120000"/>
                        </a:lnSpc>
                        <a:spcBef>
                          <a:spcPts val="0"/>
                        </a:spcBef>
                        <a:spcAft>
                          <a:spcPts val="0"/>
                        </a:spcAft>
                        <a:buClrTx/>
                        <a:buSzTx/>
                        <a:buFontTx/>
                        <a:buNone/>
                      </a:pPr>
                      <a:r>
                        <a:rPr lang="zh-CN" altLang="en-US" sz="1500" b="0" spc="120">
                          <a:solidFill>
                            <a:srgbClr val="404040"/>
                          </a:solidFill>
                          <a:latin typeface="+mn-lt"/>
                          <a:ea typeface="+mn-ea"/>
                          <a:cs typeface="+mn-ea"/>
                          <a:sym typeface="+mn-lt"/>
                        </a:rPr>
                        <a:t>导致某项作业的成本变动因素，如工作时数、订单人数、发送产品数量、运输数量等</a:t>
                      </a:r>
                      <a:endParaRPr lang="zh-CN" altLang="en-US" sz="1500" b="0" spc="120">
                        <a:solidFill>
                          <a:srgbClr val="404040"/>
                        </a:solidFill>
                        <a:latin typeface="+mn-lt"/>
                        <a:ea typeface="+mn-ea"/>
                        <a:cs typeface="+mn-ea"/>
                        <a:sym typeface="+mn-lt"/>
                      </a:endParaRPr>
                    </a:p>
                  </a:txBody>
                  <a:tcPr marL="177800" marR="177800" marT="107950" marB="107950" anchor="ctr" horzOverflow="overflow">
                    <a:lnL w="3175">
                      <a:solidFill>
                        <a:srgbClr val="144D73"/>
                      </a:solidFill>
                      <a:prstDash val="dot"/>
                    </a:lnL>
                    <a:lnR w="19050" cap="rnd">
                      <a:solidFill>
                        <a:srgbClr val="144D73"/>
                      </a:solidFill>
                      <a:prstDash val="solid"/>
                    </a:lnR>
                    <a:lnT w="19050">
                      <a:solidFill>
                        <a:srgbClr val="144D73"/>
                      </a:solidFill>
                      <a:prstDash val="solid"/>
                    </a:lnT>
                    <a:lnB w="3175">
                      <a:solidFill>
                        <a:srgbClr val="144D73"/>
                      </a:solidFill>
                      <a:prstDash val="dot"/>
                    </a:lnB>
                    <a:lnTlToBr>
                      <a:noFill/>
                    </a:lnTlToBr>
                    <a:lnBlToTr>
                      <a:noFill/>
                    </a:lnBlToTr>
                    <a:solidFill>
                      <a:srgbClr val="FFFFFF"/>
                    </a:solidFill>
                  </a:tcPr>
                </a:tc>
              </a:tr>
              <a:tr h="450850">
                <a:tc vMerge="1">
                  <a:tcPr>
                    <a:lnL w="19050" cap="rnd">
                      <a:solidFill>
                        <a:srgbClr val="144D73"/>
                      </a:solidFill>
                      <a:prstDash val="solid"/>
                    </a:lnL>
                    <a:lnR w="3175">
                      <a:solidFill>
                        <a:srgbClr val="144D73"/>
                      </a:solidFill>
                      <a:prstDash val="dot"/>
                    </a:lnR>
                  </a:tcPr>
                </a:tc>
                <a:tc>
                  <a:txBody>
                    <a:bodyPr/>
                    <a:lstStyle>
                      <a:lvl1pPr algn="l">
                        <a:defRPr kumimoji="1" sz="2400">
                          <a:solidFill>
                            <a:schemeClr val="tx1"/>
                          </a:solidFill>
                          <a:latin typeface="Times New Roman" panose="02020603050405020304" pitchFamily="18" charset="0"/>
                          <a:ea typeface="宋体" panose="02010600030101010101" pitchFamily="2" charset="-122"/>
                        </a:defRPr>
                      </a:lvl1pPr>
                      <a:lvl2pPr indent="-113030" algn="l">
                        <a:defRPr kumimoji="1" sz="2400">
                          <a:solidFill>
                            <a:schemeClr val="tx1"/>
                          </a:solidFill>
                          <a:latin typeface="Times New Roman" panose="02020603050405020304" pitchFamily="18" charset="0"/>
                          <a:ea typeface="宋体" panose="02010600030101010101" pitchFamily="2" charset="-122"/>
                        </a:defRPr>
                      </a:lvl2pPr>
                      <a:lvl3pPr indent="-220980" algn="l">
                        <a:defRPr kumimoji="1" sz="2400">
                          <a:solidFill>
                            <a:schemeClr val="tx1"/>
                          </a:solidFill>
                          <a:latin typeface="Times New Roman" panose="02020603050405020304" pitchFamily="18" charset="0"/>
                          <a:ea typeface="宋体" panose="02010600030101010101" pitchFamily="2" charset="-122"/>
                        </a:defRPr>
                      </a:lvl3pPr>
                      <a:lvl4pPr indent="-382905" algn="l">
                        <a:defRPr kumimoji="1" sz="2400">
                          <a:solidFill>
                            <a:schemeClr val="tx1"/>
                          </a:solidFill>
                          <a:latin typeface="Times New Roman" panose="02020603050405020304" pitchFamily="18" charset="0"/>
                          <a:ea typeface="宋体" panose="02010600030101010101" pitchFamily="2" charset="-122"/>
                        </a:defRPr>
                      </a:lvl4pPr>
                      <a:lvl5pPr indent="-546100" algn="l">
                        <a:defRPr kumimoji="1" sz="2400">
                          <a:solidFill>
                            <a:schemeClr val="tx1"/>
                          </a:solidFill>
                          <a:latin typeface="Times New Roman" panose="02020603050405020304" pitchFamily="18" charset="0"/>
                          <a:ea typeface="宋体" panose="02010600030101010101" pitchFamily="2" charset="-122"/>
                        </a:defRPr>
                      </a:lvl5pPr>
                      <a:lvl6pPr indent="-546100" fontAlgn="base">
                        <a:lnSpc>
                          <a:spcPct val="150000"/>
                        </a:lnSpc>
                        <a:spcBef>
                          <a:spcPct val="2000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indent="-546100" fontAlgn="base">
                        <a:lnSpc>
                          <a:spcPct val="150000"/>
                        </a:lnSpc>
                        <a:spcBef>
                          <a:spcPct val="2000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indent="-546100" fontAlgn="base">
                        <a:lnSpc>
                          <a:spcPct val="150000"/>
                        </a:lnSpc>
                        <a:spcBef>
                          <a:spcPct val="2000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indent="-546100" fontAlgn="base">
                        <a:lnSpc>
                          <a:spcPct val="150000"/>
                        </a:lnSpc>
                        <a:spcBef>
                          <a:spcPct val="2000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marR="0" lvl="0" indent="0" algn="l" defTabSz="914400" rtl="0" eaLnBrk="1" fontAlgn="base" latinLnBrk="0" hangingPunct="1">
                        <a:lnSpc>
                          <a:spcPct val="120000"/>
                        </a:lnSpc>
                        <a:spcBef>
                          <a:spcPts val="0"/>
                        </a:spcBef>
                        <a:spcAft>
                          <a:spcPts val="0"/>
                        </a:spcAft>
                        <a:buClrTx/>
                        <a:buSzTx/>
                        <a:buFontTx/>
                        <a:buNone/>
                      </a:pPr>
                      <a:r>
                        <a:rPr lang="zh-CN" altLang="en-US" sz="1500" b="0" spc="120">
                          <a:solidFill>
                            <a:srgbClr val="404040"/>
                          </a:solidFill>
                          <a:latin typeface="+mn-lt"/>
                          <a:ea typeface="+mn-ea"/>
                          <a:cs typeface="+mn-ea"/>
                          <a:sym typeface="+mn-lt"/>
                        </a:rPr>
                        <a:t>作业基础</a:t>
                      </a:r>
                      <a:endParaRPr lang="zh-CN" altLang="en-US" sz="1500" b="0" spc="120">
                        <a:solidFill>
                          <a:srgbClr val="404040"/>
                        </a:solidFill>
                        <a:latin typeface="+mn-lt"/>
                        <a:ea typeface="+mn-ea"/>
                        <a:cs typeface="+mn-ea"/>
                        <a:sym typeface="+mn-lt"/>
                      </a:endParaRPr>
                    </a:p>
                  </a:txBody>
                  <a:tcPr marL="177800" marR="177800" marT="107950" marB="107950" anchor="ctr" horzOverflow="overflow">
                    <a:lnL w="3175">
                      <a:solidFill>
                        <a:srgbClr val="144D73"/>
                      </a:solidFill>
                      <a:prstDash val="dot"/>
                    </a:lnL>
                    <a:lnR w="3175">
                      <a:solidFill>
                        <a:srgbClr val="144D73"/>
                      </a:solidFill>
                      <a:prstDash val="dot"/>
                    </a:lnR>
                    <a:lnT w="3175">
                      <a:solidFill>
                        <a:srgbClr val="144D73"/>
                      </a:solidFill>
                      <a:prstDash val="dot"/>
                    </a:lnT>
                    <a:lnB w="3175">
                      <a:solidFill>
                        <a:srgbClr val="144D73"/>
                      </a:solidFill>
                      <a:prstDash val="dot"/>
                    </a:lnB>
                    <a:lnTlToBr>
                      <a:noFill/>
                    </a:lnTlToBr>
                    <a:lnBlToTr>
                      <a:noFill/>
                    </a:lnBlToTr>
                    <a:solidFill>
                      <a:srgbClr val="FFFFFF"/>
                    </a:solidFill>
                  </a:tcPr>
                </a:tc>
                <a:tc>
                  <a:txBody>
                    <a:bodyPr/>
                    <a:lstStyle>
                      <a:lvl1pPr algn="l">
                        <a:defRPr kumimoji="1" sz="2400">
                          <a:solidFill>
                            <a:schemeClr val="tx1"/>
                          </a:solidFill>
                          <a:latin typeface="Times New Roman" panose="02020603050405020304" pitchFamily="18" charset="0"/>
                          <a:ea typeface="宋体" panose="02010600030101010101" pitchFamily="2" charset="-122"/>
                        </a:defRPr>
                      </a:lvl1pPr>
                      <a:lvl2pPr indent="-113030" algn="l">
                        <a:defRPr kumimoji="1" sz="2400">
                          <a:solidFill>
                            <a:schemeClr val="tx1"/>
                          </a:solidFill>
                          <a:latin typeface="Times New Roman" panose="02020603050405020304" pitchFamily="18" charset="0"/>
                          <a:ea typeface="宋体" panose="02010600030101010101" pitchFamily="2" charset="-122"/>
                        </a:defRPr>
                      </a:lvl2pPr>
                      <a:lvl3pPr indent="-220980" algn="l">
                        <a:defRPr kumimoji="1" sz="2400">
                          <a:solidFill>
                            <a:schemeClr val="tx1"/>
                          </a:solidFill>
                          <a:latin typeface="Times New Roman" panose="02020603050405020304" pitchFamily="18" charset="0"/>
                          <a:ea typeface="宋体" panose="02010600030101010101" pitchFamily="2" charset="-122"/>
                        </a:defRPr>
                      </a:lvl3pPr>
                      <a:lvl4pPr indent="-382905" algn="l">
                        <a:defRPr kumimoji="1" sz="2400">
                          <a:solidFill>
                            <a:schemeClr val="tx1"/>
                          </a:solidFill>
                          <a:latin typeface="Times New Roman" panose="02020603050405020304" pitchFamily="18" charset="0"/>
                          <a:ea typeface="宋体" panose="02010600030101010101" pitchFamily="2" charset="-122"/>
                        </a:defRPr>
                      </a:lvl4pPr>
                      <a:lvl5pPr indent="-546100" algn="l">
                        <a:defRPr kumimoji="1" sz="2400">
                          <a:solidFill>
                            <a:schemeClr val="tx1"/>
                          </a:solidFill>
                          <a:latin typeface="Times New Roman" panose="02020603050405020304" pitchFamily="18" charset="0"/>
                          <a:ea typeface="宋体" panose="02010600030101010101" pitchFamily="2" charset="-122"/>
                        </a:defRPr>
                      </a:lvl5pPr>
                      <a:lvl6pPr indent="-546100" fontAlgn="base">
                        <a:lnSpc>
                          <a:spcPct val="150000"/>
                        </a:lnSpc>
                        <a:spcBef>
                          <a:spcPct val="2000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indent="-546100" fontAlgn="base">
                        <a:lnSpc>
                          <a:spcPct val="150000"/>
                        </a:lnSpc>
                        <a:spcBef>
                          <a:spcPct val="2000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indent="-546100" fontAlgn="base">
                        <a:lnSpc>
                          <a:spcPct val="150000"/>
                        </a:lnSpc>
                        <a:spcBef>
                          <a:spcPct val="2000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indent="-546100" fontAlgn="base">
                        <a:lnSpc>
                          <a:spcPct val="150000"/>
                        </a:lnSpc>
                        <a:spcBef>
                          <a:spcPct val="2000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marR="0" lvl="0" indent="0" algn="l" defTabSz="914400" rtl="0" eaLnBrk="1" fontAlgn="base" latinLnBrk="0" hangingPunct="1">
                        <a:lnSpc>
                          <a:spcPct val="120000"/>
                        </a:lnSpc>
                        <a:spcBef>
                          <a:spcPts val="0"/>
                        </a:spcBef>
                        <a:spcAft>
                          <a:spcPts val="0"/>
                        </a:spcAft>
                        <a:buClrTx/>
                        <a:buSzTx/>
                        <a:buFontTx/>
                        <a:buNone/>
                      </a:pPr>
                      <a:r>
                        <a:rPr lang="zh-CN" altLang="en-US" sz="1500" b="0" spc="120">
                          <a:solidFill>
                            <a:srgbClr val="404040"/>
                          </a:solidFill>
                          <a:latin typeface="+mn-lt"/>
                          <a:ea typeface="+mn-ea"/>
                          <a:cs typeface="+mn-ea"/>
                          <a:sym typeface="+mn-lt"/>
                        </a:rPr>
                        <a:t>与特定的生产作业相联系：如机器准备、产品检查、包装等</a:t>
                      </a:r>
                      <a:endParaRPr lang="zh-CN" altLang="en-US" sz="1500" b="0" spc="120">
                        <a:solidFill>
                          <a:srgbClr val="404040"/>
                        </a:solidFill>
                        <a:latin typeface="+mn-lt"/>
                        <a:ea typeface="+mn-ea"/>
                        <a:cs typeface="+mn-ea"/>
                        <a:sym typeface="+mn-lt"/>
                      </a:endParaRPr>
                    </a:p>
                  </a:txBody>
                  <a:tcPr marL="177800" marR="177800" marT="107950" marB="107950" anchor="ctr" horzOverflow="overflow">
                    <a:lnL w="3175">
                      <a:solidFill>
                        <a:srgbClr val="144D73"/>
                      </a:solidFill>
                      <a:prstDash val="dot"/>
                    </a:lnL>
                    <a:lnR w="19050" cap="rnd">
                      <a:solidFill>
                        <a:srgbClr val="144D73"/>
                      </a:solidFill>
                      <a:prstDash val="solid"/>
                    </a:lnR>
                    <a:lnT w="3175">
                      <a:solidFill>
                        <a:srgbClr val="144D73"/>
                      </a:solidFill>
                      <a:prstDash val="dot"/>
                    </a:lnT>
                    <a:lnB w="3175">
                      <a:solidFill>
                        <a:srgbClr val="144D73"/>
                      </a:solidFill>
                      <a:prstDash val="dot"/>
                    </a:lnB>
                    <a:lnTlToBr>
                      <a:noFill/>
                    </a:lnTlToBr>
                    <a:lnBlToTr>
                      <a:noFill/>
                    </a:lnBlToTr>
                    <a:solidFill>
                      <a:srgbClr val="FFFFFF"/>
                    </a:solidFill>
                  </a:tcPr>
                </a:tc>
              </a:tr>
              <a:tr h="358775">
                <a:tc vMerge="1">
                  <a:tcPr>
                    <a:lnL w="19050" cap="rnd">
                      <a:solidFill>
                        <a:srgbClr val="144D73"/>
                      </a:solidFill>
                      <a:prstDash val="solid"/>
                    </a:lnL>
                    <a:lnR w="3175">
                      <a:solidFill>
                        <a:srgbClr val="144D73"/>
                      </a:solidFill>
                      <a:prstDash val="dot"/>
                    </a:lnR>
                  </a:tcPr>
                </a:tc>
                <a:tc>
                  <a:txBody>
                    <a:bodyPr/>
                    <a:lstStyle>
                      <a:lvl1pPr algn="l">
                        <a:defRPr kumimoji="1" sz="2400">
                          <a:solidFill>
                            <a:schemeClr val="tx1"/>
                          </a:solidFill>
                          <a:latin typeface="Times New Roman" panose="02020603050405020304" pitchFamily="18" charset="0"/>
                          <a:ea typeface="宋体" panose="02010600030101010101" pitchFamily="2" charset="-122"/>
                        </a:defRPr>
                      </a:lvl1pPr>
                      <a:lvl2pPr indent="-113030" algn="l">
                        <a:defRPr kumimoji="1" sz="2400">
                          <a:solidFill>
                            <a:schemeClr val="tx1"/>
                          </a:solidFill>
                          <a:latin typeface="Times New Roman" panose="02020603050405020304" pitchFamily="18" charset="0"/>
                          <a:ea typeface="宋体" panose="02010600030101010101" pitchFamily="2" charset="-122"/>
                        </a:defRPr>
                      </a:lvl2pPr>
                      <a:lvl3pPr indent="-220980" algn="l">
                        <a:defRPr kumimoji="1" sz="2400">
                          <a:solidFill>
                            <a:schemeClr val="tx1"/>
                          </a:solidFill>
                          <a:latin typeface="Times New Roman" panose="02020603050405020304" pitchFamily="18" charset="0"/>
                          <a:ea typeface="宋体" panose="02010600030101010101" pitchFamily="2" charset="-122"/>
                        </a:defRPr>
                      </a:lvl3pPr>
                      <a:lvl4pPr indent="-382905" algn="l">
                        <a:defRPr kumimoji="1" sz="2400">
                          <a:solidFill>
                            <a:schemeClr val="tx1"/>
                          </a:solidFill>
                          <a:latin typeface="Times New Roman" panose="02020603050405020304" pitchFamily="18" charset="0"/>
                          <a:ea typeface="宋体" panose="02010600030101010101" pitchFamily="2" charset="-122"/>
                        </a:defRPr>
                      </a:lvl4pPr>
                      <a:lvl5pPr indent="-546100" algn="l">
                        <a:defRPr kumimoji="1" sz="2400">
                          <a:solidFill>
                            <a:schemeClr val="tx1"/>
                          </a:solidFill>
                          <a:latin typeface="Times New Roman" panose="02020603050405020304" pitchFamily="18" charset="0"/>
                          <a:ea typeface="宋体" panose="02010600030101010101" pitchFamily="2" charset="-122"/>
                        </a:defRPr>
                      </a:lvl5pPr>
                      <a:lvl6pPr indent="-546100" fontAlgn="base">
                        <a:lnSpc>
                          <a:spcPct val="150000"/>
                        </a:lnSpc>
                        <a:spcBef>
                          <a:spcPct val="2000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indent="-546100" fontAlgn="base">
                        <a:lnSpc>
                          <a:spcPct val="150000"/>
                        </a:lnSpc>
                        <a:spcBef>
                          <a:spcPct val="2000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indent="-546100" fontAlgn="base">
                        <a:lnSpc>
                          <a:spcPct val="150000"/>
                        </a:lnSpc>
                        <a:spcBef>
                          <a:spcPct val="2000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indent="-546100" fontAlgn="base">
                        <a:lnSpc>
                          <a:spcPct val="150000"/>
                        </a:lnSpc>
                        <a:spcBef>
                          <a:spcPct val="2000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marR="0" lvl="0" indent="0" algn="l" defTabSz="914400" rtl="0" eaLnBrk="1" fontAlgn="base" latinLnBrk="0" hangingPunct="1">
                        <a:lnSpc>
                          <a:spcPct val="120000"/>
                        </a:lnSpc>
                        <a:spcBef>
                          <a:spcPts val="0"/>
                        </a:spcBef>
                        <a:spcAft>
                          <a:spcPts val="0"/>
                        </a:spcAft>
                        <a:buClrTx/>
                        <a:buSzTx/>
                        <a:buFontTx/>
                        <a:buNone/>
                      </a:pPr>
                      <a:r>
                        <a:rPr lang="zh-CN" altLang="en-US" sz="1500" b="0" spc="120">
                          <a:solidFill>
                            <a:srgbClr val="404040"/>
                          </a:solidFill>
                          <a:latin typeface="+mn-lt"/>
                          <a:ea typeface="+mn-ea"/>
                          <a:cs typeface="+mn-ea"/>
                          <a:sym typeface="+mn-lt"/>
                        </a:rPr>
                        <a:t>数量基础</a:t>
                      </a:r>
                      <a:endParaRPr lang="zh-CN" altLang="en-US" sz="1500" b="0" spc="120">
                        <a:solidFill>
                          <a:srgbClr val="404040"/>
                        </a:solidFill>
                        <a:latin typeface="+mn-lt"/>
                        <a:ea typeface="+mn-ea"/>
                        <a:cs typeface="+mn-ea"/>
                        <a:sym typeface="+mn-lt"/>
                      </a:endParaRPr>
                    </a:p>
                  </a:txBody>
                  <a:tcPr marL="177800" marR="177800" marT="107950" marB="107950" anchor="ctr" horzOverflow="overflow">
                    <a:lnL w="3175">
                      <a:solidFill>
                        <a:srgbClr val="144D73"/>
                      </a:solidFill>
                      <a:prstDash val="dot"/>
                    </a:lnL>
                    <a:lnR w="3175">
                      <a:solidFill>
                        <a:srgbClr val="144D73"/>
                      </a:solidFill>
                      <a:prstDash val="dot"/>
                    </a:lnR>
                    <a:lnT w="3175">
                      <a:solidFill>
                        <a:srgbClr val="144D73"/>
                      </a:solidFill>
                      <a:prstDash val="dot"/>
                    </a:lnT>
                    <a:lnB w="3175">
                      <a:solidFill>
                        <a:srgbClr val="144D73"/>
                      </a:solidFill>
                      <a:prstDash val="dot"/>
                    </a:lnB>
                    <a:lnTlToBr>
                      <a:noFill/>
                    </a:lnTlToBr>
                    <a:lnBlToTr>
                      <a:noFill/>
                    </a:lnBlToTr>
                    <a:solidFill>
                      <a:srgbClr val="FFFFFF"/>
                    </a:solidFill>
                  </a:tcPr>
                </a:tc>
                <a:tc>
                  <a:txBody>
                    <a:bodyPr/>
                    <a:lstStyle>
                      <a:lvl1pPr algn="l">
                        <a:defRPr kumimoji="1" sz="2400">
                          <a:solidFill>
                            <a:schemeClr val="tx1"/>
                          </a:solidFill>
                          <a:latin typeface="Times New Roman" panose="02020603050405020304" pitchFamily="18" charset="0"/>
                          <a:ea typeface="宋体" panose="02010600030101010101" pitchFamily="2" charset="-122"/>
                        </a:defRPr>
                      </a:lvl1pPr>
                      <a:lvl2pPr indent="-113030" algn="l">
                        <a:defRPr kumimoji="1" sz="2400">
                          <a:solidFill>
                            <a:schemeClr val="tx1"/>
                          </a:solidFill>
                          <a:latin typeface="Times New Roman" panose="02020603050405020304" pitchFamily="18" charset="0"/>
                          <a:ea typeface="宋体" panose="02010600030101010101" pitchFamily="2" charset="-122"/>
                        </a:defRPr>
                      </a:lvl2pPr>
                      <a:lvl3pPr indent="-220980" algn="l">
                        <a:defRPr kumimoji="1" sz="2400">
                          <a:solidFill>
                            <a:schemeClr val="tx1"/>
                          </a:solidFill>
                          <a:latin typeface="Times New Roman" panose="02020603050405020304" pitchFamily="18" charset="0"/>
                          <a:ea typeface="宋体" panose="02010600030101010101" pitchFamily="2" charset="-122"/>
                        </a:defRPr>
                      </a:lvl3pPr>
                      <a:lvl4pPr indent="-382905" algn="l">
                        <a:defRPr kumimoji="1" sz="2400">
                          <a:solidFill>
                            <a:schemeClr val="tx1"/>
                          </a:solidFill>
                          <a:latin typeface="Times New Roman" panose="02020603050405020304" pitchFamily="18" charset="0"/>
                          <a:ea typeface="宋体" panose="02010600030101010101" pitchFamily="2" charset="-122"/>
                        </a:defRPr>
                      </a:lvl4pPr>
                      <a:lvl5pPr indent="-546100" algn="l">
                        <a:defRPr kumimoji="1" sz="2400">
                          <a:solidFill>
                            <a:schemeClr val="tx1"/>
                          </a:solidFill>
                          <a:latin typeface="Times New Roman" panose="02020603050405020304" pitchFamily="18" charset="0"/>
                          <a:ea typeface="宋体" panose="02010600030101010101" pitchFamily="2" charset="-122"/>
                        </a:defRPr>
                      </a:lvl5pPr>
                      <a:lvl6pPr indent="-546100" fontAlgn="base">
                        <a:lnSpc>
                          <a:spcPct val="150000"/>
                        </a:lnSpc>
                        <a:spcBef>
                          <a:spcPct val="2000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indent="-546100" fontAlgn="base">
                        <a:lnSpc>
                          <a:spcPct val="150000"/>
                        </a:lnSpc>
                        <a:spcBef>
                          <a:spcPct val="2000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indent="-546100" fontAlgn="base">
                        <a:lnSpc>
                          <a:spcPct val="150000"/>
                        </a:lnSpc>
                        <a:spcBef>
                          <a:spcPct val="2000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indent="-546100" fontAlgn="base">
                        <a:lnSpc>
                          <a:spcPct val="150000"/>
                        </a:lnSpc>
                        <a:spcBef>
                          <a:spcPct val="2000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marR="0" lvl="0" indent="0" algn="l" defTabSz="914400" rtl="0" eaLnBrk="1" fontAlgn="base" latinLnBrk="0" hangingPunct="1">
                        <a:lnSpc>
                          <a:spcPct val="120000"/>
                        </a:lnSpc>
                        <a:spcBef>
                          <a:spcPts val="0"/>
                        </a:spcBef>
                        <a:spcAft>
                          <a:spcPts val="0"/>
                        </a:spcAft>
                        <a:buClrTx/>
                        <a:buSzTx/>
                        <a:buFontTx/>
                        <a:buNone/>
                      </a:pPr>
                      <a:r>
                        <a:rPr lang="zh-CN" altLang="en-US" sz="1500" b="0" spc="120">
                          <a:solidFill>
                            <a:srgbClr val="404040"/>
                          </a:solidFill>
                          <a:latin typeface="+mn-lt"/>
                          <a:ea typeface="+mn-ea"/>
                          <a:cs typeface="+mn-ea"/>
                          <a:sym typeface="+mn-lt"/>
                        </a:rPr>
                        <a:t>在总体水平上制定的：产品数量、直接人工工时等</a:t>
                      </a:r>
                      <a:endParaRPr lang="zh-CN" altLang="en-US" sz="1500" b="0" spc="120">
                        <a:solidFill>
                          <a:srgbClr val="404040"/>
                        </a:solidFill>
                        <a:latin typeface="+mn-lt"/>
                        <a:ea typeface="+mn-ea"/>
                        <a:cs typeface="+mn-ea"/>
                        <a:sym typeface="+mn-lt"/>
                      </a:endParaRPr>
                    </a:p>
                  </a:txBody>
                  <a:tcPr marL="177800" marR="177800" marT="107950" marB="107950" anchor="ctr" horzOverflow="overflow">
                    <a:lnL w="3175">
                      <a:solidFill>
                        <a:srgbClr val="144D73"/>
                      </a:solidFill>
                      <a:prstDash val="dot"/>
                    </a:lnL>
                    <a:lnR w="19050" cap="rnd">
                      <a:solidFill>
                        <a:srgbClr val="144D73"/>
                      </a:solidFill>
                      <a:prstDash val="solid"/>
                    </a:lnR>
                    <a:lnT w="3175">
                      <a:solidFill>
                        <a:srgbClr val="144D73"/>
                      </a:solidFill>
                      <a:prstDash val="dot"/>
                    </a:lnT>
                    <a:lnB w="3175">
                      <a:solidFill>
                        <a:srgbClr val="144D73"/>
                      </a:solidFill>
                      <a:prstDash val="dot"/>
                    </a:lnB>
                    <a:lnTlToBr>
                      <a:noFill/>
                    </a:lnTlToBr>
                    <a:lnBlToTr>
                      <a:noFill/>
                    </a:lnBlToTr>
                    <a:solidFill>
                      <a:srgbClr val="FFFFFF"/>
                    </a:solidFill>
                  </a:tcPr>
                </a:tc>
              </a:tr>
              <a:tr h="348615">
                <a:tc vMerge="1">
                  <a:tcPr>
                    <a:lnL w="19050" cap="rnd">
                      <a:solidFill>
                        <a:srgbClr val="144D73"/>
                      </a:solidFill>
                      <a:prstDash val="solid"/>
                    </a:lnL>
                    <a:lnR w="3175">
                      <a:solidFill>
                        <a:srgbClr val="144D73"/>
                      </a:solidFill>
                      <a:prstDash val="dot"/>
                    </a:lnR>
                  </a:tcPr>
                </a:tc>
                <a:tc>
                  <a:txBody>
                    <a:bodyPr/>
                    <a:lstStyle>
                      <a:lvl1pPr algn="l">
                        <a:defRPr kumimoji="1" sz="2400">
                          <a:solidFill>
                            <a:schemeClr val="tx1"/>
                          </a:solidFill>
                          <a:latin typeface="Times New Roman" panose="02020603050405020304" pitchFamily="18" charset="0"/>
                          <a:ea typeface="宋体" panose="02010600030101010101" pitchFamily="2" charset="-122"/>
                        </a:defRPr>
                      </a:lvl1pPr>
                      <a:lvl2pPr indent="-113030" algn="l">
                        <a:defRPr kumimoji="1" sz="2400">
                          <a:solidFill>
                            <a:schemeClr val="tx1"/>
                          </a:solidFill>
                          <a:latin typeface="Times New Roman" panose="02020603050405020304" pitchFamily="18" charset="0"/>
                          <a:ea typeface="宋体" panose="02010600030101010101" pitchFamily="2" charset="-122"/>
                        </a:defRPr>
                      </a:lvl2pPr>
                      <a:lvl3pPr indent="-220980" algn="l">
                        <a:defRPr kumimoji="1" sz="2400">
                          <a:solidFill>
                            <a:schemeClr val="tx1"/>
                          </a:solidFill>
                          <a:latin typeface="Times New Roman" panose="02020603050405020304" pitchFamily="18" charset="0"/>
                          <a:ea typeface="宋体" panose="02010600030101010101" pitchFamily="2" charset="-122"/>
                        </a:defRPr>
                      </a:lvl3pPr>
                      <a:lvl4pPr indent="-382905" algn="l">
                        <a:defRPr kumimoji="1" sz="2400">
                          <a:solidFill>
                            <a:schemeClr val="tx1"/>
                          </a:solidFill>
                          <a:latin typeface="Times New Roman" panose="02020603050405020304" pitchFamily="18" charset="0"/>
                          <a:ea typeface="宋体" panose="02010600030101010101" pitchFamily="2" charset="-122"/>
                        </a:defRPr>
                      </a:lvl4pPr>
                      <a:lvl5pPr indent="-546100" algn="l">
                        <a:defRPr kumimoji="1" sz="2400">
                          <a:solidFill>
                            <a:schemeClr val="tx1"/>
                          </a:solidFill>
                          <a:latin typeface="Times New Roman" panose="02020603050405020304" pitchFamily="18" charset="0"/>
                          <a:ea typeface="宋体" panose="02010600030101010101" pitchFamily="2" charset="-122"/>
                        </a:defRPr>
                      </a:lvl5pPr>
                      <a:lvl6pPr indent="-546100" fontAlgn="base">
                        <a:lnSpc>
                          <a:spcPct val="150000"/>
                        </a:lnSpc>
                        <a:spcBef>
                          <a:spcPct val="2000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indent="-546100" fontAlgn="base">
                        <a:lnSpc>
                          <a:spcPct val="150000"/>
                        </a:lnSpc>
                        <a:spcBef>
                          <a:spcPct val="2000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indent="-546100" fontAlgn="base">
                        <a:lnSpc>
                          <a:spcPct val="150000"/>
                        </a:lnSpc>
                        <a:spcBef>
                          <a:spcPct val="2000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indent="-546100" fontAlgn="base">
                        <a:lnSpc>
                          <a:spcPct val="150000"/>
                        </a:lnSpc>
                        <a:spcBef>
                          <a:spcPct val="2000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marR="0" lvl="0" indent="0" algn="l" defTabSz="914400" rtl="0" eaLnBrk="1" fontAlgn="base" latinLnBrk="0" hangingPunct="1">
                        <a:lnSpc>
                          <a:spcPct val="120000"/>
                        </a:lnSpc>
                        <a:spcBef>
                          <a:spcPts val="0"/>
                        </a:spcBef>
                        <a:spcAft>
                          <a:spcPts val="0"/>
                        </a:spcAft>
                        <a:buClrTx/>
                        <a:buSzTx/>
                        <a:buFontTx/>
                        <a:buNone/>
                      </a:pPr>
                      <a:r>
                        <a:rPr lang="zh-CN" altLang="en-US" sz="1500" b="0" spc="120">
                          <a:solidFill>
                            <a:srgbClr val="404040"/>
                          </a:solidFill>
                          <a:latin typeface="+mn-lt"/>
                          <a:ea typeface="+mn-ea"/>
                          <a:cs typeface="+mn-ea"/>
                          <a:sym typeface="+mn-lt"/>
                        </a:rPr>
                        <a:t>约束性</a:t>
                      </a:r>
                      <a:endParaRPr lang="zh-CN" altLang="en-US" sz="1500" b="0" spc="120">
                        <a:solidFill>
                          <a:srgbClr val="404040"/>
                        </a:solidFill>
                        <a:latin typeface="+mn-lt"/>
                        <a:ea typeface="+mn-ea"/>
                        <a:cs typeface="+mn-ea"/>
                        <a:sym typeface="+mn-lt"/>
                      </a:endParaRPr>
                    </a:p>
                  </a:txBody>
                  <a:tcPr marL="177800" marR="177800" marT="107950" marB="107950" anchor="ctr" horzOverflow="overflow">
                    <a:lnL w="3175">
                      <a:solidFill>
                        <a:srgbClr val="144D73"/>
                      </a:solidFill>
                      <a:prstDash val="dot"/>
                    </a:lnL>
                    <a:lnR w="3175">
                      <a:solidFill>
                        <a:srgbClr val="144D73"/>
                      </a:solidFill>
                      <a:prstDash val="dot"/>
                    </a:lnR>
                    <a:lnT w="3175">
                      <a:solidFill>
                        <a:srgbClr val="144D73"/>
                      </a:solidFill>
                      <a:prstDash val="dot"/>
                    </a:lnT>
                    <a:lnB w="3175">
                      <a:solidFill>
                        <a:srgbClr val="144D73"/>
                      </a:solidFill>
                      <a:prstDash val="dot"/>
                    </a:lnB>
                    <a:lnTlToBr>
                      <a:noFill/>
                    </a:lnTlToBr>
                    <a:lnBlToTr>
                      <a:noFill/>
                    </a:lnBlToTr>
                    <a:solidFill>
                      <a:srgbClr val="FFFFFF"/>
                    </a:solidFill>
                  </a:tcPr>
                </a:tc>
                <a:tc>
                  <a:txBody>
                    <a:bodyPr/>
                    <a:lstStyle>
                      <a:lvl1pPr algn="l">
                        <a:defRPr kumimoji="1" sz="2400">
                          <a:solidFill>
                            <a:schemeClr val="tx1"/>
                          </a:solidFill>
                          <a:latin typeface="Times New Roman" panose="02020603050405020304" pitchFamily="18" charset="0"/>
                          <a:ea typeface="宋体" panose="02010600030101010101" pitchFamily="2" charset="-122"/>
                        </a:defRPr>
                      </a:lvl1pPr>
                      <a:lvl2pPr indent="-113030" algn="l">
                        <a:defRPr kumimoji="1" sz="2400">
                          <a:solidFill>
                            <a:schemeClr val="tx1"/>
                          </a:solidFill>
                          <a:latin typeface="Times New Roman" panose="02020603050405020304" pitchFamily="18" charset="0"/>
                          <a:ea typeface="宋体" panose="02010600030101010101" pitchFamily="2" charset="-122"/>
                        </a:defRPr>
                      </a:lvl2pPr>
                      <a:lvl3pPr indent="-220980" algn="l">
                        <a:defRPr kumimoji="1" sz="2400">
                          <a:solidFill>
                            <a:schemeClr val="tx1"/>
                          </a:solidFill>
                          <a:latin typeface="Times New Roman" panose="02020603050405020304" pitchFamily="18" charset="0"/>
                          <a:ea typeface="宋体" panose="02010600030101010101" pitchFamily="2" charset="-122"/>
                        </a:defRPr>
                      </a:lvl3pPr>
                      <a:lvl4pPr indent="-382905" algn="l">
                        <a:defRPr kumimoji="1" sz="2400">
                          <a:solidFill>
                            <a:schemeClr val="tx1"/>
                          </a:solidFill>
                          <a:latin typeface="Times New Roman" panose="02020603050405020304" pitchFamily="18" charset="0"/>
                          <a:ea typeface="宋体" panose="02010600030101010101" pitchFamily="2" charset="-122"/>
                        </a:defRPr>
                      </a:lvl4pPr>
                      <a:lvl5pPr indent="-546100" algn="l">
                        <a:defRPr kumimoji="1" sz="2400">
                          <a:solidFill>
                            <a:schemeClr val="tx1"/>
                          </a:solidFill>
                          <a:latin typeface="Times New Roman" panose="02020603050405020304" pitchFamily="18" charset="0"/>
                          <a:ea typeface="宋体" panose="02010600030101010101" pitchFamily="2" charset="-122"/>
                        </a:defRPr>
                      </a:lvl5pPr>
                      <a:lvl6pPr indent="-546100" fontAlgn="base">
                        <a:lnSpc>
                          <a:spcPct val="150000"/>
                        </a:lnSpc>
                        <a:spcBef>
                          <a:spcPct val="2000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indent="-546100" fontAlgn="base">
                        <a:lnSpc>
                          <a:spcPct val="150000"/>
                        </a:lnSpc>
                        <a:spcBef>
                          <a:spcPct val="2000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indent="-546100" fontAlgn="base">
                        <a:lnSpc>
                          <a:spcPct val="150000"/>
                        </a:lnSpc>
                        <a:spcBef>
                          <a:spcPct val="2000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indent="-546100" fontAlgn="base">
                        <a:lnSpc>
                          <a:spcPct val="150000"/>
                        </a:lnSpc>
                        <a:spcBef>
                          <a:spcPct val="2000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marR="0" lvl="0" indent="0" algn="l" defTabSz="914400" rtl="0" eaLnBrk="1" fontAlgn="base" latinLnBrk="0" hangingPunct="1">
                        <a:lnSpc>
                          <a:spcPct val="120000"/>
                        </a:lnSpc>
                        <a:spcBef>
                          <a:spcPts val="0"/>
                        </a:spcBef>
                        <a:spcAft>
                          <a:spcPts val="0"/>
                        </a:spcAft>
                        <a:buClrTx/>
                        <a:buSzTx/>
                        <a:buFontTx/>
                        <a:buNone/>
                      </a:pPr>
                      <a:r>
                        <a:rPr lang="zh-CN" altLang="en-US" sz="1500" b="0" spc="120">
                          <a:solidFill>
                            <a:srgbClr val="404040"/>
                          </a:solidFill>
                          <a:latin typeface="+mn-lt"/>
                          <a:ea typeface="+mn-ea"/>
                          <a:cs typeface="+mn-ea"/>
                          <a:sym typeface="+mn-lt"/>
                        </a:rPr>
                        <a:t>战略决策形成的</a:t>
                      </a:r>
                      <a:endParaRPr lang="zh-CN" altLang="en-US" sz="1500" b="0" spc="120">
                        <a:solidFill>
                          <a:srgbClr val="404040"/>
                        </a:solidFill>
                        <a:latin typeface="+mn-lt"/>
                        <a:ea typeface="+mn-ea"/>
                        <a:cs typeface="+mn-ea"/>
                        <a:sym typeface="+mn-lt"/>
                      </a:endParaRPr>
                    </a:p>
                  </a:txBody>
                  <a:tcPr marL="177800" marR="177800" marT="107950" marB="107950" anchor="ctr" horzOverflow="overflow">
                    <a:lnL w="3175">
                      <a:solidFill>
                        <a:srgbClr val="144D73"/>
                      </a:solidFill>
                      <a:prstDash val="dot"/>
                    </a:lnL>
                    <a:lnR w="19050" cap="rnd">
                      <a:solidFill>
                        <a:srgbClr val="144D73"/>
                      </a:solidFill>
                      <a:prstDash val="solid"/>
                    </a:lnR>
                    <a:lnT w="3175">
                      <a:solidFill>
                        <a:srgbClr val="144D73"/>
                      </a:solidFill>
                      <a:prstDash val="dot"/>
                    </a:lnT>
                    <a:lnB w="3175">
                      <a:solidFill>
                        <a:srgbClr val="144D73"/>
                      </a:solidFill>
                      <a:prstDash val="dot"/>
                    </a:lnB>
                    <a:lnTlToBr>
                      <a:noFill/>
                    </a:lnTlToBr>
                    <a:lnBlToTr>
                      <a:noFill/>
                    </a:lnBlToTr>
                    <a:solidFill>
                      <a:srgbClr val="FFFFFF"/>
                    </a:solidFill>
                  </a:tcPr>
                </a:tc>
              </a:tr>
              <a:tr h="492760">
                <a:tc vMerge="1">
                  <a:tcPr>
                    <a:lnL w="19050" cap="rnd">
                      <a:solidFill>
                        <a:srgbClr val="144D73"/>
                      </a:solidFill>
                      <a:prstDash val="solid"/>
                    </a:lnL>
                    <a:lnR w="3175">
                      <a:solidFill>
                        <a:srgbClr val="144D73"/>
                      </a:solidFill>
                      <a:prstDash val="dot"/>
                    </a:lnR>
                    <a:lnB w="19050" cap="rnd">
                      <a:solidFill>
                        <a:srgbClr val="144D73"/>
                      </a:solidFill>
                      <a:prstDash val="solid"/>
                    </a:lnB>
                  </a:tcPr>
                </a:tc>
                <a:tc>
                  <a:txBody>
                    <a:bodyPr/>
                    <a:lstStyle>
                      <a:lvl1pPr algn="l">
                        <a:defRPr kumimoji="1" sz="2400">
                          <a:solidFill>
                            <a:schemeClr val="tx1"/>
                          </a:solidFill>
                          <a:latin typeface="Times New Roman" panose="02020603050405020304" pitchFamily="18" charset="0"/>
                          <a:ea typeface="宋体" panose="02010600030101010101" pitchFamily="2" charset="-122"/>
                        </a:defRPr>
                      </a:lvl1pPr>
                      <a:lvl2pPr indent="-113030" algn="l">
                        <a:defRPr kumimoji="1" sz="2400">
                          <a:solidFill>
                            <a:schemeClr val="tx1"/>
                          </a:solidFill>
                          <a:latin typeface="Times New Roman" panose="02020603050405020304" pitchFamily="18" charset="0"/>
                          <a:ea typeface="宋体" panose="02010600030101010101" pitchFamily="2" charset="-122"/>
                        </a:defRPr>
                      </a:lvl2pPr>
                      <a:lvl3pPr indent="-220980" algn="l">
                        <a:defRPr kumimoji="1" sz="2400">
                          <a:solidFill>
                            <a:schemeClr val="tx1"/>
                          </a:solidFill>
                          <a:latin typeface="Times New Roman" panose="02020603050405020304" pitchFamily="18" charset="0"/>
                          <a:ea typeface="宋体" panose="02010600030101010101" pitchFamily="2" charset="-122"/>
                        </a:defRPr>
                      </a:lvl3pPr>
                      <a:lvl4pPr indent="-382905" algn="l">
                        <a:defRPr kumimoji="1" sz="2400">
                          <a:solidFill>
                            <a:schemeClr val="tx1"/>
                          </a:solidFill>
                          <a:latin typeface="Times New Roman" panose="02020603050405020304" pitchFamily="18" charset="0"/>
                          <a:ea typeface="宋体" panose="02010600030101010101" pitchFamily="2" charset="-122"/>
                        </a:defRPr>
                      </a:lvl4pPr>
                      <a:lvl5pPr indent="-546100" algn="l">
                        <a:defRPr kumimoji="1" sz="2400">
                          <a:solidFill>
                            <a:schemeClr val="tx1"/>
                          </a:solidFill>
                          <a:latin typeface="Times New Roman" panose="02020603050405020304" pitchFamily="18" charset="0"/>
                          <a:ea typeface="宋体" panose="02010600030101010101" pitchFamily="2" charset="-122"/>
                        </a:defRPr>
                      </a:lvl5pPr>
                      <a:lvl6pPr indent="-546100" fontAlgn="base">
                        <a:lnSpc>
                          <a:spcPct val="150000"/>
                        </a:lnSpc>
                        <a:spcBef>
                          <a:spcPct val="2000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indent="-546100" fontAlgn="base">
                        <a:lnSpc>
                          <a:spcPct val="150000"/>
                        </a:lnSpc>
                        <a:spcBef>
                          <a:spcPct val="2000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indent="-546100" fontAlgn="base">
                        <a:lnSpc>
                          <a:spcPct val="150000"/>
                        </a:lnSpc>
                        <a:spcBef>
                          <a:spcPct val="2000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indent="-546100" fontAlgn="base">
                        <a:lnSpc>
                          <a:spcPct val="150000"/>
                        </a:lnSpc>
                        <a:spcBef>
                          <a:spcPct val="2000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marR="0" lvl="0" indent="0" algn="l" defTabSz="914400" rtl="0" eaLnBrk="1" fontAlgn="base" latinLnBrk="0" hangingPunct="1">
                        <a:lnSpc>
                          <a:spcPct val="120000"/>
                        </a:lnSpc>
                        <a:spcBef>
                          <a:spcPts val="0"/>
                        </a:spcBef>
                        <a:spcAft>
                          <a:spcPts val="0"/>
                        </a:spcAft>
                        <a:buClrTx/>
                        <a:buSzTx/>
                        <a:buFontTx/>
                        <a:buNone/>
                      </a:pPr>
                      <a:r>
                        <a:rPr lang="zh-CN" altLang="en-US" sz="1500" b="0" spc="120">
                          <a:solidFill>
                            <a:srgbClr val="404040"/>
                          </a:solidFill>
                          <a:latin typeface="+mn-lt"/>
                          <a:ea typeface="+mn-ea"/>
                          <a:cs typeface="+mn-ea"/>
                          <a:sym typeface="+mn-lt"/>
                        </a:rPr>
                        <a:t>选择性</a:t>
                      </a:r>
                      <a:endParaRPr lang="zh-CN" altLang="en-US" sz="1500" b="0" spc="120">
                        <a:solidFill>
                          <a:srgbClr val="404040"/>
                        </a:solidFill>
                        <a:latin typeface="+mn-lt"/>
                        <a:ea typeface="+mn-ea"/>
                        <a:cs typeface="+mn-ea"/>
                        <a:sym typeface="+mn-lt"/>
                      </a:endParaRPr>
                    </a:p>
                  </a:txBody>
                  <a:tcPr marL="177800" marR="177800" marT="107950" marB="107950" anchor="ctr" horzOverflow="overflow">
                    <a:lnL w="3175">
                      <a:solidFill>
                        <a:srgbClr val="144D73"/>
                      </a:solidFill>
                      <a:prstDash val="dot"/>
                    </a:lnL>
                    <a:lnR w="3175">
                      <a:solidFill>
                        <a:srgbClr val="144D73"/>
                      </a:solidFill>
                      <a:prstDash val="dot"/>
                    </a:lnR>
                    <a:lnT w="3175">
                      <a:solidFill>
                        <a:srgbClr val="144D73"/>
                      </a:solidFill>
                      <a:prstDash val="dot"/>
                    </a:lnT>
                    <a:lnB w="19050" cap="rnd">
                      <a:solidFill>
                        <a:srgbClr val="144D73"/>
                      </a:solidFill>
                      <a:prstDash val="solid"/>
                    </a:lnB>
                    <a:lnTlToBr>
                      <a:noFill/>
                    </a:lnTlToBr>
                    <a:lnBlToTr>
                      <a:noFill/>
                    </a:lnBlToTr>
                    <a:solidFill>
                      <a:srgbClr val="FFFFFF"/>
                    </a:solidFill>
                  </a:tcPr>
                </a:tc>
                <a:tc>
                  <a:txBody>
                    <a:bodyPr/>
                    <a:lstStyle>
                      <a:lvl1pPr algn="l">
                        <a:defRPr kumimoji="1" sz="2400">
                          <a:solidFill>
                            <a:schemeClr val="tx1"/>
                          </a:solidFill>
                          <a:latin typeface="Times New Roman" panose="02020603050405020304" pitchFamily="18" charset="0"/>
                          <a:ea typeface="宋体" panose="02010600030101010101" pitchFamily="2" charset="-122"/>
                        </a:defRPr>
                      </a:lvl1pPr>
                      <a:lvl2pPr indent="-113030" algn="l">
                        <a:defRPr kumimoji="1" sz="2400">
                          <a:solidFill>
                            <a:schemeClr val="tx1"/>
                          </a:solidFill>
                          <a:latin typeface="Times New Roman" panose="02020603050405020304" pitchFamily="18" charset="0"/>
                          <a:ea typeface="宋体" panose="02010600030101010101" pitchFamily="2" charset="-122"/>
                        </a:defRPr>
                      </a:lvl2pPr>
                      <a:lvl3pPr indent="-220980" algn="l">
                        <a:defRPr kumimoji="1" sz="2400">
                          <a:solidFill>
                            <a:schemeClr val="tx1"/>
                          </a:solidFill>
                          <a:latin typeface="Times New Roman" panose="02020603050405020304" pitchFamily="18" charset="0"/>
                          <a:ea typeface="宋体" panose="02010600030101010101" pitchFamily="2" charset="-122"/>
                        </a:defRPr>
                      </a:lvl3pPr>
                      <a:lvl4pPr indent="-382905" algn="l">
                        <a:defRPr kumimoji="1" sz="2400">
                          <a:solidFill>
                            <a:schemeClr val="tx1"/>
                          </a:solidFill>
                          <a:latin typeface="Times New Roman" panose="02020603050405020304" pitchFamily="18" charset="0"/>
                          <a:ea typeface="宋体" panose="02010600030101010101" pitchFamily="2" charset="-122"/>
                        </a:defRPr>
                      </a:lvl4pPr>
                      <a:lvl5pPr indent="-546100" algn="l">
                        <a:defRPr kumimoji="1" sz="2400">
                          <a:solidFill>
                            <a:schemeClr val="tx1"/>
                          </a:solidFill>
                          <a:latin typeface="Times New Roman" panose="02020603050405020304" pitchFamily="18" charset="0"/>
                          <a:ea typeface="宋体" panose="02010600030101010101" pitchFamily="2" charset="-122"/>
                        </a:defRPr>
                      </a:lvl5pPr>
                      <a:lvl6pPr indent="-546100" fontAlgn="base">
                        <a:lnSpc>
                          <a:spcPct val="150000"/>
                        </a:lnSpc>
                        <a:spcBef>
                          <a:spcPct val="2000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indent="-546100" fontAlgn="base">
                        <a:lnSpc>
                          <a:spcPct val="150000"/>
                        </a:lnSpc>
                        <a:spcBef>
                          <a:spcPct val="2000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indent="-546100" fontAlgn="base">
                        <a:lnSpc>
                          <a:spcPct val="150000"/>
                        </a:lnSpc>
                        <a:spcBef>
                          <a:spcPct val="2000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indent="-546100" fontAlgn="base">
                        <a:lnSpc>
                          <a:spcPct val="150000"/>
                        </a:lnSpc>
                        <a:spcBef>
                          <a:spcPct val="2000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marR="0" lvl="0" indent="0" algn="l" defTabSz="914400" rtl="0" eaLnBrk="1" fontAlgn="base" latinLnBrk="0" hangingPunct="1">
                        <a:lnSpc>
                          <a:spcPct val="120000"/>
                        </a:lnSpc>
                        <a:spcBef>
                          <a:spcPts val="0"/>
                        </a:spcBef>
                        <a:spcAft>
                          <a:spcPts val="0"/>
                        </a:spcAft>
                        <a:buClrTx/>
                        <a:buSzTx/>
                        <a:buFontTx/>
                        <a:buNone/>
                      </a:pPr>
                      <a:r>
                        <a:rPr lang="zh-CN" altLang="en-US" sz="1500" b="0" spc="120" dirty="0">
                          <a:solidFill>
                            <a:srgbClr val="404040"/>
                          </a:solidFill>
                          <a:latin typeface="+mn-lt"/>
                          <a:ea typeface="+mn-ea"/>
                          <a:cs typeface="+mn-ea"/>
                          <a:sym typeface="+mn-lt"/>
                        </a:rPr>
                        <a:t>短期经营决策形成的</a:t>
                      </a:r>
                      <a:endParaRPr lang="zh-CN" altLang="en-US" sz="1500" b="0" spc="120" dirty="0">
                        <a:solidFill>
                          <a:srgbClr val="404040"/>
                        </a:solidFill>
                        <a:latin typeface="+mn-lt"/>
                        <a:ea typeface="+mn-ea"/>
                        <a:cs typeface="+mn-ea"/>
                        <a:sym typeface="+mn-lt"/>
                      </a:endParaRPr>
                    </a:p>
                  </a:txBody>
                  <a:tcPr marL="177800" marR="177800" marT="107950" marB="107950" anchor="ctr" horzOverflow="overflow">
                    <a:lnL w="3175">
                      <a:solidFill>
                        <a:srgbClr val="144D73"/>
                      </a:solidFill>
                      <a:prstDash val="dot"/>
                    </a:lnL>
                    <a:lnR w="19050" cap="rnd">
                      <a:solidFill>
                        <a:srgbClr val="144D73"/>
                      </a:solidFill>
                      <a:prstDash val="solid"/>
                    </a:lnR>
                    <a:lnT w="3175">
                      <a:solidFill>
                        <a:srgbClr val="144D73"/>
                      </a:solidFill>
                      <a:prstDash val="dot"/>
                    </a:lnT>
                    <a:lnB w="19050" cap="rnd">
                      <a:solidFill>
                        <a:srgbClr val="144D73"/>
                      </a:solidFill>
                      <a:prstDash val="solid"/>
                    </a:lnB>
                    <a:lnTlToBr>
                      <a:noFill/>
                    </a:lnTlToBr>
                    <a:lnBlToTr>
                      <a:noFill/>
                    </a:lnBlToTr>
                    <a:solidFill>
                      <a:srgbClr val="FFFFFF"/>
                    </a:solidFill>
                  </a:tcPr>
                </a:tc>
              </a:tr>
            </a:tbl>
          </a:graphicData>
        </a:graphic>
      </p:graphicFrame>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par>
                                <p:cTn id="8" presetID="22" presetClass="entr" presetSubtype="4"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down)">
                                      <p:cBhvr>
                                        <p:cTn id="10" dur="500"/>
                                        <p:tgtEl>
                                          <p:spTgt spid="13"/>
                                        </p:tgtEl>
                                      </p:cBhvr>
                                    </p:animEffect>
                                  </p:childTnLst>
                                </p:cTn>
                              </p:par>
                              <p:par>
                                <p:cTn id="11" presetID="22" presetClass="entr" presetSubtype="4" fill="hold" nodeType="withEffect">
                                  <p:stCondLst>
                                    <p:cond delay="0"/>
                                  </p:stCondLst>
                                  <p:childTnLst>
                                    <p:set>
                                      <p:cBhvr>
                                        <p:cTn id="12" dur="1" fill="hold">
                                          <p:stCondLst>
                                            <p:cond delay="0"/>
                                          </p:stCondLst>
                                        </p:cTn>
                                        <p:tgtEl>
                                          <p:spTgt spid="1397794"/>
                                        </p:tgtEl>
                                        <p:attrNameLst>
                                          <p:attrName>style.visibility</p:attrName>
                                        </p:attrNameLst>
                                      </p:cBhvr>
                                      <p:to>
                                        <p:strVal val="visible"/>
                                      </p:to>
                                    </p:set>
                                    <p:animEffect transition="in" filter="wipe(down)">
                                      <p:cBhvr>
                                        <p:cTn id="13" dur="500"/>
                                        <p:tgtEl>
                                          <p:spTgt spid="13977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370060" y="231845"/>
            <a:ext cx="2506980" cy="583565"/>
          </a:xfrm>
          <a:prstGeom prst="rect">
            <a:avLst/>
          </a:prstGeom>
        </p:spPr>
        <p:txBody>
          <a:bodyPr wrap="none">
            <a:spAutoFit/>
          </a:bodyPr>
          <a:lstStyle/>
          <a:p>
            <a:pPr algn="l"/>
            <a:r>
              <a:rPr lang="zh-CN" altLang="en-US" sz="3200" b="1" spc="-150" dirty="0">
                <a:solidFill>
                  <a:schemeClr val="accent5">
                    <a:lumMod val="50000"/>
                  </a:schemeClr>
                </a:solidFill>
                <a:cs typeface="+mn-ea"/>
                <a:sym typeface="+mn-lt"/>
              </a:rPr>
              <a:t>成本分析方法</a:t>
            </a:r>
            <a:endParaRPr lang="zh-CN" altLang="en-US" sz="3200" b="1" spc="-150" dirty="0">
              <a:solidFill>
                <a:schemeClr val="accent5">
                  <a:lumMod val="50000"/>
                </a:schemeClr>
              </a:solidFill>
              <a:cs typeface="+mn-ea"/>
              <a:sym typeface="+mn-lt"/>
            </a:endParaRPr>
          </a:p>
        </p:txBody>
      </p:sp>
      <p:sp>
        <p:nvSpPr>
          <p:cNvPr id="10" name="矩形 9"/>
          <p:cNvSpPr/>
          <p:nvPr/>
        </p:nvSpPr>
        <p:spPr>
          <a:xfrm>
            <a:off x="4858239" y="2078792"/>
            <a:ext cx="6096000" cy="1753235"/>
          </a:xfrm>
          <a:prstGeom prst="rect">
            <a:avLst/>
          </a:prstGeom>
        </p:spPr>
        <p:txBody>
          <a:bodyPr wrap="square">
            <a:spAutoFit/>
          </a:bodyPr>
          <a:lstStyle/>
          <a:p>
            <a:pPr marL="285750" indent="-285750">
              <a:lnSpc>
                <a:spcPct val="150000"/>
              </a:lnSpc>
              <a:buFont typeface="Wingdings" panose="05000000000000000000" charset="0"/>
              <a:buChar char="l"/>
            </a:pPr>
            <a:r>
              <a:rPr dirty="0">
                <a:solidFill>
                  <a:schemeClr val="accent5">
                    <a:lumMod val="50000"/>
                  </a:schemeClr>
                </a:solidFill>
                <a:cs typeface="+mn-ea"/>
                <a:sym typeface="+mn-lt"/>
              </a:rPr>
              <a:t>相关分析法</a:t>
            </a:r>
            <a:br>
              <a:rPr dirty="0">
                <a:solidFill>
                  <a:schemeClr val="accent5">
                    <a:lumMod val="50000"/>
                  </a:schemeClr>
                </a:solidFill>
                <a:cs typeface="+mn-ea"/>
                <a:sym typeface="+mn-lt"/>
              </a:rPr>
            </a:br>
            <a:r>
              <a:rPr dirty="0">
                <a:solidFill>
                  <a:schemeClr val="accent5">
                    <a:lumMod val="50000"/>
                  </a:schemeClr>
                </a:solidFill>
                <a:cs typeface="+mn-ea"/>
                <a:sym typeface="+mn-lt"/>
              </a:rPr>
              <a:t>企业的各种经济指标，存在着相互依存关系，一个指标变了，就会影响到其他经济指标。例如：生产数量的变化，必然会引起成本的相应变化。</a:t>
            </a:r>
            <a:endParaRPr dirty="0">
              <a:solidFill>
                <a:schemeClr val="accent5">
                  <a:lumMod val="50000"/>
                </a:schemeClr>
              </a:solidFill>
              <a:cs typeface="+mn-ea"/>
              <a:sym typeface="+mn-lt"/>
            </a:endParaRPr>
          </a:p>
        </p:txBody>
      </p:sp>
      <p:sp>
        <p:nvSpPr>
          <p:cNvPr id="11" name="矩形 10"/>
          <p:cNvSpPr/>
          <p:nvPr/>
        </p:nvSpPr>
        <p:spPr>
          <a:xfrm>
            <a:off x="4858239" y="1557139"/>
            <a:ext cx="2316480" cy="521970"/>
          </a:xfrm>
          <a:prstGeom prst="rect">
            <a:avLst/>
          </a:prstGeom>
        </p:spPr>
        <p:txBody>
          <a:bodyPr wrap="none">
            <a:spAutoFit/>
          </a:bodyPr>
          <a:lstStyle/>
          <a:p>
            <a:pPr algn="l"/>
            <a:r>
              <a:rPr lang="en-US" altLang="zh-CN" sz="2800" dirty="0">
                <a:solidFill>
                  <a:schemeClr val="accent5">
                    <a:lumMod val="50000"/>
                  </a:schemeClr>
                </a:solidFill>
                <a:cs typeface="+mn-ea"/>
                <a:sym typeface="+mn-lt"/>
              </a:rPr>
              <a:t>成本分析方法</a:t>
            </a:r>
            <a:endParaRPr lang="en-US" altLang="zh-CN" sz="2800" dirty="0">
              <a:solidFill>
                <a:schemeClr val="accent5">
                  <a:lumMod val="50000"/>
                </a:schemeClr>
              </a:solidFill>
              <a:cs typeface="+mn-ea"/>
              <a:sym typeface="+mn-lt"/>
            </a:endParaRPr>
          </a:p>
        </p:txBody>
      </p:sp>
      <p:sp>
        <p:nvSpPr>
          <p:cNvPr id="12" name="矩形 11"/>
          <p:cNvSpPr/>
          <p:nvPr/>
        </p:nvSpPr>
        <p:spPr>
          <a:xfrm>
            <a:off x="4858239" y="4155057"/>
            <a:ext cx="6096000" cy="1170305"/>
          </a:xfrm>
          <a:prstGeom prst="rect">
            <a:avLst/>
          </a:prstGeom>
        </p:spPr>
        <p:txBody>
          <a:bodyPr>
            <a:spAutoFit/>
          </a:bodyPr>
          <a:lstStyle/>
          <a:p>
            <a:pPr marL="285750" indent="-285750">
              <a:lnSpc>
                <a:spcPct val="130000"/>
              </a:lnSpc>
              <a:buFont typeface="Wingdings" panose="05000000000000000000" charset="0"/>
              <a:buChar char="l"/>
            </a:pPr>
            <a:r>
              <a:rPr lang="zh-CN" altLang="en-US" dirty="0">
                <a:solidFill>
                  <a:srgbClr val="CB2B2B"/>
                </a:solidFill>
                <a:cs typeface="+mn-ea"/>
                <a:sym typeface="+mn-lt"/>
              </a:rPr>
              <a:t>共同比分析法</a:t>
            </a:r>
            <a:endParaRPr lang="zh-CN" altLang="en-US" dirty="0">
              <a:solidFill>
                <a:srgbClr val="CB2B2B"/>
              </a:solidFill>
              <a:cs typeface="+mn-ea"/>
              <a:sym typeface="+mn-lt"/>
            </a:endParaRPr>
          </a:p>
          <a:p>
            <a:pPr marL="285750" indent="-285750">
              <a:lnSpc>
                <a:spcPct val="130000"/>
              </a:lnSpc>
              <a:buFont typeface="Wingdings" panose="05000000000000000000" charset="0"/>
              <a:buChar char="l"/>
            </a:pPr>
            <a:r>
              <a:rPr lang="zh-CN" altLang="en-US" dirty="0">
                <a:solidFill>
                  <a:srgbClr val="CB2B2B"/>
                </a:solidFill>
                <a:cs typeface="+mn-ea"/>
                <a:sym typeface="+mn-lt"/>
              </a:rPr>
              <a:t>两个或两个以上会计期间的共同报表并列进行趋势分析,可以揭示项目结构上的变化。</a:t>
            </a:r>
            <a:endParaRPr lang="zh-CN" altLang="en-US" dirty="0">
              <a:solidFill>
                <a:srgbClr val="CB2B2B"/>
              </a:solidFill>
              <a:cs typeface="+mn-ea"/>
              <a:sym typeface="+mn-lt"/>
            </a:endParaRPr>
          </a:p>
        </p:txBody>
      </p:sp>
      <p:cxnSp>
        <p:nvCxnSpPr>
          <p:cNvPr id="16" name="直接连接符 15"/>
          <p:cNvCxnSpPr/>
          <p:nvPr/>
        </p:nvCxnSpPr>
        <p:spPr>
          <a:xfrm>
            <a:off x="4905380" y="3931310"/>
            <a:ext cx="6001719" cy="0"/>
          </a:xfrm>
          <a:prstGeom prst="line">
            <a:avLst/>
          </a:prstGeom>
          <a:ln w="25400">
            <a:solidFill>
              <a:srgbClr val="CB2B2B"/>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4905380" y="5436895"/>
            <a:ext cx="6001719" cy="0"/>
          </a:xfrm>
          <a:prstGeom prst="line">
            <a:avLst/>
          </a:prstGeom>
          <a:ln w="25400">
            <a:solidFill>
              <a:srgbClr val="CB2B2B"/>
            </a:solidFill>
          </a:ln>
        </p:spPr>
        <p:style>
          <a:lnRef idx="1">
            <a:schemeClr val="accent1"/>
          </a:lnRef>
          <a:fillRef idx="0">
            <a:schemeClr val="accent1"/>
          </a:fillRef>
          <a:effectRef idx="0">
            <a:schemeClr val="accent1"/>
          </a:effectRef>
          <a:fontRef idx="minor">
            <a:schemeClr val="tx1"/>
          </a:fontRef>
        </p:style>
      </p:cxnSp>
      <p:pic>
        <p:nvPicPr>
          <p:cNvPr id="2" name="图片 1" descr="C:\Users\黄\Desktop\PPT矢量图素材\51miz-E863240-528745B2.png51miz-E863240-528745B2"/>
          <p:cNvPicPr>
            <a:picLocks noChangeAspect="1"/>
          </p:cNvPicPr>
          <p:nvPr/>
        </p:nvPicPr>
        <p:blipFill>
          <a:blip r:embed="rId1"/>
          <a:srcRect/>
          <a:stretch>
            <a:fillRect/>
          </a:stretch>
        </p:blipFill>
        <p:spPr>
          <a:xfrm>
            <a:off x="1242060" y="2632710"/>
            <a:ext cx="3017520" cy="2596515"/>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arn(inVertical)">
                                      <p:cBhvr>
                                        <p:cTn id="10" dur="500"/>
                                        <p:tgtEl>
                                          <p:spTgt spid="10"/>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barn(inVertical)">
                                      <p:cBhvr>
                                        <p:cTn id="13" dur="500"/>
                                        <p:tgtEl>
                                          <p:spTgt spid="11"/>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barn(inVertical)">
                                      <p:cBhvr>
                                        <p:cTn id="16" dur="500"/>
                                        <p:tgtEl>
                                          <p:spTgt spid="12"/>
                                        </p:tgtEl>
                                      </p:cBhvr>
                                    </p:animEffect>
                                  </p:childTnLst>
                                </p:cTn>
                              </p:par>
                              <p:par>
                                <p:cTn id="17" presetID="16" presetClass="entr" presetSubtype="21"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barn(inVertical)">
                                      <p:cBhvr>
                                        <p:cTn id="19" dur="500"/>
                                        <p:tgtEl>
                                          <p:spTgt spid="16"/>
                                        </p:tgtEl>
                                      </p:cBhvr>
                                    </p:animEffect>
                                  </p:childTnLst>
                                </p:cTn>
                              </p:par>
                              <p:par>
                                <p:cTn id="20" presetID="16" presetClass="entr" presetSubtype="21" fill="hold"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barn(inVertical)">
                                      <p:cBhvr>
                                        <p:cTn id="22" dur="500"/>
                                        <p:tgtEl>
                                          <p:spTgt spid="17"/>
                                        </p:tgtEl>
                                      </p:cBhvr>
                                    </p:animEffect>
                                  </p:childTnLst>
                                </p:cTn>
                              </p:par>
                              <p:par>
                                <p:cTn id="23" presetID="16" presetClass="entr" presetSubtype="21" fill="hold" nodeType="with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barn(inVertical)">
                                      <p:cBhvr>
                                        <p:cTn id="2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框 10"/>
          <p:cNvSpPr txBox="1"/>
          <p:nvPr/>
        </p:nvSpPr>
        <p:spPr>
          <a:xfrm>
            <a:off x="7799070" y="4185285"/>
            <a:ext cx="1861185" cy="398780"/>
          </a:xfrm>
          <a:prstGeom prst="rect">
            <a:avLst/>
          </a:prstGeom>
          <a:noFill/>
        </p:spPr>
        <p:txBody>
          <a:bodyPr wrap="square" rtlCol="0">
            <a:spAutoFit/>
          </a:bodyPr>
          <a:lstStyle/>
          <a:p>
            <a:r>
              <a:rPr lang="zh-CN" altLang="zh-CN" sz="2000" b="1">
                <a:solidFill>
                  <a:srgbClr val="1F4E79"/>
                </a:solidFill>
                <a:cs typeface="+mn-ea"/>
                <a:sym typeface="+mn-lt"/>
              </a:rPr>
              <a:t>部门：美工部</a:t>
            </a:r>
            <a:endParaRPr lang="zh-CN" altLang="zh-CN" sz="2000" b="1">
              <a:solidFill>
                <a:srgbClr val="1F4E79"/>
              </a:solidFill>
              <a:cs typeface="+mn-ea"/>
              <a:sym typeface="+mn-lt"/>
            </a:endParaRPr>
          </a:p>
        </p:txBody>
      </p:sp>
      <p:sp>
        <p:nvSpPr>
          <p:cNvPr id="3" name="矩形: 圆角 5"/>
          <p:cNvSpPr/>
          <p:nvPr/>
        </p:nvSpPr>
        <p:spPr>
          <a:xfrm rot="1691110">
            <a:off x="9457456" y="-193289"/>
            <a:ext cx="3920712" cy="3832225"/>
          </a:xfrm>
          <a:custGeom>
            <a:avLst/>
            <a:gdLst>
              <a:gd name="connsiteX0" fmla="*/ 15 w 6174"/>
              <a:gd name="connsiteY0" fmla="*/ 1613 h 6035"/>
              <a:gd name="connsiteX1" fmla="*/ 2920 w 6174"/>
              <a:gd name="connsiteY1" fmla="*/ 0 h 6035"/>
              <a:gd name="connsiteX2" fmla="*/ 6174 w 6174"/>
              <a:gd name="connsiteY2" fmla="*/ 6035 h 6035"/>
              <a:gd name="connsiteX3" fmla="*/ 1241 w 6174"/>
              <a:gd name="connsiteY3" fmla="*/ 6021 h 6035"/>
              <a:gd name="connsiteX4" fmla="*/ 33 w 6174"/>
              <a:gd name="connsiteY4" fmla="*/ 4813 h 6035"/>
              <a:gd name="connsiteX5" fmla="*/ 15 w 6174"/>
              <a:gd name="connsiteY5" fmla="*/ 1613 h 6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74" h="6035">
                <a:moveTo>
                  <a:pt x="15" y="1613"/>
                </a:moveTo>
                <a:cubicBezTo>
                  <a:pt x="16" y="1521"/>
                  <a:pt x="74" y="1475"/>
                  <a:pt x="2920" y="0"/>
                </a:cubicBezTo>
                <a:lnTo>
                  <a:pt x="6174" y="6035"/>
                </a:lnTo>
                <a:lnTo>
                  <a:pt x="1241" y="6021"/>
                </a:lnTo>
                <a:cubicBezTo>
                  <a:pt x="574" y="6021"/>
                  <a:pt x="33" y="5480"/>
                  <a:pt x="33" y="4813"/>
                </a:cubicBezTo>
                <a:cubicBezTo>
                  <a:pt x="33" y="3203"/>
                  <a:pt x="-28" y="5017"/>
                  <a:pt x="15" y="1613"/>
                </a:cubicBezTo>
                <a:close/>
              </a:path>
            </a:pathLst>
          </a:cu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 name="矩形: 圆角 6"/>
          <p:cNvSpPr/>
          <p:nvPr/>
        </p:nvSpPr>
        <p:spPr>
          <a:xfrm rot="1691110">
            <a:off x="5720602" y="3978334"/>
            <a:ext cx="6351905" cy="4680585"/>
          </a:xfrm>
          <a:custGeom>
            <a:avLst/>
            <a:gdLst>
              <a:gd name="connsiteX0" fmla="*/ 8 w 10003"/>
              <a:gd name="connsiteY0" fmla="*/ 1441 h 7371"/>
              <a:gd name="connsiteX1" fmla="*/ 1441 w 10003"/>
              <a:gd name="connsiteY1" fmla="*/ 8 h 7371"/>
              <a:gd name="connsiteX2" fmla="*/ 8683 w 10003"/>
              <a:gd name="connsiteY2" fmla="*/ 8 h 7371"/>
              <a:gd name="connsiteX3" fmla="*/ 9017 w 10003"/>
              <a:gd name="connsiteY3" fmla="*/ 149 h 7371"/>
              <a:gd name="connsiteX4" fmla="*/ 10003 w 10003"/>
              <a:gd name="connsiteY4" fmla="*/ 1945 h 7371"/>
              <a:gd name="connsiteX5" fmla="*/ 0 w 10003"/>
              <a:gd name="connsiteY5" fmla="*/ 7371 h 7371"/>
              <a:gd name="connsiteX6" fmla="*/ 8 w 10003"/>
              <a:gd name="connsiteY6" fmla="*/ 1441 h 7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3" h="7371">
                <a:moveTo>
                  <a:pt x="8" y="1441"/>
                </a:moveTo>
                <a:cubicBezTo>
                  <a:pt x="8" y="650"/>
                  <a:pt x="650" y="8"/>
                  <a:pt x="1441" y="8"/>
                </a:cubicBezTo>
                <a:cubicBezTo>
                  <a:pt x="3855" y="8"/>
                  <a:pt x="8338" y="-10"/>
                  <a:pt x="8683" y="8"/>
                </a:cubicBezTo>
                <a:cubicBezTo>
                  <a:pt x="9028" y="26"/>
                  <a:pt x="9032" y="161"/>
                  <a:pt x="9017" y="149"/>
                </a:cubicBezTo>
                <a:cubicBezTo>
                  <a:pt x="8857" y="-141"/>
                  <a:pt x="9674" y="1346"/>
                  <a:pt x="10003" y="1945"/>
                </a:cubicBezTo>
                <a:lnTo>
                  <a:pt x="0" y="7371"/>
                </a:lnTo>
                <a:lnTo>
                  <a:pt x="8" y="1441"/>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5" name="矩形: 圆角 14"/>
          <p:cNvSpPr/>
          <p:nvPr/>
        </p:nvSpPr>
        <p:spPr>
          <a:xfrm rot="1691110" flipH="1">
            <a:off x="1069752" y="223148"/>
            <a:ext cx="760207" cy="553816"/>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6" name="矩形: 圆角 15"/>
          <p:cNvSpPr/>
          <p:nvPr/>
        </p:nvSpPr>
        <p:spPr>
          <a:xfrm rot="1691110" flipH="1">
            <a:off x="138106" y="727646"/>
            <a:ext cx="760207" cy="553816"/>
          </a:xfrm>
          <a:prstGeom prst="roundRect">
            <a:avLst/>
          </a:prstGeom>
          <a:solidFill>
            <a:srgbClr val="275A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 name="矩形 1"/>
          <p:cNvSpPr/>
          <p:nvPr/>
        </p:nvSpPr>
        <p:spPr>
          <a:xfrm>
            <a:off x="1305388" y="1752860"/>
            <a:ext cx="5959965" cy="1200329"/>
          </a:xfrm>
          <a:prstGeom prst="rect">
            <a:avLst/>
          </a:prstGeom>
        </p:spPr>
        <p:txBody>
          <a:bodyPr wrap="none">
            <a:spAutoFit/>
          </a:bodyPr>
          <a:lstStyle/>
          <a:p>
            <a:r>
              <a:rPr lang="en-US" altLang="zh-CN" sz="7200" b="1" dirty="0">
                <a:solidFill>
                  <a:srgbClr val="1F4E79"/>
                </a:solidFill>
                <a:cs typeface="+mn-ea"/>
                <a:sym typeface="+mn-lt"/>
              </a:rPr>
              <a:t>THANK YOU</a:t>
            </a:r>
            <a:endParaRPr lang="en-US" altLang="zh-CN" sz="7200" b="1" dirty="0">
              <a:solidFill>
                <a:srgbClr val="1F4E79"/>
              </a:solidFill>
              <a:cs typeface="+mn-ea"/>
              <a:sym typeface="+mn-lt"/>
            </a:endParaRPr>
          </a:p>
        </p:txBody>
      </p:sp>
      <p:sp>
        <p:nvSpPr>
          <p:cNvPr id="5" name="矩形 4"/>
          <p:cNvSpPr/>
          <p:nvPr/>
        </p:nvSpPr>
        <p:spPr>
          <a:xfrm>
            <a:off x="1422479" y="3056630"/>
            <a:ext cx="4711621" cy="584775"/>
          </a:xfrm>
          <a:prstGeom prst="rect">
            <a:avLst/>
          </a:prstGeom>
          <a:ln>
            <a:noFill/>
          </a:ln>
        </p:spPr>
        <p:txBody>
          <a:bodyPr wrap="square">
            <a:spAutoFit/>
          </a:bodyPr>
          <a:lstStyle/>
          <a:p>
            <a:r>
              <a:rPr lang="zh-CN" altLang="en-US" sz="3200" b="1" i="1" dirty="0">
                <a:solidFill>
                  <a:srgbClr val="1F4E79"/>
                </a:solidFill>
                <a:cs typeface="+mn-ea"/>
                <a:sym typeface="+mn-lt"/>
              </a:rPr>
              <a:t>汇报完毕 谢谢大家</a:t>
            </a:r>
            <a:endParaRPr lang="zh-CN" altLang="en-US" sz="3200" b="1" i="1" dirty="0">
              <a:solidFill>
                <a:srgbClr val="1F4E79"/>
              </a:solidFill>
              <a:cs typeface="+mn-ea"/>
              <a:sym typeface="+mn-lt"/>
            </a:endParaRPr>
          </a:p>
        </p:txBody>
      </p:sp>
      <p:cxnSp>
        <p:nvCxnSpPr>
          <p:cNvPr id="7" name="直接连接符 6"/>
          <p:cNvCxnSpPr/>
          <p:nvPr/>
        </p:nvCxnSpPr>
        <p:spPr>
          <a:xfrm>
            <a:off x="1441094" y="4337914"/>
            <a:ext cx="592532" cy="0"/>
          </a:xfrm>
          <a:prstGeom prst="line">
            <a:avLst/>
          </a:prstGeom>
          <a:ln w="28575">
            <a:solidFill>
              <a:srgbClr val="1F4E79"/>
            </a:solidFill>
          </a:ln>
        </p:spPr>
        <p:style>
          <a:lnRef idx="1">
            <a:schemeClr val="accent1"/>
          </a:lnRef>
          <a:fillRef idx="0">
            <a:schemeClr val="accent1"/>
          </a:fillRef>
          <a:effectRef idx="0">
            <a:schemeClr val="accent1"/>
          </a:effectRef>
          <a:fontRef idx="minor">
            <a:schemeClr val="tx1"/>
          </a:fontRef>
        </p:style>
      </p:cxn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barn(inVertical)">
                                      <p:cBhvr>
                                        <p:cTn id="10" dur="500"/>
                                        <p:tgtEl>
                                          <p:spTgt spid="15"/>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barn(inVertical)">
                                      <p:cBhvr>
                                        <p:cTn id="13" dur="500"/>
                                        <p:tgtEl>
                                          <p:spTgt spid="16"/>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barn(inVertical)">
                                      <p:cBhvr>
                                        <p:cTn id="16" dur="500"/>
                                        <p:tgtEl>
                                          <p:spTgt spid="2"/>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barn(inVertical)">
                                      <p:cBhvr>
                                        <p:cTn id="19" dur="500"/>
                                        <p:tgtEl>
                                          <p:spTgt spid="5"/>
                                        </p:tgtEl>
                                      </p:cBhvr>
                                    </p:animEffect>
                                  </p:childTnLst>
                                </p:cTn>
                              </p:par>
                              <p:par>
                                <p:cTn id="20" presetID="16" presetClass="entr" presetSubtype="21"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5" grpId="0" animBg="1"/>
      <p:bldP spid="16" grpId="0" animBg="1"/>
      <p:bldP spid="2" grpId="0"/>
      <p:bldP spid="5"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矩形 2"/>
          <p:cNvSpPr/>
          <p:nvPr/>
        </p:nvSpPr>
        <p:spPr>
          <a:xfrm>
            <a:off x="9525" y="-36195"/>
            <a:ext cx="12182475" cy="68941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 name="矩形 6"/>
          <p:cNvSpPr/>
          <p:nvPr/>
        </p:nvSpPr>
        <p:spPr>
          <a:xfrm>
            <a:off x="635" y="2586990"/>
            <a:ext cx="12191365" cy="123761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80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10000+套</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精品</a:t>
            </a:r>
            <a:r>
              <a:rPr kumimoji="0" lang="en-US" altLang="zh-CN"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PPT</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模板</a:t>
            </a:r>
            <a:r>
              <a:rPr kumimoji="0" lang="zh-CN" altLang="en-US" sz="2780" b="1" i="0" u="none" strike="noStrike" kern="1200" cap="none" spc="200" normalizeH="0" baseline="0" noProof="1" dirty="0">
                <a:solidFill>
                  <a:srgbClr val="FFC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全部免费</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下载</a:t>
            </a:r>
            <a:endParaRPr kumimoji="0" lang="en-US" altLang="zh-CN"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endParaRPr>
          </a:p>
        </p:txBody>
      </p:sp>
      <p:pic>
        <p:nvPicPr>
          <p:cNvPr id="4" name="图片 3" descr="logo"/>
          <p:cNvPicPr>
            <a:picLocks noChangeAspect="1"/>
          </p:cNvPicPr>
          <p:nvPr/>
        </p:nvPicPr>
        <p:blipFill>
          <a:blip r:embed="rId1"/>
          <a:stretch>
            <a:fillRect/>
          </a:stretch>
        </p:blipFill>
        <p:spPr>
          <a:xfrm>
            <a:off x="4843145" y="1400175"/>
            <a:ext cx="2505075" cy="762000"/>
          </a:xfrm>
          <a:prstGeom prst="rect">
            <a:avLst/>
          </a:prstGeom>
        </p:spPr>
      </p:pic>
      <p:sp>
        <p:nvSpPr>
          <p:cNvPr id="5" name="文本框 4"/>
          <p:cNvSpPr txBox="1"/>
          <p:nvPr/>
        </p:nvSpPr>
        <p:spPr>
          <a:xfrm>
            <a:off x="4200525" y="4134485"/>
            <a:ext cx="3800475" cy="1076325"/>
          </a:xfrm>
          <a:prstGeom prst="rect">
            <a:avLst/>
          </a:prstGeom>
          <a:noFill/>
        </p:spPr>
        <p:txBody>
          <a:bodyPr wrap="square" rtlCol="0">
            <a:spAutoFit/>
          </a:bodyPr>
          <a:p>
            <a:pPr algn="ctr"/>
            <a:r>
              <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PPT</a:t>
            </a:r>
            <a:r>
              <a:rPr lang="zh-CN" altLang="en-US"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营</a:t>
            </a:r>
            <a:endParaRPr lang="zh-CN" altLang="en-US"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a:p>
            <a:pPr algn="ctr"/>
            <a:r>
              <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www.pptying.com</a:t>
            </a:r>
            <a:endPar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p:txBody>
      </p:sp>
    </p:spTree>
  </p:cSld>
  <p:clrMapOvr>
    <a:masterClrMapping/>
  </p:clrMapOvr>
  <p:transition spd="med" advClick="0" advTm="0">
    <p:push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370060" y="231845"/>
            <a:ext cx="2894330" cy="583565"/>
          </a:xfrm>
          <a:prstGeom prst="rect">
            <a:avLst/>
          </a:prstGeom>
        </p:spPr>
        <p:txBody>
          <a:bodyPr wrap="none">
            <a:spAutoFit/>
          </a:bodyPr>
          <a:lstStyle/>
          <a:p>
            <a:pPr algn="l"/>
            <a:r>
              <a:rPr lang="zh-CN" altLang="en-US" sz="3200" b="1" spc="-150" dirty="0">
                <a:solidFill>
                  <a:schemeClr val="accent5">
                    <a:lumMod val="50000"/>
                  </a:schemeClr>
                </a:solidFill>
                <a:cs typeface="+mn-ea"/>
                <a:sym typeface="+mn-lt"/>
              </a:rPr>
              <a:t>成本管理流程图</a:t>
            </a:r>
            <a:endParaRPr lang="zh-CN" altLang="en-US" sz="3200" b="1" spc="-150" dirty="0">
              <a:solidFill>
                <a:schemeClr val="accent5">
                  <a:lumMod val="50000"/>
                </a:schemeClr>
              </a:solidFill>
              <a:cs typeface="+mn-ea"/>
              <a:sym typeface="+mn-lt"/>
            </a:endParaRPr>
          </a:p>
        </p:txBody>
      </p:sp>
      <p:sp>
        <p:nvSpPr>
          <p:cNvPr id="1518595" name="Text Box 3"/>
          <p:cNvSpPr txBox="1">
            <a:spLocks noChangeArrowheads="1"/>
          </p:cNvSpPr>
          <p:nvPr/>
        </p:nvSpPr>
        <p:spPr bwMode="auto">
          <a:xfrm>
            <a:off x="4800600" y="990601"/>
            <a:ext cx="2667000" cy="476541"/>
          </a:xfrm>
          <a:prstGeom prst="rect">
            <a:avLst/>
          </a:prstGeom>
          <a:solidFill>
            <a:srgbClr val="1F4E79"/>
          </a:solidFill>
          <a:ln w="9525">
            <a:no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lnSpc>
                <a:spcPct val="140000"/>
              </a:lnSpc>
              <a:spcBef>
                <a:spcPct val="50000"/>
              </a:spcBef>
              <a:buFont typeface="Wingdings" panose="05000000000000000000" pitchFamily="2" charset="2"/>
              <a:buNone/>
            </a:pPr>
            <a:r>
              <a:rPr lang="zh-CN" altLang="en-US" sz="2000" b="1" dirty="0">
                <a:solidFill>
                  <a:schemeClr val="bg1"/>
                </a:solidFill>
                <a:cs typeface="+mn-ea"/>
                <a:sym typeface="+mn-lt"/>
              </a:rPr>
              <a:t>成本管理目标</a:t>
            </a:r>
            <a:endParaRPr lang="zh-CN" altLang="en-US" sz="2000" b="1" dirty="0">
              <a:solidFill>
                <a:schemeClr val="bg1"/>
              </a:solidFill>
              <a:cs typeface="+mn-ea"/>
              <a:sym typeface="+mn-lt"/>
            </a:endParaRPr>
          </a:p>
        </p:txBody>
      </p:sp>
      <p:sp>
        <p:nvSpPr>
          <p:cNvPr id="1518596" name="Text Box 4"/>
          <p:cNvSpPr txBox="1">
            <a:spLocks noChangeArrowheads="1"/>
          </p:cNvSpPr>
          <p:nvPr/>
        </p:nvSpPr>
        <p:spPr bwMode="auto">
          <a:xfrm>
            <a:off x="2046288" y="1831976"/>
            <a:ext cx="2297112" cy="476541"/>
          </a:xfrm>
          <a:prstGeom prst="rect">
            <a:avLst/>
          </a:prstGeom>
          <a:solidFill>
            <a:srgbClr val="1F4E79"/>
          </a:solidFill>
          <a:ln w="9525">
            <a:no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lnSpc>
                <a:spcPct val="140000"/>
              </a:lnSpc>
              <a:spcBef>
                <a:spcPct val="50000"/>
              </a:spcBef>
              <a:buClrTx/>
              <a:buSzTx/>
              <a:buFont typeface="Wingdings" panose="05000000000000000000" pitchFamily="2" charset="2"/>
              <a:buNone/>
            </a:pPr>
            <a:r>
              <a:rPr lang="zh-CN" altLang="en-US" sz="2000" b="1" dirty="0">
                <a:solidFill>
                  <a:schemeClr val="bg1"/>
                </a:solidFill>
                <a:cs typeface="+mn-ea"/>
                <a:sym typeface="+mn-lt"/>
              </a:rPr>
              <a:t>制定成本计划</a:t>
            </a:r>
            <a:endParaRPr lang="zh-CN" altLang="en-US" sz="2000" b="1" dirty="0">
              <a:solidFill>
                <a:schemeClr val="bg1"/>
              </a:solidFill>
              <a:cs typeface="+mn-ea"/>
              <a:sym typeface="+mn-lt"/>
            </a:endParaRPr>
          </a:p>
        </p:txBody>
      </p:sp>
      <p:sp>
        <p:nvSpPr>
          <p:cNvPr id="1518597" name="Text Box 5"/>
          <p:cNvSpPr txBox="1">
            <a:spLocks noChangeArrowheads="1"/>
          </p:cNvSpPr>
          <p:nvPr/>
        </p:nvSpPr>
        <p:spPr bwMode="auto">
          <a:xfrm>
            <a:off x="5029201" y="1831976"/>
            <a:ext cx="2297113" cy="476541"/>
          </a:xfrm>
          <a:prstGeom prst="rect">
            <a:avLst/>
          </a:prstGeom>
          <a:solidFill>
            <a:srgbClr val="1F4E79"/>
          </a:solidFill>
          <a:ln w="9525">
            <a:no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lnSpc>
                <a:spcPct val="140000"/>
              </a:lnSpc>
              <a:spcBef>
                <a:spcPct val="50000"/>
              </a:spcBef>
              <a:buClrTx/>
              <a:buSzTx/>
              <a:buFont typeface="Wingdings" panose="05000000000000000000" pitchFamily="2" charset="2"/>
              <a:buNone/>
            </a:pPr>
            <a:r>
              <a:rPr lang="zh-CN" altLang="en-US" sz="2000" b="1" dirty="0">
                <a:solidFill>
                  <a:schemeClr val="bg1"/>
                </a:solidFill>
                <a:cs typeface="+mn-ea"/>
                <a:sym typeface="+mn-lt"/>
              </a:rPr>
              <a:t>执行成本计划</a:t>
            </a:r>
            <a:endParaRPr lang="zh-CN" altLang="en-US" sz="2000" b="1" dirty="0">
              <a:solidFill>
                <a:schemeClr val="bg1"/>
              </a:solidFill>
              <a:cs typeface="+mn-ea"/>
              <a:sym typeface="+mn-lt"/>
            </a:endParaRPr>
          </a:p>
        </p:txBody>
      </p:sp>
      <p:sp>
        <p:nvSpPr>
          <p:cNvPr id="1518598" name="Text Box 6"/>
          <p:cNvSpPr txBox="1">
            <a:spLocks noChangeArrowheads="1"/>
          </p:cNvSpPr>
          <p:nvPr/>
        </p:nvSpPr>
        <p:spPr bwMode="auto">
          <a:xfrm>
            <a:off x="7989888" y="1831976"/>
            <a:ext cx="2297112" cy="476541"/>
          </a:xfrm>
          <a:prstGeom prst="rect">
            <a:avLst/>
          </a:prstGeom>
          <a:solidFill>
            <a:srgbClr val="1F4E79"/>
          </a:solidFill>
          <a:ln w="9525">
            <a:no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lnSpc>
                <a:spcPct val="140000"/>
              </a:lnSpc>
              <a:spcBef>
                <a:spcPct val="50000"/>
              </a:spcBef>
              <a:buClrTx/>
              <a:buSzTx/>
              <a:buFont typeface="Wingdings" panose="05000000000000000000" pitchFamily="2" charset="2"/>
              <a:buNone/>
            </a:pPr>
            <a:r>
              <a:rPr lang="zh-CN" altLang="en-US" sz="2000" b="1" dirty="0">
                <a:solidFill>
                  <a:schemeClr val="bg1"/>
                </a:solidFill>
                <a:cs typeface="+mn-ea"/>
                <a:sym typeface="+mn-lt"/>
              </a:rPr>
              <a:t>检查成本计划</a:t>
            </a:r>
            <a:endParaRPr lang="zh-CN" altLang="en-US" sz="2000" b="1" dirty="0">
              <a:solidFill>
                <a:schemeClr val="bg1"/>
              </a:solidFill>
              <a:cs typeface="+mn-ea"/>
              <a:sym typeface="+mn-lt"/>
            </a:endParaRPr>
          </a:p>
        </p:txBody>
      </p:sp>
      <p:sp>
        <p:nvSpPr>
          <p:cNvPr id="1518599" name="Text Box 7"/>
          <p:cNvSpPr txBox="1">
            <a:spLocks noChangeArrowheads="1"/>
          </p:cNvSpPr>
          <p:nvPr/>
        </p:nvSpPr>
        <p:spPr bwMode="auto">
          <a:xfrm>
            <a:off x="1757761" y="2822575"/>
            <a:ext cx="615553" cy="1219200"/>
          </a:xfrm>
          <a:prstGeom prst="rect">
            <a:avLst/>
          </a:prstGeom>
          <a:solidFill>
            <a:srgbClr val="1F4E79"/>
          </a:solidFill>
          <a:ln w="9525">
            <a:no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p>
            <a:pPr algn="ctr">
              <a:lnSpc>
                <a:spcPct val="140000"/>
              </a:lnSpc>
              <a:spcBef>
                <a:spcPct val="50000"/>
              </a:spcBef>
              <a:buFont typeface="Wingdings" panose="05000000000000000000" pitchFamily="2" charset="2"/>
              <a:buNone/>
            </a:pPr>
            <a:r>
              <a:rPr lang="zh-CN" altLang="en-US" sz="2000" b="1" dirty="0">
                <a:solidFill>
                  <a:schemeClr val="bg1"/>
                </a:solidFill>
                <a:cs typeface="+mn-ea"/>
                <a:sym typeface="+mn-lt"/>
              </a:rPr>
              <a:t>成本预测</a:t>
            </a:r>
            <a:endParaRPr lang="zh-CN" altLang="en-US" sz="2000">
              <a:solidFill>
                <a:schemeClr val="bg1"/>
              </a:solidFill>
              <a:cs typeface="+mn-ea"/>
              <a:sym typeface="+mn-lt"/>
            </a:endParaRPr>
          </a:p>
        </p:txBody>
      </p:sp>
      <p:sp>
        <p:nvSpPr>
          <p:cNvPr id="1518600" name="Text Box 8"/>
          <p:cNvSpPr txBox="1">
            <a:spLocks noChangeArrowheads="1"/>
          </p:cNvSpPr>
          <p:nvPr/>
        </p:nvSpPr>
        <p:spPr bwMode="auto">
          <a:xfrm>
            <a:off x="2902348" y="2822575"/>
            <a:ext cx="615553" cy="1219200"/>
          </a:xfrm>
          <a:prstGeom prst="rect">
            <a:avLst/>
          </a:prstGeom>
          <a:solidFill>
            <a:srgbClr val="1F4E79"/>
          </a:solidFill>
          <a:ln w="9525">
            <a:no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p>
            <a:pPr algn="ctr">
              <a:lnSpc>
                <a:spcPct val="140000"/>
              </a:lnSpc>
              <a:spcBef>
                <a:spcPct val="50000"/>
              </a:spcBef>
              <a:buFont typeface="Wingdings" panose="05000000000000000000" pitchFamily="2" charset="2"/>
              <a:buNone/>
            </a:pPr>
            <a:r>
              <a:rPr lang="zh-CN" altLang="en-US" sz="2000" b="1" dirty="0">
                <a:solidFill>
                  <a:schemeClr val="bg1"/>
                </a:solidFill>
                <a:cs typeface="+mn-ea"/>
                <a:sym typeface="+mn-lt"/>
              </a:rPr>
              <a:t>成本决策</a:t>
            </a:r>
            <a:endParaRPr lang="zh-CN" altLang="en-US" sz="2000" b="1" dirty="0">
              <a:solidFill>
                <a:schemeClr val="bg1"/>
              </a:solidFill>
              <a:cs typeface="+mn-ea"/>
              <a:sym typeface="+mn-lt"/>
            </a:endParaRPr>
          </a:p>
        </p:txBody>
      </p:sp>
      <p:sp>
        <p:nvSpPr>
          <p:cNvPr id="1518601" name="Text Box 9"/>
          <p:cNvSpPr txBox="1">
            <a:spLocks noChangeArrowheads="1"/>
          </p:cNvSpPr>
          <p:nvPr/>
        </p:nvSpPr>
        <p:spPr bwMode="auto">
          <a:xfrm>
            <a:off x="3880248" y="2822575"/>
            <a:ext cx="615553" cy="1219200"/>
          </a:xfrm>
          <a:prstGeom prst="rect">
            <a:avLst/>
          </a:prstGeom>
          <a:solidFill>
            <a:srgbClr val="1F4E79"/>
          </a:solidFill>
          <a:ln w="9525">
            <a:no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p>
            <a:pPr algn="ctr">
              <a:lnSpc>
                <a:spcPct val="140000"/>
              </a:lnSpc>
              <a:spcBef>
                <a:spcPct val="50000"/>
              </a:spcBef>
              <a:buClrTx/>
              <a:buSzTx/>
              <a:buFont typeface="Wingdings" panose="05000000000000000000" pitchFamily="2" charset="2"/>
              <a:buNone/>
            </a:pPr>
            <a:r>
              <a:rPr lang="zh-CN" altLang="en-US" sz="2000" b="1" dirty="0">
                <a:solidFill>
                  <a:schemeClr val="bg1"/>
                </a:solidFill>
                <a:cs typeface="+mn-ea"/>
                <a:sym typeface="+mn-lt"/>
              </a:rPr>
              <a:t>成本计划</a:t>
            </a:r>
            <a:endParaRPr lang="zh-CN" altLang="en-US" sz="2000" b="1" dirty="0">
              <a:solidFill>
                <a:schemeClr val="bg1"/>
              </a:solidFill>
              <a:cs typeface="+mn-ea"/>
              <a:sym typeface="+mn-lt"/>
            </a:endParaRPr>
          </a:p>
        </p:txBody>
      </p:sp>
      <p:sp>
        <p:nvSpPr>
          <p:cNvPr id="1518602" name="Text Box 10"/>
          <p:cNvSpPr txBox="1">
            <a:spLocks noChangeArrowheads="1"/>
          </p:cNvSpPr>
          <p:nvPr/>
        </p:nvSpPr>
        <p:spPr bwMode="auto">
          <a:xfrm>
            <a:off x="4959748" y="2822575"/>
            <a:ext cx="615553" cy="1219200"/>
          </a:xfrm>
          <a:prstGeom prst="rect">
            <a:avLst/>
          </a:prstGeom>
          <a:solidFill>
            <a:srgbClr val="1F4E79"/>
          </a:solidFill>
          <a:ln w="9525">
            <a:no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p>
            <a:pPr algn="ctr">
              <a:lnSpc>
                <a:spcPct val="140000"/>
              </a:lnSpc>
              <a:spcBef>
                <a:spcPct val="50000"/>
              </a:spcBef>
              <a:buClrTx/>
              <a:buSzTx/>
              <a:buFont typeface="Wingdings" panose="05000000000000000000" pitchFamily="2" charset="2"/>
              <a:buNone/>
            </a:pPr>
            <a:r>
              <a:rPr lang="zh-CN" altLang="en-US" sz="2000" b="1" dirty="0">
                <a:solidFill>
                  <a:schemeClr val="bg1"/>
                </a:solidFill>
                <a:cs typeface="+mn-ea"/>
                <a:sym typeface="+mn-lt"/>
              </a:rPr>
              <a:t>成本核算</a:t>
            </a:r>
            <a:endParaRPr lang="zh-CN" altLang="en-US" sz="2000" b="1" dirty="0">
              <a:solidFill>
                <a:schemeClr val="bg1"/>
              </a:solidFill>
              <a:cs typeface="+mn-ea"/>
              <a:sym typeface="+mn-lt"/>
            </a:endParaRPr>
          </a:p>
        </p:txBody>
      </p:sp>
      <p:sp>
        <p:nvSpPr>
          <p:cNvPr id="1518603" name="Text Box 11"/>
          <p:cNvSpPr txBox="1">
            <a:spLocks noChangeArrowheads="1"/>
          </p:cNvSpPr>
          <p:nvPr/>
        </p:nvSpPr>
        <p:spPr bwMode="auto">
          <a:xfrm>
            <a:off x="6634561" y="2822575"/>
            <a:ext cx="615553" cy="1219200"/>
          </a:xfrm>
          <a:prstGeom prst="rect">
            <a:avLst/>
          </a:prstGeom>
          <a:solidFill>
            <a:srgbClr val="1F4E79"/>
          </a:solidFill>
          <a:ln w="9525">
            <a:no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p>
            <a:pPr algn="ctr">
              <a:lnSpc>
                <a:spcPct val="140000"/>
              </a:lnSpc>
              <a:spcBef>
                <a:spcPct val="50000"/>
              </a:spcBef>
              <a:buClrTx/>
              <a:buSzTx/>
              <a:buFont typeface="Wingdings" panose="05000000000000000000" pitchFamily="2" charset="2"/>
              <a:buNone/>
            </a:pPr>
            <a:r>
              <a:rPr lang="zh-CN" altLang="en-US" sz="2000" b="1" dirty="0">
                <a:solidFill>
                  <a:schemeClr val="bg1"/>
                </a:solidFill>
                <a:cs typeface="+mn-ea"/>
                <a:sym typeface="+mn-lt"/>
              </a:rPr>
              <a:t>成本控制</a:t>
            </a:r>
            <a:endParaRPr lang="zh-CN" altLang="en-US" sz="2000" b="1" dirty="0">
              <a:solidFill>
                <a:schemeClr val="bg1"/>
              </a:solidFill>
              <a:cs typeface="+mn-ea"/>
              <a:sym typeface="+mn-lt"/>
            </a:endParaRPr>
          </a:p>
        </p:txBody>
      </p:sp>
      <p:sp>
        <p:nvSpPr>
          <p:cNvPr id="1518604" name="Text Box 12"/>
          <p:cNvSpPr txBox="1">
            <a:spLocks noChangeArrowheads="1"/>
          </p:cNvSpPr>
          <p:nvPr/>
        </p:nvSpPr>
        <p:spPr bwMode="auto">
          <a:xfrm>
            <a:off x="8071248" y="2822575"/>
            <a:ext cx="615553" cy="1219200"/>
          </a:xfrm>
          <a:prstGeom prst="rect">
            <a:avLst/>
          </a:prstGeom>
          <a:solidFill>
            <a:srgbClr val="1F4E79"/>
          </a:solidFill>
          <a:ln w="9525">
            <a:no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p>
            <a:pPr algn="ctr">
              <a:lnSpc>
                <a:spcPct val="140000"/>
              </a:lnSpc>
              <a:spcBef>
                <a:spcPct val="50000"/>
              </a:spcBef>
              <a:buClrTx/>
              <a:buSzTx/>
              <a:buFont typeface="Wingdings" panose="05000000000000000000" pitchFamily="2" charset="2"/>
              <a:buNone/>
            </a:pPr>
            <a:r>
              <a:rPr lang="zh-CN" altLang="en-US" sz="2000" b="1" dirty="0">
                <a:solidFill>
                  <a:schemeClr val="bg1"/>
                </a:solidFill>
                <a:cs typeface="+mn-ea"/>
                <a:sym typeface="+mn-lt"/>
              </a:rPr>
              <a:t>成本考核</a:t>
            </a:r>
            <a:endParaRPr lang="zh-CN" altLang="en-US" sz="2000" b="1" dirty="0">
              <a:solidFill>
                <a:schemeClr val="bg1"/>
              </a:solidFill>
              <a:cs typeface="+mn-ea"/>
              <a:sym typeface="+mn-lt"/>
            </a:endParaRPr>
          </a:p>
        </p:txBody>
      </p:sp>
      <p:sp>
        <p:nvSpPr>
          <p:cNvPr id="1518605" name="Text Box 13"/>
          <p:cNvSpPr txBox="1">
            <a:spLocks noChangeArrowheads="1"/>
          </p:cNvSpPr>
          <p:nvPr/>
        </p:nvSpPr>
        <p:spPr bwMode="auto">
          <a:xfrm>
            <a:off x="9682561" y="2822575"/>
            <a:ext cx="615553" cy="1219200"/>
          </a:xfrm>
          <a:prstGeom prst="rect">
            <a:avLst/>
          </a:prstGeom>
          <a:solidFill>
            <a:srgbClr val="1F4E79"/>
          </a:solidFill>
          <a:ln w="9525">
            <a:no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p>
            <a:pPr algn="ctr">
              <a:lnSpc>
                <a:spcPct val="140000"/>
              </a:lnSpc>
              <a:spcBef>
                <a:spcPct val="50000"/>
              </a:spcBef>
              <a:buFont typeface="Wingdings" panose="05000000000000000000" pitchFamily="2" charset="2"/>
              <a:buNone/>
            </a:pPr>
            <a:r>
              <a:rPr lang="zh-CN" altLang="en-US" sz="2000" b="1" dirty="0">
                <a:solidFill>
                  <a:schemeClr val="bg1"/>
                </a:solidFill>
                <a:cs typeface="+mn-ea"/>
                <a:sym typeface="+mn-lt"/>
              </a:rPr>
              <a:t>成本分析</a:t>
            </a:r>
            <a:endParaRPr lang="zh-CN" altLang="en-US" sz="2000">
              <a:solidFill>
                <a:schemeClr val="bg1"/>
              </a:solidFill>
              <a:cs typeface="+mn-ea"/>
              <a:sym typeface="+mn-lt"/>
            </a:endParaRPr>
          </a:p>
        </p:txBody>
      </p:sp>
      <p:sp>
        <p:nvSpPr>
          <p:cNvPr id="1518606" name="Text Box 14"/>
          <p:cNvSpPr txBox="1">
            <a:spLocks noChangeArrowheads="1"/>
          </p:cNvSpPr>
          <p:nvPr/>
        </p:nvSpPr>
        <p:spPr bwMode="auto">
          <a:xfrm>
            <a:off x="2209800" y="4346576"/>
            <a:ext cx="2057400" cy="476541"/>
          </a:xfrm>
          <a:prstGeom prst="rect">
            <a:avLst/>
          </a:prstGeom>
          <a:solidFill>
            <a:srgbClr val="1F4E79"/>
          </a:solidFill>
          <a:ln w="9525">
            <a:no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lnSpc>
                <a:spcPct val="140000"/>
              </a:lnSpc>
              <a:spcBef>
                <a:spcPct val="50000"/>
              </a:spcBef>
              <a:buFont typeface="Wingdings" panose="05000000000000000000" pitchFamily="2" charset="2"/>
              <a:buNone/>
            </a:pPr>
            <a:r>
              <a:rPr lang="zh-CN" altLang="en-US" sz="2000" b="1" dirty="0">
                <a:solidFill>
                  <a:schemeClr val="bg1"/>
                </a:solidFill>
                <a:cs typeface="+mn-ea"/>
                <a:sym typeface="+mn-lt"/>
              </a:rPr>
              <a:t>成本事前控制</a:t>
            </a:r>
            <a:endParaRPr lang="zh-CN" altLang="en-US" sz="2400">
              <a:solidFill>
                <a:schemeClr val="bg1"/>
              </a:solidFill>
              <a:cs typeface="+mn-ea"/>
              <a:sym typeface="+mn-lt"/>
            </a:endParaRPr>
          </a:p>
        </p:txBody>
      </p:sp>
      <p:sp>
        <p:nvSpPr>
          <p:cNvPr id="1518607" name="Text Box 15"/>
          <p:cNvSpPr txBox="1">
            <a:spLocks noChangeArrowheads="1"/>
          </p:cNvSpPr>
          <p:nvPr/>
        </p:nvSpPr>
        <p:spPr bwMode="auto">
          <a:xfrm>
            <a:off x="5181600" y="4343401"/>
            <a:ext cx="2057400" cy="476541"/>
          </a:xfrm>
          <a:prstGeom prst="rect">
            <a:avLst/>
          </a:prstGeom>
          <a:solidFill>
            <a:srgbClr val="1F4E79"/>
          </a:solidFill>
          <a:ln w="9525">
            <a:no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lnSpc>
                <a:spcPct val="140000"/>
              </a:lnSpc>
              <a:spcBef>
                <a:spcPct val="50000"/>
              </a:spcBef>
              <a:buFont typeface="Wingdings" panose="05000000000000000000" pitchFamily="2" charset="2"/>
              <a:buNone/>
            </a:pPr>
            <a:r>
              <a:rPr lang="zh-CN" altLang="en-US" sz="2000" b="1" dirty="0">
                <a:solidFill>
                  <a:schemeClr val="bg1"/>
                </a:solidFill>
                <a:cs typeface="+mn-ea"/>
                <a:sym typeface="+mn-lt"/>
              </a:rPr>
              <a:t>成本事中控制</a:t>
            </a:r>
            <a:endParaRPr lang="zh-CN" altLang="en-US" sz="2400">
              <a:solidFill>
                <a:schemeClr val="bg1"/>
              </a:solidFill>
              <a:cs typeface="+mn-ea"/>
              <a:sym typeface="+mn-lt"/>
            </a:endParaRPr>
          </a:p>
        </p:txBody>
      </p:sp>
      <p:sp>
        <p:nvSpPr>
          <p:cNvPr id="1518608" name="Text Box 16"/>
          <p:cNvSpPr txBox="1">
            <a:spLocks noChangeArrowheads="1"/>
          </p:cNvSpPr>
          <p:nvPr/>
        </p:nvSpPr>
        <p:spPr bwMode="auto">
          <a:xfrm>
            <a:off x="8305800" y="4346576"/>
            <a:ext cx="2057400" cy="476541"/>
          </a:xfrm>
          <a:prstGeom prst="rect">
            <a:avLst/>
          </a:prstGeom>
          <a:solidFill>
            <a:srgbClr val="1F4E79"/>
          </a:solidFill>
          <a:ln w="9525">
            <a:no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lnSpc>
                <a:spcPct val="140000"/>
              </a:lnSpc>
              <a:spcBef>
                <a:spcPct val="50000"/>
              </a:spcBef>
              <a:buClrTx/>
              <a:buSzTx/>
              <a:buFont typeface="Wingdings" panose="05000000000000000000" pitchFamily="2" charset="2"/>
              <a:buNone/>
            </a:pPr>
            <a:r>
              <a:rPr lang="zh-CN" altLang="en-US" sz="2000" b="1" dirty="0">
                <a:solidFill>
                  <a:schemeClr val="bg1"/>
                </a:solidFill>
                <a:cs typeface="+mn-ea"/>
                <a:sym typeface="+mn-lt"/>
              </a:rPr>
              <a:t>成本事后控制</a:t>
            </a:r>
            <a:endParaRPr lang="zh-CN" altLang="en-US" sz="2000" b="1" dirty="0">
              <a:solidFill>
                <a:schemeClr val="bg1"/>
              </a:solidFill>
              <a:cs typeface="+mn-ea"/>
              <a:sym typeface="+mn-lt"/>
            </a:endParaRPr>
          </a:p>
        </p:txBody>
      </p:sp>
      <p:sp>
        <p:nvSpPr>
          <p:cNvPr id="1518609" name="Text Box 17"/>
          <p:cNvSpPr txBox="1">
            <a:spLocks noChangeArrowheads="1"/>
          </p:cNvSpPr>
          <p:nvPr/>
        </p:nvSpPr>
        <p:spPr bwMode="auto">
          <a:xfrm>
            <a:off x="4953000" y="5413376"/>
            <a:ext cx="2057400" cy="476541"/>
          </a:xfrm>
          <a:prstGeom prst="rect">
            <a:avLst/>
          </a:prstGeom>
          <a:solidFill>
            <a:srgbClr val="1F4E79"/>
          </a:solidFill>
          <a:ln w="9525">
            <a:no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lnSpc>
                <a:spcPct val="140000"/>
              </a:lnSpc>
              <a:spcBef>
                <a:spcPct val="50000"/>
              </a:spcBef>
              <a:buClrTx/>
              <a:buSzTx/>
              <a:buFont typeface="Wingdings" panose="05000000000000000000" pitchFamily="2" charset="2"/>
              <a:buNone/>
            </a:pPr>
            <a:r>
              <a:rPr lang="zh-CN" altLang="en-US" sz="2000" b="1" dirty="0">
                <a:solidFill>
                  <a:schemeClr val="bg1"/>
                </a:solidFill>
                <a:cs typeface="+mn-ea"/>
                <a:sym typeface="+mn-lt"/>
              </a:rPr>
              <a:t>成本报告</a:t>
            </a:r>
            <a:endParaRPr lang="zh-CN" altLang="en-US" sz="2000" b="1" dirty="0">
              <a:solidFill>
                <a:schemeClr val="bg1"/>
              </a:solidFill>
              <a:cs typeface="+mn-ea"/>
              <a:sym typeface="+mn-lt"/>
            </a:endParaRPr>
          </a:p>
        </p:txBody>
      </p:sp>
      <p:sp>
        <p:nvSpPr>
          <p:cNvPr id="1518610" name="Line 18"/>
          <p:cNvSpPr>
            <a:spLocks noChangeShapeType="1"/>
          </p:cNvSpPr>
          <p:nvPr/>
        </p:nvSpPr>
        <p:spPr bwMode="auto">
          <a:xfrm>
            <a:off x="6096000" y="1603375"/>
            <a:ext cx="0" cy="228600"/>
          </a:xfrm>
          <a:prstGeom prst="line">
            <a:avLst/>
          </a:prstGeom>
          <a:solidFill>
            <a:srgbClr val="1F4E79"/>
          </a:solidFill>
          <a:ln w="9525">
            <a:solidFill>
              <a:schemeClr val="accent1"/>
            </a:solidFill>
            <a:roun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cs typeface="+mn-ea"/>
              <a:sym typeface="+mn-lt"/>
            </a:endParaRPr>
          </a:p>
        </p:txBody>
      </p:sp>
      <p:sp>
        <p:nvSpPr>
          <p:cNvPr id="1518611" name="Line 19"/>
          <p:cNvSpPr>
            <a:spLocks noChangeShapeType="1"/>
          </p:cNvSpPr>
          <p:nvPr/>
        </p:nvSpPr>
        <p:spPr bwMode="auto">
          <a:xfrm>
            <a:off x="2895600" y="1679575"/>
            <a:ext cx="6324600" cy="0"/>
          </a:xfrm>
          <a:prstGeom prst="line">
            <a:avLst/>
          </a:prstGeom>
          <a:solidFill>
            <a:srgbClr val="1F4E79"/>
          </a:solidFill>
          <a:ln w="9525">
            <a:solidFill>
              <a:schemeClr val="accent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cs typeface="+mn-ea"/>
              <a:sym typeface="+mn-lt"/>
            </a:endParaRPr>
          </a:p>
        </p:txBody>
      </p:sp>
      <p:sp>
        <p:nvSpPr>
          <p:cNvPr id="1518612" name="Line 20"/>
          <p:cNvSpPr>
            <a:spLocks noChangeShapeType="1"/>
          </p:cNvSpPr>
          <p:nvPr/>
        </p:nvSpPr>
        <p:spPr bwMode="auto">
          <a:xfrm>
            <a:off x="2895600" y="1679575"/>
            <a:ext cx="0" cy="228600"/>
          </a:xfrm>
          <a:prstGeom prst="line">
            <a:avLst/>
          </a:prstGeom>
          <a:solidFill>
            <a:srgbClr val="1F4E79"/>
          </a:solidFill>
          <a:ln w="9525">
            <a:solidFill>
              <a:schemeClr val="accent1"/>
            </a:solidFill>
            <a:roun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cs typeface="+mn-ea"/>
              <a:sym typeface="+mn-lt"/>
            </a:endParaRPr>
          </a:p>
        </p:txBody>
      </p:sp>
      <p:sp>
        <p:nvSpPr>
          <p:cNvPr id="1518613" name="Line 21"/>
          <p:cNvSpPr>
            <a:spLocks noChangeShapeType="1"/>
          </p:cNvSpPr>
          <p:nvPr/>
        </p:nvSpPr>
        <p:spPr bwMode="auto">
          <a:xfrm>
            <a:off x="9220200" y="1679575"/>
            <a:ext cx="0" cy="228600"/>
          </a:xfrm>
          <a:prstGeom prst="line">
            <a:avLst/>
          </a:prstGeom>
          <a:solidFill>
            <a:srgbClr val="1F4E79"/>
          </a:solidFill>
          <a:ln w="9525">
            <a:solidFill>
              <a:schemeClr val="accent1"/>
            </a:solidFill>
            <a:roun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cs typeface="+mn-ea"/>
              <a:sym typeface="+mn-lt"/>
            </a:endParaRPr>
          </a:p>
        </p:txBody>
      </p:sp>
      <p:sp>
        <p:nvSpPr>
          <p:cNvPr id="1518614" name="Line 22"/>
          <p:cNvSpPr>
            <a:spLocks noChangeShapeType="1"/>
          </p:cNvSpPr>
          <p:nvPr/>
        </p:nvSpPr>
        <p:spPr bwMode="auto">
          <a:xfrm>
            <a:off x="3200400" y="2438401"/>
            <a:ext cx="0" cy="384175"/>
          </a:xfrm>
          <a:prstGeom prst="line">
            <a:avLst/>
          </a:prstGeom>
          <a:solidFill>
            <a:srgbClr val="1F4E79"/>
          </a:solidFill>
          <a:ln w="9525">
            <a:solidFill>
              <a:schemeClr val="accent1"/>
            </a:solidFill>
            <a:roun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cs typeface="+mn-ea"/>
              <a:sym typeface="+mn-lt"/>
            </a:endParaRPr>
          </a:p>
        </p:txBody>
      </p:sp>
      <p:sp>
        <p:nvSpPr>
          <p:cNvPr id="1518615" name="Line 23"/>
          <p:cNvSpPr>
            <a:spLocks noChangeShapeType="1"/>
          </p:cNvSpPr>
          <p:nvPr/>
        </p:nvSpPr>
        <p:spPr bwMode="auto">
          <a:xfrm>
            <a:off x="2057400" y="2593975"/>
            <a:ext cx="2133600" cy="0"/>
          </a:xfrm>
          <a:prstGeom prst="line">
            <a:avLst/>
          </a:prstGeom>
          <a:solidFill>
            <a:srgbClr val="1F4E79"/>
          </a:solidFill>
          <a:ln w="9525">
            <a:solidFill>
              <a:schemeClr val="accent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cs typeface="+mn-ea"/>
              <a:sym typeface="+mn-lt"/>
            </a:endParaRPr>
          </a:p>
        </p:txBody>
      </p:sp>
      <p:sp>
        <p:nvSpPr>
          <p:cNvPr id="1518616" name="Line 24"/>
          <p:cNvSpPr>
            <a:spLocks noChangeShapeType="1"/>
          </p:cNvSpPr>
          <p:nvPr/>
        </p:nvSpPr>
        <p:spPr bwMode="auto">
          <a:xfrm>
            <a:off x="2057400" y="2593975"/>
            <a:ext cx="0" cy="228600"/>
          </a:xfrm>
          <a:prstGeom prst="line">
            <a:avLst/>
          </a:prstGeom>
          <a:solidFill>
            <a:srgbClr val="1F4E79"/>
          </a:solidFill>
          <a:ln w="9525">
            <a:solidFill>
              <a:schemeClr val="accent1"/>
            </a:solidFill>
            <a:roun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cs typeface="+mn-ea"/>
              <a:sym typeface="+mn-lt"/>
            </a:endParaRPr>
          </a:p>
        </p:txBody>
      </p:sp>
      <p:sp>
        <p:nvSpPr>
          <p:cNvPr id="1518617" name="Line 25"/>
          <p:cNvSpPr>
            <a:spLocks noChangeShapeType="1"/>
          </p:cNvSpPr>
          <p:nvPr/>
        </p:nvSpPr>
        <p:spPr bwMode="auto">
          <a:xfrm>
            <a:off x="4191000" y="2593975"/>
            <a:ext cx="0" cy="228600"/>
          </a:xfrm>
          <a:prstGeom prst="line">
            <a:avLst/>
          </a:prstGeom>
          <a:solidFill>
            <a:srgbClr val="1F4E79"/>
          </a:solidFill>
          <a:ln w="9525">
            <a:solidFill>
              <a:schemeClr val="accent1"/>
            </a:solidFill>
            <a:roun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cs typeface="+mn-ea"/>
              <a:sym typeface="+mn-lt"/>
            </a:endParaRPr>
          </a:p>
        </p:txBody>
      </p:sp>
      <p:sp>
        <p:nvSpPr>
          <p:cNvPr id="1518618" name="Line 26"/>
          <p:cNvSpPr>
            <a:spLocks noChangeShapeType="1"/>
          </p:cNvSpPr>
          <p:nvPr/>
        </p:nvSpPr>
        <p:spPr bwMode="auto">
          <a:xfrm>
            <a:off x="5257800" y="2590800"/>
            <a:ext cx="1676400" cy="0"/>
          </a:xfrm>
          <a:prstGeom prst="line">
            <a:avLst/>
          </a:prstGeom>
          <a:solidFill>
            <a:srgbClr val="1F4E79"/>
          </a:solidFill>
          <a:ln w="9525">
            <a:solidFill>
              <a:schemeClr val="accent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cs typeface="+mn-ea"/>
              <a:sym typeface="+mn-lt"/>
            </a:endParaRPr>
          </a:p>
        </p:txBody>
      </p:sp>
      <p:sp>
        <p:nvSpPr>
          <p:cNvPr id="1518619" name="Line 27"/>
          <p:cNvSpPr>
            <a:spLocks noChangeShapeType="1"/>
          </p:cNvSpPr>
          <p:nvPr/>
        </p:nvSpPr>
        <p:spPr bwMode="auto">
          <a:xfrm>
            <a:off x="5257800" y="2593975"/>
            <a:ext cx="0" cy="228600"/>
          </a:xfrm>
          <a:prstGeom prst="line">
            <a:avLst/>
          </a:prstGeom>
          <a:solidFill>
            <a:srgbClr val="1F4E79"/>
          </a:solidFill>
          <a:ln w="9525">
            <a:solidFill>
              <a:schemeClr val="accent1"/>
            </a:solidFill>
            <a:roun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cs typeface="+mn-ea"/>
              <a:sym typeface="+mn-lt"/>
            </a:endParaRPr>
          </a:p>
        </p:txBody>
      </p:sp>
      <p:sp>
        <p:nvSpPr>
          <p:cNvPr id="1518620" name="Line 28"/>
          <p:cNvSpPr>
            <a:spLocks noChangeShapeType="1"/>
          </p:cNvSpPr>
          <p:nvPr/>
        </p:nvSpPr>
        <p:spPr bwMode="auto">
          <a:xfrm>
            <a:off x="6945313" y="2593975"/>
            <a:ext cx="0" cy="228600"/>
          </a:xfrm>
          <a:prstGeom prst="line">
            <a:avLst/>
          </a:prstGeom>
          <a:solidFill>
            <a:srgbClr val="1F4E79"/>
          </a:solidFill>
          <a:ln w="9525">
            <a:solidFill>
              <a:schemeClr val="accent1"/>
            </a:solidFill>
            <a:roun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cs typeface="+mn-ea"/>
              <a:sym typeface="+mn-lt"/>
            </a:endParaRPr>
          </a:p>
        </p:txBody>
      </p:sp>
      <p:sp>
        <p:nvSpPr>
          <p:cNvPr id="1518621" name="Line 29"/>
          <p:cNvSpPr>
            <a:spLocks noChangeShapeType="1"/>
          </p:cNvSpPr>
          <p:nvPr/>
        </p:nvSpPr>
        <p:spPr bwMode="auto">
          <a:xfrm>
            <a:off x="8382000" y="2593975"/>
            <a:ext cx="1600200" cy="0"/>
          </a:xfrm>
          <a:prstGeom prst="line">
            <a:avLst/>
          </a:prstGeom>
          <a:solidFill>
            <a:srgbClr val="1F4E79"/>
          </a:solidFill>
          <a:ln w="9525">
            <a:solidFill>
              <a:schemeClr val="accent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cs typeface="+mn-ea"/>
              <a:sym typeface="+mn-lt"/>
            </a:endParaRPr>
          </a:p>
        </p:txBody>
      </p:sp>
      <p:sp>
        <p:nvSpPr>
          <p:cNvPr id="1518622" name="Line 30"/>
          <p:cNvSpPr>
            <a:spLocks noChangeShapeType="1"/>
          </p:cNvSpPr>
          <p:nvPr/>
        </p:nvSpPr>
        <p:spPr bwMode="auto">
          <a:xfrm>
            <a:off x="8382000" y="2593975"/>
            <a:ext cx="0" cy="228600"/>
          </a:xfrm>
          <a:prstGeom prst="line">
            <a:avLst/>
          </a:prstGeom>
          <a:solidFill>
            <a:srgbClr val="1F4E79"/>
          </a:solidFill>
          <a:ln w="9525">
            <a:solidFill>
              <a:schemeClr val="accent1"/>
            </a:solidFill>
            <a:roun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cs typeface="+mn-ea"/>
              <a:sym typeface="+mn-lt"/>
            </a:endParaRPr>
          </a:p>
        </p:txBody>
      </p:sp>
      <p:sp>
        <p:nvSpPr>
          <p:cNvPr id="1518623" name="Line 31"/>
          <p:cNvSpPr>
            <a:spLocks noChangeShapeType="1"/>
          </p:cNvSpPr>
          <p:nvPr/>
        </p:nvSpPr>
        <p:spPr bwMode="auto">
          <a:xfrm>
            <a:off x="9982200" y="2593975"/>
            <a:ext cx="0" cy="228600"/>
          </a:xfrm>
          <a:prstGeom prst="line">
            <a:avLst/>
          </a:prstGeom>
          <a:solidFill>
            <a:srgbClr val="1F4E79"/>
          </a:solidFill>
          <a:ln w="9525">
            <a:solidFill>
              <a:schemeClr val="accent1"/>
            </a:solidFill>
            <a:roun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cs typeface="+mn-ea"/>
              <a:sym typeface="+mn-lt"/>
            </a:endParaRPr>
          </a:p>
        </p:txBody>
      </p:sp>
      <p:sp>
        <p:nvSpPr>
          <p:cNvPr id="1518624" name="Line 32"/>
          <p:cNvSpPr>
            <a:spLocks noChangeShapeType="1"/>
          </p:cNvSpPr>
          <p:nvPr/>
        </p:nvSpPr>
        <p:spPr bwMode="auto">
          <a:xfrm>
            <a:off x="2057400" y="4194175"/>
            <a:ext cx="2133600" cy="0"/>
          </a:xfrm>
          <a:prstGeom prst="line">
            <a:avLst/>
          </a:prstGeom>
          <a:solidFill>
            <a:srgbClr val="1F4E79"/>
          </a:solidFill>
          <a:ln w="9525">
            <a:solidFill>
              <a:schemeClr val="accent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cs typeface="+mn-ea"/>
              <a:sym typeface="+mn-lt"/>
            </a:endParaRPr>
          </a:p>
        </p:txBody>
      </p:sp>
      <p:sp>
        <p:nvSpPr>
          <p:cNvPr id="1518625" name="Line 33"/>
          <p:cNvSpPr>
            <a:spLocks noChangeShapeType="1"/>
          </p:cNvSpPr>
          <p:nvPr/>
        </p:nvSpPr>
        <p:spPr bwMode="auto">
          <a:xfrm>
            <a:off x="2057400" y="4041775"/>
            <a:ext cx="0" cy="152400"/>
          </a:xfrm>
          <a:prstGeom prst="line">
            <a:avLst/>
          </a:prstGeom>
          <a:solidFill>
            <a:srgbClr val="1F4E79"/>
          </a:solidFill>
          <a:ln w="9525">
            <a:solidFill>
              <a:schemeClr val="accent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cs typeface="+mn-ea"/>
              <a:sym typeface="+mn-lt"/>
            </a:endParaRPr>
          </a:p>
        </p:txBody>
      </p:sp>
      <p:sp>
        <p:nvSpPr>
          <p:cNvPr id="1518626" name="Line 34"/>
          <p:cNvSpPr>
            <a:spLocks noChangeShapeType="1"/>
          </p:cNvSpPr>
          <p:nvPr/>
        </p:nvSpPr>
        <p:spPr bwMode="auto">
          <a:xfrm>
            <a:off x="4191000" y="4041775"/>
            <a:ext cx="0" cy="152400"/>
          </a:xfrm>
          <a:prstGeom prst="line">
            <a:avLst/>
          </a:prstGeom>
          <a:solidFill>
            <a:srgbClr val="1F4E79"/>
          </a:solidFill>
          <a:ln w="9525">
            <a:solidFill>
              <a:schemeClr val="accent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cs typeface="+mn-ea"/>
              <a:sym typeface="+mn-lt"/>
            </a:endParaRPr>
          </a:p>
        </p:txBody>
      </p:sp>
      <p:sp>
        <p:nvSpPr>
          <p:cNvPr id="1518627" name="Line 35"/>
          <p:cNvSpPr>
            <a:spLocks noChangeShapeType="1"/>
          </p:cNvSpPr>
          <p:nvPr/>
        </p:nvSpPr>
        <p:spPr bwMode="auto">
          <a:xfrm>
            <a:off x="3200400" y="4041775"/>
            <a:ext cx="0" cy="304800"/>
          </a:xfrm>
          <a:prstGeom prst="line">
            <a:avLst/>
          </a:prstGeom>
          <a:solidFill>
            <a:srgbClr val="1F4E79"/>
          </a:solidFill>
          <a:ln w="9525">
            <a:solidFill>
              <a:schemeClr val="accent1"/>
            </a:solidFill>
            <a:roun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cs typeface="+mn-ea"/>
              <a:sym typeface="+mn-lt"/>
            </a:endParaRPr>
          </a:p>
        </p:txBody>
      </p:sp>
      <p:sp>
        <p:nvSpPr>
          <p:cNvPr id="1518628" name="Line 36"/>
          <p:cNvSpPr>
            <a:spLocks noChangeShapeType="1"/>
          </p:cNvSpPr>
          <p:nvPr/>
        </p:nvSpPr>
        <p:spPr bwMode="auto">
          <a:xfrm>
            <a:off x="5334000" y="4191000"/>
            <a:ext cx="1676400" cy="0"/>
          </a:xfrm>
          <a:prstGeom prst="line">
            <a:avLst/>
          </a:prstGeom>
          <a:solidFill>
            <a:srgbClr val="1F4E79"/>
          </a:solidFill>
          <a:ln w="9525">
            <a:solidFill>
              <a:schemeClr val="accent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cs typeface="+mn-ea"/>
              <a:sym typeface="+mn-lt"/>
            </a:endParaRPr>
          </a:p>
        </p:txBody>
      </p:sp>
      <p:sp>
        <p:nvSpPr>
          <p:cNvPr id="1518629" name="Line 37"/>
          <p:cNvSpPr>
            <a:spLocks noChangeShapeType="1"/>
          </p:cNvSpPr>
          <p:nvPr/>
        </p:nvSpPr>
        <p:spPr bwMode="auto">
          <a:xfrm>
            <a:off x="5334000" y="4041775"/>
            <a:ext cx="0" cy="152400"/>
          </a:xfrm>
          <a:prstGeom prst="line">
            <a:avLst/>
          </a:prstGeom>
          <a:solidFill>
            <a:srgbClr val="1F4E79"/>
          </a:solidFill>
          <a:ln w="9525">
            <a:solidFill>
              <a:schemeClr val="accent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cs typeface="+mn-ea"/>
              <a:sym typeface="+mn-lt"/>
            </a:endParaRPr>
          </a:p>
        </p:txBody>
      </p:sp>
      <p:sp>
        <p:nvSpPr>
          <p:cNvPr id="1518630" name="Line 38"/>
          <p:cNvSpPr>
            <a:spLocks noChangeShapeType="1"/>
          </p:cNvSpPr>
          <p:nvPr/>
        </p:nvSpPr>
        <p:spPr bwMode="auto">
          <a:xfrm>
            <a:off x="7021513" y="4041775"/>
            <a:ext cx="0" cy="152400"/>
          </a:xfrm>
          <a:prstGeom prst="line">
            <a:avLst/>
          </a:prstGeom>
          <a:solidFill>
            <a:srgbClr val="1F4E79"/>
          </a:solidFill>
          <a:ln w="9525">
            <a:solidFill>
              <a:schemeClr val="accent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cs typeface="+mn-ea"/>
              <a:sym typeface="+mn-lt"/>
            </a:endParaRPr>
          </a:p>
        </p:txBody>
      </p:sp>
      <p:sp>
        <p:nvSpPr>
          <p:cNvPr id="1518631" name="Line 39"/>
          <p:cNvSpPr>
            <a:spLocks noChangeShapeType="1"/>
          </p:cNvSpPr>
          <p:nvPr/>
        </p:nvSpPr>
        <p:spPr bwMode="auto">
          <a:xfrm>
            <a:off x="6172200" y="4191001"/>
            <a:ext cx="0" cy="155575"/>
          </a:xfrm>
          <a:prstGeom prst="line">
            <a:avLst/>
          </a:prstGeom>
          <a:solidFill>
            <a:srgbClr val="1F4E79"/>
          </a:solidFill>
          <a:ln w="9525">
            <a:solidFill>
              <a:schemeClr val="accent1"/>
            </a:solidFill>
            <a:roun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cs typeface="+mn-ea"/>
              <a:sym typeface="+mn-lt"/>
            </a:endParaRPr>
          </a:p>
        </p:txBody>
      </p:sp>
      <p:sp>
        <p:nvSpPr>
          <p:cNvPr id="1518632" name="Line 40"/>
          <p:cNvSpPr>
            <a:spLocks noChangeShapeType="1"/>
          </p:cNvSpPr>
          <p:nvPr/>
        </p:nvSpPr>
        <p:spPr bwMode="auto">
          <a:xfrm>
            <a:off x="9144000" y="2441575"/>
            <a:ext cx="0" cy="152400"/>
          </a:xfrm>
          <a:prstGeom prst="line">
            <a:avLst/>
          </a:prstGeom>
          <a:solidFill>
            <a:srgbClr val="1F4E79"/>
          </a:solidFill>
          <a:ln w="9525">
            <a:solidFill>
              <a:schemeClr val="accent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cs typeface="+mn-ea"/>
              <a:sym typeface="+mn-lt"/>
            </a:endParaRPr>
          </a:p>
        </p:txBody>
      </p:sp>
      <p:sp>
        <p:nvSpPr>
          <p:cNvPr id="1518633" name="Line 41"/>
          <p:cNvSpPr>
            <a:spLocks noChangeShapeType="1"/>
          </p:cNvSpPr>
          <p:nvPr/>
        </p:nvSpPr>
        <p:spPr bwMode="auto">
          <a:xfrm>
            <a:off x="8382000" y="4194175"/>
            <a:ext cx="1676400" cy="0"/>
          </a:xfrm>
          <a:prstGeom prst="line">
            <a:avLst/>
          </a:prstGeom>
          <a:solidFill>
            <a:srgbClr val="1F4E79"/>
          </a:solidFill>
          <a:ln w="9525">
            <a:solidFill>
              <a:schemeClr val="accent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cs typeface="+mn-ea"/>
              <a:sym typeface="+mn-lt"/>
            </a:endParaRPr>
          </a:p>
        </p:txBody>
      </p:sp>
      <p:sp>
        <p:nvSpPr>
          <p:cNvPr id="1518634" name="Line 42"/>
          <p:cNvSpPr>
            <a:spLocks noChangeShapeType="1"/>
          </p:cNvSpPr>
          <p:nvPr/>
        </p:nvSpPr>
        <p:spPr bwMode="auto">
          <a:xfrm>
            <a:off x="8382000" y="4041775"/>
            <a:ext cx="0" cy="152400"/>
          </a:xfrm>
          <a:prstGeom prst="line">
            <a:avLst/>
          </a:prstGeom>
          <a:solidFill>
            <a:srgbClr val="1F4E79"/>
          </a:solidFill>
          <a:ln w="9525">
            <a:solidFill>
              <a:schemeClr val="accent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cs typeface="+mn-ea"/>
              <a:sym typeface="+mn-lt"/>
            </a:endParaRPr>
          </a:p>
        </p:txBody>
      </p:sp>
      <p:sp>
        <p:nvSpPr>
          <p:cNvPr id="1518635" name="Line 43"/>
          <p:cNvSpPr>
            <a:spLocks noChangeShapeType="1"/>
          </p:cNvSpPr>
          <p:nvPr/>
        </p:nvSpPr>
        <p:spPr bwMode="auto">
          <a:xfrm>
            <a:off x="10058400" y="4041775"/>
            <a:ext cx="0" cy="152400"/>
          </a:xfrm>
          <a:prstGeom prst="line">
            <a:avLst/>
          </a:prstGeom>
          <a:solidFill>
            <a:srgbClr val="1F4E79"/>
          </a:solidFill>
          <a:ln w="9525">
            <a:solidFill>
              <a:schemeClr val="accent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cs typeface="+mn-ea"/>
              <a:sym typeface="+mn-lt"/>
            </a:endParaRPr>
          </a:p>
        </p:txBody>
      </p:sp>
      <p:sp>
        <p:nvSpPr>
          <p:cNvPr id="1518636" name="Line 44"/>
          <p:cNvSpPr>
            <a:spLocks noChangeShapeType="1"/>
          </p:cNvSpPr>
          <p:nvPr/>
        </p:nvSpPr>
        <p:spPr bwMode="auto">
          <a:xfrm flipH="1">
            <a:off x="9296400" y="4194175"/>
            <a:ext cx="0" cy="152400"/>
          </a:xfrm>
          <a:prstGeom prst="line">
            <a:avLst/>
          </a:prstGeom>
          <a:solidFill>
            <a:srgbClr val="1F4E79"/>
          </a:solidFill>
          <a:ln w="9525">
            <a:solidFill>
              <a:schemeClr val="accent1"/>
            </a:solidFill>
            <a:roun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cs typeface="+mn-ea"/>
              <a:sym typeface="+mn-lt"/>
            </a:endParaRPr>
          </a:p>
        </p:txBody>
      </p:sp>
      <p:sp>
        <p:nvSpPr>
          <p:cNvPr id="1518637" name="Line 45"/>
          <p:cNvSpPr>
            <a:spLocks noChangeShapeType="1"/>
          </p:cNvSpPr>
          <p:nvPr/>
        </p:nvSpPr>
        <p:spPr bwMode="auto">
          <a:xfrm>
            <a:off x="3200400" y="5108575"/>
            <a:ext cx="2971800" cy="0"/>
          </a:xfrm>
          <a:prstGeom prst="line">
            <a:avLst/>
          </a:prstGeom>
          <a:solidFill>
            <a:srgbClr val="1F4E79"/>
          </a:solidFill>
          <a:ln w="9525">
            <a:solidFill>
              <a:schemeClr val="accent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cs typeface="+mn-ea"/>
              <a:sym typeface="+mn-lt"/>
            </a:endParaRPr>
          </a:p>
        </p:txBody>
      </p:sp>
      <p:sp>
        <p:nvSpPr>
          <p:cNvPr id="1518638" name="Line 46"/>
          <p:cNvSpPr>
            <a:spLocks noChangeShapeType="1"/>
          </p:cNvSpPr>
          <p:nvPr/>
        </p:nvSpPr>
        <p:spPr bwMode="auto">
          <a:xfrm>
            <a:off x="2971800" y="5260975"/>
            <a:ext cx="6400800" cy="0"/>
          </a:xfrm>
          <a:prstGeom prst="line">
            <a:avLst/>
          </a:prstGeom>
          <a:solidFill>
            <a:srgbClr val="1F4E79"/>
          </a:solidFill>
          <a:ln w="9525">
            <a:solidFill>
              <a:schemeClr val="accent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cs typeface="+mn-ea"/>
              <a:sym typeface="+mn-lt"/>
            </a:endParaRPr>
          </a:p>
        </p:txBody>
      </p:sp>
      <p:sp>
        <p:nvSpPr>
          <p:cNvPr id="1518639" name="Line 47"/>
          <p:cNvSpPr>
            <a:spLocks noChangeShapeType="1"/>
          </p:cNvSpPr>
          <p:nvPr/>
        </p:nvSpPr>
        <p:spPr bwMode="auto">
          <a:xfrm>
            <a:off x="6172200" y="4956175"/>
            <a:ext cx="0" cy="152400"/>
          </a:xfrm>
          <a:prstGeom prst="line">
            <a:avLst/>
          </a:prstGeom>
          <a:solidFill>
            <a:srgbClr val="1F4E79"/>
          </a:solidFill>
          <a:ln w="9525">
            <a:solidFill>
              <a:schemeClr val="accent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cs typeface="+mn-ea"/>
              <a:sym typeface="+mn-lt"/>
            </a:endParaRPr>
          </a:p>
        </p:txBody>
      </p:sp>
      <p:sp>
        <p:nvSpPr>
          <p:cNvPr id="1518640" name="Line 48"/>
          <p:cNvSpPr>
            <a:spLocks noChangeShapeType="1"/>
          </p:cNvSpPr>
          <p:nvPr/>
        </p:nvSpPr>
        <p:spPr bwMode="auto">
          <a:xfrm flipV="1">
            <a:off x="3200400" y="4956175"/>
            <a:ext cx="0" cy="152400"/>
          </a:xfrm>
          <a:prstGeom prst="line">
            <a:avLst/>
          </a:prstGeom>
          <a:solidFill>
            <a:srgbClr val="1F4E79"/>
          </a:solidFill>
          <a:ln w="9525">
            <a:solidFill>
              <a:schemeClr val="accent1"/>
            </a:solidFill>
            <a:roun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cs typeface="+mn-ea"/>
              <a:sym typeface="+mn-lt"/>
            </a:endParaRPr>
          </a:p>
        </p:txBody>
      </p:sp>
      <p:sp>
        <p:nvSpPr>
          <p:cNvPr id="1518641" name="Text Box 49"/>
          <p:cNvSpPr txBox="1">
            <a:spLocks noChangeArrowheads="1"/>
          </p:cNvSpPr>
          <p:nvPr/>
        </p:nvSpPr>
        <p:spPr bwMode="auto">
          <a:xfrm>
            <a:off x="4343400" y="4641215"/>
            <a:ext cx="751840" cy="438133"/>
          </a:xfrm>
          <a:prstGeom prst="rect">
            <a:avLst/>
          </a:prstGeom>
          <a:solidFill>
            <a:srgbClr val="1F4E79"/>
          </a:solidFill>
          <a:ln w="9525">
            <a:no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lnSpc>
                <a:spcPct val="140000"/>
              </a:lnSpc>
              <a:spcBef>
                <a:spcPct val="50000"/>
              </a:spcBef>
              <a:buFont typeface="Wingdings" panose="05000000000000000000" pitchFamily="2" charset="2"/>
              <a:buNone/>
            </a:pPr>
            <a:r>
              <a:rPr lang="zh-CN" altLang="en-US" b="1" dirty="0">
                <a:solidFill>
                  <a:schemeClr val="bg1"/>
                </a:solidFill>
                <a:cs typeface="+mn-ea"/>
                <a:sym typeface="+mn-lt"/>
              </a:rPr>
              <a:t>反馈</a:t>
            </a:r>
            <a:endParaRPr lang="zh-CN" altLang="en-US" b="1" dirty="0">
              <a:solidFill>
                <a:schemeClr val="bg1"/>
              </a:solidFill>
              <a:cs typeface="+mn-ea"/>
              <a:sym typeface="+mn-lt"/>
            </a:endParaRPr>
          </a:p>
        </p:txBody>
      </p:sp>
      <p:sp>
        <p:nvSpPr>
          <p:cNvPr id="1518642" name="Line 50"/>
          <p:cNvSpPr>
            <a:spLocks noChangeShapeType="1"/>
          </p:cNvSpPr>
          <p:nvPr/>
        </p:nvSpPr>
        <p:spPr bwMode="auto">
          <a:xfrm flipV="1">
            <a:off x="2971800" y="4956175"/>
            <a:ext cx="0" cy="304800"/>
          </a:xfrm>
          <a:prstGeom prst="line">
            <a:avLst/>
          </a:prstGeom>
          <a:solidFill>
            <a:srgbClr val="1F4E79"/>
          </a:solidFill>
          <a:ln w="9525">
            <a:solidFill>
              <a:schemeClr val="accent1"/>
            </a:solidFill>
            <a:roun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cs typeface="+mn-ea"/>
              <a:sym typeface="+mn-lt"/>
            </a:endParaRPr>
          </a:p>
        </p:txBody>
      </p:sp>
      <p:sp>
        <p:nvSpPr>
          <p:cNvPr id="1518643" name="Line 51"/>
          <p:cNvSpPr>
            <a:spLocks noChangeShapeType="1"/>
          </p:cNvSpPr>
          <p:nvPr/>
        </p:nvSpPr>
        <p:spPr bwMode="auto">
          <a:xfrm>
            <a:off x="9372600" y="4956175"/>
            <a:ext cx="0" cy="304800"/>
          </a:xfrm>
          <a:prstGeom prst="line">
            <a:avLst/>
          </a:prstGeom>
          <a:solidFill>
            <a:srgbClr val="1F4E79"/>
          </a:solidFill>
          <a:ln w="9525">
            <a:solidFill>
              <a:schemeClr val="accent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cs typeface="+mn-ea"/>
              <a:sym typeface="+mn-lt"/>
            </a:endParaRPr>
          </a:p>
        </p:txBody>
      </p:sp>
      <p:sp>
        <p:nvSpPr>
          <p:cNvPr id="1518644" name="Text Box 52"/>
          <p:cNvSpPr txBox="1">
            <a:spLocks noChangeArrowheads="1"/>
          </p:cNvSpPr>
          <p:nvPr/>
        </p:nvSpPr>
        <p:spPr bwMode="auto">
          <a:xfrm>
            <a:off x="7396480" y="4651375"/>
            <a:ext cx="751840" cy="438133"/>
          </a:xfrm>
          <a:prstGeom prst="rect">
            <a:avLst/>
          </a:prstGeom>
          <a:solidFill>
            <a:srgbClr val="1F4E79"/>
          </a:solidFill>
          <a:ln w="9525">
            <a:no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lnSpc>
                <a:spcPct val="140000"/>
              </a:lnSpc>
              <a:spcBef>
                <a:spcPct val="50000"/>
              </a:spcBef>
              <a:buClrTx/>
              <a:buSzTx/>
              <a:buFont typeface="Wingdings" panose="05000000000000000000" pitchFamily="2" charset="2"/>
              <a:buNone/>
            </a:pPr>
            <a:r>
              <a:rPr lang="zh-CN" altLang="en-US" b="1" dirty="0">
                <a:solidFill>
                  <a:schemeClr val="bg1"/>
                </a:solidFill>
                <a:cs typeface="+mn-ea"/>
                <a:sym typeface="+mn-lt"/>
              </a:rPr>
              <a:t>反馈</a:t>
            </a:r>
            <a:endParaRPr lang="zh-CN" altLang="en-US" b="1" dirty="0">
              <a:solidFill>
                <a:schemeClr val="bg1"/>
              </a:solidFill>
              <a:cs typeface="+mn-ea"/>
              <a:sym typeface="+mn-lt"/>
            </a:endParaRPr>
          </a:p>
        </p:txBody>
      </p:sp>
      <p:sp>
        <p:nvSpPr>
          <p:cNvPr id="1518645" name="Line 53"/>
          <p:cNvSpPr>
            <a:spLocks noChangeShapeType="1"/>
          </p:cNvSpPr>
          <p:nvPr/>
        </p:nvSpPr>
        <p:spPr bwMode="auto">
          <a:xfrm flipV="1">
            <a:off x="6705600" y="4956175"/>
            <a:ext cx="0" cy="304800"/>
          </a:xfrm>
          <a:prstGeom prst="line">
            <a:avLst/>
          </a:prstGeom>
          <a:solidFill>
            <a:srgbClr val="1F4E79"/>
          </a:solidFill>
          <a:ln w="9525">
            <a:solidFill>
              <a:schemeClr val="accent1"/>
            </a:solidFill>
            <a:roun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cs typeface="+mn-ea"/>
              <a:sym typeface="+mn-lt"/>
            </a:endParaRPr>
          </a:p>
        </p:txBody>
      </p:sp>
      <p:sp>
        <p:nvSpPr>
          <p:cNvPr id="1518646" name="Line 54"/>
          <p:cNvSpPr>
            <a:spLocks noChangeShapeType="1"/>
          </p:cNvSpPr>
          <p:nvPr/>
        </p:nvSpPr>
        <p:spPr bwMode="auto">
          <a:xfrm>
            <a:off x="2438400" y="5337175"/>
            <a:ext cx="7315200" cy="0"/>
          </a:xfrm>
          <a:prstGeom prst="line">
            <a:avLst/>
          </a:prstGeom>
          <a:solidFill>
            <a:srgbClr val="1F4E79"/>
          </a:solidFill>
          <a:ln w="9525">
            <a:solidFill>
              <a:schemeClr val="accent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cs typeface="+mn-ea"/>
              <a:sym typeface="+mn-lt"/>
            </a:endParaRPr>
          </a:p>
        </p:txBody>
      </p:sp>
      <p:sp>
        <p:nvSpPr>
          <p:cNvPr id="1518647" name="Line 55"/>
          <p:cNvSpPr>
            <a:spLocks noChangeShapeType="1"/>
          </p:cNvSpPr>
          <p:nvPr/>
        </p:nvSpPr>
        <p:spPr bwMode="auto">
          <a:xfrm>
            <a:off x="2438400" y="4956175"/>
            <a:ext cx="0" cy="381000"/>
          </a:xfrm>
          <a:prstGeom prst="line">
            <a:avLst/>
          </a:prstGeom>
          <a:solidFill>
            <a:srgbClr val="1F4E79"/>
          </a:solidFill>
          <a:ln w="9525">
            <a:solidFill>
              <a:schemeClr val="accent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cs typeface="+mn-ea"/>
              <a:sym typeface="+mn-lt"/>
            </a:endParaRPr>
          </a:p>
        </p:txBody>
      </p:sp>
      <p:sp>
        <p:nvSpPr>
          <p:cNvPr id="1518648" name="Line 56"/>
          <p:cNvSpPr>
            <a:spLocks noChangeShapeType="1"/>
          </p:cNvSpPr>
          <p:nvPr/>
        </p:nvSpPr>
        <p:spPr bwMode="auto">
          <a:xfrm>
            <a:off x="9753600" y="4956175"/>
            <a:ext cx="0" cy="381000"/>
          </a:xfrm>
          <a:prstGeom prst="line">
            <a:avLst/>
          </a:prstGeom>
          <a:solidFill>
            <a:srgbClr val="1F4E79"/>
          </a:solidFill>
          <a:ln w="9525">
            <a:solidFill>
              <a:schemeClr val="accent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cs typeface="+mn-ea"/>
              <a:sym typeface="+mn-lt"/>
            </a:endParaRPr>
          </a:p>
        </p:txBody>
      </p:sp>
      <p:sp>
        <p:nvSpPr>
          <p:cNvPr id="1518649" name="Line 57"/>
          <p:cNvSpPr>
            <a:spLocks noChangeShapeType="1"/>
          </p:cNvSpPr>
          <p:nvPr/>
        </p:nvSpPr>
        <p:spPr bwMode="auto">
          <a:xfrm>
            <a:off x="6019800" y="4956175"/>
            <a:ext cx="0" cy="533400"/>
          </a:xfrm>
          <a:prstGeom prst="line">
            <a:avLst/>
          </a:prstGeom>
          <a:solidFill>
            <a:srgbClr val="1F4E79"/>
          </a:solidFill>
          <a:ln w="9525">
            <a:solidFill>
              <a:schemeClr val="accent1"/>
            </a:solidFill>
            <a:roun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cs typeface="+mn-ea"/>
              <a:sym typeface="+mn-lt"/>
            </a:endParaRPr>
          </a:p>
        </p:txBody>
      </p:sp>
      <p:sp>
        <p:nvSpPr>
          <p:cNvPr id="1518650" name="Line 58"/>
          <p:cNvSpPr>
            <a:spLocks noChangeShapeType="1"/>
          </p:cNvSpPr>
          <p:nvPr/>
        </p:nvSpPr>
        <p:spPr bwMode="auto">
          <a:xfrm>
            <a:off x="4343400" y="2136775"/>
            <a:ext cx="685800" cy="0"/>
          </a:xfrm>
          <a:prstGeom prst="line">
            <a:avLst/>
          </a:prstGeom>
          <a:solidFill>
            <a:srgbClr val="1F4E79"/>
          </a:solidFill>
          <a:ln w="9525">
            <a:solidFill>
              <a:schemeClr val="accent1"/>
            </a:solidFill>
            <a:roun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cs typeface="+mn-ea"/>
              <a:sym typeface="+mn-lt"/>
            </a:endParaRPr>
          </a:p>
        </p:txBody>
      </p:sp>
      <p:sp>
        <p:nvSpPr>
          <p:cNvPr id="1518651" name="Line 59"/>
          <p:cNvSpPr>
            <a:spLocks noChangeShapeType="1"/>
          </p:cNvSpPr>
          <p:nvPr/>
        </p:nvSpPr>
        <p:spPr bwMode="auto">
          <a:xfrm>
            <a:off x="7315200" y="2136775"/>
            <a:ext cx="685800" cy="0"/>
          </a:xfrm>
          <a:prstGeom prst="line">
            <a:avLst/>
          </a:prstGeom>
          <a:solidFill>
            <a:srgbClr val="1F4E79"/>
          </a:solidFill>
          <a:ln w="9525">
            <a:solidFill>
              <a:schemeClr val="accent1"/>
            </a:solidFill>
            <a:roun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cs typeface="+mn-ea"/>
              <a:sym typeface="+mn-lt"/>
            </a:endParaRPr>
          </a:p>
        </p:txBody>
      </p:sp>
      <p:sp>
        <p:nvSpPr>
          <p:cNvPr id="1518652" name="Line 60"/>
          <p:cNvSpPr>
            <a:spLocks noChangeShapeType="1"/>
          </p:cNvSpPr>
          <p:nvPr/>
        </p:nvSpPr>
        <p:spPr bwMode="auto">
          <a:xfrm>
            <a:off x="4267200" y="4651375"/>
            <a:ext cx="914400" cy="0"/>
          </a:xfrm>
          <a:prstGeom prst="line">
            <a:avLst/>
          </a:prstGeom>
          <a:solidFill>
            <a:srgbClr val="1F4E79"/>
          </a:solidFill>
          <a:ln w="9525">
            <a:solidFill>
              <a:schemeClr val="accent1"/>
            </a:solidFill>
            <a:roun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cs typeface="+mn-ea"/>
              <a:sym typeface="+mn-lt"/>
            </a:endParaRPr>
          </a:p>
        </p:txBody>
      </p:sp>
      <p:sp>
        <p:nvSpPr>
          <p:cNvPr id="1518653" name="Line 61"/>
          <p:cNvSpPr>
            <a:spLocks noChangeShapeType="1"/>
          </p:cNvSpPr>
          <p:nvPr/>
        </p:nvSpPr>
        <p:spPr bwMode="auto">
          <a:xfrm>
            <a:off x="7239000" y="4651375"/>
            <a:ext cx="1066800" cy="0"/>
          </a:xfrm>
          <a:prstGeom prst="line">
            <a:avLst/>
          </a:prstGeom>
          <a:solidFill>
            <a:srgbClr val="1F4E79"/>
          </a:solidFill>
          <a:ln w="9525">
            <a:solidFill>
              <a:schemeClr val="accent1"/>
            </a:solidFill>
            <a:roun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cs typeface="+mn-ea"/>
              <a:sym typeface="+mn-lt"/>
            </a:endParaRPr>
          </a:p>
        </p:txBody>
      </p:sp>
      <p:sp>
        <p:nvSpPr>
          <p:cNvPr id="1518654" name="Line 62"/>
          <p:cNvSpPr>
            <a:spLocks noChangeShapeType="1"/>
          </p:cNvSpPr>
          <p:nvPr/>
        </p:nvSpPr>
        <p:spPr bwMode="auto">
          <a:xfrm>
            <a:off x="6096000" y="2438400"/>
            <a:ext cx="0" cy="152400"/>
          </a:xfrm>
          <a:prstGeom prst="line">
            <a:avLst/>
          </a:prstGeom>
          <a:solidFill>
            <a:srgbClr val="1F4E79"/>
          </a:solidFill>
          <a:ln w="9525">
            <a:solidFill>
              <a:schemeClr val="accent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518595"/>
                                        </p:tgtEl>
                                        <p:attrNameLst>
                                          <p:attrName>style.visibility</p:attrName>
                                        </p:attrNameLst>
                                      </p:cBhvr>
                                      <p:to>
                                        <p:strVal val="visible"/>
                                      </p:to>
                                    </p:set>
                                    <p:animEffect transition="in" filter="wipe(down)">
                                      <p:cBhvr>
                                        <p:cTn id="10" dur="500"/>
                                        <p:tgtEl>
                                          <p:spTgt spid="1518595"/>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518596"/>
                                        </p:tgtEl>
                                        <p:attrNameLst>
                                          <p:attrName>style.visibility</p:attrName>
                                        </p:attrNameLst>
                                      </p:cBhvr>
                                      <p:to>
                                        <p:strVal val="visible"/>
                                      </p:to>
                                    </p:set>
                                    <p:animEffect transition="in" filter="wipe(down)">
                                      <p:cBhvr>
                                        <p:cTn id="13" dur="500"/>
                                        <p:tgtEl>
                                          <p:spTgt spid="1518596"/>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1518597"/>
                                        </p:tgtEl>
                                        <p:attrNameLst>
                                          <p:attrName>style.visibility</p:attrName>
                                        </p:attrNameLst>
                                      </p:cBhvr>
                                      <p:to>
                                        <p:strVal val="visible"/>
                                      </p:to>
                                    </p:set>
                                    <p:animEffect transition="in" filter="wipe(down)">
                                      <p:cBhvr>
                                        <p:cTn id="16" dur="500"/>
                                        <p:tgtEl>
                                          <p:spTgt spid="1518597"/>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1518598"/>
                                        </p:tgtEl>
                                        <p:attrNameLst>
                                          <p:attrName>style.visibility</p:attrName>
                                        </p:attrNameLst>
                                      </p:cBhvr>
                                      <p:to>
                                        <p:strVal val="visible"/>
                                      </p:to>
                                    </p:set>
                                    <p:animEffect transition="in" filter="wipe(down)">
                                      <p:cBhvr>
                                        <p:cTn id="19" dur="500"/>
                                        <p:tgtEl>
                                          <p:spTgt spid="1518598"/>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1518599"/>
                                        </p:tgtEl>
                                        <p:attrNameLst>
                                          <p:attrName>style.visibility</p:attrName>
                                        </p:attrNameLst>
                                      </p:cBhvr>
                                      <p:to>
                                        <p:strVal val="visible"/>
                                      </p:to>
                                    </p:set>
                                    <p:animEffect transition="in" filter="wipe(down)">
                                      <p:cBhvr>
                                        <p:cTn id="22" dur="500"/>
                                        <p:tgtEl>
                                          <p:spTgt spid="1518599"/>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1518600"/>
                                        </p:tgtEl>
                                        <p:attrNameLst>
                                          <p:attrName>style.visibility</p:attrName>
                                        </p:attrNameLst>
                                      </p:cBhvr>
                                      <p:to>
                                        <p:strVal val="visible"/>
                                      </p:to>
                                    </p:set>
                                    <p:animEffect transition="in" filter="wipe(down)">
                                      <p:cBhvr>
                                        <p:cTn id="25" dur="500"/>
                                        <p:tgtEl>
                                          <p:spTgt spid="1518600"/>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1518601"/>
                                        </p:tgtEl>
                                        <p:attrNameLst>
                                          <p:attrName>style.visibility</p:attrName>
                                        </p:attrNameLst>
                                      </p:cBhvr>
                                      <p:to>
                                        <p:strVal val="visible"/>
                                      </p:to>
                                    </p:set>
                                    <p:animEffect transition="in" filter="wipe(down)">
                                      <p:cBhvr>
                                        <p:cTn id="28" dur="500"/>
                                        <p:tgtEl>
                                          <p:spTgt spid="1518601"/>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1518602"/>
                                        </p:tgtEl>
                                        <p:attrNameLst>
                                          <p:attrName>style.visibility</p:attrName>
                                        </p:attrNameLst>
                                      </p:cBhvr>
                                      <p:to>
                                        <p:strVal val="visible"/>
                                      </p:to>
                                    </p:set>
                                    <p:animEffect transition="in" filter="wipe(down)">
                                      <p:cBhvr>
                                        <p:cTn id="31" dur="500"/>
                                        <p:tgtEl>
                                          <p:spTgt spid="1518602"/>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1518603"/>
                                        </p:tgtEl>
                                        <p:attrNameLst>
                                          <p:attrName>style.visibility</p:attrName>
                                        </p:attrNameLst>
                                      </p:cBhvr>
                                      <p:to>
                                        <p:strVal val="visible"/>
                                      </p:to>
                                    </p:set>
                                    <p:animEffect transition="in" filter="wipe(down)">
                                      <p:cBhvr>
                                        <p:cTn id="34" dur="500"/>
                                        <p:tgtEl>
                                          <p:spTgt spid="1518603"/>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1518604"/>
                                        </p:tgtEl>
                                        <p:attrNameLst>
                                          <p:attrName>style.visibility</p:attrName>
                                        </p:attrNameLst>
                                      </p:cBhvr>
                                      <p:to>
                                        <p:strVal val="visible"/>
                                      </p:to>
                                    </p:set>
                                    <p:animEffect transition="in" filter="wipe(down)">
                                      <p:cBhvr>
                                        <p:cTn id="37" dur="500"/>
                                        <p:tgtEl>
                                          <p:spTgt spid="1518604"/>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1518605"/>
                                        </p:tgtEl>
                                        <p:attrNameLst>
                                          <p:attrName>style.visibility</p:attrName>
                                        </p:attrNameLst>
                                      </p:cBhvr>
                                      <p:to>
                                        <p:strVal val="visible"/>
                                      </p:to>
                                    </p:set>
                                    <p:animEffect transition="in" filter="wipe(down)">
                                      <p:cBhvr>
                                        <p:cTn id="40" dur="500"/>
                                        <p:tgtEl>
                                          <p:spTgt spid="1518605"/>
                                        </p:tgtEl>
                                      </p:cBhvr>
                                    </p:animEffect>
                                  </p:childTnLst>
                                </p:cTn>
                              </p:par>
                              <p:par>
                                <p:cTn id="41" presetID="22" presetClass="entr" presetSubtype="4" fill="hold" grpId="0" nodeType="withEffect">
                                  <p:stCondLst>
                                    <p:cond delay="0"/>
                                  </p:stCondLst>
                                  <p:childTnLst>
                                    <p:set>
                                      <p:cBhvr>
                                        <p:cTn id="42" dur="1" fill="hold">
                                          <p:stCondLst>
                                            <p:cond delay="0"/>
                                          </p:stCondLst>
                                        </p:cTn>
                                        <p:tgtEl>
                                          <p:spTgt spid="1518606"/>
                                        </p:tgtEl>
                                        <p:attrNameLst>
                                          <p:attrName>style.visibility</p:attrName>
                                        </p:attrNameLst>
                                      </p:cBhvr>
                                      <p:to>
                                        <p:strVal val="visible"/>
                                      </p:to>
                                    </p:set>
                                    <p:animEffect transition="in" filter="wipe(down)">
                                      <p:cBhvr>
                                        <p:cTn id="43" dur="500"/>
                                        <p:tgtEl>
                                          <p:spTgt spid="1518606"/>
                                        </p:tgtEl>
                                      </p:cBhvr>
                                    </p:animEffect>
                                  </p:childTnLst>
                                </p:cTn>
                              </p:par>
                              <p:par>
                                <p:cTn id="44" presetID="22" presetClass="entr" presetSubtype="4" fill="hold" grpId="0" nodeType="withEffect">
                                  <p:stCondLst>
                                    <p:cond delay="0"/>
                                  </p:stCondLst>
                                  <p:childTnLst>
                                    <p:set>
                                      <p:cBhvr>
                                        <p:cTn id="45" dur="1" fill="hold">
                                          <p:stCondLst>
                                            <p:cond delay="0"/>
                                          </p:stCondLst>
                                        </p:cTn>
                                        <p:tgtEl>
                                          <p:spTgt spid="1518607"/>
                                        </p:tgtEl>
                                        <p:attrNameLst>
                                          <p:attrName>style.visibility</p:attrName>
                                        </p:attrNameLst>
                                      </p:cBhvr>
                                      <p:to>
                                        <p:strVal val="visible"/>
                                      </p:to>
                                    </p:set>
                                    <p:animEffect transition="in" filter="wipe(down)">
                                      <p:cBhvr>
                                        <p:cTn id="46" dur="500"/>
                                        <p:tgtEl>
                                          <p:spTgt spid="1518607"/>
                                        </p:tgtEl>
                                      </p:cBhvr>
                                    </p:animEffect>
                                  </p:childTnLst>
                                </p:cTn>
                              </p:par>
                              <p:par>
                                <p:cTn id="47" presetID="22" presetClass="entr" presetSubtype="4" fill="hold" grpId="0" nodeType="withEffect">
                                  <p:stCondLst>
                                    <p:cond delay="0"/>
                                  </p:stCondLst>
                                  <p:childTnLst>
                                    <p:set>
                                      <p:cBhvr>
                                        <p:cTn id="48" dur="1" fill="hold">
                                          <p:stCondLst>
                                            <p:cond delay="0"/>
                                          </p:stCondLst>
                                        </p:cTn>
                                        <p:tgtEl>
                                          <p:spTgt spid="1518608"/>
                                        </p:tgtEl>
                                        <p:attrNameLst>
                                          <p:attrName>style.visibility</p:attrName>
                                        </p:attrNameLst>
                                      </p:cBhvr>
                                      <p:to>
                                        <p:strVal val="visible"/>
                                      </p:to>
                                    </p:set>
                                    <p:animEffect transition="in" filter="wipe(down)">
                                      <p:cBhvr>
                                        <p:cTn id="49" dur="500"/>
                                        <p:tgtEl>
                                          <p:spTgt spid="1518608"/>
                                        </p:tgtEl>
                                      </p:cBhvr>
                                    </p:animEffect>
                                  </p:childTnLst>
                                </p:cTn>
                              </p:par>
                              <p:par>
                                <p:cTn id="50" presetID="22" presetClass="entr" presetSubtype="4" fill="hold" grpId="0" nodeType="withEffect">
                                  <p:stCondLst>
                                    <p:cond delay="0"/>
                                  </p:stCondLst>
                                  <p:childTnLst>
                                    <p:set>
                                      <p:cBhvr>
                                        <p:cTn id="51" dur="1" fill="hold">
                                          <p:stCondLst>
                                            <p:cond delay="0"/>
                                          </p:stCondLst>
                                        </p:cTn>
                                        <p:tgtEl>
                                          <p:spTgt spid="1518609"/>
                                        </p:tgtEl>
                                        <p:attrNameLst>
                                          <p:attrName>style.visibility</p:attrName>
                                        </p:attrNameLst>
                                      </p:cBhvr>
                                      <p:to>
                                        <p:strVal val="visible"/>
                                      </p:to>
                                    </p:set>
                                    <p:animEffect transition="in" filter="wipe(down)">
                                      <p:cBhvr>
                                        <p:cTn id="52" dur="500"/>
                                        <p:tgtEl>
                                          <p:spTgt spid="1518609"/>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1518610"/>
                                        </p:tgtEl>
                                        <p:attrNameLst>
                                          <p:attrName>style.visibility</p:attrName>
                                        </p:attrNameLst>
                                      </p:cBhvr>
                                      <p:to>
                                        <p:strVal val="visible"/>
                                      </p:to>
                                    </p:set>
                                    <p:animEffect transition="in" filter="wipe(down)">
                                      <p:cBhvr>
                                        <p:cTn id="55" dur="500"/>
                                        <p:tgtEl>
                                          <p:spTgt spid="1518610"/>
                                        </p:tgtEl>
                                      </p:cBhvr>
                                    </p:animEffect>
                                  </p:childTnLst>
                                </p:cTn>
                              </p:par>
                              <p:par>
                                <p:cTn id="56" presetID="22" presetClass="entr" presetSubtype="4" fill="hold" grpId="0" nodeType="withEffect">
                                  <p:stCondLst>
                                    <p:cond delay="0"/>
                                  </p:stCondLst>
                                  <p:childTnLst>
                                    <p:set>
                                      <p:cBhvr>
                                        <p:cTn id="57" dur="1" fill="hold">
                                          <p:stCondLst>
                                            <p:cond delay="0"/>
                                          </p:stCondLst>
                                        </p:cTn>
                                        <p:tgtEl>
                                          <p:spTgt spid="1518611"/>
                                        </p:tgtEl>
                                        <p:attrNameLst>
                                          <p:attrName>style.visibility</p:attrName>
                                        </p:attrNameLst>
                                      </p:cBhvr>
                                      <p:to>
                                        <p:strVal val="visible"/>
                                      </p:to>
                                    </p:set>
                                    <p:animEffect transition="in" filter="wipe(down)">
                                      <p:cBhvr>
                                        <p:cTn id="58" dur="500"/>
                                        <p:tgtEl>
                                          <p:spTgt spid="1518611"/>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1518612"/>
                                        </p:tgtEl>
                                        <p:attrNameLst>
                                          <p:attrName>style.visibility</p:attrName>
                                        </p:attrNameLst>
                                      </p:cBhvr>
                                      <p:to>
                                        <p:strVal val="visible"/>
                                      </p:to>
                                    </p:set>
                                    <p:animEffect transition="in" filter="wipe(down)">
                                      <p:cBhvr>
                                        <p:cTn id="61" dur="500"/>
                                        <p:tgtEl>
                                          <p:spTgt spid="1518612"/>
                                        </p:tgtEl>
                                      </p:cBhvr>
                                    </p:animEffect>
                                  </p:childTnLst>
                                </p:cTn>
                              </p:par>
                              <p:par>
                                <p:cTn id="62" presetID="22" presetClass="entr" presetSubtype="4" fill="hold" grpId="0" nodeType="withEffect">
                                  <p:stCondLst>
                                    <p:cond delay="0"/>
                                  </p:stCondLst>
                                  <p:childTnLst>
                                    <p:set>
                                      <p:cBhvr>
                                        <p:cTn id="63" dur="1" fill="hold">
                                          <p:stCondLst>
                                            <p:cond delay="0"/>
                                          </p:stCondLst>
                                        </p:cTn>
                                        <p:tgtEl>
                                          <p:spTgt spid="1518613"/>
                                        </p:tgtEl>
                                        <p:attrNameLst>
                                          <p:attrName>style.visibility</p:attrName>
                                        </p:attrNameLst>
                                      </p:cBhvr>
                                      <p:to>
                                        <p:strVal val="visible"/>
                                      </p:to>
                                    </p:set>
                                    <p:animEffect transition="in" filter="wipe(down)">
                                      <p:cBhvr>
                                        <p:cTn id="64" dur="500"/>
                                        <p:tgtEl>
                                          <p:spTgt spid="1518613"/>
                                        </p:tgtEl>
                                      </p:cBhvr>
                                    </p:animEffect>
                                  </p:childTnLst>
                                </p:cTn>
                              </p:par>
                              <p:par>
                                <p:cTn id="65" presetID="22" presetClass="entr" presetSubtype="4" fill="hold" grpId="0" nodeType="withEffect">
                                  <p:stCondLst>
                                    <p:cond delay="0"/>
                                  </p:stCondLst>
                                  <p:childTnLst>
                                    <p:set>
                                      <p:cBhvr>
                                        <p:cTn id="66" dur="1" fill="hold">
                                          <p:stCondLst>
                                            <p:cond delay="0"/>
                                          </p:stCondLst>
                                        </p:cTn>
                                        <p:tgtEl>
                                          <p:spTgt spid="1518614"/>
                                        </p:tgtEl>
                                        <p:attrNameLst>
                                          <p:attrName>style.visibility</p:attrName>
                                        </p:attrNameLst>
                                      </p:cBhvr>
                                      <p:to>
                                        <p:strVal val="visible"/>
                                      </p:to>
                                    </p:set>
                                    <p:animEffect transition="in" filter="wipe(down)">
                                      <p:cBhvr>
                                        <p:cTn id="67" dur="500"/>
                                        <p:tgtEl>
                                          <p:spTgt spid="1518614"/>
                                        </p:tgtEl>
                                      </p:cBhvr>
                                    </p:animEffect>
                                  </p:childTnLst>
                                </p:cTn>
                              </p:par>
                              <p:par>
                                <p:cTn id="68" presetID="22" presetClass="entr" presetSubtype="4" fill="hold" grpId="0" nodeType="withEffect">
                                  <p:stCondLst>
                                    <p:cond delay="0"/>
                                  </p:stCondLst>
                                  <p:childTnLst>
                                    <p:set>
                                      <p:cBhvr>
                                        <p:cTn id="69" dur="1" fill="hold">
                                          <p:stCondLst>
                                            <p:cond delay="0"/>
                                          </p:stCondLst>
                                        </p:cTn>
                                        <p:tgtEl>
                                          <p:spTgt spid="1518615"/>
                                        </p:tgtEl>
                                        <p:attrNameLst>
                                          <p:attrName>style.visibility</p:attrName>
                                        </p:attrNameLst>
                                      </p:cBhvr>
                                      <p:to>
                                        <p:strVal val="visible"/>
                                      </p:to>
                                    </p:set>
                                    <p:animEffect transition="in" filter="wipe(down)">
                                      <p:cBhvr>
                                        <p:cTn id="70" dur="500"/>
                                        <p:tgtEl>
                                          <p:spTgt spid="1518615"/>
                                        </p:tgtEl>
                                      </p:cBhvr>
                                    </p:animEffect>
                                  </p:childTnLst>
                                </p:cTn>
                              </p:par>
                              <p:par>
                                <p:cTn id="71" presetID="22" presetClass="entr" presetSubtype="4" fill="hold" grpId="0" nodeType="withEffect">
                                  <p:stCondLst>
                                    <p:cond delay="0"/>
                                  </p:stCondLst>
                                  <p:childTnLst>
                                    <p:set>
                                      <p:cBhvr>
                                        <p:cTn id="72" dur="1" fill="hold">
                                          <p:stCondLst>
                                            <p:cond delay="0"/>
                                          </p:stCondLst>
                                        </p:cTn>
                                        <p:tgtEl>
                                          <p:spTgt spid="1518616"/>
                                        </p:tgtEl>
                                        <p:attrNameLst>
                                          <p:attrName>style.visibility</p:attrName>
                                        </p:attrNameLst>
                                      </p:cBhvr>
                                      <p:to>
                                        <p:strVal val="visible"/>
                                      </p:to>
                                    </p:set>
                                    <p:animEffect transition="in" filter="wipe(down)">
                                      <p:cBhvr>
                                        <p:cTn id="73" dur="500"/>
                                        <p:tgtEl>
                                          <p:spTgt spid="1518616"/>
                                        </p:tgtEl>
                                      </p:cBhvr>
                                    </p:animEffect>
                                  </p:childTnLst>
                                </p:cTn>
                              </p:par>
                              <p:par>
                                <p:cTn id="74" presetID="22" presetClass="entr" presetSubtype="4" fill="hold" grpId="0" nodeType="withEffect">
                                  <p:stCondLst>
                                    <p:cond delay="0"/>
                                  </p:stCondLst>
                                  <p:childTnLst>
                                    <p:set>
                                      <p:cBhvr>
                                        <p:cTn id="75" dur="1" fill="hold">
                                          <p:stCondLst>
                                            <p:cond delay="0"/>
                                          </p:stCondLst>
                                        </p:cTn>
                                        <p:tgtEl>
                                          <p:spTgt spid="1518617"/>
                                        </p:tgtEl>
                                        <p:attrNameLst>
                                          <p:attrName>style.visibility</p:attrName>
                                        </p:attrNameLst>
                                      </p:cBhvr>
                                      <p:to>
                                        <p:strVal val="visible"/>
                                      </p:to>
                                    </p:set>
                                    <p:animEffect transition="in" filter="wipe(down)">
                                      <p:cBhvr>
                                        <p:cTn id="76" dur="500"/>
                                        <p:tgtEl>
                                          <p:spTgt spid="1518617"/>
                                        </p:tgtEl>
                                      </p:cBhvr>
                                    </p:animEffect>
                                  </p:childTnLst>
                                </p:cTn>
                              </p:par>
                              <p:par>
                                <p:cTn id="77" presetID="22" presetClass="entr" presetSubtype="4" fill="hold" grpId="0" nodeType="withEffect">
                                  <p:stCondLst>
                                    <p:cond delay="0"/>
                                  </p:stCondLst>
                                  <p:childTnLst>
                                    <p:set>
                                      <p:cBhvr>
                                        <p:cTn id="78" dur="1" fill="hold">
                                          <p:stCondLst>
                                            <p:cond delay="0"/>
                                          </p:stCondLst>
                                        </p:cTn>
                                        <p:tgtEl>
                                          <p:spTgt spid="1518618"/>
                                        </p:tgtEl>
                                        <p:attrNameLst>
                                          <p:attrName>style.visibility</p:attrName>
                                        </p:attrNameLst>
                                      </p:cBhvr>
                                      <p:to>
                                        <p:strVal val="visible"/>
                                      </p:to>
                                    </p:set>
                                    <p:animEffect transition="in" filter="wipe(down)">
                                      <p:cBhvr>
                                        <p:cTn id="79" dur="500"/>
                                        <p:tgtEl>
                                          <p:spTgt spid="1518618"/>
                                        </p:tgtEl>
                                      </p:cBhvr>
                                    </p:animEffect>
                                  </p:childTnLst>
                                </p:cTn>
                              </p:par>
                              <p:par>
                                <p:cTn id="80" presetID="22" presetClass="entr" presetSubtype="4" fill="hold" grpId="0" nodeType="withEffect">
                                  <p:stCondLst>
                                    <p:cond delay="0"/>
                                  </p:stCondLst>
                                  <p:childTnLst>
                                    <p:set>
                                      <p:cBhvr>
                                        <p:cTn id="81" dur="1" fill="hold">
                                          <p:stCondLst>
                                            <p:cond delay="0"/>
                                          </p:stCondLst>
                                        </p:cTn>
                                        <p:tgtEl>
                                          <p:spTgt spid="1518619"/>
                                        </p:tgtEl>
                                        <p:attrNameLst>
                                          <p:attrName>style.visibility</p:attrName>
                                        </p:attrNameLst>
                                      </p:cBhvr>
                                      <p:to>
                                        <p:strVal val="visible"/>
                                      </p:to>
                                    </p:set>
                                    <p:animEffect transition="in" filter="wipe(down)">
                                      <p:cBhvr>
                                        <p:cTn id="82" dur="500"/>
                                        <p:tgtEl>
                                          <p:spTgt spid="1518619"/>
                                        </p:tgtEl>
                                      </p:cBhvr>
                                    </p:animEffect>
                                  </p:childTnLst>
                                </p:cTn>
                              </p:par>
                              <p:par>
                                <p:cTn id="83" presetID="22" presetClass="entr" presetSubtype="4" fill="hold" grpId="0" nodeType="withEffect">
                                  <p:stCondLst>
                                    <p:cond delay="0"/>
                                  </p:stCondLst>
                                  <p:childTnLst>
                                    <p:set>
                                      <p:cBhvr>
                                        <p:cTn id="84" dur="1" fill="hold">
                                          <p:stCondLst>
                                            <p:cond delay="0"/>
                                          </p:stCondLst>
                                        </p:cTn>
                                        <p:tgtEl>
                                          <p:spTgt spid="1518620"/>
                                        </p:tgtEl>
                                        <p:attrNameLst>
                                          <p:attrName>style.visibility</p:attrName>
                                        </p:attrNameLst>
                                      </p:cBhvr>
                                      <p:to>
                                        <p:strVal val="visible"/>
                                      </p:to>
                                    </p:set>
                                    <p:animEffect transition="in" filter="wipe(down)">
                                      <p:cBhvr>
                                        <p:cTn id="85" dur="500"/>
                                        <p:tgtEl>
                                          <p:spTgt spid="1518620"/>
                                        </p:tgtEl>
                                      </p:cBhvr>
                                    </p:animEffect>
                                  </p:childTnLst>
                                </p:cTn>
                              </p:par>
                              <p:par>
                                <p:cTn id="86" presetID="22" presetClass="entr" presetSubtype="4" fill="hold" grpId="0" nodeType="withEffect">
                                  <p:stCondLst>
                                    <p:cond delay="0"/>
                                  </p:stCondLst>
                                  <p:childTnLst>
                                    <p:set>
                                      <p:cBhvr>
                                        <p:cTn id="87" dur="1" fill="hold">
                                          <p:stCondLst>
                                            <p:cond delay="0"/>
                                          </p:stCondLst>
                                        </p:cTn>
                                        <p:tgtEl>
                                          <p:spTgt spid="1518621"/>
                                        </p:tgtEl>
                                        <p:attrNameLst>
                                          <p:attrName>style.visibility</p:attrName>
                                        </p:attrNameLst>
                                      </p:cBhvr>
                                      <p:to>
                                        <p:strVal val="visible"/>
                                      </p:to>
                                    </p:set>
                                    <p:animEffect transition="in" filter="wipe(down)">
                                      <p:cBhvr>
                                        <p:cTn id="88" dur="500"/>
                                        <p:tgtEl>
                                          <p:spTgt spid="1518621"/>
                                        </p:tgtEl>
                                      </p:cBhvr>
                                    </p:animEffect>
                                  </p:childTnLst>
                                </p:cTn>
                              </p:par>
                              <p:par>
                                <p:cTn id="89" presetID="22" presetClass="entr" presetSubtype="4" fill="hold" grpId="0" nodeType="withEffect">
                                  <p:stCondLst>
                                    <p:cond delay="0"/>
                                  </p:stCondLst>
                                  <p:childTnLst>
                                    <p:set>
                                      <p:cBhvr>
                                        <p:cTn id="90" dur="1" fill="hold">
                                          <p:stCondLst>
                                            <p:cond delay="0"/>
                                          </p:stCondLst>
                                        </p:cTn>
                                        <p:tgtEl>
                                          <p:spTgt spid="1518622"/>
                                        </p:tgtEl>
                                        <p:attrNameLst>
                                          <p:attrName>style.visibility</p:attrName>
                                        </p:attrNameLst>
                                      </p:cBhvr>
                                      <p:to>
                                        <p:strVal val="visible"/>
                                      </p:to>
                                    </p:set>
                                    <p:animEffect transition="in" filter="wipe(down)">
                                      <p:cBhvr>
                                        <p:cTn id="91" dur="500"/>
                                        <p:tgtEl>
                                          <p:spTgt spid="1518622"/>
                                        </p:tgtEl>
                                      </p:cBhvr>
                                    </p:animEffect>
                                  </p:childTnLst>
                                </p:cTn>
                              </p:par>
                              <p:par>
                                <p:cTn id="92" presetID="22" presetClass="entr" presetSubtype="4" fill="hold" grpId="0" nodeType="withEffect">
                                  <p:stCondLst>
                                    <p:cond delay="0"/>
                                  </p:stCondLst>
                                  <p:childTnLst>
                                    <p:set>
                                      <p:cBhvr>
                                        <p:cTn id="93" dur="1" fill="hold">
                                          <p:stCondLst>
                                            <p:cond delay="0"/>
                                          </p:stCondLst>
                                        </p:cTn>
                                        <p:tgtEl>
                                          <p:spTgt spid="1518623"/>
                                        </p:tgtEl>
                                        <p:attrNameLst>
                                          <p:attrName>style.visibility</p:attrName>
                                        </p:attrNameLst>
                                      </p:cBhvr>
                                      <p:to>
                                        <p:strVal val="visible"/>
                                      </p:to>
                                    </p:set>
                                    <p:animEffect transition="in" filter="wipe(down)">
                                      <p:cBhvr>
                                        <p:cTn id="94" dur="500"/>
                                        <p:tgtEl>
                                          <p:spTgt spid="1518623"/>
                                        </p:tgtEl>
                                      </p:cBhvr>
                                    </p:animEffect>
                                  </p:childTnLst>
                                </p:cTn>
                              </p:par>
                              <p:par>
                                <p:cTn id="95" presetID="22" presetClass="entr" presetSubtype="4" fill="hold" grpId="0" nodeType="withEffect">
                                  <p:stCondLst>
                                    <p:cond delay="0"/>
                                  </p:stCondLst>
                                  <p:childTnLst>
                                    <p:set>
                                      <p:cBhvr>
                                        <p:cTn id="96" dur="1" fill="hold">
                                          <p:stCondLst>
                                            <p:cond delay="0"/>
                                          </p:stCondLst>
                                        </p:cTn>
                                        <p:tgtEl>
                                          <p:spTgt spid="1518624"/>
                                        </p:tgtEl>
                                        <p:attrNameLst>
                                          <p:attrName>style.visibility</p:attrName>
                                        </p:attrNameLst>
                                      </p:cBhvr>
                                      <p:to>
                                        <p:strVal val="visible"/>
                                      </p:to>
                                    </p:set>
                                    <p:animEffect transition="in" filter="wipe(down)">
                                      <p:cBhvr>
                                        <p:cTn id="97" dur="500"/>
                                        <p:tgtEl>
                                          <p:spTgt spid="1518624"/>
                                        </p:tgtEl>
                                      </p:cBhvr>
                                    </p:animEffect>
                                  </p:childTnLst>
                                </p:cTn>
                              </p:par>
                              <p:par>
                                <p:cTn id="98" presetID="22" presetClass="entr" presetSubtype="4" fill="hold" grpId="0" nodeType="withEffect">
                                  <p:stCondLst>
                                    <p:cond delay="0"/>
                                  </p:stCondLst>
                                  <p:childTnLst>
                                    <p:set>
                                      <p:cBhvr>
                                        <p:cTn id="99" dur="1" fill="hold">
                                          <p:stCondLst>
                                            <p:cond delay="0"/>
                                          </p:stCondLst>
                                        </p:cTn>
                                        <p:tgtEl>
                                          <p:spTgt spid="1518625"/>
                                        </p:tgtEl>
                                        <p:attrNameLst>
                                          <p:attrName>style.visibility</p:attrName>
                                        </p:attrNameLst>
                                      </p:cBhvr>
                                      <p:to>
                                        <p:strVal val="visible"/>
                                      </p:to>
                                    </p:set>
                                    <p:animEffect transition="in" filter="wipe(down)">
                                      <p:cBhvr>
                                        <p:cTn id="100" dur="500"/>
                                        <p:tgtEl>
                                          <p:spTgt spid="1518625"/>
                                        </p:tgtEl>
                                      </p:cBhvr>
                                    </p:animEffect>
                                  </p:childTnLst>
                                </p:cTn>
                              </p:par>
                              <p:par>
                                <p:cTn id="101" presetID="22" presetClass="entr" presetSubtype="4" fill="hold" grpId="0" nodeType="withEffect">
                                  <p:stCondLst>
                                    <p:cond delay="0"/>
                                  </p:stCondLst>
                                  <p:childTnLst>
                                    <p:set>
                                      <p:cBhvr>
                                        <p:cTn id="102" dur="1" fill="hold">
                                          <p:stCondLst>
                                            <p:cond delay="0"/>
                                          </p:stCondLst>
                                        </p:cTn>
                                        <p:tgtEl>
                                          <p:spTgt spid="1518626"/>
                                        </p:tgtEl>
                                        <p:attrNameLst>
                                          <p:attrName>style.visibility</p:attrName>
                                        </p:attrNameLst>
                                      </p:cBhvr>
                                      <p:to>
                                        <p:strVal val="visible"/>
                                      </p:to>
                                    </p:set>
                                    <p:animEffect transition="in" filter="wipe(down)">
                                      <p:cBhvr>
                                        <p:cTn id="103" dur="500"/>
                                        <p:tgtEl>
                                          <p:spTgt spid="1518626"/>
                                        </p:tgtEl>
                                      </p:cBhvr>
                                    </p:animEffect>
                                  </p:childTnLst>
                                </p:cTn>
                              </p:par>
                              <p:par>
                                <p:cTn id="104" presetID="22" presetClass="entr" presetSubtype="4" fill="hold" grpId="0" nodeType="withEffect">
                                  <p:stCondLst>
                                    <p:cond delay="0"/>
                                  </p:stCondLst>
                                  <p:childTnLst>
                                    <p:set>
                                      <p:cBhvr>
                                        <p:cTn id="105" dur="1" fill="hold">
                                          <p:stCondLst>
                                            <p:cond delay="0"/>
                                          </p:stCondLst>
                                        </p:cTn>
                                        <p:tgtEl>
                                          <p:spTgt spid="1518627"/>
                                        </p:tgtEl>
                                        <p:attrNameLst>
                                          <p:attrName>style.visibility</p:attrName>
                                        </p:attrNameLst>
                                      </p:cBhvr>
                                      <p:to>
                                        <p:strVal val="visible"/>
                                      </p:to>
                                    </p:set>
                                    <p:animEffect transition="in" filter="wipe(down)">
                                      <p:cBhvr>
                                        <p:cTn id="106" dur="500"/>
                                        <p:tgtEl>
                                          <p:spTgt spid="1518627"/>
                                        </p:tgtEl>
                                      </p:cBhvr>
                                    </p:animEffect>
                                  </p:childTnLst>
                                </p:cTn>
                              </p:par>
                              <p:par>
                                <p:cTn id="107" presetID="22" presetClass="entr" presetSubtype="4" fill="hold" grpId="0" nodeType="withEffect">
                                  <p:stCondLst>
                                    <p:cond delay="0"/>
                                  </p:stCondLst>
                                  <p:childTnLst>
                                    <p:set>
                                      <p:cBhvr>
                                        <p:cTn id="108" dur="1" fill="hold">
                                          <p:stCondLst>
                                            <p:cond delay="0"/>
                                          </p:stCondLst>
                                        </p:cTn>
                                        <p:tgtEl>
                                          <p:spTgt spid="1518628"/>
                                        </p:tgtEl>
                                        <p:attrNameLst>
                                          <p:attrName>style.visibility</p:attrName>
                                        </p:attrNameLst>
                                      </p:cBhvr>
                                      <p:to>
                                        <p:strVal val="visible"/>
                                      </p:to>
                                    </p:set>
                                    <p:animEffect transition="in" filter="wipe(down)">
                                      <p:cBhvr>
                                        <p:cTn id="109" dur="500"/>
                                        <p:tgtEl>
                                          <p:spTgt spid="1518628"/>
                                        </p:tgtEl>
                                      </p:cBhvr>
                                    </p:animEffect>
                                  </p:childTnLst>
                                </p:cTn>
                              </p:par>
                              <p:par>
                                <p:cTn id="110" presetID="22" presetClass="entr" presetSubtype="4" fill="hold" grpId="0" nodeType="withEffect">
                                  <p:stCondLst>
                                    <p:cond delay="0"/>
                                  </p:stCondLst>
                                  <p:childTnLst>
                                    <p:set>
                                      <p:cBhvr>
                                        <p:cTn id="111" dur="1" fill="hold">
                                          <p:stCondLst>
                                            <p:cond delay="0"/>
                                          </p:stCondLst>
                                        </p:cTn>
                                        <p:tgtEl>
                                          <p:spTgt spid="1518629"/>
                                        </p:tgtEl>
                                        <p:attrNameLst>
                                          <p:attrName>style.visibility</p:attrName>
                                        </p:attrNameLst>
                                      </p:cBhvr>
                                      <p:to>
                                        <p:strVal val="visible"/>
                                      </p:to>
                                    </p:set>
                                    <p:animEffect transition="in" filter="wipe(down)">
                                      <p:cBhvr>
                                        <p:cTn id="112" dur="500"/>
                                        <p:tgtEl>
                                          <p:spTgt spid="1518629"/>
                                        </p:tgtEl>
                                      </p:cBhvr>
                                    </p:animEffect>
                                  </p:childTnLst>
                                </p:cTn>
                              </p:par>
                              <p:par>
                                <p:cTn id="113" presetID="22" presetClass="entr" presetSubtype="4" fill="hold" grpId="0" nodeType="withEffect">
                                  <p:stCondLst>
                                    <p:cond delay="0"/>
                                  </p:stCondLst>
                                  <p:childTnLst>
                                    <p:set>
                                      <p:cBhvr>
                                        <p:cTn id="114" dur="1" fill="hold">
                                          <p:stCondLst>
                                            <p:cond delay="0"/>
                                          </p:stCondLst>
                                        </p:cTn>
                                        <p:tgtEl>
                                          <p:spTgt spid="1518630"/>
                                        </p:tgtEl>
                                        <p:attrNameLst>
                                          <p:attrName>style.visibility</p:attrName>
                                        </p:attrNameLst>
                                      </p:cBhvr>
                                      <p:to>
                                        <p:strVal val="visible"/>
                                      </p:to>
                                    </p:set>
                                    <p:animEffect transition="in" filter="wipe(down)">
                                      <p:cBhvr>
                                        <p:cTn id="115" dur="500"/>
                                        <p:tgtEl>
                                          <p:spTgt spid="1518630"/>
                                        </p:tgtEl>
                                      </p:cBhvr>
                                    </p:animEffect>
                                  </p:childTnLst>
                                </p:cTn>
                              </p:par>
                              <p:par>
                                <p:cTn id="116" presetID="22" presetClass="entr" presetSubtype="4" fill="hold" grpId="0" nodeType="withEffect">
                                  <p:stCondLst>
                                    <p:cond delay="0"/>
                                  </p:stCondLst>
                                  <p:childTnLst>
                                    <p:set>
                                      <p:cBhvr>
                                        <p:cTn id="117" dur="1" fill="hold">
                                          <p:stCondLst>
                                            <p:cond delay="0"/>
                                          </p:stCondLst>
                                        </p:cTn>
                                        <p:tgtEl>
                                          <p:spTgt spid="1518631"/>
                                        </p:tgtEl>
                                        <p:attrNameLst>
                                          <p:attrName>style.visibility</p:attrName>
                                        </p:attrNameLst>
                                      </p:cBhvr>
                                      <p:to>
                                        <p:strVal val="visible"/>
                                      </p:to>
                                    </p:set>
                                    <p:animEffect transition="in" filter="wipe(down)">
                                      <p:cBhvr>
                                        <p:cTn id="118" dur="500"/>
                                        <p:tgtEl>
                                          <p:spTgt spid="1518631"/>
                                        </p:tgtEl>
                                      </p:cBhvr>
                                    </p:animEffect>
                                  </p:childTnLst>
                                </p:cTn>
                              </p:par>
                              <p:par>
                                <p:cTn id="119" presetID="22" presetClass="entr" presetSubtype="4" fill="hold" grpId="0" nodeType="withEffect">
                                  <p:stCondLst>
                                    <p:cond delay="0"/>
                                  </p:stCondLst>
                                  <p:childTnLst>
                                    <p:set>
                                      <p:cBhvr>
                                        <p:cTn id="120" dur="1" fill="hold">
                                          <p:stCondLst>
                                            <p:cond delay="0"/>
                                          </p:stCondLst>
                                        </p:cTn>
                                        <p:tgtEl>
                                          <p:spTgt spid="1518632"/>
                                        </p:tgtEl>
                                        <p:attrNameLst>
                                          <p:attrName>style.visibility</p:attrName>
                                        </p:attrNameLst>
                                      </p:cBhvr>
                                      <p:to>
                                        <p:strVal val="visible"/>
                                      </p:to>
                                    </p:set>
                                    <p:animEffect transition="in" filter="wipe(down)">
                                      <p:cBhvr>
                                        <p:cTn id="121" dur="500"/>
                                        <p:tgtEl>
                                          <p:spTgt spid="1518632"/>
                                        </p:tgtEl>
                                      </p:cBhvr>
                                    </p:animEffect>
                                  </p:childTnLst>
                                </p:cTn>
                              </p:par>
                              <p:par>
                                <p:cTn id="122" presetID="22" presetClass="entr" presetSubtype="4" fill="hold" grpId="0" nodeType="withEffect">
                                  <p:stCondLst>
                                    <p:cond delay="0"/>
                                  </p:stCondLst>
                                  <p:childTnLst>
                                    <p:set>
                                      <p:cBhvr>
                                        <p:cTn id="123" dur="1" fill="hold">
                                          <p:stCondLst>
                                            <p:cond delay="0"/>
                                          </p:stCondLst>
                                        </p:cTn>
                                        <p:tgtEl>
                                          <p:spTgt spid="1518633"/>
                                        </p:tgtEl>
                                        <p:attrNameLst>
                                          <p:attrName>style.visibility</p:attrName>
                                        </p:attrNameLst>
                                      </p:cBhvr>
                                      <p:to>
                                        <p:strVal val="visible"/>
                                      </p:to>
                                    </p:set>
                                    <p:animEffect transition="in" filter="wipe(down)">
                                      <p:cBhvr>
                                        <p:cTn id="124" dur="500"/>
                                        <p:tgtEl>
                                          <p:spTgt spid="1518633"/>
                                        </p:tgtEl>
                                      </p:cBhvr>
                                    </p:animEffect>
                                  </p:childTnLst>
                                </p:cTn>
                              </p:par>
                              <p:par>
                                <p:cTn id="125" presetID="22" presetClass="entr" presetSubtype="4" fill="hold" grpId="0" nodeType="withEffect">
                                  <p:stCondLst>
                                    <p:cond delay="0"/>
                                  </p:stCondLst>
                                  <p:childTnLst>
                                    <p:set>
                                      <p:cBhvr>
                                        <p:cTn id="126" dur="1" fill="hold">
                                          <p:stCondLst>
                                            <p:cond delay="0"/>
                                          </p:stCondLst>
                                        </p:cTn>
                                        <p:tgtEl>
                                          <p:spTgt spid="1518634"/>
                                        </p:tgtEl>
                                        <p:attrNameLst>
                                          <p:attrName>style.visibility</p:attrName>
                                        </p:attrNameLst>
                                      </p:cBhvr>
                                      <p:to>
                                        <p:strVal val="visible"/>
                                      </p:to>
                                    </p:set>
                                    <p:animEffect transition="in" filter="wipe(down)">
                                      <p:cBhvr>
                                        <p:cTn id="127" dur="500"/>
                                        <p:tgtEl>
                                          <p:spTgt spid="1518634"/>
                                        </p:tgtEl>
                                      </p:cBhvr>
                                    </p:animEffect>
                                  </p:childTnLst>
                                </p:cTn>
                              </p:par>
                              <p:par>
                                <p:cTn id="128" presetID="22" presetClass="entr" presetSubtype="4" fill="hold" grpId="0" nodeType="withEffect">
                                  <p:stCondLst>
                                    <p:cond delay="0"/>
                                  </p:stCondLst>
                                  <p:childTnLst>
                                    <p:set>
                                      <p:cBhvr>
                                        <p:cTn id="129" dur="1" fill="hold">
                                          <p:stCondLst>
                                            <p:cond delay="0"/>
                                          </p:stCondLst>
                                        </p:cTn>
                                        <p:tgtEl>
                                          <p:spTgt spid="1518635"/>
                                        </p:tgtEl>
                                        <p:attrNameLst>
                                          <p:attrName>style.visibility</p:attrName>
                                        </p:attrNameLst>
                                      </p:cBhvr>
                                      <p:to>
                                        <p:strVal val="visible"/>
                                      </p:to>
                                    </p:set>
                                    <p:animEffect transition="in" filter="wipe(down)">
                                      <p:cBhvr>
                                        <p:cTn id="130" dur="500"/>
                                        <p:tgtEl>
                                          <p:spTgt spid="1518635"/>
                                        </p:tgtEl>
                                      </p:cBhvr>
                                    </p:animEffect>
                                  </p:childTnLst>
                                </p:cTn>
                              </p:par>
                              <p:par>
                                <p:cTn id="131" presetID="22" presetClass="entr" presetSubtype="4" fill="hold" grpId="0" nodeType="withEffect">
                                  <p:stCondLst>
                                    <p:cond delay="0"/>
                                  </p:stCondLst>
                                  <p:childTnLst>
                                    <p:set>
                                      <p:cBhvr>
                                        <p:cTn id="132" dur="1" fill="hold">
                                          <p:stCondLst>
                                            <p:cond delay="0"/>
                                          </p:stCondLst>
                                        </p:cTn>
                                        <p:tgtEl>
                                          <p:spTgt spid="1518636"/>
                                        </p:tgtEl>
                                        <p:attrNameLst>
                                          <p:attrName>style.visibility</p:attrName>
                                        </p:attrNameLst>
                                      </p:cBhvr>
                                      <p:to>
                                        <p:strVal val="visible"/>
                                      </p:to>
                                    </p:set>
                                    <p:animEffect transition="in" filter="wipe(down)">
                                      <p:cBhvr>
                                        <p:cTn id="133" dur="500"/>
                                        <p:tgtEl>
                                          <p:spTgt spid="1518636"/>
                                        </p:tgtEl>
                                      </p:cBhvr>
                                    </p:animEffect>
                                  </p:childTnLst>
                                </p:cTn>
                              </p:par>
                              <p:par>
                                <p:cTn id="134" presetID="22" presetClass="entr" presetSubtype="4" fill="hold" grpId="0" nodeType="withEffect">
                                  <p:stCondLst>
                                    <p:cond delay="0"/>
                                  </p:stCondLst>
                                  <p:childTnLst>
                                    <p:set>
                                      <p:cBhvr>
                                        <p:cTn id="135" dur="1" fill="hold">
                                          <p:stCondLst>
                                            <p:cond delay="0"/>
                                          </p:stCondLst>
                                        </p:cTn>
                                        <p:tgtEl>
                                          <p:spTgt spid="1518637"/>
                                        </p:tgtEl>
                                        <p:attrNameLst>
                                          <p:attrName>style.visibility</p:attrName>
                                        </p:attrNameLst>
                                      </p:cBhvr>
                                      <p:to>
                                        <p:strVal val="visible"/>
                                      </p:to>
                                    </p:set>
                                    <p:animEffect transition="in" filter="wipe(down)">
                                      <p:cBhvr>
                                        <p:cTn id="136" dur="500"/>
                                        <p:tgtEl>
                                          <p:spTgt spid="1518637"/>
                                        </p:tgtEl>
                                      </p:cBhvr>
                                    </p:animEffect>
                                  </p:childTnLst>
                                </p:cTn>
                              </p:par>
                              <p:par>
                                <p:cTn id="137" presetID="22" presetClass="entr" presetSubtype="4" fill="hold" grpId="0" nodeType="withEffect">
                                  <p:stCondLst>
                                    <p:cond delay="0"/>
                                  </p:stCondLst>
                                  <p:childTnLst>
                                    <p:set>
                                      <p:cBhvr>
                                        <p:cTn id="138" dur="1" fill="hold">
                                          <p:stCondLst>
                                            <p:cond delay="0"/>
                                          </p:stCondLst>
                                        </p:cTn>
                                        <p:tgtEl>
                                          <p:spTgt spid="1518638"/>
                                        </p:tgtEl>
                                        <p:attrNameLst>
                                          <p:attrName>style.visibility</p:attrName>
                                        </p:attrNameLst>
                                      </p:cBhvr>
                                      <p:to>
                                        <p:strVal val="visible"/>
                                      </p:to>
                                    </p:set>
                                    <p:animEffect transition="in" filter="wipe(down)">
                                      <p:cBhvr>
                                        <p:cTn id="139" dur="500"/>
                                        <p:tgtEl>
                                          <p:spTgt spid="1518638"/>
                                        </p:tgtEl>
                                      </p:cBhvr>
                                    </p:animEffect>
                                  </p:childTnLst>
                                </p:cTn>
                              </p:par>
                              <p:par>
                                <p:cTn id="140" presetID="22" presetClass="entr" presetSubtype="4" fill="hold" grpId="0" nodeType="withEffect">
                                  <p:stCondLst>
                                    <p:cond delay="0"/>
                                  </p:stCondLst>
                                  <p:childTnLst>
                                    <p:set>
                                      <p:cBhvr>
                                        <p:cTn id="141" dur="1" fill="hold">
                                          <p:stCondLst>
                                            <p:cond delay="0"/>
                                          </p:stCondLst>
                                        </p:cTn>
                                        <p:tgtEl>
                                          <p:spTgt spid="1518639"/>
                                        </p:tgtEl>
                                        <p:attrNameLst>
                                          <p:attrName>style.visibility</p:attrName>
                                        </p:attrNameLst>
                                      </p:cBhvr>
                                      <p:to>
                                        <p:strVal val="visible"/>
                                      </p:to>
                                    </p:set>
                                    <p:animEffect transition="in" filter="wipe(down)">
                                      <p:cBhvr>
                                        <p:cTn id="142" dur="500"/>
                                        <p:tgtEl>
                                          <p:spTgt spid="1518639"/>
                                        </p:tgtEl>
                                      </p:cBhvr>
                                    </p:animEffect>
                                  </p:childTnLst>
                                </p:cTn>
                              </p:par>
                              <p:par>
                                <p:cTn id="143" presetID="22" presetClass="entr" presetSubtype="4" fill="hold" grpId="0" nodeType="withEffect">
                                  <p:stCondLst>
                                    <p:cond delay="0"/>
                                  </p:stCondLst>
                                  <p:childTnLst>
                                    <p:set>
                                      <p:cBhvr>
                                        <p:cTn id="144" dur="1" fill="hold">
                                          <p:stCondLst>
                                            <p:cond delay="0"/>
                                          </p:stCondLst>
                                        </p:cTn>
                                        <p:tgtEl>
                                          <p:spTgt spid="1518640"/>
                                        </p:tgtEl>
                                        <p:attrNameLst>
                                          <p:attrName>style.visibility</p:attrName>
                                        </p:attrNameLst>
                                      </p:cBhvr>
                                      <p:to>
                                        <p:strVal val="visible"/>
                                      </p:to>
                                    </p:set>
                                    <p:animEffect transition="in" filter="wipe(down)">
                                      <p:cBhvr>
                                        <p:cTn id="145" dur="500"/>
                                        <p:tgtEl>
                                          <p:spTgt spid="1518640"/>
                                        </p:tgtEl>
                                      </p:cBhvr>
                                    </p:animEffect>
                                  </p:childTnLst>
                                </p:cTn>
                              </p:par>
                              <p:par>
                                <p:cTn id="146" presetID="22" presetClass="entr" presetSubtype="4" fill="hold" grpId="0" nodeType="withEffect">
                                  <p:stCondLst>
                                    <p:cond delay="0"/>
                                  </p:stCondLst>
                                  <p:childTnLst>
                                    <p:set>
                                      <p:cBhvr>
                                        <p:cTn id="147" dur="1" fill="hold">
                                          <p:stCondLst>
                                            <p:cond delay="0"/>
                                          </p:stCondLst>
                                        </p:cTn>
                                        <p:tgtEl>
                                          <p:spTgt spid="1518641"/>
                                        </p:tgtEl>
                                        <p:attrNameLst>
                                          <p:attrName>style.visibility</p:attrName>
                                        </p:attrNameLst>
                                      </p:cBhvr>
                                      <p:to>
                                        <p:strVal val="visible"/>
                                      </p:to>
                                    </p:set>
                                    <p:animEffect transition="in" filter="wipe(down)">
                                      <p:cBhvr>
                                        <p:cTn id="148" dur="500"/>
                                        <p:tgtEl>
                                          <p:spTgt spid="1518641"/>
                                        </p:tgtEl>
                                      </p:cBhvr>
                                    </p:animEffect>
                                  </p:childTnLst>
                                </p:cTn>
                              </p:par>
                              <p:par>
                                <p:cTn id="149" presetID="22" presetClass="entr" presetSubtype="4" fill="hold" grpId="0" nodeType="withEffect">
                                  <p:stCondLst>
                                    <p:cond delay="0"/>
                                  </p:stCondLst>
                                  <p:childTnLst>
                                    <p:set>
                                      <p:cBhvr>
                                        <p:cTn id="150" dur="1" fill="hold">
                                          <p:stCondLst>
                                            <p:cond delay="0"/>
                                          </p:stCondLst>
                                        </p:cTn>
                                        <p:tgtEl>
                                          <p:spTgt spid="1518642"/>
                                        </p:tgtEl>
                                        <p:attrNameLst>
                                          <p:attrName>style.visibility</p:attrName>
                                        </p:attrNameLst>
                                      </p:cBhvr>
                                      <p:to>
                                        <p:strVal val="visible"/>
                                      </p:to>
                                    </p:set>
                                    <p:animEffect transition="in" filter="wipe(down)">
                                      <p:cBhvr>
                                        <p:cTn id="151" dur="500"/>
                                        <p:tgtEl>
                                          <p:spTgt spid="1518642"/>
                                        </p:tgtEl>
                                      </p:cBhvr>
                                    </p:animEffect>
                                  </p:childTnLst>
                                </p:cTn>
                              </p:par>
                              <p:par>
                                <p:cTn id="152" presetID="22" presetClass="entr" presetSubtype="4" fill="hold" grpId="0" nodeType="withEffect">
                                  <p:stCondLst>
                                    <p:cond delay="0"/>
                                  </p:stCondLst>
                                  <p:childTnLst>
                                    <p:set>
                                      <p:cBhvr>
                                        <p:cTn id="153" dur="1" fill="hold">
                                          <p:stCondLst>
                                            <p:cond delay="0"/>
                                          </p:stCondLst>
                                        </p:cTn>
                                        <p:tgtEl>
                                          <p:spTgt spid="1518643"/>
                                        </p:tgtEl>
                                        <p:attrNameLst>
                                          <p:attrName>style.visibility</p:attrName>
                                        </p:attrNameLst>
                                      </p:cBhvr>
                                      <p:to>
                                        <p:strVal val="visible"/>
                                      </p:to>
                                    </p:set>
                                    <p:animEffect transition="in" filter="wipe(down)">
                                      <p:cBhvr>
                                        <p:cTn id="154" dur="500"/>
                                        <p:tgtEl>
                                          <p:spTgt spid="1518643"/>
                                        </p:tgtEl>
                                      </p:cBhvr>
                                    </p:animEffect>
                                  </p:childTnLst>
                                </p:cTn>
                              </p:par>
                              <p:par>
                                <p:cTn id="155" presetID="22" presetClass="entr" presetSubtype="4" fill="hold" grpId="0" nodeType="withEffect">
                                  <p:stCondLst>
                                    <p:cond delay="0"/>
                                  </p:stCondLst>
                                  <p:childTnLst>
                                    <p:set>
                                      <p:cBhvr>
                                        <p:cTn id="156" dur="1" fill="hold">
                                          <p:stCondLst>
                                            <p:cond delay="0"/>
                                          </p:stCondLst>
                                        </p:cTn>
                                        <p:tgtEl>
                                          <p:spTgt spid="1518644"/>
                                        </p:tgtEl>
                                        <p:attrNameLst>
                                          <p:attrName>style.visibility</p:attrName>
                                        </p:attrNameLst>
                                      </p:cBhvr>
                                      <p:to>
                                        <p:strVal val="visible"/>
                                      </p:to>
                                    </p:set>
                                    <p:animEffect transition="in" filter="wipe(down)">
                                      <p:cBhvr>
                                        <p:cTn id="157" dur="500"/>
                                        <p:tgtEl>
                                          <p:spTgt spid="1518644"/>
                                        </p:tgtEl>
                                      </p:cBhvr>
                                    </p:animEffect>
                                  </p:childTnLst>
                                </p:cTn>
                              </p:par>
                              <p:par>
                                <p:cTn id="158" presetID="22" presetClass="entr" presetSubtype="4" fill="hold" grpId="0" nodeType="withEffect">
                                  <p:stCondLst>
                                    <p:cond delay="0"/>
                                  </p:stCondLst>
                                  <p:childTnLst>
                                    <p:set>
                                      <p:cBhvr>
                                        <p:cTn id="159" dur="1" fill="hold">
                                          <p:stCondLst>
                                            <p:cond delay="0"/>
                                          </p:stCondLst>
                                        </p:cTn>
                                        <p:tgtEl>
                                          <p:spTgt spid="1518645"/>
                                        </p:tgtEl>
                                        <p:attrNameLst>
                                          <p:attrName>style.visibility</p:attrName>
                                        </p:attrNameLst>
                                      </p:cBhvr>
                                      <p:to>
                                        <p:strVal val="visible"/>
                                      </p:to>
                                    </p:set>
                                    <p:animEffect transition="in" filter="wipe(down)">
                                      <p:cBhvr>
                                        <p:cTn id="160" dur="500"/>
                                        <p:tgtEl>
                                          <p:spTgt spid="1518645"/>
                                        </p:tgtEl>
                                      </p:cBhvr>
                                    </p:animEffect>
                                  </p:childTnLst>
                                </p:cTn>
                              </p:par>
                              <p:par>
                                <p:cTn id="161" presetID="22" presetClass="entr" presetSubtype="4" fill="hold" grpId="0" nodeType="withEffect">
                                  <p:stCondLst>
                                    <p:cond delay="0"/>
                                  </p:stCondLst>
                                  <p:childTnLst>
                                    <p:set>
                                      <p:cBhvr>
                                        <p:cTn id="162" dur="1" fill="hold">
                                          <p:stCondLst>
                                            <p:cond delay="0"/>
                                          </p:stCondLst>
                                        </p:cTn>
                                        <p:tgtEl>
                                          <p:spTgt spid="1518646"/>
                                        </p:tgtEl>
                                        <p:attrNameLst>
                                          <p:attrName>style.visibility</p:attrName>
                                        </p:attrNameLst>
                                      </p:cBhvr>
                                      <p:to>
                                        <p:strVal val="visible"/>
                                      </p:to>
                                    </p:set>
                                    <p:animEffect transition="in" filter="wipe(down)">
                                      <p:cBhvr>
                                        <p:cTn id="163" dur="500"/>
                                        <p:tgtEl>
                                          <p:spTgt spid="1518646"/>
                                        </p:tgtEl>
                                      </p:cBhvr>
                                    </p:animEffect>
                                  </p:childTnLst>
                                </p:cTn>
                              </p:par>
                              <p:par>
                                <p:cTn id="164" presetID="22" presetClass="entr" presetSubtype="4" fill="hold" grpId="0" nodeType="withEffect">
                                  <p:stCondLst>
                                    <p:cond delay="0"/>
                                  </p:stCondLst>
                                  <p:childTnLst>
                                    <p:set>
                                      <p:cBhvr>
                                        <p:cTn id="165" dur="1" fill="hold">
                                          <p:stCondLst>
                                            <p:cond delay="0"/>
                                          </p:stCondLst>
                                        </p:cTn>
                                        <p:tgtEl>
                                          <p:spTgt spid="1518647"/>
                                        </p:tgtEl>
                                        <p:attrNameLst>
                                          <p:attrName>style.visibility</p:attrName>
                                        </p:attrNameLst>
                                      </p:cBhvr>
                                      <p:to>
                                        <p:strVal val="visible"/>
                                      </p:to>
                                    </p:set>
                                    <p:animEffect transition="in" filter="wipe(down)">
                                      <p:cBhvr>
                                        <p:cTn id="166" dur="500"/>
                                        <p:tgtEl>
                                          <p:spTgt spid="1518647"/>
                                        </p:tgtEl>
                                      </p:cBhvr>
                                    </p:animEffect>
                                  </p:childTnLst>
                                </p:cTn>
                              </p:par>
                              <p:par>
                                <p:cTn id="167" presetID="22" presetClass="entr" presetSubtype="4" fill="hold" grpId="0" nodeType="withEffect">
                                  <p:stCondLst>
                                    <p:cond delay="0"/>
                                  </p:stCondLst>
                                  <p:childTnLst>
                                    <p:set>
                                      <p:cBhvr>
                                        <p:cTn id="168" dur="1" fill="hold">
                                          <p:stCondLst>
                                            <p:cond delay="0"/>
                                          </p:stCondLst>
                                        </p:cTn>
                                        <p:tgtEl>
                                          <p:spTgt spid="1518648"/>
                                        </p:tgtEl>
                                        <p:attrNameLst>
                                          <p:attrName>style.visibility</p:attrName>
                                        </p:attrNameLst>
                                      </p:cBhvr>
                                      <p:to>
                                        <p:strVal val="visible"/>
                                      </p:to>
                                    </p:set>
                                    <p:animEffect transition="in" filter="wipe(down)">
                                      <p:cBhvr>
                                        <p:cTn id="169" dur="500"/>
                                        <p:tgtEl>
                                          <p:spTgt spid="1518648"/>
                                        </p:tgtEl>
                                      </p:cBhvr>
                                    </p:animEffect>
                                  </p:childTnLst>
                                </p:cTn>
                              </p:par>
                              <p:par>
                                <p:cTn id="170" presetID="22" presetClass="entr" presetSubtype="4" fill="hold" grpId="0" nodeType="withEffect">
                                  <p:stCondLst>
                                    <p:cond delay="0"/>
                                  </p:stCondLst>
                                  <p:childTnLst>
                                    <p:set>
                                      <p:cBhvr>
                                        <p:cTn id="171" dur="1" fill="hold">
                                          <p:stCondLst>
                                            <p:cond delay="0"/>
                                          </p:stCondLst>
                                        </p:cTn>
                                        <p:tgtEl>
                                          <p:spTgt spid="1518649"/>
                                        </p:tgtEl>
                                        <p:attrNameLst>
                                          <p:attrName>style.visibility</p:attrName>
                                        </p:attrNameLst>
                                      </p:cBhvr>
                                      <p:to>
                                        <p:strVal val="visible"/>
                                      </p:to>
                                    </p:set>
                                    <p:animEffect transition="in" filter="wipe(down)">
                                      <p:cBhvr>
                                        <p:cTn id="172" dur="500"/>
                                        <p:tgtEl>
                                          <p:spTgt spid="1518649"/>
                                        </p:tgtEl>
                                      </p:cBhvr>
                                    </p:animEffect>
                                  </p:childTnLst>
                                </p:cTn>
                              </p:par>
                              <p:par>
                                <p:cTn id="173" presetID="22" presetClass="entr" presetSubtype="4" fill="hold" grpId="0" nodeType="withEffect">
                                  <p:stCondLst>
                                    <p:cond delay="0"/>
                                  </p:stCondLst>
                                  <p:childTnLst>
                                    <p:set>
                                      <p:cBhvr>
                                        <p:cTn id="174" dur="1" fill="hold">
                                          <p:stCondLst>
                                            <p:cond delay="0"/>
                                          </p:stCondLst>
                                        </p:cTn>
                                        <p:tgtEl>
                                          <p:spTgt spid="1518650"/>
                                        </p:tgtEl>
                                        <p:attrNameLst>
                                          <p:attrName>style.visibility</p:attrName>
                                        </p:attrNameLst>
                                      </p:cBhvr>
                                      <p:to>
                                        <p:strVal val="visible"/>
                                      </p:to>
                                    </p:set>
                                    <p:animEffect transition="in" filter="wipe(down)">
                                      <p:cBhvr>
                                        <p:cTn id="175" dur="500"/>
                                        <p:tgtEl>
                                          <p:spTgt spid="1518650"/>
                                        </p:tgtEl>
                                      </p:cBhvr>
                                    </p:animEffect>
                                  </p:childTnLst>
                                </p:cTn>
                              </p:par>
                              <p:par>
                                <p:cTn id="176" presetID="22" presetClass="entr" presetSubtype="4" fill="hold" grpId="0" nodeType="withEffect">
                                  <p:stCondLst>
                                    <p:cond delay="0"/>
                                  </p:stCondLst>
                                  <p:childTnLst>
                                    <p:set>
                                      <p:cBhvr>
                                        <p:cTn id="177" dur="1" fill="hold">
                                          <p:stCondLst>
                                            <p:cond delay="0"/>
                                          </p:stCondLst>
                                        </p:cTn>
                                        <p:tgtEl>
                                          <p:spTgt spid="1518651"/>
                                        </p:tgtEl>
                                        <p:attrNameLst>
                                          <p:attrName>style.visibility</p:attrName>
                                        </p:attrNameLst>
                                      </p:cBhvr>
                                      <p:to>
                                        <p:strVal val="visible"/>
                                      </p:to>
                                    </p:set>
                                    <p:animEffect transition="in" filter="wipe(down)">
                                      <p:cBhvr>
                                        <p:cTn id="178" dur="500"/>
                                        <p:tgtEl>
                                          <p:spTgt spid="1518651"/>
                                        </p:tgtEl>
                                      </p:cBhvr>
                                    </p:animEffect>
                                  </p:childTnLst>
                                </p:cTn>
                              </p:par>
                              <p:par>
                                <p:cTn id="179" presetID="22" presetClass="entr" presetSubtype="4" fill="hold" grpId="0" nodeType="withEffect">
                                  <p:stCondLst>
                                    <p:cond delay="0"/>
                                  </p:stCondLst>
                                  <p:childTnLst>
                                    <p:set>
                                      <p:cBhvr>
                                        <p:cTn id="180" dur="1" fill="hold">
                                          <p:stCondLst>
                                            <p:cond delay="0"/>
                                          </p:stCondLst>
                                        </p:cTn>
                                        <p:tgtEl>
                                          <p:spTgt spid="1518652"/>
                                        </p:tgtEl>
                                        <p:attrNameLst>
                                          <p:attrName>style.visibility</p:attrName>
                                        </p:attrNameLst>
                                      </p:cBhvr>
                                      <p:to>
                                        <p:strVal val="visible"/>
                                      </p:to>
                                    </p:set>
                                    <p:animEffect transition="in" filter="wipe(down)">
                                      <p:cBhvr>
                                        <p:cTn id="181" dur="500"/>
                                        <p:tgtEl>
                                          <p:spTgt spid="1518652"/>
                                        </p:tgtEl>
                                      </p:cBhvr>
                                    </p:animEffect>
                                  </p:childTnLst>
                                </p:cTn>
                              </p:par>
                              <p:par>
                                <p:cTn id="182" presetID="22" presetClass="entr" presetSubtype="4" fill="hold" grpId="0" nodeType="withEffect">
                                  <p:stCondLst>
                                    <p:cond delay="0"/>
                                  </p:stCondLst>
                                  <p:childTnLst>
                                    <p:set>
                                      <p:cBhvr>
                                        <p:cTn id="183" dur="1" fill="hold">
                                          <p:stCondLst>
                                            <p:cond delay="0"/>
                                          </p:stCondLst>
                                        </p:cTn>
                                        <p:tgtEl>
                                          <p:spTgt spid="1518653"/>
                                        </p:tgtEl>
                                        <p:attrNameLst>
                                          <p:attrName>style.visibility</p:attrName>
                                        </p:attrNameLst>
                                      </p:cBhvr>
                                      <p:to>
                                        <p:strVal val="visible"/>
                                      </p:to>
                                    </p:set>
                                    <p:animEffect transition="in" filter="wipe(down)">
                                      <p:cBhvr>
                                        <p:cTn id="184" dur="500"/>
                                        <p:tgtEl>
                                          <p:spTgt spid="1518653"/>
                                        </p:tgtEl>
                                      </p:cBhvr>
                                    </p:animEffect>
                                  </p:childTnLst>
                                </p:cTn>
                              </p:par>
                              <p:par>
                                <p:cTn id="185" presetID="22" presetClass="entr" presetSubtype="4" fill="hold" grpId="0" nodeType="withEffect">
                                  <p:stCondLst>
                                    <p:cond delay="0"/>
                                  </p:stCondLst>
                                  <p:childTnLst>
                                    <p:set>
                                      <p:cBhvr>
                                        <p:cTn id="186" dur="1" fill="hold">
                                          <p:stCondLst>
                                            <p:cond delay="0"/>
                                          </p:stCondLst>
                                        </p:cTn>
                                        <p:tgtEl>
                                          <p:spTgt spid="1518654"/>
                                        </p:tgtEl>
                                        <p:attrNameLst>
                                          <p:attrName>style.visibility</p:attrName>
                                        </p:attrNameLst>
                                      </p:cBhvr>
                                      <p:to>
                                        <p:strVal val="visible"/>
                                      </p:to>
                                    </p:set>
                                    <p:animEffect transition="in" filter="wipe(down)">
                                      <p:cBhvr>
                                        <p:cTn id="187" dur="500"/>
                                        <p:tgtEl>
                                          <p:spTgt spid="15186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518595" grpId="0" animBg="1"/>
      <p:bldP spid="1518596" grpId="0" animBg="1"/>
      <p:bldP spid="1518597" grpId="0" animBg="1"/>
      <p:bldP spid="1518598" grpId="0" animBg="1"/>
      <p:bldP spid="1518599" grpId="0" animBg="1"/>
      <p:bldP spid="1518600" grpId="0" animBg="1"/>
      <p:bldP spid="1518601" grpId="0" animBg="1"/>
      <p:bldP spid="1518602" grpId="0" animBg="1"/>
      <p:bldP spid="1518603" grpId="0" animBg="1"/>
      <p:bldP spid="1518604" grpId="0" animBg="1"/>
      <p:bldP spid="1518605" grpId="0" animBg="1"/>
      <p:bldP spid="1518606" grpId="0" animBg="1"/>
      <p:bldP spid="1518607" grpId="0" animBg="1"/>
      <p:bldP spid="1518608" grpId="0" animBg="1"/>
      <p:bldP spid="1518609" grpId="0" animBg="1"/>
      <p:bldP spid="1518610" grpId="0" animBg="1"/>
      <p:bldP spid="1518611" grpId="0" animBg="1"/>
      <p:bldP spid="1518612" grpId="0" animBg="1"/>
      <p:bldP spid="1518613" grpId="0" animBg="1"/>
      <p:bldP spid="1518614" grpId="0" animBg="1"/>
      <p:bldP spid="1518615" grpId="0" animBg="1"/>
      <p:bldP spid="1518616" grpId="0" animBg="1"/>
      <p:bldP spid="1518617" grpId="0" animBg="1"/>
      <p:bldP spid="1518618" grpId="0" animBg="1"/>
      <p:bldP spid="1518619" grpId="0" animBg="1"/>
      <p:bldP spid="1518620" grpId="0" animBg="1"/>
      <p:bldP spid="1518621" grpId="0" animBg="1"/>
      <p:bldP spid="1518622" grpId="0" animBg="1"/>
      <p:bldP spid="1518623" grpId="0" animBg="1"/>
      <p:bldP spid="1518624" grpId="0" animBg="1"/>
      <p:bldP spid="1518625" grpId="0" animBg="1"/>
      <p:bldP spid="1518626" grpId="0" animBg="1"/>
      <p:bldP spid="1518627" grpId="0" animBg="1"/>
      <p:bldP spid="1518628" grpId="0" animBg="1"/>
      <p:bldP spid="1518629" grpId="0" animBg="1"/>
      <p:bldP spid="1518630" grpId="0" animBg="1"/>
      <p:bldP spid="1518631" grpId="0" animBg="1"/>
      <p:bldP spid="1518632" grpId="0" animBg="1"/>
      <p:bldP spid="1518633" grpId="0" animBg="1"/>
      <p:bldP spid="1518634" grpId="0" animBg="1"/>
      <p:bldP spid="1518635" grpId="0" animBg="1"/>
      <p:bldP spid="1518636" grpId="0" animBg="1"/>
      <p:bldP spid="1518637" grpId="0" animBg="1"/>
      <p:bldP spid="1518638" grpId="0" animBg="1"/>
      <p:bldP spid="1518639" grpId="0" animBg="1"/>
      <p:bldP spid="1518640" grpId="0" animBg="1"/>
      <p:bldP spid="1518641" grpId="0" animBg="1"/>
      <p:bldP spid="1518642" grpId="0" animBg="1"/>
      <p:bldP spid="1518643" grpId="0" animBg="1"/>
      <p:bldP spid="1518644" grpId="0" animBg="1"/>
      <p:bldP spid="1518645" grpId="0" animBg="1"/>
      <p:bldP spid="1518646" grpId="0" animBg="1"/>
      <p:bldP spid="1518647" grpId="0" animBg="1"/>
      <p:bldP spid="1518648" grpId="0" animBg="1"/>
      <p:bldP spid="1518649" grpId="0" animBg="1"/>
      <p:bldP spid="1518650" grpId="0" animBg="1"/>
      <p:bldP spid="1518651" grpId="0" animBg="1"/>
      <p:bldP spid="1518652" grpId="0" animBg="1"/>
      <p:bldP spid="1518653" grpId="0" animBg="1"/>
      <p:bldP spid="151865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8627903" y="297135"/>
            <a:ext cx="2615139" cy="646331"/>
          </a:xfrm>
          <a:prstGeom prst="rect">
            <a:avLst/>
          </a:prstGeom>
        </p:spPr>
        <p:txBody>
          <a:bodyPr wrap="none">
            <a:spAutoFit/>
          </a:bodyPr>
          <a:lstStyle/>
          <a:p>
            <a:r>
              <a:rPr lang="en-US" altLang="zh-CN" sz="3600" b="1" spc="-150" dirty="0">
                <a:solidFill>
                  <a:schemeClr val="bg1"/>
                </a:solidFill>
                <a:cs typeface="+mn-ea"/>
                <a:sym typeface="+mn-lt"/>
              </a:rPr>
              <a:t>CONTENTS</a:t>
            </a:r>
            <a:endParaRPr lang="zh-CN" altLang="en-US" sz="3600" b="1" spc="-150" dirty="0">
              <a:solidFill>
                <a:schemeClr val="bg1"/>
              </a:solidFill>
              <a:cs typeface="+mn-ea"/>
              <a:sym typeface="+mn-lt"/>
            </a:endParaRPr>
          </a:p>
        </p:txBody>
      </p:sp>
      <p:sp>
        <p:nvSpPr>
          <p:cNvPr id="8" name="矩形 7"/>
          <p:cNvSpPr/>
          <p:nvPr/>
        </p:nvSpPr>
        <p:spPr>
          <a:xfrm>
            <a:off x="9812966" y="943466"/>
            <a:ext cx="681597" cy="338554"/>
          </a:xfrm>
          <a:prstGeom prst="rect">
            <a:avLst/>
          </a:prstGeom>
        </p:spPr>
        <p:txBody>
          <a:bodyPr wrap="none">
            <a:spAutoFit/>
          </a:bodyPr>
          <a:lstStyle/>
          <a:p>
            <a:r>
              <a:rPr lang="zh-CN" altLang="en-US" sz="1600" spc="-150" dirty="0">
                <a:solidFill>
                  <a:schemeClr val="bg1"/>
                </a:solidFill>
                <a:cs typeface="+mn-ea"/>
                <a:sym typeface="+mn-lt"/>
              </a:rPr>
              <a:t>目   录</a:t>
            </a:r>
            <a:endParaRPr lang="zh-CN" altLang="en-US" sz="1600" spc="-150" dirty="0">
              <a:solidFill>
                <a:schemeClr val="bg1"/>
              </a:solidFill>
              <a:cs typeface="+mn-ea"/>
              <a:sym typeface="+mn-lt"/>
            </a:endParaRPr>
          </a:p>
        </p:txBody>
      </p:sp>
      <p:cxnSp>
        <p:nvCxnSpPr>
          <p:cNvPr id="10" name="直接连接符 9"/>
          <p:cNvCxnSpPr/>
          <p:nvPr/>
        </p:nvCxnSpPr>
        <p:spPr>
          <a:xfrm flipH="1">
            <a:off x="10484945" y="446227"/>
            <a:ext cx="860931" cy="83492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9" name="组合 18"/>
          <p:cNvGrpSpPr/>
          <p:nvPr/>
        </p:nvGrpSpPr>
        <p:grpSpPr>
          <a:xfrm>
            <a:off x="1601083" y="2188006"/>
            <a:ext cx="5604623" cy="1245308"/>
            <a:chOff x="1786915" y="1714708"/>
            <a:chExt cx="3407385" cy="757097"/>
          </a:xfrm>
        </p:grpSpPr>
        <p:grpSp>
          <p:nvGrpSpPr>
            <p:cNvPr id="15" name="组合 14"/>
            <p:cNvGrpSpPr/>
            <p:nvPr/>
          </p:nvGrpSpPr>
          <p:grpSpPr>
            <a:xfrm>
              <a:off x="1786915" y="1714708"/>
              <a:ext cx="613823" cy="673617"/>
              <a:chOff x="1786915" y="1714708"/>
              <a:chExt cx="613823" cy="673617"/>
            </a:xfrm>
          </p:grpSpPr>
          <p:sp>
            <p:nvSpPr>
              <p:cNvPr id="13" name="矩形: 圆角 12"/>
              <p:cNvSpPr/>
              <p:nvPr/>
            </p:nvSpPr>
            <p:spPr>
              <a:xfrm rot="2776911">
                <a:off x="1786915" y="1730963"/>
                <a:ext cx="613823" cy="613823"/>
              </a:xfrm>
              <a:prstGeom prst="roundRect">
                <a:avLst/>
              </a:prstGeom>
              <a:solidFill>
                <a:schemeClr val="accent5">
                  <a:lumMod val="40000"/>
                  <a:lumOff val="60000"/>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00">
                  <a:cs typeface="+mn-ea"/>
                  <a:sym typeface="+mn-lt"/>
                </a:endParaRPr>
              </a:p>
            </p:txBody>
          </p:sp>
          <p:sp>
            <p:nvSpPr>
              <p:cNvPr id="14" name="矩形 13"/>
              <p:cNvSpPr/>
              <p:nvPr/>
            </p:nvSpPr>
            <p:spPr>
              <a:xfrm>
                <a:off x="1882871" y="1714708"/>
                <a:ext cx="418282" cy="673617"/>
              </a:xfrm>
              <a:prstGeom prst="rect">
                <a:avLst/>
              </a:prstGeom>
            </p:spPr>
            <p:txBody>
              <a:bodyPr wrap="none">
                <a:spAutoFit/>
              </a:bodyPr>
              <a:lstStyle/>
              <a:p>
                <a:r>
                  <a:rPr lang="en-US" altLang="zh-CN" sz="6600" b="1" spc="-150" dirty="0">
                    <a:solidFill>
                      <a:schemeClr val="bg1"/>
                    </a:solidFill>
                    <a:cs typeface="+mn-ea"/>
                    <a:sym typeface="+mn-lt"/>
                  </a:rPr>
                  <a:t>1</a:t>
                </a:r>
                <a:endParaRPr lang="zh-CN" altLang="en-US" sz="6600" b="1" spc="-150" dirty="0">
                  <a:solidFill>
                    <a:schemeClr val="bg1"/>
                  </a:solidFill>
                  <a:cs typeface="+mn-ea"/>
                  <a:sym typeface="+mn-lt"/>
                </a:endParaRPr>
              </a:p>
            </p:txBody>
          </p:sp>
        </p:grpSp>
        <p:sp>
          <p:nvSpPr>
            <p:cNvPr id="16" name="矩形 15"/>
            <p:cNvSpPr/>
            <p:nvPr/>
          </p:nvSpPr>
          <p:spPr>
            <a:xfrm>
              <a:off x="2750732" y="1806277"/>
              <a:ext cx="2088680" cy="561347"/>
            </a:xfrm>
            <a:prstGeom prst="rect">
              <a:avLst/>
            </a:prstGeom>
          </p:spPr>
          <p:txBody>
            <a:bodyPr wrap="none">
              <a:spAutoFit/>
            </a:bodyPr>
            <a:lstStyle/>
            <a:p>
              <a:pPr algn="l"/>
              <a:r>
                <a:rPr lang="zh-CN" altLang="en-US" sz="5400" spc="-150" dirty="0">
                  <a:solidFill>
                    <a:schemeClr val="bg1"/>
                  </a:solidFill>
                  <a:cs typeface="+mn-ea"/>
                  <a:sym typeface="+mn-lt"/>
                </a:rPr>
                <a:t>成 本 核 算</a:t>
              </a:r>
              <a:endParaRPr lang="zh-CN" altLang="en-US" sz="5400" spc="-150" dirty="0">
                <a:solidFill>
                  <a:schemeClr val="bg1"/>
                </a:solidFill>
                <a:cs typeface="+mn-ea"/>
                <a:sym typeface="+mn-lt"/>
              </a:endParaRPr>
            </a:p>
          </p:txBody>
        </p:sp>
        <p:cxnSp>
          <p:nvCxnSpPr>
            <p:cNvPr id="18" name="直接连接符 17"/>
            <p:cNvCxnSpPr/>
            <p:nvPr/>
          </p:nvCxnSpPr>
          <p:spPr>
            <a:xfrm>
              <a:off x="2419350" y="2471805"/>
              <a:ext cx="2774950" cy="0"/>
            </a:xfrm>
            <a:prstGeom prst="line">
              <a:avLst/>
            </a:prstGeom>
            <a:ln>
              <a:solidFill>
                <a:srgbClr val="8FB0CC"/>
              </a:solidFill>
              <a:prstDash val="dash"/>
            </a:ln>
          </p:spPr>
          <p:style>
            <a:lnRef idx="1">
              <a:schemeClr val="accent1"/>
            </a:lnRef>
            <a:fillRef idx="0">
              <a:schemeClr val="accent1"/>
            </a:fillRef>
            <a:effectRef idx="0">
              <a:schemeClr val="accent1"/>
            </a:effectRef>
            <a:fontRef idx="minor">
              <a:schemeClr val="tx1"/>
            </a:fontRef>
          </p:style>
        </p:cxnSp>
      </p:grpSp>
      <p:pic>
        <p:nvPicPr>
          <p:cNvPr id="6" name="图片占位符 5" descr="C:\Users\黄\Desktop\51miz-P1317032-RK2BWD5U.jpg51miz-P1317032-RK2BWD5U"/>
          <p:cNvPicPr>
            <a:picLocks noGrp="1" noChangeAspect="1"/>
          </p:cNvPicPr>
          <p:nvPr>
            <p:ph type="pic" sz="quarter" idx="13"/>
          </p:nvPr>
        </p:nvPicPr>
        <p:blipFill rotWithShape="1">
          <a:blip r:embed="rId1"/>
          <a:srcRect/>
          <a:stretch>
            <a:fillRect/>
          </a:stretch>
        </p:blipFill>
        <p:spPr>
          <a:xfrm>
            <a:off x="6077143" y="2780960"/>
            <a:ext cx="6115050" cy="4077335"/>
          </a:xfr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1250"/>
                                        <p:tgtEl>
                                          <p:spTgt spid="7"/>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heel(1)">
                                      <p:cBhvr>
                                        <p:cTn id="10" dur="1250"/>
                                        <p:tgtEl>
                                          <p:spTgt spid="8"/>
                                        </p:tgtEl>
                                      </p:cBhvr>
                                    </p:animEffect>
                                  </p:childTnLst>
                                </p:cTn>
                              </p:par>
                              <p:par>
                                <p:cTn id="11" presetID="21" presetClass="entr" presetSubtype="1"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heel(1)">
                                      <p:cBhvr>
                                        <p:cTn id="13" dur="1250"/>
                                        <p:tgtEl>
                                          <p:spTgt spid="10"/>
                                        </p:tgtEl>
                                      </p:cBhvr>
                                    </p:animEffect>
                                  </p:childTnLst>
                                </p:cTn>
                              </p:par>
                              <p:par>
                                <p:cTn id="14" presetID="21" presetClass="entr" presetSubtype="1" fill="hold" nodeType="with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wheel(1)">
                                      <p:cBhvr>
                                        <p:cTn id="16" dur="1250"/>
                                        <p:tgtEl>
                                          <p:spTgt spid="19"/>
                                        </p:tgtEl>
                                      </p:cBhvr>
                                    </p:animEffect>
                                  </p:childTnLst>
                                </p:cTn>
                              </p:par>
                              <p:par>
                                <p:cTn id="17" presetID="21" presetClass="entr" presetSubtype="1"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heel(1)">
                                      <p:cBhvr>
                                        <p:cTn id="19" dur="12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370060" y="231845"/>
            <a:ext cx="2119630" cy="583565"/>
          </a:xfrm>
          <a:prstGeom prst="rect">
            <a:avLst/>
          </a:prstGeom>
        </p:spPr>
        <p:txBody>
          <a:bodyPr wrap="none">
            <a:spAutoFit/>
          </a:bodyPr>
          <a:lstStyle/>
          <a:p>
            <a:pPr algn="l"/>
            <a:r>
              <a:rPr lang="zh-CN" altLang="en-US" sz="3200" b="1" spc="-150" dirty="0">
                <a:solidFill>
                  <a:schemeClr val="accent5">
                    <a:lumMod val="50000"/>
                  </a:schemeClr>
                </a:solidFill>
                <a:cs typeface="+mn-ea"/>
                <a:sym typeface="+mn-lt"/>
              </a:rPr>
              <a:t>成本的作用</a:t>
            </a:r>
            <a:endParaRPr lang="zh-CN" altLang="en-US" sz="3200" b="1" spc="-150" dirty="0">
              <a:solidFill>
                <a:schemeClr val="accent5">
                  <a:lumMod val="50000"/>
                </a:schemeClr>
              </a:solidFill>
              <a:cs typeface="+mn-ea"/>
              <a:sym typeface="+mn-lt"/>
            </a:endParaRPr>
          </a:p>
        </p:txBody>
      </p:sp>
      <p:sp>
        <p:nvSpPr>
          <p:cNvPr id="10" name="矩形 9"/>
          <p:cNvSpPr/>
          <p:nvPr/>
        </p:nvSpPr>
        <p:spPr>
          <a:xfrm>
            <a:off x="4858239" y="2772212"/>
            <a:ext cx="6096000" cy="874407"/>
          </a:xfrm>
          <a:prstGeom prst="rect">
            <a:avLst/>
          </a:prstGeom>
        </p:spPr>
        <p:txBody>
          <a:bodyPr wrap="square">
            <a:spAutoFit/>
          </a:bodyPr>
          <a:lstStyle/>
          <a:p>
            <a:pPr marL="285750" indent="-285750">
              <a:lnSpc>
                <a:spcPct val="150000"/>
              </a:lnSpc>
              <a:buFont typeface="Wingdings" panose="05000000000000000000" charset="0"/>
              <a:buChar char="l"/>
            </a:pPr>
            <a:r>
              <a:rPr dirty="0">
                <a:solidFill>
                  <a:schemeClr val="accent5">
                    <a:lumMod val="50000"/>
                  </a:schemeClr>
                </a:solidFill>
                <a:cs typeface="+mn-ea"/>
                <a:sym typeface="+mn-lt"/>
              </a:rPr>
              <a:t>在企业经营管理过程中,产品成本有以下作用:</a:t>
            </a:r>
            <a:br>
              <a:rPr dirty="0">
                <a:solidFill>
                  <a:schemeClr val="accent5">
                    <a:lumMod val="50000"/>
                  </a:schemeClr>
                </a:solidFill>
                <a:cs typeface="+mn-ea"/>
                <a:sym typeface="+mn-lt"/>
              </a:rPr>
            </a:br>
            <a:endParaRPr dirty="0">
              <a:solidFill>
                <a:schemeClr val="accent5">
                  <a:lumMod val="50000"/>
                </a:schemeClr>
              </a:solidFill>
              <a:cs typeface="+mn-ea"/>
              <a:sym typeface="+mn-lt"/>
            </a:endParaRPr>
          </a:p>
        </p:txBody>
      </p:sp>
      <p:sp>
        <p:nvSpPr>
          <p:cNvPr id="11" name="矩形 10"/>
          <p:cNvSpPr/>
          <p:nvPr/>
        </p:nvSpPr>
        <p:spPr>
          <a:xfrm>
            <a:off x="4858239" y="2250559"/>
            <a:ext cx="1960880" cy="521970"/>
          </a:xfrm>
          <a:prstGeom prst="rect">
            <a:avLst/>
          </a:prstGeom>
        </p:spPr>
        <p:txBody>
          <a:bodyPr wrap="none">
            <a:spAutoFit/>
          </a:bodyPr>
          <a:lstStyle/>
          <a:p>
            <a:pPr algn="l"/>
            <a:r>
              <a:rPr lang="en-US" altLang="zh-CN" sz="2800" dirty="0">
                <a:solidFill>
                  <a:schemeClr val="accent5">
                    <a:lumMod val="50000"/>
                  </a:schemeClr>
                </a:solidFill>
                <a:cs typeface="+mn-ea"/>
                <a:sym typeface="+mn-lt"/>
              </a:rPr>
              <a:t>成本的作用</a:t>
            </a:r>
            <a:endParaRPr lang="en-US" altLang="zh-CN" sz="2800" dirty="0">
              <a:solidFill>
                <a:schemeClr val="accent5">
                  <a:lumMod val="50000"/>
                </a:schemeClr>
              </a:solidFill>
              <a:cs typeface="+mn-ea"/>
              <a:sym typeface="+mn-lt"/>
            </a:endParaRPr>
          </a:p>
        </p:txBody>
      </p:sp>
      <p:sp>
        <p:nvSpPr>
          <p:cNvPr id="12" name="矩形 11"/>
          <p:cNvSpPr/>
          <p:nvPr/>
        </p:nvSpPr>
        <p:spPr>
          <a:xfrm>
            <a:off x="4858239" y="3631182"/>
            <a:ext cx="6096000" cy="1170305"/>
          </a:xfrm>
          <a:prstGeom prst="rect">
            <a:avLst/>
          </a:prstGeom>
        </p:spPr>
        <p:txBody>
          <a:bodyPr>
            <a:spAutoFit/>
          </a:bodyPr>
          <a:lstStyle/>
          <a:p>
            <a:pPr marL="285750" indent="-285750">
              <a:lnSpc>
                <a:spcPct val="130000"/>
              </a:lnSpc>
              <a:buFont typeface="Wingdings" panose="05000000000000000000" charset="0"/>
              <a:buChar char="l"/>
            </a:pPr>
            <a:r>
              <a:rPr lang="zh-CN" altLang="en-US" dirty="0">
                <a:solidFill>
                  <a:srgbClr val="CB2B2B"/>
                </a:solidFill>
                <a:cs typeface="+mn-ea"/>
                <a:sym typeface="+mn-lt"/>
              </a:rPr>
              <a:t>①作为补偿产品生产耗费的尺度和衡量基础; </a:t>
            </a:r>
            <a:br>
              <a:rPr lang="zh-CN" altLang="en-US" dirty="0">
                <a:solidFill>
                  <a:srgbClr val="CB2B2B"/>
                </a:solidFill>
                <a:cs typeface="+mn-ea"/>
                <a:sym typeface="+mn-lt"/>
              </a:rPr>
            </a:br>
            <a:r>
              <a:rPr lang="zh-CN" altLang="en-US" dirty="0">
                <a:solidFill>
                  <a:srgbClr val="CB2B2B"/>
                </a:solidFill>
                <a:cs typeface="+mn-ea"/>
                <a:sym typeface="+mn-lt"/>
              </a:rPr>
              <a:t>②作为制定产品价格和核算利润的基础; </a:t>
            </a:r>
            <a:br>
              <a:rPr lang="zh-CN" altLang="en-US" dirty="0">
                <a:solidFill>
                  <a:srgbClr val="CB2B2B"/>
                </a:solidFill>
                <a:cs typeface="+mn-ea"/>
                <a:sym typeface="+mn-lt"/>
              </a:rPr>
            </a:br>
            <a:r>
              <a:rPr lang="zh-CN" altLang="en-US" dirty="0">
                <a:solidFill>
                  <a:srgbClr val="CB2B2B"/>
                </a:solidFill>
                <a:cs typeface="+mn-ea"/>
                <a:sym typeface="+mn-lt"/>
              </a:rPr>
              <a:t>③作为生产经营管理的依据和基础。</a:t>
            </a:r>
            <a:endParaRPr lang="zh-CN" altLang="en-US" dirty="0">
              <a:solidFill>
                <a:srgbClr val="CB2B2B"/>
              </a:solidFill>
              <a:cs typeface="+mn-ea"/>
              <a:sym typeface="+mn-lt"/>
            </a:endParaRPr>
          </a:p>
        </p:txBody>
      </p:sp>
      <p:cxnSp>
        <p:nvCxnSpPr>
          <p:cNvPr id="16" name="直接连接符 15"/>
          <p:cNvCxnSpPr/>
          <p:nvPr/>
        </p:nvCxnSpPr>
        <p:spPr>
          <a:xfrm>
            <a:off x="4905380" y="3499510"/>
            <a:ext cx="6001719" cy="0"/>
          </a:xfrm>
          <a:prstGeom prst="line">
            <a:avLst/>
          </a:prstGeom>
          <a:ln w="25400">
            <a:solidFill>
              <a:srgbClr val="CB2B2B"/>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4905380" y="5005095"/>
            <a:ext cx="6001719" cy="0"/>
          </a:xfrm>
          <a:prstGeom prst="line">
            <a:avLst/>
          </a:prstGeom>
          <a:ln w="25400">
            <a:solidFill>
              <a:srgbClr val="CB2B2B"/>
            </a:solidFill>
          </a:ln>
        </p:spPr>
        <p:style>
          <a:lnRef idx="1">
            <a:schemeClr val="accent1"/>
          </a:lnRef>
          <a:fillRef idx="0">
            <a:schemeClr val="accent1"/>
          </a:fillRef>
          <a:effectRef idx="0">
            <a:schemeClr val="accent1"/>
          </a:effectRef>
          <a:fontRef idx="minor">
            <a:schemeClr val="tx1"/>
          </a:fontRef>
        </p:style>
      </p:cxnSp>
      <p:pic>
        <p:nvPicPr>
          <p:cNvPr id="2" name="图片 1" descr="51miz-E267178-7F0E7336"/>
          <p:cNvPicPr>
            <a:picLocks noChangeAspect="1"/>
          </p:cNvPicPr>
          <p:nvPr/>
        </p:nvPicPr>
        <p:blipFill>
          <a:blip r:embed="rId1"/>
          <a:stretch>
            <a:fillRect/>
          </a:stretch>
        </p:blipFill>
        <p:spPr>
          <a:xfrm>
            <a:off x="1242060" y="1957705"/>
            <a:ext cx="3017520" cy="3094355"/>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circle(in)">
                                      <p:cBhvr>
                                        <p:cTn id="10" dur="2000"/>
                                        <p:tgtEl>
                                          <p:spTgt spid="10"/>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circle(in)">
                                      <p:cBhvr>
                                        <p:cTn id="13" dur="2000"/>
                                        <p:tgtEl>
                                          <p:spTgt spid="11"/>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circle(in)">
                                      <p:cBhvr>
                                        <p:cTn id="16" dur="2000"/>
                                        <p:tgtEl>
                                          <p:spTgt spid="12"/>
                                        </p:tgtEl>
                                      </p:cBhvr>
                                    </p:animEffect>
                                  </p:childTnLst>
                                </p:cTn>
                              </p:par>
                              <p:par>
                                <p:cTn id="17" presetID="6" presetClass="entr" presetSubtype="16"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circle(in)">
                                      <p:cBhvr>
                                        <p:cTn id="19" dur="2000"/>
                                        <p:tgtEl>
                                          <p:spTgt spid="16"/>
                                        </p:tgtEl>
                                      </p:cBhvr>
                                    </p:animEffect>
                                  </p:childTnLst>
                                </p:cTn>
                              </p:par>
                              <p:par>
                                <p:cTn id="20" presetID="6" presetClass="entr" presetSubtype="16" fill="hold"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circle(in)">
                                      <p:cBhvr>
                                        <p:cTn id="22" dur="2000"/>
                                        <p:tgtEl>
                                          <p:spTgt spid="17"/>
                                        </p:tgtEl>
                                      </p:cBhvr>
                                    </p:animEffect>
                                  </p:childTnLst>
                                </p:cTn>
                              </p:par>
                              <p:par>
                                <p:cTn id="23" presetID="6" presetClass="entr" presetSubtype="16" fill="hold" nodeType="with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circle(in)">
                                      <p:cBhvr>
                                        <p:cTn id="25"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370060" y="231845"/>
            <a:ext cx="1732280" cy="583565"/>
          </a:xfrm>
          <a:prstGeom prst="rect">
            <a:avLst/>
          </a:prstGeom>
        </p:spPr>
        <p:txBody>
          <a:bodyPr wrap="none">
            <a:spAutoFit/>
          </a:bodyPr>
          <a:lstStyle/>
          <a:p>
            <a:pPr algn="l"/>
            <a:r>
              <a:rPr lang="zh-CN" altLang="en-US" sz="3200" b="1" spc="-150" dirty="0">
                <a:solidFill>
                  <a:schemeClr val="accent5">
                    <a:lumMod val="50000"/>
                  </a:schemeClr>
                </a:solidFill>
                <a:cs typeface="+mn-ea"/>
                <a:sym typeface="+mn-lt"/>
              </a:rPr>
              <a:t>成本构成</a:t>
            </a:r>
            <a:endParaRPr lang="zh-CN" altLang="en-US" sz="3200" b="1" spc="-150" dirty="0">
              <a:solidFill>
                <a:schemeClr val="accent5">
                  <a:lumMod val="50000"/>
                </a:schemeClr>
              </a:solidFill>
              <a:cs typeface="+mn-ea"/>
              <a:sym typeface="+mn-lt"/>
            </a:endParaRPr>
          </a:p>
        </p:txBody>
      </p:sp>
      <p:sp>
        <p:nvSpPr>
          <p:cNvPr id="913413" name="Text Box 5"/>
          <p:cNvSpPr txBox="1">
            <a:spLocks noChangeArrowheads="1"/>
          </p:cNvSpPr>
          <p:nvPr/>
        </p:nvSpPr>
        <p:spPr bwMode="auto">
          <a:xfrm>
            <a:off x="3098165" y="1143000"/>
            <a:ext cx="1828800" cy="398780"/>
          </a:xfrm>
          <a:prstGeom prst="rect">
            <a:avLst/>
          </a:prstGeom>
          <a:solidFill>
            <a:srgbClr val="1F4E79"/>
          </a:solidFill>
          <a:ln w="9525">
            <a:solidFill>
              <a:schemeClr val="accent1"/>
            </a:solidFill>
            <a:miter lim="800000"/>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a:lnSpc>
                <a:spcPct val="100000"/>
              </a:lnSpc>
              <a:spcBef>
                <a:spcPct val="50000"/>
              </a:spcBef>
              <a:buClr>
                <a:schemeClr val="accent1"/>
              </a:buClr>
              <a:buFont typeface="Monotype Sorts" pitchFamily="2" charset="2"/>
              <a:buNone/>
            </a:pPr>
            <a:r>
              <a:rPr lang="zh-CN" altLang="en-US" sz="2000" b="1">
                <a:solidFill>
                  <a:schemeClr val="bg1"/>
                </a:solidFill>
                <a:cs typeface="+mn-ea"/>
                <a:sym typeface="+mn-lt"/>
              </a:rPr>
              <a:t>直接材料</a:t>
            </a:r>
            <a:endParaRPr lang="zh-CN" altLang="en-US" sz="2000" b="1">
              <a:solidFill>
                <a:schemeClr val="bg1"/>
              </a:solidFill>
              <a:cs typeface="+mn-ea"/>
              <a:sym typeface="+mn-lt"/>
            </a:endParaRPr>
          </a:p>
        </p:txBody>
      </p:sp>
      <p:sp>
        <p:nvSpPr>
          <p:cNvPr id="913414" name="Text Box 6"/>
          <p:cNvSpPr txBox="1">
            <a:spLocks noChangeArrowheads="1"/>
          </p:cNvSpPr>
          <p:nvPr/>
        </p:nvSpPr>
        <p:spPr bwMode="auto">
          <a:xfrm>
            <a:off x="5726430" y="1143000"/>
            <a:ext cx="1752600" cy="398780"/>
          </a:xfrm>
          <a:prstGeom prst="rect">
            <a:avLst/>
          </a:prstGeom>
          <a:solidFill>
            <a:srgbClr val="1F4E79"/>
          </a:solidFill>
          <a:ln w="9525">
            <a:solidFill>
              <a:schemeClr val="accent1"/>
            </a:solidFill>
            <a:miter lim="800000"/>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a:lnSpc>
                <a:spcPct val="100000"/>
              </a:lnSpc>
              <a:spcBef>
                <a:spcPct val="50000"/>
              </a:spcBef>
              <a:buClr>
                <a:schemeClr val="accent1"/>
              </a:buClr>
              <a:buFont typeface="Monotype Sorts" pitchFamily="2" charset="2"/>
              <a:buNone/>
            </a:pPr>
            <a:r>
              <a:rPr lang="zh-CN" altLang="en-US" sz="2000" b="1">
                <a:solidFill>
                  <a:schemeClr val="bg1"/>
                </a:solidFill>
                <a:cs typeface="+mn-ea"/>
                <a:sym typeface="+mn-lt"/>
              </a:rPr>
              <a:t>直接人工</a:t>
            </a:r>
            <a:endParaRPr lang="zh-CN" altLang="en-US" sz="2000" b="1">
              <a:solidFill>
                <a:schemeClr val="bg1"/>
              </a:solidFill>
              <a:cs typeface="+mn-ea"/>
              <a:sym typeface="+mn-lt"/>
            </a:endParaRPr>
          </a:p>
        </p:txBody>
      </p:sp>
      <p:sp>
        <p:nvSpPr>
          <p:cNvPr id="913415" name="Text Box 7"/>
          <p:cNvSpPr txBox="1">
            <a:spLocks noChangeArrowheads="1"/>
          </p:cNvSpPr>
          <p:nvPr/>
        </p:nvSpPr>
        <p:spPr bwMode="auto">
          <a:xfrm>
            <a:off x="8305800" y="1143001"/>
            <a:ext cx="1676400" cy="429895"/>
          </a:xfrm>
          <a:prstGeom prst="rect">
            <a:avLst/>
          </a:prstGeom>
          <a:solidFill>
            <a:srgbClr val="1F4E79"/>
          </a:solidFill>
          <a:ln w="9525">
            <a:solidFill>
              <a:schemeClr val="accent1"/>
            </a:solidFill>
            <a:miter lim="800000"/>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a:lnSpc>
                <a:spcPct val="100000"/>
              </a:lnSpc>
              <a:spcBef>
                <a:spcPct val="50000"/>
              </a:spcBef>
              <a:buClr>
                <a:schemeClr val="accent1"/>
              </a:buClr>
              <a:buFont typeface="Monotype Sorts" pitchFamily="2" charset="2"/>
              <a:buNone/>
            </a:pPr>
            <a:r>
              <a:rPr lang="zh-CN" altLang="en-US" sz="2200" b="1">
                <a:solidFill>
                  <a:schemeClr val="bg1"/>
                </a:solidFill>
                <a:cs typeface="+mn-ea"/>
                <a:sym typeface="+mn-lt"/>
              </a:rPr>
              <a:t>主要成本</a:t>
            </a:r>
            <a:endParaRPr lang="zh-CN" altLang="en-US" sz="2200" b="1">
              <a:solidFill>
                <a:schemeClr val="bg1"/>
              </a:solidFill>
              <a:cs typeface="+mn-ea"/>
              <a:sym typeface="+mn-lt"/>
            </a:endParaRPr>
          </a:p>
        </p:txBody>
      </p:sp>
      <p:sp>
        <p:nvSpPr>
          <p:cNvPr id="913416" name="Text Box 8"/>
          <p:cNvSpPr txBox="1">
            <a:spLocks noChangeArrowheads="1"/>
          </p:cNvSpPr>
          <p:nvPr/>
        </p:nvSpPr>
        <p:spPr bwMode="auto">
          <a:xfrm>
            <a:off x="1665605" y="1710055"/>
            <a:ext cx="1371600" cy="398780"/>
          </a:xfrm>
          <a:prstGeom prst="rect">
            <a:avLst/>
          </a:prstGeom>
          <a:solidFill>
            <a:srgbClr val="1F4E79"/>
          </a:solidFill>
          <a:ln w="9525">
            <a:solidFill>
              <a:schemeClr val="accent1"/>
            </a:solidFill>
            <a:miter lim="800000"/>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a:lnSpc>
                <a:spcPct val="100000"/>
              </a:lnSpc>
              <a:spcBef>
                <a:spcPct val="50000"/>
              </a:spcBef>
              <a:buClr>
                <a:schemeClr val="accent1"/>
              </a:buClr>
              <a:buFont typeface="Monotype Sorts" pitchFamily="2" charset="2"/>
              <a:buNone/>
            </a:pPr>
            <a:r>
              <a:rPr lang="zh-CN" altLang="en-US" sz="2000" b="1">
                <a:solidFill>
                  <a:schemeClr val="bg1"/>
                </a:solidFill>
                <a:cs typeface="+mn-ea"/>
                <a:sym typeface="+mn-lt"/>
              </a:rPr>
              <a:t>间接材料</a:t>
            </a:r>
            <a:endParaRPr lang="zh-CN" altLang="en-US" sz="2000" b="1">
              <a:solidFill>
                <a:schemeClr val="bg1"/>
              </a:solidFill>
              <a:cs typeface="+mn-ea"/>
              <a:sym typeface="+mn-lt"/>
            </a:endParaRPr>
          </a:p>
        </p:txBody>
      </p:sp>
      <p:sp>
        <p:nvSpPr>
          <p:cNvPr id="913418" name="Text Box 10"/>
          <p:cNvSpPr txBox="1">
            <a:spLocks noChangeArrowheads="1"/>
          </p:cNvSpPr>
          <p:nvPr/>
        </p:nvSpPr>
        <p:spPr bwMode="auto">
          <a:xfrm>
            <a:off x="3831590" y="1710055"/>
            <a:ext cx="1295400" cy="398780"/>
          </a:xfrm>
          <a:prstGeom prst="rect">
            <a:avLst/>
          </a:prstGeom>
          <a:solidFill>
            <a:srgbClr val="1F4E79"/>
          </a:solidFill>
          <a:ln w="9525">
            <a:solidFill>
              <a:schemeClr val="accent1"/>
            </a:solidFill>
            <a:miter lim="800000"/>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a:lnSpc>
                <a:spcPct val="100000"/>
              </a:lnSpc>
              <a:spcBef>
                <a:spcPct val="50000"/>
              </a:spcBef>
              <a:buClr>
                <a:schemeClr val="accent1"/>
              </a:buClr>
              <a:buFont typeface="Monotype Sorts" pitchFamily="2" charset="2"/>
              <a:buNone/>
            </a:pPr>
            <a:r>
              <a:rPr lang="zh-CN" altLang="en-US" sz="2000" b="1">
                <a:solidFill>
                  <a:schemeClr val="bg1"/>
                </a:solidFill>
                <a:cs typeface="+mn-ea"/>
                <a:sym typeface="+mn-lt"/>
              </a:rPr>
              <a:t>间接人工</a:t>
            </a:r>
            <a:endParaRPr lang="zh-CN" altLang="en-US" sz="2000" b="1">
              <a:solidFill>
                <a:schemeClr val="bg1"/>
              </a:solidFill>
              <a:cs typeface="+mn-ea"/>
              <a:sym typeface="+mn-lt"/>
            </a:endParaRPr>
          </a:p>
        </p:txBody>
      </p:sp>
      <p:sp>
        <p:nvSpPr>
          <p:cNvPr id="913420" name="Text Box 12"/>
          <p:cNvSpPr txBox="1">
            <a:spLocks noChangeArrowheads="1"/>
          </p:cNvSpPr>
          <p:nvPr/>
        </p:nvSpPr>
        <p:spPr bwMode="auto">
          <a:xfrm>
            <a:off x="5955030" y="1710055"/>
            <a:ext cx="1524000" cy="398780"/>
          </a:xfrm>
          <a:prstGeom prst="rect">
            <a:avLst/>
          </a:prstGeom>
          <a:solidFill>
            <a:srgbClr val="1F4E79"/>
          </a:solidFill>
          <a:ln w="9525">
            <a:solidFill>
              <a:schemeClr val="accent1"/>
            </a:solidFill>
            <a:miter lim="800000"/>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a:lnSpc>
                <a:spcPct val="100000"/>
              </a:lnSpc>
              <a:spcBef>
                <a:spcPct val="50000"/>
              </a:spcBef>
              <a:buClr>
                <a:schemeClr val="accent1"/>
              </a:buClr>
              <a:buFont typeface="Monotype Sorts" pitchFamily="2" charset="2"/>
              <a:buNone/>
            </a:pPr>
            <a:r>
              <a:rPr lang="zh-CN" altLang="en-US" sz="2000" b="1">
                <a:solidFill>
                  <a:schemeClr val="bg1"/>
                </a:solidFill>
                <a:cs typeface="+mn-ea"/>
                <a:sym typeface="+mn-lt"/>
              </a:rPr>
              <a:t>其他间接费</a:t>
            </a:r>
            <a:endParaRPr lang="zh-CN" altLang="en-US" sz="2000" b="1">
              <a:solidFill>
                <a:schemeClr val="bg1"/>
              </a:solidFill>
              <a:cs typeface="+mn-ea"/>
              <a:sym typeface="+mn-lt"/>
            </a:endParaRPr>
          </a:p>
        </p:txBody>
      </p:sp>
      <p:sp>
        <p:nvSpPr>
          <p:cNvPr id="913422" name="Text Box 14"/>
          <p:cNvSpPr txBox="1">
            <a:spLocks noChangeArrowheads="1"/>
          </p:cNvSpPr>
          <p:nvPr/>
        </p:nvSpPr>
        <p:spPr bwMode="auto">
          <a:xfrm>
            <a:off x="8305800" y="1710056"/>
            <a:ext cx="1676400" cy="429895"/>
          </a:xfrm>
          <a:prstGeom prst="rect">
            <a:avLst/>
          </a:prstGeom>
          <a:solidFill>
            <a:srgbClr val="1F4E79"/>
          </a:solidFill>
          <a:ln w="9525">
            <a:solidFill>
              <a:schemeClr val="accent1"/>
            </a:solidFill>
            <a:miter lim="800000"/>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a:lnSpc>
                <a:spcPct val="100000"/>
              </a:lnSpc>
              <a:spcBef>
                <a:spcPct val="50000"/>
              </a:spcBef>
              <a:buClr>
                <a:schemeClr val="accent1"/>
              </a:buClr>
              <a:buFont typeface="Monotype Sorts" pitchFamily="2" charset="2"/>
              <a:buNone/>
            </a:pPr>
            <a:r>
              <a:rPr lang="zh-CN" altLang="en-US" sz="2200" b="1">
                <a:solidFill>
                  <a:schemeClr val="bg1"/>
                </a:solidFill>
                <a:cs typeface="+mn-ea"/>
                <a:sym typeface="+mn-lt"/>
              </a:rPr>
              <a:t>制造费用</a:t>
            </a:r>
            <a:endParaRPr lang="zh-CN" altLang="en-US" sz="2200" b="1">
              <a:solidFill>
                <a:schemeClr val="bg1"/>
              </a:solidFill>
              <a:cs typeface="+mn-ea"/>
              <a:sym typeface="+mn-lt"/>
            </a:endParaRPr>
          </a:p>
        </p:txBody>
      </p:sp>
      <p:sp>
        <p:nvSpPr>
          <p:cNvPr id="913425" name="Text Box 17"/>
          <p:cNvSpPr txBox="1">
            <a:spLocks noChangeArrowheads="1"/>
          </p:cNvSpPr>
          <p:nvPr/>
        </p:nvSpPr>
        <p:spPr bwMode="auto">
          <a:xfrm>
            <a:off x="8305800" y="2266316"/>
            <a:ext cx="1676400" cy="429895"/>
          </a:xfrm>
          <a:prstGeom prst="rect">
            <a:avLst/>
          </a:prstGeom>
          <a:solidFill>
            <a:srgbClr val="1F4E79"/>
          </a:solidFill>
          <a:ln w="9525">
            <a:solidFill>
              <a:schemeClr val="accent1"/>
            </a:solidFill>
            <a:miter lim="800000"/>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a:lnSpc>
                <a:spcPct val="100000"/>
              </a:lnSpc>
              <a:spcBef>
                <a:spcPct val="50000"/>
              </a:spcBef>
              <a:buClr>
                <a:schemeClr val="accent1"/>
              </a:buClr>
              <a:buFont typeface="Monotype Sorts" pitchFamily="2" charset="2"/>
              <a:buNone/>
            </a:pPr>
            <a:r>
              <a:rPr lang="zh-CN" altLang="en-US" sz="2200" b="1">
                <a:solidFill>
                  <a:schemeClr val="bg1"/>
                </a:solidFill>
                <a:cs typeface="+mn-ea"/>
                <a:sym typeface="+mn-lt"/>
              </a:rPr>
              <a:t>生产成本</a:t>
            </a:r>
            <a:endParaRPr lang="zh-CN" altLang="en-US" sz="2200" b="1">
              <a:solidFill>
                <a:schemeClr val="bg1"/>
              </a:solidFill>
              <a:cs typeface="+mn-ea"/>
              <a:sym typeface="+mn-lt"/>
            </a:endParaRPr>
          </a:p>
        </p:txBody>
      </p:sp>
      <p:sp>
        <p:nvSpPr>
          <p:cNvPr id="913426" name="Text Box 18"/>
          <p:cNvSpPr txBox="1">
            <a:spLocks noChangeArrowheads="1"/>
          </p:cNvSpPr>
          <p:nvPr/>
        </p:nvSpPr>
        <p:spPr bwMode="auto">
          <a:xfrm>
            <a:off x="8305800" y="2823846"/>
            <a:ext cx="1676400" cy="429895"/>
          </a:xfrm>
          <a:prstGeom prst="rect">
            <a:avLst/>
          </a:prstGeom>
          <a:solidFill>
            <a:srgbClr val="1F4E79"/>
          </a:solidFill>
          <a:ln w="9525">
            <a:solidFill>
              <a:schemeClr val="accent1"/>
            </a:solidFill>
            <a:miter lim="800000"/>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a:lnSpc>
                <a:spcPct val="100000"/>
              </a:lnSpc>
              <a:spcBef>
                <a:spcPct val="50000"/>
              </a:spcBef>
              <a:buClr>
                <a:schemeClr val="accent1"/>
              </a:buClr>
              <a:buFont typeface="Monotype Sorts" pitchFamily="2" charset="2"/>
              <a:buNone/>
            </a:pPr>
            <a:r>
              <a:rPr lang="zh-CN" altLang="en-US" sz="2200" b="1">
                <a:solidFill>
                  <a:schemeClr val="bg1"/>
                </a:solidFill>
                <a:cs typeface="+mn-ea"/>
                <a:sym typeface="+mn-lt"/>
              </a:rPr>
              <a:t>在产品</a:t>
            </a:r>
            <a:endParaRPr lang="zh-CN" altLang="en-US" sz="2200" b="1">
              <a:solidFill>
                <a:schemeClr val="bg1"/>
              </a:solidFill>
              <a:cs typeface="+mn-ea"/>
              <a:sym typeface="+mn-lt"/>
            </a:endParaRPr>
          </a:p>
        </p:txBody>
      </p:sp>
      <p:sp>
        <p:nvSpPr>
          <p:cNvPr id="913427" name="Text Box 19"/>
          <p:cNvSpPr txBox="1">
            <a:spLocks noChangeArrowheads="1"/>
          </p:cNvSpPr>
          <p:nvPr/>
        </p:nvSpPr>
        <p:spPr bwMode="auto">
          <a:xfrm>
            <a:off x="8305800" y="3354705"/>
            <a:ext cx="1676400" cy="429895"/>
          </a:xfrm>
          <a:prstGeom prst="rect">
            <a:avLst/>
          </a:prstGeom>
          <a:solidFill>
            <a:srgbClr val="1F4E79"/>
          </a:solidFill>
          <a:ln w="9525">
            <a:solidFill>
              <a:schemeClr val="accent1"/>
            </a:solidFill>
            <a:miter lim="800000"/>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pPr algn="ctr">
              <a:lnSpc>
                <a:spcPct val="100000"/>
              </a:lnSpc>
              <a:spcBef>
                <a:spcPct val="50000"/>
              </a:spcBef>
              <a:buClr>
                <a:schemeClr val="accent1"/>
              </a:buClr>
              <a:buFont typeface="Monotype Sorts" pitchFamily="2" charset="2"/>
              <a:buNone/>
            </a:pPr>
            <a:r>
              <a:rPr lang="zh-CN" altLang="en-US" sz="2200" b="1">
                <a:solidFill>
                  <a:schemeClr val="bg1"/>
                </a:solidFill>
                <a:cs typeface="+mn-ea"/>
                <a:sym typeface="+mn-lt"/>
              </a:rPr>
              <a:t>产成品</a:t>
            </a:r>
            <a:endParaRPr lang="zh-CN" altLang="en-US" sz="2200" b="1">
              <a:solidFill>
                <a:schemeClr val="bg1"/>
              </a:solidFill>
              <a:cs typeface="+mn-ea"/>
              <a:sym typeface="+mn-lt"/>
            </a:endParaRPr>
          </a:p>
        </p:txBody>
      </p:sp>
      <p:sp>
        <p:nvSpPr>
          <p:cNvPr id="913428" name="Text Box 20"/>
          <p:cNvSpPr txBox="1">
            <a:spLocks noChangeArrowheads="1"/>
          </p:cNvSpPr>
          <p:nvPr/>
        </p:nvSpPr>
        <p:spPr bwMode="auto">
          <a:xfrm>
            <a:off x="8305800" y="3886200"/>
            <a:ext cx="1676400" cy="429895"/>
          </a:xfrm>
          <a:prstGeom prst="rect">
            <a:avLst/>
          </a:prstGeom>
          <a:solidFill>
            <a:srgbClr val="1F4E79"/>
          </a:solidFill>
          <a:ln w="9525">
            <a:solidFill>
              <a:schemeClr val="accent1"/>
            </a:solidFill>
            <a:miter lim="800000"/>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pPr algn="ctr">
              <a:lnSpc>
                <a:spcPct val="100000"/>
              </a:lnSpc>
              <a:spcBef>
                <a:spcPct val="50000"/>
              </a:spcBef>
              <a:buClr>
                <a:schemeClr val="accent1"/>
              </a:buClr>
              <a:buFont typeface="Monotype Sorts" pitchFamily="2" charset="2"/>
              <a:buNone/>
            </a:pPr>
            <a:r>
              <a:rPr lang="zh-CN" altLang="en-US" sz="2200" b="1">
                <a:solidFill>
                  <a:schemeClr val="bg1"/>
                </a:solidFill>
                <a:cs typeface="+mn-ea"/>
                <a:sym typeface="+mn-lt"/>
              </a:rPr>
              <a:t>销货成本</a:t>
            </a:r>
            <a:endParaRPr lang="zh-CN" altLang="en-US" sz="2200" b="1">
              <a:solidFill>
                <a:schemeClr val="bg1"/>
              </a:solidFill>
              <a:cs typeface="+mn-ea"/>
              <a:sym typeface="+mn-lt"/>
            </a:endParaRPr>
          </a:p>
        </p:txBody>
      </p:sp>
      <p:sp>
        <p:nvSpPr>
          <p:cNvPr id="913430" name="Line 22"/>
          <p:cNvSpPr>
            <a:spLocks noChangeShapeType="1"/>
          </p:cNvSpPr>
          <p:nvPr/>
        </p:nvSpPr>
        <p:spPr bwMode="auto">
          <a:xfrm>
            <a:off x="9143365" y="3253740"/>
            <a:ext cx="0" cy="152400"/>
          </a:xfrm>
          <a:prstGeom prst="line">
            <a:avLst/>
          </a:prstGeom>
          <a:solidFill>
            <a:srgbClr val="1F4E79"/>
          </a:solidFill>
          <a:ln w="31750" cmpd="sng">
            <a:solidFill>
              <a:schemeClr val="accent2"/>
            </a:solidFill>
            <a:round/>
            <a:tailEnd type="triangl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zh-CN" altLang="en-US">
              <a:cs typeface="+mn-ea"/>
              <a:sym typeface="+mn-lt"/>
            </a:endParaRPr>
          </a:p>
        </p:txBody>
      </p:sp>
      <p:sp>
        <p:nvSpPr>
          <p:cNvPr id="913432" name="Line 24"/>
          <p:cNvSpPr>
            <a:spLocks noChangeShapeType="1"/>
          </p:cNvSpPr>
          <p:nvPr/>
        </p:nvSpPr>
        <p:spPr bwMode="auto">
          <a:xfrm>
            <a:off x="9067800" y="3886200"/>
            <a:ext cx="0" cy="228600"/>
          </a:xfrm>
          <a:prstGeom prst="line">
            <a:avLst/>
          </a:prstGeom>
          <a:solidFill>
            <a:srgbClr val="1F4E79"/>
          </a:solidFill>
          <a:ln w="9525">
            <a:solidFill>
              <a:schemeClr val="accent1"/>
            </a:solidFill>
            <a:round/>
            <a:tailEnd type="triangl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zh-CN" altLang="en-US">
              <a:cs typeface="+mn-ea"/>
              <a:sym typeface="+mn-lt"/>
            </a:endParaRPr>
          </a:p>
        </p:txBody>
      </p:sp>
      <p:sp>
        <p:nvSpPr>
          <p:cNvPr id="913437" name="Text Box 29"/>
          <p:cNvSpPr txBox="1">
            <a:spLocks noChangeArrowheads="1"/>
          </p:cNvSpPr>
          <p:nvPr/>
        </p:nvSpPr>
        <p:spPr bwMode="auto">
          <a:xfrm>
            <a:off x="5562600" y="3652521"/>
            <a:ext cx="1600200" cy="707886"/>
          </a:xfrm>
          <a:prstGeom prst="rect">
            <a:avLst/>
          </a:prstGeom>
          <a:solidFill>
            <a:srgbClr val="1F4E79"/>
          </a:solidFill>
          <a:ln w="9525">
            <a:solidFill>
              <a:schemeClr val="accent1"/>
            </a:solidFill>
            <a:miter lim="800000"/>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a:lnSpc>
                <a:spcPct val="100000"/>
              </a:lnSpc>
              <a:spcBef>
                <a:spcPct val="50000"/>
              </a:spcBef>
              <a:buClr>
                <a:schemeClr val="accent1"/>
              </a:buClr>
              <a:buFont typeface="Monotype Sorts" pitchFamily="2" charset="2"/>
              <a:buNone/>
            </a:pPr>
            <a:r>
              <a:rPr lang="zh-CN" altLang="en-US" sz="2000" b="1">
                <a:solidFill>
                  <a:schemeClr val="bg1"/>
                </a:solidFill>
                <a:cs typeface="+mn-ea"/>
                <a:sym typeface="+mn-lt"/>
              </a:rPr>
              <a:t>（销           售）</a:t>
            </a:r>
            <a:endParaRPr lang="zh-CN" altLang="en-US" sz="2000" b="1">
              <a:solidFill>
                <a:schemeClr val="bg1"/>
              </a:solidFill>
              <a:cs typeface="+mn-ea"/>
              <a:sym typeface="+mn-lt"/>
            </a:endParaRPr>
          </a:p>
        </p:txBody>
      </p:sp>
      <p:sp>
        <p:nvSpPr>
          <p:cNvPr id="913438" name="Line 30"/>
          <p:cNvSpPr>
            <a:spLocks noChangeShapeType="1"/>
          </p:cNvSpPr>
          <p:nvPr/>
        </p:nvSpPr>
        <p:spPr bwMode="auto">
          <a:xfrm flipH="1">
            <a:off x="7397115" y="3316605"/>
            <a:ext cx="990600" cy="0"/>
          </a:xfrm>
          <a:prstGeom prst="line">
            <a:avLst/>
          </a:prstGeom>
          <a:solidFill>
            <a:srgbClr val="1F4E79"/>
          </a:solidFill>
          <a:ln w="41275">
            <a:solidFill>
              <a:schemeClr val="accent2"/>
            </a:solidFill>
            <a:rou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zh-CN" altLang="en-US">
              <a:cs typeface="+mn-ea"/>
              <a:sym typeface="+mn-lt"/>
            </a:endParaRPr>
          </a:p>
        </p:txBody>
      </p:sp>
      <p:sp>
        <p:nvSpPr>
          <p:cNvPr id="913439" name="Text Box 31"/>
          <p:cNvSpPr txBox="1">
            <a:spLocks noChangeArrowheads="1"/>
          </p:cNvSpPr>
          <p:nvPr/>
        </p:nvSpPr>
        <p:spPr bwMode="auto">
          <a:xfrm>
            <a:off x="5555615" y="3117216"/>
            <a:ext cx="1600200" cy="398780"/>
          </a:xfrm>
          <a:prstGeom prst="rect">
            <a:avLst/>
          </a:prstGeom>
          <a:solidFill>
            <a:srgbClr val="1F4E79"/>
          </a:solidFill>
          <a:ln w="9525">
            <a:solidFill>
              <a:schemeClr val="accent1"/>
            </a:solidFill>
            <a:miter lim="800000"/>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a:lnSpc>
                <a:spcPct val="100000"/>
              </a:lnSpc>
              <a:spcBef>
                <a:spcPct val="50000"/>
              </a:spcBef>
              <a:buClr>
                <a:schemeClr val="accent1"/>
              </a:buClr>
              <a:buFont typeface="Monotype Sorts" pitchFamily="2" charset="2"/>
              <a:buNone/>
            </a:pPr>
            <a:r>
              <a:rPr lang="zh-CN" altLang="en-US" sz="2000" b="1">
                <a:solidFill>
                  <a:schemeClr val="bg1"/>
                </a:solidFill>
                <a:cs typeface="+mn-ea"/>
                <a:sym typeface="+mn-lt"/>
              </a:rPr>
              <a:t>（制造完成）</a:t>
            </a:r>
            <a:endParaRPr lang="zh-CN" altLang="en-US" sz="2000" b="1">
              <a:solidFill>
                <a:schemeClr val="bg1"/>
              </a:solidFill>
              <a:cs typeface="+mn-ea"/>
              <a:sym typeface="+mn-lt"/>
            </a:endParaRPr>
          </a:p>
        </p:txBody>
      </p:sp>
      <p:grpSp>
        <p:nvGrpSpPr>
          <p:cNvPr id="913451" name="Group 43"/>
          <p:cNvGrpSpPr/>
          <p:nvPr/>
        </p:nvGrpSpPr>
        <p:grpSpPr bwMode="auto">
          <a:xfrm>
            <a:off x="1887538" y="4848861"/>
            <a:ext cx="8170863" cy="1423988"/>
            <a:chOff x="229" y="3024"/>
            <a:chExt cx="5147" cy="897"/>
          </a:xfrm>
          <a:solidFill>
            <a:srgbClr val="1F4E79"/>
          </a:solidFill>
        </p:grpSpPr>
        <p:sp>
          <p:nvSpPr>
            <p:cNvPr id="913429" name="Text Box 21"/>
            <p:cNvSpPr txBox="1">
              <a:spLocks noChangeArrowheads="1"/>
            </p:cNvSpPr>
            <p:nvPr/>
          </p:nvSpPr>
          <p:spPr bwMode="auto">
            <a:xfrm>
              <a:off x="4272" y="3024"/>
              <a:ext cx="1104" cy="271"/>
            </a:xfrm>
            <a:prstGeom prst="rect">
              <a:avLst/>
            </a:prstGeom>
            <a:grpFill/>
            <a:ln w="9525">
              <a:solidFill>
                <a:schemeClr val="accent1"/>
              </a:solidFill>
              <a:miter lim="800000"/>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a:lnSpc>
                  <a:spcPct val="100000"/>
                </a:lnSpc>
                <a:spcBef>
                  <a:spcPct val="50000"/>
                </a:spcBef>
                <a:buClr>
                  <a:schemeClr val="accent1"/>
                </a:buClr>
                <a:buFont typeface="Monotype Sorts" pitchFamily="2" charset="2"/>
                <a:buNone/>
              </a:pPr>
              <a:r>
                <a:rPr lang="zh-CN" altLang="en-US" sz="2200" b="1">
                  <a:solidFill>
                    <a:schemeClr val="bg1"/>
                  </a:solidFill>
                  <a:cs typeface="+mn-ea"/>
                  <a:sym typeface="+mn-lt"/>
                </a:rPr>
                <a:t>期间费用</a:t>
              </a:r>
              <a:endParaRPr lang="zh-CN" altLang="en-US" sz="2200" b="1">
                <a:solidFill>
                  <a:schemeClr val="bg1"/>
                </a:solidFill>
                <a:cs typeface="+mn-ea"/>
                <a:sym typeface="+mn-lt"/>
              </a:endParaRPr>
            </a:p>
          </p:txBody>
        </p:sp>
        <p:sp>
          <p:nvSpPr>
            <p:cNvPr id="913433" name="Text Box 25"/>
            <p:cNvSpPr txBox="1">
              <a:spLocks noChangeArrowheads="1"/>
            </p:cNvSpPr>
            <p:nvPr/>
          </p:nvSpPr>
          <p:spPr bwMode="auto">
            <a:xfrm>
              <a:off x="4272" y="3650"/>
              <a:ext cx="1104" cy="271"/>
            </a:xfrm>
            <a:prstGeom prst="rect">
              <a:avLst/>
            </a:prstGeom>
            <a:grpFill/>
            <a:ln w="9525">
              <a:solidFill>
                <a:schemeClr val="accent1"/>
              </a:solidFill>
              <a:miter lim="800000"/>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a:lnSpc>
                  <a:spcPct val="100000"/>
                </a:lnSpc>
                <a:spcBef>
                  <a:spcPct val="50000"/>
                </a:spcBef>
                <a:buClr>
                  <a:schemeClr val="accent1"/>
                </a:buClr>
                <a:buFont typeface="Monotype Sorts" pitchFamily="2" charset="2"/>
                <a:buNone/>
              </a:pPr>
              <a:r>
                <a:rPr lang="zh-CN" altLang="en-US" sz="2200" b="1">
                  <a:solidFill>
                    <a:schemeClr val="bg1"/>
                  </a:solidFill>
                  <a:cs typeface="+mn-ea"/>
                  <a:sym typeface="+mn-lt"/>
                </a:rPr>
                <a:t>产销总成本</a:t>
              </a:r>
              <a:endParaRPr lang="zh-CN" altLang="en-US" sz="2200" b="1">
                <a:solidFill>
                  <a:schemeClr val="bg1"/>
                </a:solidFill>
                <a:cs typeface="+mn-ea"/>
                <a:sym typeface="+mn-lt"/>
              </a:endParaRPr>
            </a:p>
          </p:txBody>
        </p:sp>
        <p:sp>
          <p:nvSpPr>
            <p:cNvPr id="913440" name="Text Box 32"/>
            <p:cNvSpPr txBox="1">
              <a:spLocks noChangeArrowheads="1"/>
            </p:cNvSpPr>
            <p:nvPr/>
          </p:nvSpPr>
          <p:spPr bwMode="auto">
            <a:xfrm>
              <a:off x="1575" y="3044"/>
              <a:ext cx="912" cy="251"/>
            </a:xfrm>
            <a:prstGeom prst="rect">
              <a:avLst/>
            </a:prstGeom>
            <a:grpFill/>
            <a:ln w="9525">
              <a:solidFill>
                <a:schemeClr val="accent1"/>
              </a:solidFill>
              <a:miter lim="800000"/>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a:lnSpc>
                  <a:spcPct val="100000"/>
                </a:lnSpc>
                <a:spcBef>
                  <a:spcPct val="50000"/>
                </a:spcBef>
                <a:buClr>
                  <a:schemeClr val="accent1"/>
                </a:buClr>
                <a:buFont typeface="Monotype Sorts" pitchFamily="2" charset="2"/>
                <a:buNone/>
              </a:pPr>
              <a:r>
                <a:rPr lang="zh-CN" altLang="en-US" sz="2000" b="1">
                  <a:solidFill>
                    <a:schemeClr val="bg1"/>
                  </a:solidFill>
                  <a:cs typeface="+mn-ea"/>
                  <a:sym typeface="+mn-lt"/>
                </a:rPr>
                <a:t>销售费用</a:t>
              </a:r>
              <a:endParaRPr lang="zh-CN" altLang="en-US" sz="2000" b="1">
                <a:solidFill>
                  <a:schemeClr val="bg1"/>
                </a:solidFill>
                <a:cs typeface="+mn-ea"/>
                <a:sym typeface="+mn-lt"/>
              </a:endParaRPr>
            </a:p>
          </p:txBody>
        </p:sp>
        <p:sp>
          <p:nvSpPr>
            <p:cNvPr id="913442" name="Text Box 34"/>
            <p:cNvSpPr txBox="1">
              <a:spLocks noChangeArrowheads="1"/>
            </p:cNvSpPr>
            <p:nvPr/>
          </p:nvSpPr>
          <p:spPr bwMode="auto">
            <a:xfrm>
              <a:off x="2868" y="3034"/>
              <a:ext cx="1008" cy="251"/>
            </a:xfrm>
            <a:prstGeom prst="rect">
              <a:avLst/>
            </a:prstGeom>
            <a:grpFill/>
            <a:ln w="9525">
              <a:solidFill>
                <a:schemeClr val="accent1"/>
              </a:solidFill>
              <a:miter lim="800000"/>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a:lnSpc>
                  <a:spcPct val="100000"/>
                </a:lnSpc>
                <a:spcBef>
                  <a:spcPct val="50000"/>
                </a:spcBef>
                <a:buClr>
                  <a:schemeClr val="accent1"/>
                </a:buClr>
                <a:buFont typeface="Monotype Sorts" pitchFamily="2" charset="2"/>
                <a:buNone/>
              </a:pPr>
              <a:r>
                <a:rPr lang="zh-CN" altLang="en-US" sz="2000" b="1">
                  <a:solidFill>
                    <a:schemeClr val="bg1"/>
                  </a:solidFill>
                  <a:cs typeface="+mn-ea"/>
                  <a:sym typeface="+mn-lt"/>
                </a:rPr>
                <a:t>管理费用</a:t>
              </a:r>
              <a:endParaRPr lang="zh-CN" altLang="en-US" sz="2000" b="1">
                <a:solidFill>
                  <a:schemeClr val="bg1"/>
                </a:solidFill>
                <a:cs typeface="+mn-ea"/>
                <a:sym typeface="+mn-lt"/>
              </a:endParaRPr>
            </a:p>
          </p:txBody>
        </p:sp>
        <p:sp>
          <p:nvSpPr>
            <p:cNvPr id="913444" name="Text Box 36"/>
            <p:cNvSpPr txBox="1">
              <a:spLocks noChangeArrowheads="1"/>
            </p:cNvSpPr>
            <p:nvPr/>
          </p:nvSpPr>
          <p:spPr bwMode="auto">
            <a:xfrm>
              <a:off x="229" y="3044"/>
              <a:ext cx="960" cy="251"/>
            </a:xfrm>
            <a:prstGeom prst="rect">
              <a:avLst/>
            </a:prstGeom>
            <a:grpFill/>
            <a:ln w="9525">
              <a:solidFill>
                <a:schemeClr val="accent1"/>
              </a:solidFill>
              <a:miter lim="800000"/>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a:lnSpc>
                  <a:spcPct val="100000"/>
                </a:lnSpc>
                <a:spcBef>
                  <a:spcPct val="50000"/>
                </a:spcBef>
                <a:buClr>
                  <a:schemeClr val="accent1"/>
                </a:buClr>
                <a:buFont typeface="Monotype Sorts" pitchFamily="2" charset="2"/>
                <a:buNone/>
              </a:pPr>
              <a:r>
                <a:rPr lang="zh-CN" altLang="en-US" sz="2000" b="1">
                  <a:solidFill>
                    <a:schemeClr val="bg1"/>
                  </a:solidFill>
                  <a:cs typeface="+mn-ea"/>
                  <a:sym typeface="+mn-lt"/>
                </a:rPr>
                <a:t>财务费用</a:t>
              </a:r>
              <a:endParaRPr lang="zh-CN" altLang="en-US" sz="2000" b="1">
                <a:solidFill>
                  <a:schemeClr val="bg1"/>
                </a:solidFill>
                <a:cs typeface="+mn-ea"/>
                <a:sym typeface="+mn-lt"/>
              </a:endParaRPr>
            </a:p>
          </p:txBody>
        </p:sp>
      </p:grpSp>
      <p:sp>
        <p:nvSpPr>
          <p:cNvPr id="913447" name="Text Box 39"/>
          <p:cNvSpPr txBox="1">
            <a:spLocks noChangeArrowheads="1"/>
          </p:cNvSpPr>
          <p:nvPr/>
        </p:nvSpPr>
        <p:spPr bwMode="auto">
          <a:xfrm>
            <a:off x="5126990" y="1143000"/>
            <a:ext cx="428625" cy="398780"/>
          </a:xfrm>
          <a:prstGeom prst="rect">
            <a:avLst/>
          </a:prstGeom>
          <a:solidFill>
            <a:srgbClr val="1F4E79"/>
          </a:solidFill>
          <a:ln w="9525">
            <a:solidFill>
              <a:schemeClr val="accent1"/>
            </a:solidFill>
            <a:miter lim="800000"/>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pPr algn="ctr">
              <a:lnSpc>
                <a:spcPct val="100000"/>
              </a:lnSpc>
              <a:spcBef>
                <a:spcPct val="50000"/>
              </a:spcBef>
              <a:buClr>
                <a:schemeClr val="accent1"/>
              </a:buClr>
              <a:buFont typeface="Monotype Sorts" pitchFamily="2" charset="2"/>
              <a:buNone/>
            </a:pPr>
            <a:r>
              <a:rPr lang="zh-CN" altLang="en-US" sz="2000" b="1">
                <a:solidFill>
                  <a:schemeClr val="bg1"/>
                </a:solidFill>
                <a:cs typeface="+mn-ea"/>
                <a:sym typeface="+mn-lt"/>
              </a:rPr>
              <a:t>+</a:t>
            </a:r>
            <a:endParaRPr lang="zh-CN" altLang="en-US" sz="2000" b="1">
              <a:solidFill>
                <a:schemeClr val="bg1"/>
              </a:solidFill>
              <a:cs typeface="+mn-ea"/>
              <a:sym typeface="+mn-lt"/>
            </a:endParaRPr>
          </a:p>
        </p:txBody>
      </p:sp>
      <p:sp>
        <p:nvSpPr>
          <p:cNvPr id="6" name="Text Box 39"/>
          <p:cNvSpPr txBox="1">
            <a:spLocks noChangeArrowheads="1"/>
          </p:cNvSpPr>
          <p:nvPr/>
        </p:nvSpPr>
        <p:spPr bwMode="auto">
          <a:xfrm>
            <a:off x="8929370" y="5367655"/>
            <a:ext cx="428625" cy="398780"/>
          </a:xfrm>
          <a:prstGeom prst="rect">
            <a:avLst/>
          </a:prstGeom>
          <a:solidFill>
            <a:srgbClr val="1F4E79"/>
          </a:solidFill>
          <a:ln w="9525">
            <a:solidFill>
              <a:schemeClr val="accent1"/>
            </a:solidFill>
            <a:miter lim="800000"/>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pPr algn="ctr">
              <a:lnSpc>
                <a:spcPct val="100000"/>
              </a:lnSpc>
              <a:spcBef>
                <a:spcPct val="50000"/>
              </a:spcBef>
              <a:buClr>
                <a:schemeClr val="accent1"/>
              </a:buClr>
              <a:buFont typeface="Monotype Sorts" pitchFamily="2" charset="2"/>
              <a:buNone/>
            </a:pPr>
            <a:r>
              <a:rPr lang="zh-CN" altLang="en-US" sz="2000" b="1">
                <a:solidFill>
                  <a:schemeClr val="bg1"/>
                </a:solidFill>
                <a:cs typeface="+mn-ea"/>
                <a:sym typeface="+mn-lt"/>
              </a:rPr>
              <a:t>＝</a:t>
            </a:r>
            <a:endParaRPr lang="zh-CN" altLang="en-US" sz="2000" b="1">
              <a:solidFill>
                <a:schemeClr val="bg1"/>
              </a:solidFill>
              <a:cs typeface="+mn-ea"/>
              <a:sym typeface="+mn-lt"/>
            </a:endParaRPr>
          </a:p>
        </p:txBody>
      </p:sp>
      <p:sp>
        <p:nvSpPr>
          <p:cNvPr id="7" name="Text Box 39"/>
          <p:cNvSpPr txBox="1">
            <a:spLocks noChangeArrowheads="1"/>
          </p:cNvSpPr>
          <p:nvPr/>
        </p:nvSpPr>
        <p:spPr bwMode="auto">
          <a:xfrm>
            <a:off x="3223260" y="1710055"/>
            <a:ext cx="428625" cy="398780"/>
          </a:xfrm>
          <a:prstGeom prst="rect">
            <a:avLst/>
          </a:prstGeom>
          <a:solidFill>
            <a:srgbClr val="1F4E79"/>
          </a:solidFill>
          <a:ln w="9525">
            <a:solidFill>
              <a:schemeClr val="accent1"/>
            </a:solidFill>
            <a:miter lim="800000"/>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pPr algn="ctr">
              <a:lnSpc>
                <a:spcPct val="100000"/>
              </a:lnSpc>
              <a:spcBef>
                <a:spcPct val="50000"/>
              </a:spcBef>
              <a:buClr>
                <a:schemeClr val="accent1"/>
              </a:buClr>
              <a:buFont typeface="Monotype Sorts" pitchFamily="2" charset="2"/>
              <a:buNone/>
            </a:pPr>
            <a:r>
              <a:rPr lang="zh-CN" altLang="en-US" sz="2000" b="1">
                <a:solidFill>
                  <a:schemeClr val="bg1"/>
                </a:solidFill>
                <a:cs typeface="+mn-ea"/>
                <a:sym typeface="+mn-lt"/>
              </a:rPr>
              <a:t>+</a:t>
            </a:r>
            <a:endParaRPr lang="zh-CN" altLang="en-US" sz="2000" b="1">
              <a:solidFill>
                <a:schemeClr val="bg1"/>
              </a:solidFill>
              <a:cs typeface="+mn-ea"/>
              <a:sym typeface="+mn-lt"/>
            </a:endParaRPr>
          </a:p>
        </p:txBody>
      </p:sp>
      <p:sp>
        <p:nvSpPr>
          <p:cNvPr id="10" name="Text Box 39"/>
          <p:cNvSpPr txBox="1">
            <a:spLocks noChangeArrowheads="1"/>
          </p:cNvSpPr>
          <p:nvPr/>
        </p:nvSpPr>
        <p:spPr bwMode="auto">
          <a:xfrm>
            <a:off x="5297805" y="1710055"/>
            <a:ext cx="428625" cy="398780"/>
          </a:xfrm>
          <a:prstGeom prst="rect">
            <a:avLst/>
          </a:prstGeom>
          <a:solidFill>
            <a:srgbClr val="1F4E79"/>
          </a:solidFill>
          <a:ln w="9525">
            <a:solidFill>
              <a:schemeClr val="accent1"/>
            </a:solidFill>
            <a:miter lim="800000"/>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pPr algn="ctr">
              <a:lnSpc>
                <a:spcPct val="100000"/>
              </a:lnSpc>
              <a:spcBef>
                <a:spcPct val="50000"/>
              </a:spcBef>
              <a:buClr>
                <a:schemeClr val="accent1"/>
              </a:buClr>
              <a:buFont typeface="Monotype Sorts" pitchFamily="2" charset="2"/>
              <a:buNone/>
            </a:pPr>
            <a:r>
              <a:rPr lang="zh-CN" altLang="en-US" sz="2000" b="1">
                <a:solidFill>
                  <a:schemeClr val="bg1"/>
                </a:solidFill>
                <a:cs typeface="+mn-ea"/>
                <a:sym typeface="+mn-lt"/>
              </a:rPr>
              <a:t>+</a:t>
            </a:r>
            <a:endParaRPr lang="zh-CN" altLang="en-US" sz="2000" b="1">
              <a:solidFill>
                <a:schemeClr val="bg1"/>
              </a:solidFill>
              <a:cs typeface="+mn-ea"/>
              <a:sym typeface="+mn-lt"/>
            </a:endParaRPr>
          </a:p>
        </p:txBody>
      </p:sp>
      <p:sp>
        <p:nvSpPr>
          <p:cNvPr id="11" name="Text Box 39"/>
          <p:cNvSpPr txBox="1">
            <a:spLocks noChangeArrowheads="1"/>
          </p:cNvSpPr>
          <p:nvPr/>
        </p:nvSpPr>
        <p:spPr bwMode="auto">
          <a:xfrm>
            <a:off x="7677785" y="1710055"/>
            <a:ext cx="428625" cy="398780"/>
          </a:xfrm>
          <a:prstGeom prst="rect">
            <a:avLst/>
          </a:prstGeom>
          <a:solidFill>
            <a:srgbClr val="1F4E79"/>
          </a:solidFill>
          <a:ln w="9525">
            <a:solidFill>
              <a:schemeClr val="accent1"/>
            </a:solidFill>
            <a:miter lim="800000"/>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pPr algn="ctr">
              <a:lnSpc>
                <a:spcPct val="100000"/>
              </a:lnSpc>
              <a:spcBef>
                <a:spcPct val="50000"/>
              </a:spcBef>
              <a:buClr>
                <a:schemeClr val="accent1"/>
              </a:buClr>
              <a:buFont typeface="Monotype Sorts" pitchFamily="2" charset="2"/>
              <a:buNone/>
            </a:pPr>
            <a:r>
              <a:rPr lang="zh-CN" altLang="en-US" sz="2000" b="1">
                <a:solidFill>
                  <a:schemeClr val="bg1"/>
                </a:solidFill>
                <a:cs typeface="+mn-ea"/>
                <a:sym typeface="+mn-lt"/>
              </a:rPr>
              <a:t>＝</a:t>
            </a:r>
            <a:endParaRPr lang="zh-CN" altLang="en-US" sz="2000" b="1">
              <a:solidFill>
                <a:schemeClr val="bg1"/>
              </a:solidFill>
              <a:cs typeface="+mn-ea"/>
              <a:sym typeface="+mn-lt"/>
            </a:endParaRPr>
          </a:p>
        </p:txBody>
      </p:sp>
      <p:sp>
        <p:nvSpPr>
          <p:cNvPr id="12" name="Text Box 39"/>
          <p:cNvSpPr txBox="1">
            <a:spLocks noChangeArrowheads="1"/>
          </p:cNvSpPr>
          <p:nvPr/>
        </p:nvSpPr>
        <p:spPr bwMode="auto">
          <a:xfrm>
            <a:off x="7677785" y="1158240"/>
            <a:ext cx="428625" cy="398780"/>
          </a:xfrm>
          <a:prstGeom prst="rect">
            <a:avLst/>
          </a:prstGeom>
          <a:solidFill>
            <a:srgbClr val="1F4E79"/>
          </a:solidFill>
          <a:ln w="9525">
            <a:solidFill>
              <a:schemeClr val="accent1"/>
            </a:solidFill>
            <a:miter lim="800000"/>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pPr algn="ctr">
              <a:lnSpc>
                <a:spcPct val="100000"/>
              </a:lnSpc>
              <a:spcBef>
                <a:spcPct val="50000"/>
              </a:spcBef>
              <a:buClr>
                <a:schemeClr val="accent1"/>
              </a:buClr>
              <a:buFont typeface="Monotype Sorts" pitchFamily="2" charset="2"/>
              <a:buNone/>
            </a:pPr>
            <a:r>
              <a:rPr lang="zh-CN" altLang="en-US" sz="2000" b="1">
                <a:solidFill>
                  <a:schemeClr val="bg1"/>
                </a:solidFill>
                <a:cs typeface="+mn-ea"/>
                <a:sym typeface="+mn-lt"/>
              </a:rPr>
              <a:t>＝</a:t>
            </a:r>
            <a:endParaRPr lang="zh-CN" altLang="en-US" sz="2000" b="1">
              <a:solidFill>
                <a:schemeClr val="bg1"/>
              </a:solidFill>
              <a:cs typeface="+mn-ea"/>
              <a:sym typeface="+mn-lt"/>
            </a:endParaRPr>
          </a:p>
        </p:txBody>
      </p:sp>
      <p:sp>
        <p:nvSpPr>
          <p:cNvPr id="13" name="Text Box 39"/>
          <p:cNvSpPr txBox="1">
            <a:spLocks noChangeArrowheads="1"/>
          </p:cNvSpPr>
          <p:nvPr/>
        </p:nvSpPr>
        <p:spPr bwMode="auto">
          <a:xfrm>
            <a:off x="7776845" y="4864735"/>
            <a:ext cx="428625" cy="398780"/>
          </a:xfrm>
          <a:prstGeom prst="rect">
            <a:avLst/>
          </a:prstGeom>
          <a:solidFill>
            <a:srgbClr val="1F4E79"/>
          </a:solidFill>
          <a:ln w="9525">
            <a:solidFill>
              <a:schemeClr val="accent1"/>
            </a:solidFill>
            <a:miter lim="800000"/>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pPr algn="ctr">
              <a:lnSpc>
                <a:spcPct val="100000"/>
              </a:lnSpc>
              <a:spcBef>
                <a:spcPct val="50000"/>
              </a:spcBef>
              <a:buClr>
                <a:schemeClr val="accent1"/>
              </a:buClr>
              <a:buFont typeface="Monotype Sorts" pitchFamily="2" charset="2"/>
              <a:buNone/>
            </a:pPr>
            <a:r>
              <a:rPr lang="zh-CN" altLang="en-US" sz="2000" b="1">
                <a:solidFill>
                  <a:schemeClr val="bg1"/>
                </a:solidFill>
                <a:cs typeface="+mn-ea"/>
                <a:sym typeface="+mn-lt"/>
              </a:rPr>
              <a:t>＝</a:t>
            </a:r>
            <a:endParaRPr lang="zh-CN" altLang="en-US" sz="2000" b="1">
              <a:solidFill>
                <a:schemeClr val="bg1"/>
              </a:solidFill>
              <a:cs typeface="+mn-ea"/>
              <a:sym typeface="+mn-lt"/>
            </a:endParaRPr>
          </a:p>
        </p:txBody>
      </p:sp>
      <p:sp>
        <p:nvSpPr>
          <p:cNvPr id="14" name="Text Box 39"/>
          <p:cNvSpPr txBox="1">
            <a:spLocks noChangeArrowheads="1"/>
          </p:cNvSpPr>
          <p:nvPr/>
        </p:nvSpPr>
        <p:spPr bwMode="auto">
          <a:xfrm>
            <a:off x="3506470" y="4880610"/>
            <a:ext cx="428625" cy="398780"/>
          </a:xfrm>
          <a:prstGeom prst="rect">
            <a:avLst/>
          </a:prstGeom>
          <a:solidFill>
            <a:srgbClr val="1F4E79"/>
          </a:solidFill>
          <a:ln w="9525">
            <a:solidFill>
              <a:schemeClr val="accent1"/>
            </a:solidFill>
            <a:miter lim="800000"/>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pPr algn="ctr">
              <a:lnSpc>
                <a:spcPct val="100000"/>
              </a:lnSpc>
              <a:spcBef>
                <a:spcPct val="50000"/>
              </a:spcBef>
              <a:buClr>
                <a:schemeClr val="accent1"/>
              </a:buClr>
              <a:buFont typeface="Monotype Sorts" pitchFamily="2" charset="2"/>
              <a:buNone/>
            </a:pPr>
            <a:r>
              <a:rPr lang="zh-CN" altLang="en-US" sz="2000" b="1">
                <a:solidFill>
                  <a:schemeClr val="bg1"/>
                </a:solidFill>
                <a:cs typeface="+mn-ea"/>
                <a:sym typeface="+mn-lt"/>
              </a:rPr>
              <a:t>+</a:t>
            </a:r>
            <a:endParaRPr lang="zh-CN" altLang="en-US" sz="2000" b="1">
              <a:solidFill>
                <a:schemeClr val="bg1"/>
              </a:solidFill>
              <a:cs typeface="+mn-ea"/>
              <a:sym typeface="+mn-lt"/>
            </a:endParaRPr>
          </a:p>
        </p:txBody>
      </p:sp>
      <p:sp>
        <p:nvSpPr>
          <p:cNvPr id="23" name="Text Box 39"/>
          <p:cNvSpPr txBox="1">
            <a:spLocks noChangeArrowheads="1"/>
          </p:cNvSpPr>
          <p:nvPr/>
        </p:nvSpPr>
        <p:spPr bwMode="auto">
          <a:xfrm>
            <a:off x="5562600" y="4880610"/>
            <a:ext cx="428625" cy="398780"/>
          </a:xfrm>
          <a:prstGeom prst="rect">
            <a:avLst/>
          </a:prstGeom>
          <a:solidFill>
            <a:srgbClr val="1F4E79"/>
          </a:solidFill>
          <a:ln w="9525">
            <a:solidFill>
              <a:schemeClr val="accent1"/>
            </a:solidFill>
            <a:miter lim="800000"/>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pPr algn="ctr">
              <a:lnSpc>
                <a:spcPct val="100000"/>
              </a:lnSpc>
              <a:spcBef>
                <a:spcPct val="50000"/>
              </a:spcBef>
              <a:buClr>
                <a:schemeClr val="accent1"/>
              </a:buClr>
              <a:buFont typeface="Monotype Sorts" pitchFamily="2" charset="2"/>
              <a:buNone/>
            </a:pPr>
            <a:r>
              <a:rPr lang="zh-CN" altLang="en-US" sz="2000" b="1">
                <a:solidFill>
                  <a:schemeClr val="bg1"/>
                </a:solidFill>
                <a:cs typeface="+mn-ea"/>
                <a:sym typeface="+mn-lt"/>
              </a:rPr>
              <a:t>+</a:t>
            </a:r>
            <a:endParaRPr lang="zh-CN" altLang="en-US" sz="2000" b="1">
              <a:solidFill>
                <a:schemeClr val="bg1"/>
              </a:solidFill>
              <a:cs typeface="+mn-ea"/>
              <a:sym typeface="+mn-lt"/>
            </a:endParaRPr>
          </a:p>
        </p:txBody>
      </p:sp>
      <p:sp>
        <p:nvSpPr>
          <p:cNvPr id="24" name="Text Box 39"/>
          <p:cNvSpPr txBox="1">
            <a:spLocks noChangeArrowheads="1"/>
          </p:cNvSpPr>
          <p:nvPr/>
        </p:nvSpPr>
        <p:spPr bwMode="auto">
          <a:xfrm>
            <a:off x="8930005" y="4394200"/>
            <a:ext cx="428625" cy="398780"/>
          </a:xfrm>
          <a:prstGeom prst="rect">
            <a:avLst/>
          </a:prstGeom>
          <a:solidFill>
            <a:srgbClr val="1F4E79"/>
          </a:solidFill>
          <a:ln w="9525">
            <a:solidFill>
              <a:schemeClr val="accent1"/>
            </a:solidFill>
            <a:miter lim="800000"/>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pPr algn="ctr">
              <a:lnSpc>
                <a:spcPct val="100000"/>
              </a:lnSpc>
              <a:spcBef>
                <a:spcPct val="50000"/>
              </a:spcBef>
              <a:buClr>
                <a:schemeClr val="accent1"/>
              </a:buClr>
              <a:buFont typeface="Monotype Sorts" pitchFamily="2" charset="2"/>
              <a:buNone/>
            </a:pPr>
            <a:r>
              <a:rPr lang="zh-CN" altLang="en-US" sz="2000" b="1">
                <a:solidFill>
                  <a:schemeClr val="bg1"/>
                </a:solidFill>
                <a:cs typeface="+mn-ea"/>
                <a:sym typeface="+mn-lt"/>
              </a:rPr>
              <a:t>+</a:t>
            </a:r>
            <a:endParaRPr lang="zh-CN" altLang="en-US" sz="2000" b="1">
              <a:solidFill>
                <a:schemeClr val="bg1"/>
              </a:solidFill>
              <a:cs typeface="+mn-ea"/>
              <a:sym typeface="+mn-lt"/>
            </a:endParaRPr>
          </a:p>
        </p:txBody>
      </p:sp>
      <p:sp>
        <p:nvSpPr>
          <p:cNvPr id="25" name="Line 30"/>
          <p:cNvSpPr>
            <a:spLocks noChangeShapeType="1"/>
          </p:cNvSpPr>
          <p:nvPr/>
        </p:nvSpPr>
        <p:spPr bwMode="auto">
          <a:xfrm flipH="1">
            <a:off x="7397115" y="3838575"/>
            <a:ext cx="990600" cy="0"/>
          </a:xfrm>
          <a:prstGeom prst="line">
            <a:avLst/>
          </a:prstGeom>
          <a:solidFill>
            <a:srgbClr val="1F4E79"/>
          </a:solidFill>
          <a:ln w="41275">
            <a:solidFill>
              <a:schemeClr val="accent2"/>
            </a:solidFill>
            <a:rou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zh-CN" altLang="en-US">
              <a:cs typeface="+mn-ea"/>
              <a:sym typeface="+mn-lt"/>
            </a:endParaRPr>
          </a:p>
        </p:txBody>
      </p:sp>
      <p:sp>
        <p:nvSpPr>
          <p:cNvPr id="26" name="Line 22"/>
          <p:cNvSpPr>
            <a:spLocks noChangeShapeType="1"/>
          </p:cNvSpPr>
          <p:nvPr/>
        </p:nvSpPr>
        <p:spPr bwMode="auto">
          <a:xfrm>
            <a:off x="9143365" y="3762375"/>
            <a:ext cx="0" cy="152400"/>
          </a:xfrm>
          <a:prstGeom prst="line">
            <a:avLst/>
          </a:prstGeom>
          <a:solidFill>
            <a:srgbClr val="1F4E79"/>
          </a:solidFill>
          <a:ln w="31750" cmpd="sng">
            <a:solidFill>
              <a:schemeClr val="accent2"/>
            </a:solidFill>
            <a:round/>
            <a:tailEnd type="triangl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zh-CN" altLang="en-US">
              <a:cs typeface="+mn-ea"/>
              <a:sym typeface="+mn-lt"/>
            </a:endParaRPr>
          </a:p>
        </p:txBody>
      </p:sp>
      <p:pic>
        <p:nvPicPr>
          <p:cNvPr id="2" name="图片 1" descr="51miz-E863240-528745B2"/>
          <p:cNvPicPr>
            <a:picLocks noChangeAspect="1"/>
          </p:cNvPicPr>
          <p:nvPr/>
        </p:nvPicPr>
        <p:blipFill>
          <a:blip r:embed="rId1"/>
          <a:stretch>
            <a:fillRect/>
          </a:stretch>
        </p:blipFill>
        <p:spPr>
          <a:xfrm>
            <a:off x="1748790" y="2527300"/>
            <a:ext cx="2421890" cy="2084705"/>
          </a:xfrm>
          <a:prstGeom prst="rect">
            <a:avLst/>
          </a:prstGeom>
        </p:spPr>
      </p:pic>
      <p:pic>
        <p:nvPicPr>
          <p:cNvPr id="3" name="图片 2" descr="51miz-E1127277-C3C4CBCB"/>
          <p:cNvPicPr>
            <a:picLocks noChangeAspect="1"/>
          </p:cNvPicPr>
          <p:nvPr/>
        </p:nvPicPr>
        <p:blipFill>
          <a:blip r:embed="rId2"/>
          <a:stretch>
            <a:fillRect/>
          </a:stretch>
        </p:blipFill>
        <p:spPr>
          <a:xfrm>
            <a:off x="9458325" y="4051300"/>
            <a:ext cx="2521585" cy="2521585"/>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2"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80">
                                          <p:stCondLst>
                                            <p:cond delay="0"/>
                                          </p:stCondLst>
                                        </p:cTn>
                                        <p:tgtEl>
                                          <p:spTgt spid="9"/>
                                        </p:tgtEl>
                                      </p:cBhvr>
                                    </p:animEffect>
                                    <p:anim calcmode="lin" valueType="num">
                                      <p:cBhvr>
                                        <p:cTn id="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13" dur="26">
                                          <p:stCondLst>
                                            <p:cond delay="650"/>
                                          </p:stCondLst>
                                        </p:cTn>
                                        <p:tgtEl>
                                          <p:spTgt spid="9"/>
                                        </p:tgtEl>
                                      </p:cBhvr>
                                      <p:to x="100000" y="60000"/>
                                    </p:animScale>
                                    <p:animScale>
                                      <p:cBhvr>
                                        <p:cTn id="14" dur="166" decel="50000">
                                          <p:stCondLst>
                                            <p:cond delay="676"/>
                                          </p:stCondLst>
                                        </p:cTn>
                                        <p:tgtEl>
                                          <p:spTgt spid="9"/>
                                        </p:tgtEl>
                                      </p:cBhvr>
                                      <p:to x="100000" y="100000"/>
                                    </p:animScale>
                                    <p:animScale>
                                      <p:cBhvr>
                                        <p:cTn id="15" dur="26">
                                          <p:stCondLst>
                                            <p:cond delay="1312"/>
                                          </p:stCondLst>
                                        </p:cTn>
                                        <p:tgtEl>
                                          <p:spTgt spid="9"/>
                                        </p:tgtEl>
                                      </p:cBhvr>
                                      <p:to x="100000" y="80000"/>
                                    </p:animScale>
                                    <p:animScale>
                                      <p:cBhvr>
                                        <p:cTn id="16" dur="166" decel="50000">
                                          <p:stCondLst>
                                            <p:cond delay="1338"/>
                                          </p:stCondLst>
                                        </p:cTn>
                                        <p:tgtEl>
                                          <p:spTgt spid="9"/>
                                        </p:tgtEl>
                                      </p:cBhvr>
                                      <p:to x="100000" y="100000"/>
                                    </p:animScale>
                                    <p:animScale>
                                      <p:cBhvr>
                                        <p:cTn id="17" dur="26">
                                          <p:stCondLst>
                                            <p:cond delay="1642"/>
                                          </p:stCondLst>
                                        </p:cTn>
                                        <p:tgtEl>
                                          <p:spTgt spid="9"/>
                                        </p:tgtEl>
                                      </p:cBhvr>
                                      <p:to x="100000" y="90000"/>
                                    </p:animScale>
                                    <p:animScale>
                                      <p:cBhvr>
                                        <p:cTn id="18" dur="166" decel="50000">
                                          <p:stCondLst>
                                            <p:cond delay="1668"/>
                                          </p:stCondLst>
                                        </p:cTn>
                                        <p:tgtEl>
                                          <p:spTgt spid="9"/>
                                        </p:tgtEl>
                                      </p:cBhvr>
                                      <p:to x="100000" y="100000"/>
                                    </p:animScale>
                                    <p:animScale>
                                      <p:cBhvr>
                                        <p:cTn id="19" dur="26">
                                          <p:stCondLst>
                                            <p:cond delay="1808"/>
                                          </p:stCondLst>
                                        </p:cTn>
                                        <p:tgtEl>
                                          <p:spTgt spid="9"/>
                                        </p:tgtEl>
                                      </p:cBhvr>
                                      <p:to x="100000" y="95000"/>
                                    </p:animScale>
                                    <p:animScale>
                                      <p:cBhvr>
                                        <p:cTn id="20" dur="166" decel="50000">
                                          <p:stCondLst>
                                            <p:cond delay="1834"/>
                                          </p:stCondLst>
                                        </p:cTn>
                                        <p:tgtEl>
                                          <p:spTgt spid="9"/>
                                        </p:tgtEl>
                                      </p:cBhvr>
                                      <p:to x="100000" y="100000"/>
                                    </p:animScale>
                                  </p:childTnLst>
                                </p:cTn>
                              </p:par>
                              <p:par>
                                <p:cTn id="21" presetID="26" presetClass="entr" presetSubtype="0" fill="hold" grpId="2" nodeType="withEffect">
                                  <p:stCondLst>
                                    <p:cond delay="0"/>
                                  </p:stCondLst>
                                  <p:childTnLst>
                                    <p:set>
                                      <p:cBhvr>
                                        <p:cTn id="22" dur="1" fill="hold">
                                          <p:stCondLst>
                                            <p:cond delay="0"/>
                                          </p:stCondLst>
                                        </p:cTn>
                                        <p:tgtEl>
                                          <p:spTgt spid="913413"/>
                                        </p:tgtEl>
                                        <p:attrNameLst>
                                          <p:attrName>style.visibility</p:attrName>
                                        </p:attrNameLst>
                                      </p:cBhvr>
                                      <p:to>
                                        <p:strVal val="visible"/>
                                      </p:to>
                                    </p:set>
                                    <p:animEffect transition="in" filter="wipe(down)">
                                      <p:cBhvr>
                                        <p:cTn id="23" dur="580">
                                          <p:stCondLst>
                                            <p:cond delay="0"/>
                                          </p:stCondLst>
                                        </p:cTn>
                                        <p:tgtEl>
                                          <p:spTgt spid="913413"/>
                                        </p:tgtEl>
                                      </p:cBhvr>
                                    </p:animEffect>
                                    <p:anim calcmode="lin" valueType="num">
                                      <p:cBhvr>
                                        <p:cTn id="24" dur="1822" tmFilter="0,0; 0.14,0.36; 0.43,0.73; 0.71,0.91; 1.0,1.0">
                                          <p:stCondLst>
                                            <p:cond delay="0"/>
                                          </p:stCondLst>
                                        </p:cTn>
                                        <p:tgtEl>
                                          <p:spTgt spid="913413"/>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913413"/>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913413"/>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913413"/>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913413"/>
                                        </p:tgtEl>
                                        <p:attrNameLst>
                                          <p:attrName>ppt_y</p:attrName>
                                        </p:attrNameLst>
                                      </p:cBhvr>
                                      <p:tavLst>
                                        <p:tav tm="0" fmla="#ppt_y-sin(pi*$)/81">
                                          <p:val>
                                            <p:fltVal val="0"/>
                                          </p:val>
                                        </p:tav>
                                        <p:tav tm="100000">
                                          <p:val>
                                            <p:fltVal val="1"/>
                                          </p:val>
                                        </p:tav>
                                      </p:tavLst>
                                    </p:anim>
                                    <p:animScale>
                                      <p:cBhvr>
                                        <p:cTn id="29" dur="26">
                                          <p:stCondLst>
                                            <p:cond delay="650"/>
                                          </p:stCondLst>
                                        </p:cTn>
                                        <p:tgtEl>
                                          <p:spTgt spid="913413"/>
                                        </p:tgtEl>
                                      </p:cBhvr>
                                      <p:to x="100000" y="60000"/>
                                    </p:animScale>
                                    <p:animScale>
                                      <p:cBhvr>
                                        <p:cTn id="30" dur="166" decel="50000">
                                          <p:stCondLst>
                                            <p:cond delay="676"/>
                                          </p:stCondLst>
                                        </p:cTn>
                                        <p:tgtEl>
                                          <p:spTgt spid="913413"/>
                                        </p:tgtEl>
                                      </p:cBhvr>
                                      <p:to x="100000" y="100000"/>
                                    </p:animScale>
                                    <p:animScale>
                                      <p:cBhvr>
                                        <p:cTn id="31" dur="26">
                                          <p:stCondLst>
                                            <p:cond delay="1312"/>
                                          </p:stCondLst>
                                        </p:cTn>
                                        <p:tgtEl>
                                          <p:spTgt spid="913413"/>
                                        </p:tgtEl>
                                      </p:cBhvr>
                                      <p:to x="100000" y="80000"/>
                                    </p:animScale>
                                    <p:animScale>
                                      <p:cBhvr>
                                        <p:cTn id="32" dur="166" decel="50000">
                                          <p:stCondLst>
                                            <p:cond delay="1338"/>
                                          </p:stCondLst>
                                        </p:cTn>
                                        <p:tgtEl>
                                          <p:spTgt spid="913413"/>
                                        </p:tgtEl>
                                      </p:cBhvr>
                                      <p:to x="100000" y="100000"/>
                                    </p:animScale>
                                    <p:animScale>
                                      <p:cBhvr>
                                        <p:cTn id="33" dur="26">
                                          <p:stCondLst>
                                            <p:cond delay="1642"/>
                                          </p:stCondLst>
                                        </p:cTn>
                                        <p:tgtEl>
                                          <p:spTgt spid="913413"/>
                                        </p:tgtEl>
                                      </p:cBhvr>
                                      <p:to x="100000" y="90000"/>
                                    </p:animScale>
                                    <p:animScale>
                                      <p:cBhvr>
                                        <p:cTn id="34" dur="166" decel="50000">
                                          <p:stCondLst>
                                            <p:cond delay="1668"/>
                                          </p:stCondLst>
                                        </p:cTn>
                                        <p:tgtEl>
                                          <p:spTgt spid="913413"/>
                                        </p:tgtEl>
                                      </p:cBhvr>
                                      <p:to x="100000" y="100000"/>
                                    </p:animScale>
                                    <p:animScale>
                                      <p:cBhvr>
                                        <p:cTn id="35" dur="26">
                                          <p:stCondLst>
                                            <p:cond delay="1808"/>
                                          </p:stCondLst>
                                        </p:cTn>
                                        <p:tgtEl>
                                          <p:spTgt spid="913413"/>
                                        </p:tgtEl>
                                      </p:cBhvr>
                                      <p:to x="100000" y="95000"/>
                                    </p:animScale>
                                    <p:animScale>
                                      <p:cBhvr>
                                        <p:cTn id="36" dur="166" decel="50000">
                                          <p:stCondLst>
                                            <p:cond delay="1834"/>
                                          </p:stCondLst>
                                        </p:cTn>
                                        <p:tgtEl>
                                          <p:spTgt spid="913413"/>
                                        </p:tgtEl>
                                      </p:cBhvr>
                                      <p:to x="100000" y="100000"/>
                                    </p:animScale>
                                  </p:childTnLst>
                                </p:cTn>
                              </p:par>
                              <p:par>
                                <p:cTn id="37" presetID="26" presetClass="entr" presetSubtype="0" fill="hold" grpId="2" nodeType="withEffect">
                                  <p:stCondLst>
                                    <p:cond delay="0"/>
                                  </p:stCondLst>
                                  <p:childTnLst>
                                    <p:set>
                                      <p:cBhvr>
                                        <p:cTn id="38" dur="1" fill="hold">
                                          <p:stCondLst>
                                            <p:cond delay="0"/>
                                          </p:stCondLst>
                                        </p:cTn>
                                        <p:tgtEl>
                                          <p:spTgt spid="913414"/>
                                        </p:tgtEl>
                                        <p:attrNameLst>
                                          <p:attrName>style.visibility</p:attrName>
                                        </p:attrNameLst>
                                      </p:cBhvr>
                                      <p:to>
                                        <p:strVal val="visible"/>
                                      </p:to>
                                    </p:set>
                                    <p:animEffect transition="in" filter="wipe(down)">
                                      <p:cBhvr>
                                        <p:cTn id="39" dur="580">
                                          <p:stCondLst>
                                            <p:cond delay="0"/>
                                          </p:stCondLst>
                                        </p:cTn>
                                        <p:tgtEl>
                                          <p:spTgt spid="913414"/>
                                        </p:tgtEl>
                                      </p:cBhvr>
                                    </p:animEffect>
                                    <p:anim calcmode="lin" valueType="num">
                                      <p:cBhvr>
                                        <p:cTn id="40" dur="1822" tmFilter="0,0; 0.14,0.36; 0.43,0.73; 0.71,0.91; 1.0,1.0">
                                          <p:stCondLst>
                                            <p:cond delay="0"/>
                                          </p:stCondLst>
                                        </p:cTn>
                                        <p:tgtEl>
                                          <p:spTgt spid="913414"/>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913414"/>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913414"/>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913414"/>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913414"/>
                                        </p:tgtEl>
                                        <p:attrNameLst>
                                          <p:attrName>ppt_y</p:attrName>
                                        </p:attrNameLst>
                                      </p:cBhvr>
                                      <p:tavLst>
                                        <p:tav tm="0" fmla="#ppt_y-sin(pi*$)/81">
                                          <p:val>
                                            <p:fltVal val="0"/>
                                          </p:val>
                                        </p:tav>
                                        <p:tav tm="100000">
                                          <p:val>
                                            <p:fltVal val="1"/>
                                          </p:val>
                                        </p:tav>
                                      </p:tavLst>
                                    </p:anim>
                                    <p:animScale>
                                      <p:cBhvr>
                                        <p:cTn id="45" dur="26">
                                          <p:stCondLst>
                                            <p:cond delay="650"/>
                                          </p:stCondLst>
                                        </p:cTn>
                                        <p:tgtEl>
                                          <p:spTgt spid="913414"/>
                                        </p:tgtEl>
                                      </p:cBhvr>
                                      <p:to x="100000" y="60000"/>
                                    </p:animScale>
                                    <p:animScale>
                                      <p:cBhvr>
                                        <p:cTn id="46" dur="166" decel="50000">
                                          <p:stCondLst>
                                            <p:cond delay="676"/>
                                          </p:stCondLst>
                                        </p:cTn>
                                        <p:tgtEl>
                                          <p:spTgt spid="913414"/>
                                        </p:tgtEl>
                                      </p:cBhvr>
                                      <p:to x="100000" y="100000"/>
                                    </p:animScale>
                                    <p:animScale>
                                      <p:cBhvr>
                                        <p:cTn id="47" dur="26">
                                          <p:stCondLst>
                                            <p:cond delay="1312"/>
                                          </p:stCondLst>
                                        </p:cTn>
                                        <p:tgtEl>
                                          <p:spTgt spid="913414"/>
                                        </p:tgtEl>
                                      </p:cBhvr>
                                      <p:to x="100000" y="80000"/>
                                    </p:animScale>
                                    <p:animScale>
                                      <p:cBhvr>
                                        <p:cTn id="48" dur="166" decel="50000">
                                          <p:stCondLst>
                                            <p:cond delay="1338"/>
                                          </p:stCondLst>
                                        </p:cTn>
                                        <p:tgtEl>
                                          <p:spTgt spid="913414"/>
                                        </p:tgtEl>
                                      </p:cBhvr>
                                      <p:to x="100000" y="100000"/>
                                    </p:animScale>
                                    <p:animScale>
                                      <p:cBhvr>
                                        <p:cTn id="49" dur="26">
                                          <p:stCondLst>
                                            <p:cond delay="1642"/>
                                          </p:stCondLst>
                                        </p:cTn>
                                        <p:tgtEl>
                                          <p:spTgt spid="913414"/>
                                        </p:tgtEl>
                                      </p:cBhvr>
                                      <p:to x="100000" y="90000"/>
                                    </p:animScale>
                                    <p:animScale>
                                      <p:cBhvr>
                                        <p:cTn id="50" dur="166" decel="50000">
                                          <p:stCondLst>
                                            <p:cond delay="1668"/>
                                          </p:stCondLst>
                                        </p:cTn>
                                        <p:tgtEl>
                                          <p:spTgt spid="913414"/>
                                        </p:tgtEl>
                                      </p:cBhvr>
                                      <p:to x="100000" y="100000"/>
                                    </p:animScale>
                                    <p:animScale>
                                      <p:cBhvr>
                                        <p:cTn id="51" dur="26">
                                          <p:stCondLst>
                                            <p:cond delay="1808"/>
                                          </p:stCondLst>
                                        </p:cTn>
                                        <p:tgtEl>
                                          <p:spTgt spid="913414"/>
                                        </p:tgtEl>
                                      </p:cBhvr>
                                      <p:to x="100000" y="95000"/>
                                    </p:animScale>
                                    <p:animScale>
                                      <p:cBhvr>
                                        <p:cTn id="52" dur="166" decel="50000">
                                          <p:stCondLst>
                                            <p:cond delay="1834"/>
                                          </p:stCondLst>
                                        </p:cTn>
                                        <p:tgtEl>
                                          <p:spTgt spid="913414"/>
                                        </p:tgtEl>
                                      </p:cBhvr>
                                      <p:to x="100000" y="100000"/>
                                    </p:animScale>
                                  </p:childTnLst>
                                </p:cTn>
                              </p:par>
                              <p:par>
                                <p:cTn id="53" presetID="26" presetClass="entr" presetSubtype="0" fill="hold" grpId="2" nodeType="withEffect">
                                  <p:stCondLst>
                                    <p:cond delay="0"/>
                                  </p:stCondLst>
                                  <p:childTnLst>
                                    <p:set>
                                      <p:cBhvr>
                                        <p:cTn id="54" dur="1" fill="hold">
                                          <p:stCondLst>
                                            <p:cond delay="0"/>
                                          </p:stCondLst>
                                        </p:cTn>
                                        <p:tgtEl>
                                          <p:spTgt spid="913415"/>
                                        </p:tgtEl>
                                        <p:attrNameLst>
                                          <p:attrName>style.visibility</p:attrName>
                                        </p:attrNameLst>
                                      </p:cBhvr>
                                      <p:to>
                                        <p:strVal val="visible"/>
                                      </p:to>
                                    </p:set>
                                    <p:animEffect transition="in" filter="wipe(down)">
                                      <p:cBhvr>
                                        <p:cTn id="55" dur="580">
                                          <p:stCondLst>
                                            <p:cond delay="0"/>
                                          </p:stCondLst>
                                        </p:cTn>
                                        <p:tgtEl>
                                          <p:spTgt spid="913415"/>
                                        </p:tgtEl>
                                      </p:cBhvr>
                                    </p:animEffect>
                                    <p:anim calcmode="lin" valueType="num">
                                      <p:cBhvr>
                                        <p:cTn id="56" dur="1822" tmFilter="0,0; 0.14,0.36; 0.43,0.73; 0.71,0.91; 1.0,1.0">
                                          <p:stCondLst>
                                            <p:cond delay="0"/>
                                          </p:stCondLst>
                                        </p:cTn>
                                        <p:tgtEl>
                                          <p:spTgt spid="913415"/>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913415"/>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913415"/>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913415"/>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913415"/>
                                        </p:tgtEl>
                                        <p:attrNameLst>
                                          <p:attrName>ppt_y</p:attrName>
                                        </p:attrNameLst>
                                      </p:cBhvr>
                                      <p:tavLst>
                                        <p:tav tm="0" fmla="#ppt_y-sin(pi*$)/81">
                                          <p:val>
                                            <p:fltVal val="0"/>
                                          </p:val>
                                        </p:tav>
                                        <p:tav tm="100000">
                                          <p:val>
                                            <p:fltVal val="1"/>
                                          </p:val>
                                        </p:tav>
                                      </p:tavLst>
                                    </p:anim>
                                    <p:animScale>
                                      <p:cBhvr>
                                        <p:cTn id="61" dur="26">
                                          <p:stCondLst>
                                            <p:cond delay="650"/>
                                          </p:stCondLst>
                                        </p:cTn>
                                        <p:tgtEl>
                                          <p:spTgt spid="913415"/>
                                        </p:tgtEl>
                                      </p:cBhvr>
                                      <p:to x="100000" y="60000"/>
                                    </p:animScale>
                                    <p:animScale>
                                      <p:cBhvr>
                                        <p:cTn id="62" dur="166" decel="50000">
                                          <p:stCondLst>
                                            <p:cond delay="676"/>
                                          </p:stCondLst>
                                        </p:cTn>
                                        <p:tgtEl>
                                          <p:spTgt spid="913415"/>
                                        </p:tgtEl>
                                      </p:cBhvr>
                                      <p:to x="100000" y="100000"/>
                                    </p:animScale>
                                    <p:animScale>
                                      <p:cBhvr>
                                        <p:cTn id="63" dur="26">
                                          <p:stCondLst>
                                            <p:cond delay="1312"/>
                                          </p:stCondLst>
                                        </p:cTn>
                                        <p:tgtEl>
                                          <p:spTgt spid="913415"/>
                                        </p:tgtEl>
                                      </p:cBhvr>
                                      <p:to x="100000" y="80000"/>
                                    </p:animScale>
                                    <p:animScale>
                                      <p:cBhvr>
                                        <p:cTn id="64" dur="166" decel="50000">
                                          <p:stCondLst>
                                            <p:cond delay="1338"/>
                                          </p:stCondLst>
                                        </p:cTn>
                                        <p:tgtEl>
                                          <p:spTgt spid="913415"/>
                                        </p:tgtEl>
                                      </p:cBhvr>
                                      <p:to x="100000" y="100000"/>
                                    </p:animScale>
                                    <p:animScale>
                                      <p:cBhvr>
                                        <p:cTn id="65" dur="26">
                                          <p:stCondLst>
                                            <p:cond delay="1642"/>
                                          </p:stCondLst>
                                        </p:cTn>
                                        <p:tgtEl>
                                          <p:spTgt spid="913415"/>
                                        </p:tgtEl>
                                      </p:cBhvr>
                                      <p:to x="100000" y="90000"/>
                                    </p:animScale>
                                    <p:animScale>
                                      <p:cBhvr>
                                        <p:cTn id="66" dur="166" decel="50000">
                                          <p:stCondLst>
                                            <p:cond delay="1668"/>
                                          </p:stCondLst>
                                        </p:cTn>
                                        <p:tgtEl>
                                          <p:spTgt spid="913415"/>
                                        </p:tgtEl>
                                      </p:cBhvr>
                                      <p:to x="100000" y="100000"/>
                                    </p:animScale>
                                    <p:animScale>
                                      <p:cBhvr>
                                        <p:cTn id="67" dur="26">
                                          <p:stCondLst>
                                            <p:cond delay="1808"/>
                                          </p:stCondLst>
                                        </p:cTn>
                                        <p:tgtEl>
                                          <p:spTgt spid="913415"/>
                                        </p:tgtEl>
                                      </p:cBhvr>
                                      <p:to x="100000" y="95000"/>
                                    </p:animScale>
                                    <p:animScale>
                                      <p:cBhvr>
                                        <p:cTn id="68" dur="166" decel="50000">
                                          <p:stCondLst>
                                            <p:cond delay="1834"/>
                                          </p:stCondLst>
                                        </p:cTn>
                                        <p:tgtEl>
                                          <p:spTgt spid="913415"/>
                                        </p:tgtEl>
                                      </p:cBhvr>
                                      <p:to x="100000" y="100000"/>
                                    </p:animScale>
                                  </p:childTnLst>
                                </p:cTn>
                              </p:par>
                              <p:par>
                                <p:cTn id="69" presetID="26" presetClass="entr" presetSubtype="0" fill="hold" grpId="2" nodeType="withEffect">
                                  <p:stCondLst>
                                    <p:cond delay="0"/>
                                  </p:stCondLst>
                                  <p:childTnLst>
                                    <p:set>
                                      <p:cBhvr>
                                        <p:cTn id="70" dur="1" fill="hold">
                                          <p:stCondLst>
                                            <p:cond delay="0"/>
                                          </p:stCondLst>
                                        </p:cTn>
                                        <p:tgtEl>
                                          <p:spTgt spid="913416"/>
                                        </p:tgtEl>
                                        <p:attrNameLst>
                                          <p:attrName>style.visibility</p:attrName>
                                        </p:attrNameLst>
                                      </p:cBhvr>
                                      <p:to>
                                        <p:strVal val="visible"/>
                                      </p:to>
                                    </p:set>
                                    <p:animEffect transition="in" filter="wipe(down)">
                                      <p:cBhvr>
                                        <p:cTn id="71" dur="580">
                                          <p:stCondLst>
                                            <p:cond delay="0"/>
                                          </p:stCondLst>
                                        </p:cTn>
                                        <p:tgtEl>
                                          <p:spTgt spid="913416"/>
                                        </p:tgtEl>
                                      </p:cBhvr>
                                    </p:animEffect>
                                    <p:anim calcmode="lin" valueType="num">
                                      <p:cBhvr>
                                        <p:cTn id="72" dur="1822" tmFilter="0,0; 0.14,0.36; 0.43,0.73; 0.71,0.91; 1.0,1.0">
                                          <p:stCondLst>
                                            <p:cond delay="0"/>
                                          </p:stCondLst>
                                        </p:cTn>
                                        <p:tgtEl>
                                          <p:spTgt spid="913416"/>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913416"/>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913416"/>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913416"/>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913416"/>
                                        </p:tgtEl>
                                        <p:attrNameLst>
                                          <p:attrName>ppt_y</p:attrName>
                                        </p:attrNameLst>
                                      </p:cBhvr>
                                      <p:tavLst>
                                        <p:tav tm="0" fmla="#ppt_y-sin(pi*$)/81">
                                          <p:val>
                                            <p:fltVal val="0"/>
                                          </p:val>
                                        </p:tav>
                                        <p:tav tm="100000">
                                          <p:val>
                                            <p:fltVal val="1"/>
                                          </p:val>
                                        </p:tav>
                                      </p:tavLst>
                                    </p:anim>
                                    <p:animScale>
                                      <p:cBhvr>
                                        <p:cTn id="77" dur="26">
                                          <p:stCondLst>
                                            <p:cond delay="650"/>
                                          </p:stCondLst>
                                        </p:cTn>
                                        <p:tgtEl>
                                          <p:spTgt spid="913416"/>
                                        </p:tgtEl>
                                      </p:cBhvr>
                                      <p:to x="100000" y="60000"/>
                                    </p:animScale>
                                    <p:animScale>
                                      <p:cBhvr>
                                        <p:cTn id="78" dur="166" decel="50000">
                                          <p:stCondLst>
                                            <p:cond delay="676"/>
                                          </p:stCondLst>
                                        </p:cTn>
                                        <p:tgtEl>
                                          <p:spTgt spid="913416"/>
                                        </p:tgtEl>
                                      </p:cBhvr>
                                      <p:to x="100000" y="100000"/>
                                    </p:animScale>
                                    <p:animScale>
                                      <p:cBhvr>
                                        <p:cTn id="79" dur="26">
                                          <p:stCondLst>
                                            <p:cond delay="1312"/>
                                          </p:stCondLst>
                                        </p:cTn>
                                        <p:tgtEl>
                                          <p:spTgt spid="913416"/>
                                        </p:tgtEl>
                                      </p:cBhvr>
                                      <p:to x="100000" y="80000"/>
                                    </p:animScale>
                                    <p:animScale>
                                      <p:cBhvr>
                                        <p:cTn id="80" dur="166" decel="50000">
                                          <p:stCondLst>
                                            <p:cond delay="1338"/>
                                          </p:stCondLst>
                                        </p:cTn>
                                        <p:tgtEl>
                                          <p:spTgt spid="913416"/>
                                        </p:tgtEl>
                                      </p:cBhvr>
                                      <p:to x="100000" y="100000"/>
                                    </p:animScale>
                                    <p:animScale>
                                      <p:cBhvr>
                                        <p:cTn id="81" dur="26">
                                          <p:stCondLst>
                                            <p:cond delay="1642"/>
                                          </p:stCondLst>
                                        </p:cTn>
                                        <p:tgtEl>
                                          <p:spTgt spid="913416"/>
                                        </p:tgtEl>
                                      </p:cBhvr>
                                      <p:to x="100000" y="90000"/>
                                    </p:animScale>
                                    <p:animScale>
                                      <p:cBhvr>
                                        <p:cTn id="82" dur="166" decel="50000">
                                          <p:stCondLst>
                                            <p:cond delay="1668"/>
                                          </p:stCondLst>
                                        </p:cTn>
                                        <p:tgtEl>
                                          <p:spTgt spid="913416"/>
                                        </p:tgtEl>
                                      </p:cBhvr>
                                      <p:to x="100000" y="100000"/>
                                    </p:animScale>
                                    <p:animScale>
                                      <p:cBhvr>
                                        <p:cTn id="83" dur="26">
                                          <p:stCondLst>
                                            <p:cond delay="1808"/>
                                          </p:stCondLst>
                                        </p:cTn>
                                        <p:tgtEl>
                                          <p:spTgt spid="913416"/>
                                        </p:tgtEl>
                                      </p:cBhvr>
                                      <p:to x="100000" y="95000"/>
                                    </p:animScale>
                                    <p:animScale>
                                      <p:cBhvr>
                                        <p:cTn id="84" dur="166" decel="50000">
                                          <p:stCondLst>
                                            <p:cond delay="1834"/>
                                          </p:stCondLst>
                                        </p:cTn>
                                        <p:tgtEl>
                                          <p:spTgt spid="913416"/>
                                        </p:tgtEl>
                                      </p:cBhvr>
                                      <p:to x="100000" y="100000"/>
                                    </p:animScale>
                                  </p:childTnLst>
                                </p:cTn>
                              </p:par>
                              <p:par>
                                <p:cTn id="85" presetID="26" presetClass="entr" presetSubtype="0" fill="hold" grpId="2" nodeType="withEffect">
                                  <p:stCondLst>
                                    <p:cond delay="0"/>
                                  </p:stCondLst>
                                  <p:childTnLst>
                                    <p:set>
                                      <p:cBhvr>
                                        <p:cTn id="86" dur="1" fill="hold">
                                          <p:stCondLst>
                                            <p:cond delay="0"/>
                                          </p:stCondLst>
                                        </p:cTn>
                                        <p:tgtEl>
                                          <p:spTgt spid="913418"/>
                                        </p:tgtEl>
                                        <p:attrNameLst>
                                          <p:attrName>style.visibility</p:attrName>
                                        </p:attrNameLst>
                                      </p:cBhvr>
                                      <p:to>
                                        <p:strVal val="visible"/>
                                      </p:to>
                                    </p:set>
                                    <p:animEffect transition="in" filter="wipe(down)">
                                      <p:cBhvr>
                                        <p:cTn id="87" dur="580">
                                          <p:stCondLst>
                                            <p:cond delay="0"/>
                                          </p:stCondLst>
                                        </p:cTn>
                                        <p:tgtEl>
                                          <p:spTgt spid="913418"/>
                                        </p:tgtEl>
                                      </p:cBhvr>
                                    </p:animEffect>
                                    <p:anim calcmode="lin" valueType="num">
                                      <p:cBhvr>
                                        <p:cTn id="88" dur="1822" tmFilter="0,0; 0.14,0.36; 0.43,0.73; 0.71,0.91; 1.0,1.0">
                                          <p:stCondLst>
                                            <p:cond delay="0"/>
                                          </p:stCondLst>
                                        </p:cTn>
                                        <p:tgtEl>
                                          <p:spTgt spid="913418"/>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913418"/>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913418"/>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913418"/>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913418"/>
                                        </p:tgtEl>
                                        <p:attrNameLst>
                                          <p:attrName>ppt_y</p:attrName>
                                        </p:attrNameLst>
                                      </p:cBhvr>
                                      <p:tavLst>
                                        <p:tav tm="0" fmla="#ppt_y-sin(pi*$)/81">
                                          <p:val>
                                            <p:fltVal val="0"/>
                                          </p:val>
                                        </p:tav>
                                        <p:tav tm="100000">
                                          <p:val>
                                            <p:fltVal val="1"/>
                                          </p:val>
                                        </p:tav>
                                      </p:tavLst>
                                    </p:anim>
                                    <p:animScale>
                                      <p:cBhvr>
                                        <p:cTn id="93" dur="26">
                                          <p:stCondLst>
                                            <p:cond delay="650"/>
                                          </p:stCondLst>
                                        </p:cTn>
                                        <p:tgtEl>
                                          <p:spTgt spid="913418"/>
                                        </p:tgtEl>
                                      </p:cBhvr>
                                      <p:to x="100000" y="60000"/>
                                    </p:animScale>
                                    <p:animScale>
                                      <p:cBhvr>
                                        <p:cTn id="94" dur="166" decel="50000">
                                          <p:stCondLst>
                                            <p:cond delay="676"/>
                                          </p:stCondLst>
                                        </p:cTn>
                                        <p:tgtEl>
                                          <p:spTgt spid="913418"/>
                                        </p:tgtEl>
                                      </p:cBhvr>
                                      <p:to x="100000" y="100000"/>
                                    </p:animScale>
                                    <p:animScale>
                                      <p:cBhvr>
                                        <p:cTn id="95" dur="26">
                                          <p:stCondLst>
                                            <p:cond delay="1312"/>
                                          </p:stCondLst>
                                        </p:cTn>
                                        <p:tgtEl>
                                          <p:spTgt spid="913418"/>
                                        </p:tgtEl>
                                      </p:cBhvr>
                                      <p:to x="100000" y="80000"/>
                                    </p:animScale>
                                    <p:animScale>
                                      <p:cBhvr>
                                        <p:cTn id="96" dur="166" decel="50000">
                                          <p:stCondLst>
                                            <p:cond delay="1338"/>
                                          </p:stCondLst>
                                        </p:cTn>
                                        <p:tgtEl>
                                          <p:spTgt spid="913418"/>
                                        </p:tgtEl>
                                      </p:cBhvr>
                                      <p:to x="100000" y="100000"/>
                                    </p:animScale>
                                    <p:animScale>
                                      <p:cBhvr>
                                        <p:cTn id="97" dur="26">
                                          <p:stCondLst>
                                            <p:cond delay="1642"/>
                                          </p:stCondLst>
                                        </p:cTn>
                                        <p:tgtEl>
                                          <p:spTgt spid="913418"/>
                                        </p:tgtEl>
                                      </p:cBhvr>
                                      <p:to x="100000" y="90000"/>
                                    </p:animScale>
                                    <p:animScale>
                                      <p:cBhvr>
                                        <p:cTn id="98" dur="166" decel="50000">
                                          <p:stCondLst>
                                            <p:cond delay="1668"/>
                                          </p:stCondLst>
                                        </p:cTn>
                                        <p:tgtEl>
                                          <p:spTgt spid="913418"/>
                                        </p:tgtEl>
                                      </p:cBhvr>
                                      <p:to x="100000" y="100000"/>
                                    </p:animScale>
                                    <p:animScale>
                                      <p:cBhvr>
                                        <p:cTn id="99" dur="26">
                                          <p:stCondLst>
                                            <p:cond delay="1808"/>
                                          </p:stCondLst>
                                        </p:cTn>
                                        <p:tgtEl>
                                          <p:spTgt spid="913418"/>
                                        </p:tgtEl>
                                      </p:cBhvr>
                                      <p:to x="100000" y="95000"/>
                                    </p:animScale>
                                    <p:animScale>
                                      <p:cBhvr>
                                        <p:cTn id="100" dur="166" decel="50000">
                                          <p:stCondLst>
                                            <p:cond delay="1834"/>
                                          </p:stCondLst>
                                        </p:cTn>
                                        <p:tgtEl>
                                          <p:spTgt spid="913418"/>
                                        </p:tgtEl>
                                      </p:cBhvr>
                                      <p:to x="100000" y="100000"/>
                                    </p:animScale>
                                  </p:childTnLst>
                                </p:cTn>
                              </p:par>
                              <p:par>
                                <p:cTn id="101" presetID="26" presetClass="entr" presetSubtype="0" fill="hold" grpId="2" nodeType="withEffect">
                                  <p:stCondLst>
                                    <p:cond delay="0"/>
                                  </p:stCondLst>
                                  <p:childTnLst>
                                    <p:set>
                                      <p:cBhvr>
                                        <p:cTn id="102" dur="1" fill="hold">
                                          <p:stCondLst>
                                            <p:cond delay="0"/>
                                          </p:stCondLst>
                                        </p:cTn>
                                        <p:tgtEl>
                                          <p:spTgt spid="913420"/>
                                        </p:tgtEl>
                                        <p:attrNameLst>
                                          <p:attrName>style.visibility</p:attrName>
                                        </p:attrNameLst>
                                      </p:cBhvr>
                                      <p:to>
                                        <p:strVal val="visible"/>
                                      </p:to>
                                    </p:set>
                                    <p:animEffect transition="in" filter="wipe(down)">
                                      <p:cBhvr>
                                        <p:cTn id="103" dur="580">
                                          <p:stCondLst>
                                            <p:cond delay="0"/>
                                          </p:stCondLst>
                                        </p:cTn>
                                        <p:tgtEl>
                                          <p:spTgt spid="913420"/>
                                        </p:tgtEl>
                                      </p:cBhvr>
                                    </p:animEffect>
                                    <p:anim calcmode="lin" valueType="num">
                                      <p:cBhvr>
                                        <p:cTn id="104" dur="1822" tmFilter="0,0; 0.14,0.36; 0.43,0.73; 0.71,0.91; 1.0,1.0">
                                          <p:stCondLst>
                                            <p:cond delay="0"/>
                                          </p:stCondLst>
                                        </p:cTn>
                                        <p:tgtEl>
                                          <p:spTgt spid="913420"/>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913420"/>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913420"/>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913420"/>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913420"/>
                                        </p:tgtEl>
                                        <p:attrNameLst>
                                          <p:attrName>ppt_y</p:attrName>
                                        </p:attrNameLst>
                                      </p:cBhvr>
                                      <p:tavLst>
                                        <p:tav tm="0" fmla="#ppt_y-sin(pi*$)/81">
                                          <p:val>
                                            <p:fltVal val="0"/>
                                          </p:val>
                                        </p:tav>
                                        <p:tav tm="100000">
                                          <p:val>
                                            <p:fltVal val="1"/>
                                          </p:val>
                                        </p:tav>
                                      </p:tavLst>
                                    </p:anim>
                                    <p:animScale>
                                      <p:cBhvr>
                                        <p:cTn id="109" dur="26">
                                          <p:stCondLst>
                                            <p:cond delay="650"/>
                                          </p:stCondLst>
                                        </p:cTn>
                                        <p:tgtEl>
                                          <p:spTgt spid="913420"/>
                                        </p:tgtEl>
                                      </p:cBhvr>
                                      <p:to x="100000" y="60000"/>
                                    </p:animScale>
                                    <p:animScale>
                                      <p:cBhvr>
                                        <p:cTn id="110" dur="166" decel="50000">
                                          <p:stCondLst>
                                            <p:cond delay="676"/>
                                          </p:stCondLst>
                                        </p:cTn>
                                        <p:tgtEl>
                                          <p:spTgt spid="913420"/>
                                        </p:tgtEl>
                                      </p:cBhvr>
                                      <p:to x="100000" y="100000"/>
                                    </p:animScale>
                                    <p:animScale>
                                      <p:cBhvr>
                                        <p:cTn id="111" dur="26">
                                          <p:stCondLst>
                                            <p:cond delay="1312"/>
                                          </p:stCondLst>
                                        </p:cTn>
                                        <p:tgtEl>
                                          <p:spTgt spid="913420"/>
                                        </p:tgtEl>
                                      </p:cBhvr>
                                      <p:to x="100000" y="80000"/>
                                    </p:animScale>
                                    <p:animScale>
                                      <p:cBhvr>
                                        <p:cTn id="112" dur="166" decel="50000">
                                          <p:stCondLst>
                                            <p:cond delay="1338"/>
                                          </p:stCondLst>
                                        </p:cTn>
                                        <p:tgtEl>
                                          <p:spTgt spid="913420"/>
                                        </p:tgtEl>
                                      </p:cBhvr>
                                      <p:to x="100000" y="100000"/>
                                    </p:animScale>
                                    <p:animScale>
                                      <p:cBhvr>
                                        <p:cTn id="113" dur="26">
                                          <p:stCondLst>
                                            <p:cond delay="1642"/>
                                          </p:stCondLst>
                                        </p:cTn>
                                        <p:tgtEl>
                                          <p:spTgt spid="913420"/>
                                        </p:tgtEl>
                                      </p:cBhvr>
                                      <p:to x="100000" y="90000"/>
                                    </p:animScale>
                                    <p:animScale>
                                      <p:cBhvr>
                                        <p:cTn id="114" dur="166" decel="50000">
                                          <p:stCondLst>
                                            <p:cond delay="1668"/>
                                          </p:stCondLst>
                                        </p:cTn>
                                        <p:tgtEl>
                                          <p:spTgt spid="913420"/>
                                        </p:tgtEl>
                                      </p:cBhvr>
                                      <p:to x="100000" y="100000"/>
                                    </p:animScale>
                                    <p:animScale>
                                      <p:cBhvr>
                                        <p:cTn id="115" dur="26">
                                          <p:stCondLst>
                                            <p:cond delay="1808"/>
                                          </p:stCondLst>
                                        </p:cTn>
                                        <p:tgtEl>
                                          <p:spTgt spid="913420"/>
                                        </p:tgtEl>
                                      </p:cBhvr>
                                      <p:to x="100000" y="95000"/>
                                    </p:animScale>
                                    <p:animScale>
                                      <p:cBhvr>
                                        <p:cTn id="116" dur="166" decel="50000">
                                          <p:stCondLst>
                                            <p:cond delay="1834"/>
                                          </p:stCondLst>
                                        </p:cTn>
                                        <p:tgtEl>
                                          <p:spTgt spid="913420"/>
                                        </p:tgtEl>
                                      </p:cBhvr>
                                      <p:to x="100000" y="100000"/>
                                    </p:animScale>
                                  </p:childTnLst>
                                </p:cTn>
                              </p:par>
                              <p:par>
                                <p:cTn id="117" presetID="26" presetClass="entr" presetSubtype="0" fill="hold" grpId="2" nodeType="withEffect">
                                  <p:stCondLst>
                                    <p:cond delay="0"/>
                                  </p:stCondLst>
                                  <p:childTnLst>
                                    <p:set>
                                      <p:cBhvr>
                                        <p:cTn id="118" dur="1" fill="hold">
                                          <p:stCondLst>
                                            <p:cond delay="0"/>
                                          </p:stCondLst>
                                        </p:cTn>
                                        <p:tgtEl>
                                          <p:spTgt spid="913422"/>
                                        </p:tgtEl>
                                        <p:attrNameLst>
                                          <p:attrName>style.visibility</p:attrName>
                                        </p:attrNameLst>
                                      </p:cBhvr>
                                      <p:to>
                                        <p:strVal val="visible"/>
                                      </p:to>
                                    </p:set>
                                    <p:animEffect transition="in" filter="wipe(down)">
                                      <p:cBhvr>
                                        <p:cTn id="119" dur="580">
                                          <p:stCondLst>
                                            <p:cond delay="0"/>
                                          </p:stCondLst>
                                        </p:cTn>
                                        <p:tgtEl>
                                          <p:spTgt spid="913422"/>
                                        </p:tgtEl>
                                      </p:cBhvr>
                                    </p:animEffect>
                                    <p:anim calcmode="lin" valueType="num">
                                      <p:cBhvr>
                                        <p:cTn id="120" dur="1822" tmFilter="0,0; 0.14,0.36; 0.43,0.73; 0.71,0.91; 1.0,1.0">
                                          <p:stCondLst>
                                            <p:cond delay="0"/>
                                          </p:stCondLst>
                                        </p:cTn>
                                        <p:tgtEl>
                                          <p:spTgt spid="913422"/>
                                        </p:tgtEl>
                                        <p:attrNameLst>
                                          <p:attrName>ppt_x</p:attrName>
                                        </p:attrNameLst>
                                      </p:cBhvr>
                                      <p:tavLst>
                                        <p:tav tm="0">
                                          <p:val>
                                            <p:strVal val="#ppt_x-0.25"/>
                                          </p:val>
                                        </p:tav>
                                        <p:tav tm="100000">
                                          <p:val>
                                            <p:strVal val="#ppt_x"/>
                                          </p:val>
                                        </p:tav>
                                      </p:tavLst>
                                    </p:anim>
                                    <p:anim calcmode="lin" valueType="num">
                                      <p:cBhvr>
                                        <p:cTn id="121" dur="664" tmFilter="0.0,0.0; 0.25,0.07; 0.50,0.2; 0.75,0.467; 1.0,1.0">
                                          <p:stCondLst>
                                            <p:cond delay="0"/>
                                          </p:stCondLst>
                                        </p:cTn>
                                        <p:tgtEl>
                                          <p:spTgt spid="913422"/>
                                        </p:tgtEl>
                                        <p:attrNameLst>
                                          <p:attrName>ppt_y</p:attrName>
                                        </p:attrNameLst>
                                      </p:cBhvr>
                                      <p:tavLst>
                                        <p:tav tm="0" fmla="#ppt_y-sin(pi*$)/3">
                                          <p:val>
                                            <p:fltVal val="0.5"/>
                                          </p:val>
                                        </p:tav>
                                        <p:tav tm="100000">
                                          <p:val>
                                            <p:fltVal val="1"/>
                                          </p:val>
                                        </p:tav>
                                      </p:tavLst>
                                    </p:anim>
                                    <p:anim calcmode="lin" valueType="num">
                                      <p:cBhvr>
                                        <p:cTn id="122" dur="664" tmFilter="0, 0; 0.125,0.2665; 0.25,0.4; 0.375,0.465; 0.5,0.5;  0.625,0.535; 0.75,0.6; 0.875,0.7335; 1,1">
                                          <p:stCondLst>
                                            <p:cond delay="664"/>
                                          </p:stCondLst>
                                        </p:cTn>
                                        <p:tgtEl>
                                          <p:spTgt spid="913422"/>
                                        </p:tgtEl>
                                        <p:attrNameLst>
                                          <p:attrName>ppt_y</p:attrName>
                                        </p:attrNameLst>
                                      </p:cBhvr>
                                      <p:tavLst>
                                        <p:tav tm="0" fmla="#ppt_y-sin(pi*$)/9">
                                          <p:val>
                                            <p:fltVal val="0"/>
                                          </p:val>
                                        </p:tav>
                                        <p:tav tm="100000">
                                          <p:val>
                                            <p:fltVal val="1"/>
                                          </p:val>
                                        </p:tav>
                                      </p:tavLst>
                                    </p:anim>
                                    <p:anim calcmode="lin" valueType="num">
                                      <p:cBhvr>
                                        <p:cTn id="123" dur="332" tmFilter="0, 0; 0.125,0.2665; 0.25,0.4; 0.375,0.465; 0.5,0.5;  0.625,0.535; 0.75,0.6; 0.875,0.7335; 1,1">
                                          <p:stCondLst>
                                            <p:cond delay="1324"/>
                                          </p:stCondLst>
                                        </p:cTn>
                                        <p:tgtEl>
                                          <p:spTgt spid="913422"/>
                                        </p:tgtEl>
                                        <p:attrNameLst>
                                          <p:attrName>ppt_y</p:attrName>
                                        </p:attrNameLst>
                                      </p:cBhvr>
                                      <p:tavLst>
                                        <p:tav tm="0" fmla="#ppt_y-sin(pi*$)/27">
                                          <p:val>
                                            <p:fltVal val="0"/>
                                          </p:val>
                                        </p:tav>
                                        <p:tav tm="100000">
                                          <p:val>
                                            <p:fltVal val="1"/>
                                          </p:val>
                                        </p:tav>
                                      </p:tavLst>
                                    </p:anim>
                                    <p:anim calcmode="lin" valueType="num">
                                      <p:cBhvr>
                                        <p:cTn id="124" dur="164" tmFilter="0, 0; 0.125,0.2665; 0.25,0.4; 0.375,0.465; 0.5,0.5;  0.625,0.535; 0.75,0.6; 0.875,0.7335; 1,1">
                                          <p:stCondLst>
                                            <p:cond delay="1656"/>
                                          </p:stCondLst>
                                        </p:cTn>
                                        <p:tgtEl>
                                          <p:spTgt spid="913422"/>
                                        </p:tgtEl>
                                        <p:attrNameLst>
                                          <p:attrName>ppt_y</p:attrName>
                                        </p:attrNameLst>
                                      </p:cBhvr>
                                      <p:tavLst>
                                        <p:tav tm="0" fmla="#ppt_y-sin(pi*$)/81">
                                          <p:val>
                                            <p:fltVal val="0"/>
                                          </p:val>
                                        </p:tav>
                                        <p:tav tm="100000">
                                          <p:val>
                                            <p:fltVal val="1"/>
                                          </p:val>
                                        </p:tav>
                                      </p:tavLst>
                                    </p:anim>
                                    <p:animScale>
                                      <p:cBhvr>
                                        <p:cTn id="125" dur="26">
                                          <p:stCondLst>
                                            <p:cond delay="650"/>
                                          </p:stCondLst>
                                        </p:cTn>
                                        <p:tgtEl>
                                          <p:spTgt spid="913422"/>
                                        </p:tgtEl>
                                      </p:cBhvr>
                                      <p:to x="100000" y="60000"/>
                                    </p:animScale>
                                    <p:animScale>
                                      <p:cBhvr>
                                        <p:cTn id="126" dur="166" decel="50000">
                                          <p:stCondLst>
                                            <p:cond delay="676"/>
                                          </p:stCondLst>
                                        </p:cTn>
                                        <p:tgtEl>
                                          <p:spTgt spid="913422"/>
                                        </p:tgtEl>
                                      </p:cBhvr>
                                      <p:to x="100000" y="100000"/>
                                    </p:animScale>
                                    <p:animScale>
                                      <p:cBhvr>
                                        <p:cTn id="127" dur="26">
                                          <p:stCondLst>
                                            <p:cond delay="1312"/>
                                          </p:stCondLst>
                                        </p:cTn>
                                        <p:tgtEl>
                                          <p:spTgt spid="913422"/>
                                        </p:tgtEl>
                                      </p:cBhvr>
                                      <p:to x="100000" y="80000"/>
                                    </p:animScale>
                                    <p:animScale>
                                      <p:cBhvr>
                                        <p:cTn id="128" dur="166" decel="50000">
                                          <p:stCondLst>
                                            <p:cond delay="1338"/>
                                          </p:stCondLst>
                                        </p:cTn>
                                        <p:tgtEl>
                                          <p:spTgt spid="913422"/>
                                        </p:tgtEl>
                                      </p:cBhvr>
                                      <p:to x="100000" y="100000"/>
                                    </p:animScale>
                                    <p:animScale>
                                      <p:cBhvr>
                                        <p:cTn id="129" dur="26">
                                          <p:stCondLst>
                                            <p:cond delay="1642"/>
                                          </p:stCondLst>
                                        </p:cTn>
                                        <p:tgtEl>
                                          <p:spTgt spid="913422"/>
                                        </p:tgtEl>
                                      </p:cBhvr>
                                      <p:to x="100000" y="90000"/>
                                    </p:animScale>
                                    <p:animScale>
                                      <p:cBhvr>
                                        <p:cTn id="130" dur="166" decel="50000">
                                          <p:stCondLst>
                                            <p:cond delay="1668"/>
                                          </p:stCondLst>
                                        </p:cTn>
                                        <p:tgtEl>
                                          <p:spTgt spid="913422"/>
                                        </p:tgtEl>
                                      </p:cBhvr>
                                      <p:to x="100000" y="100000"/>
                                    </p:animScale>
                                    <p:animScale>
                                      <p:cBhvr>
                                        <p:cTn id="131" dur="26">
                                          <p:stCondLst>
                                            <p:cond delay="1808"/>
                                          </p:stCondLst>
                                        </p:cTn>
                                        <p:tgtEl>
                                          <p:spTgt spid="913422"/>
                                        </p:tgtEl>
                                      </p:cBhvr>
                                      <p:to x="100000" y="95000"/>
                                    </p:animScale>
                                    <p:animScale>
                                      <p:cBhvr>
                                        <p:cTn id="132" dur="166" decel="50000">
                                          <p:stCondLst>
                                            <p:cond delay="1834"/>
                                          </p:stCondLst>
                                        </p:cTn>
                                        <p:tgtEl>
                                          <p:spTgt spid="913422"/>
                                        </p:tgtEl>
                                      </p:cBhvr>
                                      <p:to x="100000" y="100000"/>
                                    </p:animScale>
                                  </p:childTnLst>
                                </p:cTn>
                              </p:par>
                              <p:par>
                                <p:cTn id="133" presetID="26" presetClass="entr" presetSubtype="0" fill="hold" grpId="2" nodeType="withEffect">
                                  <p:stCondLst>
                                    <p:cond delay="0"/>
                                  </p:stCondLst>
                                  <p:childTnLst>
                                    <p:set>
                                      <p:cBhvr>
                                        <p:cTn id="134" dur="1" fill="hold">
                                          <p:stCondLst>
                                            <p:cond delay="0"/>
                                          </p:stCondLst>
                                        </p:cTn>
                                        <p:tgtEl>
                                          <p:spTgt spid="913425"/>
                                        </p:tgtEl>
                                        <p:attrNameLst>
                                          <p:attrName>style.visibility</p:attrName>
                                        </p:attrNameLst>
                                      </p:cBhvr>
                                      <p:to>
                                        <p:strVal val="visible"/>
                                      </p:to>
                                    </p:set>
                                    <p:animEffect transition="in" filter="wipe(down)">
                                      <p:cBhvr>
                                        <p:cTn id="135" dur="580">
                                          <p:stCondLst>
                                            <p:cond delay="0"/>
                                          </p:stCondLst>
                                        </p:cTn>
                                        <p:tgtEl>
                                          <p:spTgt spid="913425"/>
                                        </p:tgtEl>
                                      </p:cBhvr>
                                    </p:animEffect>
                                    <p:anim calcmode="lin" valueType="num">
                                      <p:cBhvr>
                                        <p:cTn id="136" dur="1822" tmFilter="0,0; 0.14,0.36; 0.43,0.73; 0.71,0.91; 1.0,1.0">
                                          <p:stCondLst>
                                            <p:cond delay="0"/>
                                          </p:stCondLst>
                                        </p:cTn>
                                        <p:tgtEl>
                                          <p:spTgt spid="913425"/>
                                        </p:tgtEl>
                                        <p:attrNameLst>
                                          <p:attrName>ppt_x</p:attrName>
                                        </p:attrNameLst>
                                      </p:cBhvr>
                                      <p:tavLst>
                                        <p:tav tm="0">
                                          <p:val>
                                            <p:strVal val="#ppt_x-0.25"/>
                                          </p:val>
                                        </p:tav>
                                        <p:tav tm="100000">
                                          <p:val>
                                            <p:strVal val="#ppt_x"/>
                                          </p:val>
                                        </p:tav>
                                      </p:tavLst>
                                    </p:anim>
                                    <p:anim calcmode="lin" valueType="num">
                                      <p:cBhvr>
                                        <p:cTn id="137" dur="664" tmFilter="0.0,0.0; 0.25,0.07; 0.50,0.2; 0.75,0.467; 1.0,1.0">
                                          <p:stCondLst>
                                            <p:cond delay="0"/>
                                          </p:stCondLst>
                                        </p:cTn>
                                        <p:tgtEl>
                                          <p:spTgt spid="913425"/>
                                        </p:tgtEl>
                                        <p:attrNameLst>
                                          <p:attrName>ppt_y</p:attrName>
                                        </p:attrNameLst>
                                      </p:cBhvr>
                                      <p:tavLst>
                                        <p:tav tm="0" fmla="#ppt_y-sin(pi*$)/3">
                                          <p:val>
                                            <p:fltVal val="0.5"/>
                                          </p:val>
                                        </p:tav>
                                        <p:tav tm="100000">
                                          <p:val>
                                            <p:fltVal val="1"/>
                                          </p:val>
                                        </p:tav>
                                      </p:tavLst>
                                    </p:anim>
                                    <p:anim calcmode="lin" valueType="num">
                                      <p:cBhvr>
                                        <p:cTn id="138" dur="664" tmFilter="0, 0; 0.125,0.2665; 0.25,0.4; 0.375,0.465; 0.5,0.5;  0.625,0.535; 0.75,0.6; 0.875,0.7335; 1,1">
                                          <p:stCondLst>
                                            <p:cond delay="664"/>
                                          </p:stCondLst>
                                        </p:cTn>
                                        <p:tgtEl>
                                          <p:spTgt spid="913425"/>
                                        </p:tgtEl>
                                        <p:attrNameLst>
                                          <p:attrName>ppt_y</p:attrName>
                                        </p:attrNameLst>
                                      </p:cBhvr>
                                      <p:tavLst>
                                        <p:tav tm="0" fmla="#ppt_y-sin(pi*$)/9">
                                          <p:val>
                                            <p:fltVal val="0"/>
                                          </p:val>
                                        </p:tav>
                                        <p:tav tm="100000">
                                          <p:val>
                                            <p:fltVal val="1"/>
                                          </p:val>
                                        </p:tav>
                                      </p:tavLst>
                                    </p:anim>
                                    <p:anim calcmode="lin" valueType="num">
                                      <p:cBhvr>
                                        <p:cTn id="139" dur="332" tmFilter="0, 0; 0.125,0.2665; 0.25,0.4; 0.375,0.465; 0.5,0.5;  0.625,0.535; 0.75,0.6; 0.875,0.7335; 1,1">
                                          <p:stCondLst>
                                            <p:cond delay="1324"/>
                                          </p:stCondLst>
                                        </p:cTn>
                                        <p:tgtEl>
                                          <p:spTgt spid="913425"/>
                                        </p:tgtEl>
                                        <p:attrNameLst>
                                          <p:attrName>ppt_y</p:attrName>
                                        </p:attrNameLst>
                                      </p:cBhvr>
                                      <p:tavLst>
                                        <p:tav tm="0" fmla="#ppt_y-sin(pi*$)/27">
                                          <p:val>
                                            <p:fltVal val="0"/>
                                          </p:val>
                                        </p:tav>
                                        <p:tav tm="100000">
                                          <p:val>
                                            <p:fltVal val="1"/>
                                          </p:val>
                                        </p:tav>
                                      </p:tavLst>
                                    </p:anim>
                                    <p:anim calcmode="lin" valueType="num">
                                      <p:cBhvr>
                                        <p:cTn id="140" dur="164" tmFilter="0, 0; 0.125,0.2665; 0.25,0.4; 0.375,0.465; 0.5,0.5;  0.625,0.535; 0.75,0.6; 0.875,0.7335; 1,1">
                                          <p:stCondLst>
                                            <p:cond delay="1656"/>
                                          </p:stCondLst>
                                        </p:cTn>
                                        <p:tgtEl>
                                          <p:spTgt spid="913425"/>
                                        </p:tgtEl>
                                        <p:attrNameLst>
                                          <p:attrName>ppt_y</p:attrName>
                                        </p:attrNameLst>
                                      </p:cBhvr>
                                      <p:tavLst>
                                        <p:tav tm="0" fmla="#ppt_y-sin(pi*$)/81">
                                          <p:val>
                                            <p:fltVal val="0"/>
                                          </p:val>
                                        </p:tav>
                                        <p:tav tm="100000">
                                          <p:val>
                                            <p:fltVal val="1"/>
                                          </p:val>
                                        </p:tav>
                                      </p:tavLst>
                                    </p:anim>
                                    <p:animScale>
                                      <p:cBhvr>
                                        <p:cTn id="141" dur="26">
                                          <p:stCondLst>
                                            <p:cond delay="650"/>
                                          </p:stCondLst>
                                        </p:cTn>
                                        <p:tgtEl>
                                          <p:spTgt spid="913425"/>
                                        </p:tgtEl>
                                      </p:cBhvr>
                                      <p:to x="100000" y="60000"/>
                                    </p:animScale>
                                    <p:animScale>
                                      <p:cBhvr>
                                        <p:cTn id="142" dur="166" decel="50000">
                                          <p:stCondLst>
                                            <p:cond delay="676"/>
                                          </p:stCondLst>
                                        </p:cTn>
                                        <p:tgtEl>
                                          <p:spTgt spid="913425"/>
                                        </p:tgtEl>
                                      </p:cBhvr>
                                      <p:to x="100000" y="100000"/>
                                    </p:animScale>
                                    <p:animScale>
                                      <p:cBhvr>
                                        <p:cTn id="143" dur="26">
                                          <p:stCondLst>
                                            <p:cond delay="1312"/>
                                          </p:stCondLst>
                                        </p:cTn>
                                        <p:tgtEl>
                                          <p:spTgt spid="913425"/>
                                        </p:tgtEl>
                                      </p:cBhvr>
                                      <p:to x="100000" y="80000"/>
                                    </p:animScale>
                                    <p:animScale>
                                      <p:cBhvr>
                                        <p:cTn id="144" dur="166" decel="50000">
                                          <p:stCondLst>
                                            <p:cond delay="1338"/>
                                          </p:stCondLst>
                                        </p:cTn>
                                        <p:tgtEl>
                                          <p:spTgt spid="913425"/>
                                        </p:tgtEl>
                                      </p:cBhvr>
                                      <p:to x="100000" y="100000"/>
                                    </p:animScale>
                                    <p:animScale>
                                      <p:cBhvr>
                                        <p:cTn id="145" dur="26">
                                          <p:stCondLst>
                                            <p:cond delay="1642"/>
                                          </p:stCondLst>
                                        </p:cTn>
                                        <p:tgtEl>
                                          <p:spTgt spid="913425"/>
                                        </p:tgtEl>
                                      </p:cBhvr>
                                      <p:to x="100000" y="90000"/>
                                    </p:animScale>
                                    <p:animScale>
                                      <p:cBhvr>
                                        <p:cTn id="146" dur="166" decel="50000">
                                          <p:stCondLst>
                                            <p:cond delay="1668"/>
                                          </p:stCondLst>
                                        </p:cTn>
                                        <p:tgtEl>
                                          <p:spTgt spid="913425"/>
                                        </p:tgtEl>
                                      </p:cBhvr>
                                      <p:to x="100000" y="100000"/>
                                    </p:animScale>
                                    <p:animScale>
                                      <p:cBhvr>
                                        <p:cTn id="147" dur="26">
                                          <p:stCondLst>
                                            <p:cond delay="1808"/>
                                          </p:stCondLst>
                                        </p:cTn>
                                        <p:tgtEl>
                                          <p:spTgt spid="913425"/>
                                        </p:tgtEl>
                                      </p:cBhvr>
                                      <p:to x="100000" y="95000"/>
                                    </p:animScale>
                                    <p:animScale>
                                      <p:cBhvr>
                                        <p:cTn id="148" dur="166" decel="50000">
                                          <p:stCondLst>
                                            <p:cond delay="1834"/>
                                          </p:stCondLst>
                                        </p:cTn>
                                        <p:tgtEl>
                                          <p:spTgt spid="913425"/>
                                        </p:tgtEl>
                                      </p:cBhvr>
                                      <p:to x="100000" y="100000"/>
                                    </p:animScale>
                                  </p:childTnLst>
                                </p:cTn>
                              </p:par>
                              <p:par>
                                <p:cTn id="149" presetID="26" presetClass="entr" presetSubtype="0" fill="hold" grpId="2" nodeType="withEffect">
                                  <p:stCondLst>
                                    <p:cond delay="0"/>
                                  </p:stCondLst>
                                  <p:childTnLst>
                                    <p:set>
                                      <p:cBhvr>
                                        <p:cTn id="150" dur="1" fill="hold">
                                          <p:stCondLst>
                                            <p:cond delay="0"/>
                                          </p:stCondLst>
                                        </p:cTn>
                                        <p:tgtEl>
                                          <p:spTgt spid="913426"/>
                                        </p:tgtEl>
                                        <p:attrNameLst>
                                          <p:attrName>style.visibility</p:attrName>
                                        </p:attrNameLst>
                                      </p:cBhvr>
                                      <p:to>
                                        <p:strVal val="visible"/>
                                      </p:to>
                                    </p:set>
                                    <p:animEffect transition="in" filter="wipe(down)">
                                      <p:cBhvr>
                                        <p:cTn id="151" dur="580">
                                          <p:stCondLst>
                                            <p:cond delay="0"/>
                                          </p:stCondLst>
                                        </p:cTn>
                                        <p:tgtEl>
                                          <p:spTgt spid="913426"/>
                                        </p:tgtEl>
                                      </p:cBhvr>
                                    </p:animEffect>
                                    <p:anim calcmode="lin" valueType="num">
                                      <p:cBhvr>
                                        <p:cTn id="152" dur="1822" tmFilter="0,0; 0.14,0.36; 0.43,0.73; 0.71,0.91; 1.0,1.0">
                                          <p:stCondLst>
                                            <p:cond delay="0"/>
                                          </p:stCondLst>
                                        </p:cTn>
                                        <p:tgtEl>
                                          <p:spTgt spid="913426"/>
                                        </p:tgtEl>
                                        <p:attrNameLst>
                                          <p:attrName>ppt_x</p:attrName>
                                        </p:attrNameLst>
                                      </p:cBhvr>
                                      <p:tavLst>
                                        <p:tav tm="0">
                                          <p:val>
                                            <p:strVal val="#ppt_x-0.25"/>
                                          </p:val>
                                        </p:tav>
                                        <p:tav tm="100000">
                                          <p:val>
                                            <p:strVal val="#ppt_x"/>
                                          </p:val>
                                        </p:tav>
                                      </p:tavLst>
                                    </p:anim>
                                    <p:anim calcmode="lin" valueType="num">
                                      <p:cBhvr>
                                        <p:cTn id="153" dur="664" tmFilter="0.0,0.0; 0.25,0.07; 0.50,0.2; 0.75,0.467; 1.0,1.0">
                                          <p:stCondLst>
                                            <p:cond delay="0"/>
                                          </p:stCondLst>
                                        </p:cTn>
                                        <p:tgtEl>
                                          <p:spTgt spid="913426"/>
                                        </p:tgtEl>
                                        <p:attrNameLst>
                                          <p:attrName>ppt_y</p:attrName>
                                        </p:attrNameLst>
                                      </p:cBhvr>
                                      <p:tavLst>
                                        <p:tav tm="0" fmla="#ppt_y-sin(pi*$)/3">
                                          <p:val>
                                            <p:fltVal val="0.5"/>
                                          </p:val>
                                        </p:tav>
                                        <p:tav tm="100000">
                                          <p:val>
                                            <p:fltVal val="1"/>
                                          </p:val>
                                        </p:tav>
                                      </p:tavLst>
                                    </p:anim>
                                    <p:anim calcmode="lin" valueType="num">
                                      <p:cBhvr>
                                        <p:cTn id="154" dur="664" tmFilter="0, 0; 0.125,0.2665; 0.25,0.4; 0.375,0.465; 0.5,0.5;  0.625,0.535; 0.75,0.6; 0.875,0.7335; 1,1">
                                          <p:stCondLst>
                                            <p:cond delay="664"/>
                                          </p:stCondLst>
                                        </p:cTn>
                                        <p:tgtEl>
                                          <p:spTgt spid="913426"/>
                                        </p:tgtEl>
                                        <p:attrNameLst>
                                          <p:attrName>ppt_y</p:attrName>
                                        </p:attrNameLst>
                                      </p:cBhvr>
                                      <p:tavLst>
                                        <p:tav tm="0" fmla="#ppt_y-sin(pi*$)/9">
                                          <p:val>
                                            <p:fltVal val="0"/>
                                          </p:val>
                                        </p:tav>
                                        <p:tav tm="100000">
                                          <p:val>
                                            <p:fltVal val="1"/>
                                          </p:val>
                                        </p:tav>
                                      </p:tavLst>
                                    </p:anim>
                                    <p:anim calcmode="lin" valueType="num">
                                      <p:cBhvr>
                                        <p:cTn id="155" dur="332" tmFilter="0, 0; 0.125,0.2665; 0.25,0.4; 0.375,0.465; 0.5,0.5;  0.625,0.535; 0.75,0.6; 0.875,0.7335; 1,1">
                                          <p:stCondLst>
                                            <p:cond delay="1324"/>
                                          </p:stCondLst>
                                        </p:cTn>
                                        <p:tgtEl>
                                          <p:spTgt spid="913426"/>
                                        </p:tgtEl>
                                        <p:attrNameLst>
                                          <p:attrName>ppt_y</p:attrName>
                                        </p:attrNameLst>
                                      </p:cBhvr>
                                      <p:tavLst>
                                        <p:tav tm="0" fmla="#ppt_y-sin(pi*$)/27">
                                          <p:val>
                                            <p:fltVal val="0"/>
                                          </p:val>
                                        </p:tav>
                                        <p:tav tm="100000">
                                          <p:val>
                                            <p:fltVal val="1"/>
                                          </p:val>
                                        </p:tav>
                                      </p:tavLst>
                                    </p:anim>
                                    <p:anim calcmode="lin" valueType="num">
                                      <p:cBhvr>
                                        <p:cTn id="156" dur="164" tmFilter="0, 0; 0.125,0.2665; 0.25,0.4; 0.375,0.465; 0.5,0.5;  0.625,0.535; 0.75,0.6; 0.875,0.7335; 1,1">
                                          <p:stCondLst>
                                            <p:cond delay="1656"/>
                                          </p:stCondLst>
                                        </p:cTn>
                                        <p:tgtEl>
                                          <p:spTgt spid="913426"/>
                                        </p:tgtEl>
                                        <p:attrNameLst>
                                          <p:attrName>ppt_y</p:attrName>
                                        </p:attrNameLst>
                                      </p:cBhvr>
                                      <p:tavLst>
                                        <p:tav tm="0" fmla="#ppt_y-sin(pi*$)/81">
                                          <p:val>
                                            <p:fltVal val="0"/>
                                          </p:val>
                                        </p:tav>
                                        <p:tav tm="100000">
                                          <p:val>
                                            <p:fltVal val="1"/>
                                          </p:val>
                                        </p:tav>
                                      </p:tavLst>
                                    </p:anim>
                                    <p:animScale>
                                      <p:cBhvr>
                                        <p:cTn id="157" dur="26">
                                          <p:stCondLst>
                                            <p:cond delay="650"/>
                                          </p:stCondLst>
                                        </p:cTn>
                                        <p:tgtEl>
                                          <p:spTgt spid="913426"/>
                                        </p:tgtEl>
                                      </p:cBhvr>
                                      <p:to x="100000" y="60000"/>
                                    </p:animScale>
                                    <p:animScale>
                                      <p:cBhvr>
                                        <p:cTn id="158" dur="166" decel="50000">
                                          <p:stCondLst>
                                            <p:cond delay="676"/>
                                          </p:stCondLst>
                                        </p:cTn>
                                        <p:tgtEl>
                                          <p:spTgt spid="913426"/>
                                        </p:tgtEl>
                                      </p:cBhvr>
                                      <p:to x="100000" y="100000"/>
                                    </p:animScale>
                                    <p:animScale>
                                      <p:cBhvr>
                                        <p:cTn id="159" dur="26">
                                          <p:stCondLst>
                                            <p:cond delay="1312"/>
                                          </p:stCondLst>
                                        </p:cTn>
                                        <p:tgtEl>
                                          <p:spTgt spid="913426"/>
                                        </p:tgtEl>
                                      </p:cBhvr>
                                      <p:to x="100000" y="80000"/>
                                    </p:animScale>
                                    <p:animScale>
                                      <p:cBhvr>
                                        <p:cTn id="160" dur="166" decel="50000">
                                          <p:stCondLst>
                                            <p:cond delay="1338"/>
                                          </p:stCondLst>
                                        </p:cTn>
                                        <p:tgtEl>
                                          <p:spTgt spid="913426"/>
                                        </p:tgtEl>
                                      </p:cBhvr>
                                      <p:to x="100000" y="100000"/>
                                    </p:animScale>
                                    <p:animScale>
                                      <p:cBhvr>
                                        <p:cTn id="161" dur="26">
                                          <p:stCondLst>
                                            <p:cond delay="1642"/>
                                          </p:stCondLst>
                                        </p:cTn>
                                        <p:tgtEl>
                                          <p:spTgt spid="913426"/>
                                        </p:tgtEl>
                                      </p:cBhvr>
                                      <p:to x="100000" y="90000"/>
                                    </p:animScale>
                                    <p:animScale>
                                      <p:cBhvr>
                                        <p:cTn id="162" dur="166" decel="50000">
                                          <p:stCondLst>
                                            <p:cond delay="1668"/>
                                          </p:stCondLst>
                                        </p:cTn>
                                        <p:tgtEl>
                                          <p:spTgt spid="913426"/>
                                        </p:tgtEl>
                                      </p:cBhvr>
                                      <p:to x="100000" y="100000"/>
                                    </p:animScale>
                                    <p:animScale>
                                      <p:cBhvr>
                                        <p:cTn id="163" dur="26">
                                          <p:stCondLst>
                                            <p:cond delay="1808"/>
                                          </p:stCondLst>
                                        </p:cTn>
                                        <p:tgtEl>
                                          <p:spTgt spid="913426"/>
                                        </p:tgtEl>
                                      </p:cBhvr>
                                      <p:to x="100000" y="95000"/>
                                    </p:animScale>
                                    <p:animScale>
                                      <p:cBhvr>
                                        <p:cTn id="164" dur="166" decel="50000">
                                          <p:stCondLst>
                                            <p:cond delay="1834"/>
                                          </p:stCondLst>
                                        </p:cTn>
                                        <p:tgtEl>
                                          <p:spTgt spid="913426"/>
                                        </p:tgtEl>
                                      </p:cBhvr>
                                      <p:to x="100000" y="100000"/>
                                    </p:animScale>
                                  </p:childTnLst>
                                </p:cTn>
                              </p:par>
                              <p:par>
                                <p:cTn id="165" presetID="26" presetClass="entr" presetSubtype="0" fill="hold" grpId="2" nodeType="withEffect">
                                  <p:stCondLst>
                                    <p:cond delay="0"/>
                                  </p:stCondLst>
                                  <p:childTnLst>
                                    <p:set>
                                      <p:cBhvr>
                                        <p:cTn id="166" dur="1" fill="hold">
                                          <p:stCondLst>
                                            <p:cond delay="0"/>
                                          </p:stCondLst>
                                        </p:cTn>
                                        <p:tgtEl>
                                          <p:spTgt spid="913427"/>
                                        </p:tgtEl>
                                        <p:attrNameLst>
                                          <p:attrName>style.visibility</p:attrName>
                                        </p:attrNameLst>
                                      </p:cBhvr>
                                      <p:to>
                                        <p:strVal val="visible"/>
                                      </p:to>
                                    </p:set>
                                    <p:animEffect transition="in" filter="wipe(down)">
                                      <p:cBhvr>
                                        <p:cTn id="167" dur="580">
                                          <p:stCondLst>
                                            <p:cond delay="0"/>
                                          </p:stCondLst>
                                        </p:cTn>
                                        <p:tgtEl>
                                          <p:spTgt spid="913427"/>
                                        </p:tgtEl>
                                      </p:cBhvr>
                                    </p:animEffect>
                                    <p:anim calcmode="lin" valueType="num">
                                      <p:cBhvr>
                                        <p:cTn id="168" dur="1822" tmFilter="0,0; 0.14,0.36; 0.43,0.73; 0.71,0.91; 1.0,1.0">
                                          <p:stCondLst>
                                            <p:cond delay="0"/>
                                          </p:stCondLst>
                                        </p:cTn>
                                        <p:tgtEl>
                                          <p:spTgt spid="913427"/>
                                        </p:tgtEl>
                                        <p:attrNameLst>
                                          <p:attrName>ppt_x</p:attrName>
                                        </p:attrNameLst>
                                      </p:cBhvr>
                                      <p:tavLst>
                                        <p:tav tm="0">
                                          <p:val>
                                            <p:strVal val="#ppt_x-0.25"/>
                                          </p:val>
                                        </p:tav>
                                        <p:tav tm="100000">
                                          <p:val>
                                            <p:strVal val="#ppt_x"/>
                                          </p:val>
                                        </p:tav>
                                      </p:tavLst>
                                    </p:anim>
                                    <p:anim calcmode="lin" valueType="num">
                                      <p:cBhvr>
                                        <p:cTn id="169" dur="664" tmFilter="0.0,0.0; 0.25,0.07; 0.50,0.2; 0.75,0.467; 1.0,1.0">
                                          <p:stCondLst>
                                            <p:cond delay="0"/>
                                          </p:stCondLst>
                                        </p:cTn>
                                        <p:tgtEl>
                                          <p:spTgt spid="913427"/>
                                        </p:tgtEl>
                                        <p:attrNameLst>
                                          <p:attrName>ppt_y</p:attrName>
                                        </p:attrNameLst>
                                      </p:cBhvr>
                                      <p:tavLst>
                                        <p:tav tm="0" fmla="#ppt_y-sin(pi*$)/3">
                                          <p:val>
                                            <p:fltVal val="0.5"/>
                                          </p:val>
                                        </p:tav>
                                        <p:tav tm="100000">
                                          <p:val>
                                            <p:fltVal val="1"/>
                                          </p:val>
                                        </p:tav>
                                      </p:tavLst>
                                    </p:anim>
                                    <p:anim calcmode="lin" valueType="num">
                                      <p:cBhvr>
                                        <p:cTn id="170" dur="664" tmFilter="0, 0; 0.125,0.2665; 0.25,0.4; 0.375,0.465; 0.5,0.5;  0.625,0.535; 0.75,0.6; 0.875,0.7335; 1,1">
                                          <p:stCondLst>
                                            <p:cond delay="664"/>
                                          </p:stCondLst>
                                        </p:cTn>
                                        <p:tgtEl>
                                          <p:spTgt spid="913427"/>
                                        </p:tgtEl>
                                        <p:attrNameLst>
                                          <p:attrName>ppt_y</p:attrName>
                                        </p:attrNameLst>
                                      </p:cBhvr>
                                      <p:tavLst>
                                        <p:tav tm="0" fmla="#ppt_y-sin(pi*$)/9">
                                          <p:val>
                                            <p:fltVal val="0"/>
                                          </p:val>
                                        </p:tav>
                                        <p:tav tm="100000">
                                          <p:val>
                                            <p:fltVal val="1"/>
                                          </p:val>
                                        </p:tav>
                                      </p:tavLst>
                                    </p:anim>
                                    <p:anim calcmode="lin" valueType="num">
                                      <p:cBhvr>
                                        <p:cTn id="171" dur="332" tmFilter="0, 0; 0.125,0.2665; 0.25,0.4; 0.375,0.465; 0.5,0.5;  0.625,0.535; 0.75,0.6; 0.875,0.7335; 1,1">
                                          <p:stCondLst>
                                            <p:cond delay="1324"/>
                                          </p:stCondLst>
                                        </p:cTn>
                                        <p:tgtEl>
                                          <p:spTgt spid="913427"/>
                                        </p:tgtEl>
                                        <p:attrNameLst>
                                          <p:attrName>ppt_y</p:attrName>
                                        </p:attrNameLst>
                                      </p:cBhvr>
                                      <p:tavLst>
                                        <p:tav tm="0" fmla="#ppt_y-sin(pi*$)/27">
                                          <p:val>
                                            <p:fltVal val="0"/>
                                          </p:val>
                                        </p:tav>
                                        <p:tav tm="100000">
                                          <p:val>
                                            <p:fltVal val="1"/>
                                          </p:val>
                                        </p:tav>
                                      </p:tavLst>
                                    </p:anim>
                                    <p:anim calcmode="lin" valueType="num">
                                      <p:cBhvr>
                                        <p:cTn id="172" dur="164" tmFilter="0, 0; 0.125,0.2665; 0.25,0.4; 0.375,0.465; 0.5,0.5;  0.625,0.535; 0.75,0.6; 0.875,0.7335; 1,1">
                                          <p:stCondLst>
                                            <p:cond delay="1656"/>
                                          </p:stCondLst>
                                        </p:cTn>
                                        <p:tgtEl>
                                          <p:spTgt spid="913427"/>
                                        </p:tgtEl>
                                        <p:attrNameLst>
                                          <p:attrName>ppt_y</p:attrName>
                                        </p:attrNameLst>
                                      </p:cBhvr>
                                      <p:tavLst>
                                        <p:tav tm="0" fmla="#ppt_y-sin(pi*$)/81">
                                          <p:val>
                                            <p:fltVal val="0"/>
                                          </p:val>
                                        </p:tav>
                                        <p:tav tm="100000">
                                          <p:val>
                                            <p:fltVal val="1"/>
                                          </p:val>
                                        </p:tav>
                                      </p:tavLst>
                                    </p:anim>
                                    <p:animScale>
                                      <p:cBhvr>
                                        <p:cTn id="173" dur="26">
                                          <p:stCondLst>
                                            <p:cond delay="650"/>
                                          </p:stCondLst>
                                        </p:cTn>
                                        <p:tgtEl>
                                          <p:spTgt spid="913427"/>
                                        </p:tgtEl>
                                      </p:cBhvr>
                                      <p:to x="100000" y="60000"/>
                                    </p:animScale>
                                    <p:animScale>
                                      <p:cBhvr>
                                        <p:cTn id="174" dur="166" decel="50000">
                                          <p:stCondLst>
                                            <p:cond delay="676"/>
                                          </p:stCondLst>
                                        </p:cTn>
                                        <p:tgtEl>
                                          <p:spTgt spid="913427"/>
                                        </p:tgtEl>
                                      </p:cBhvr>
                                      <p:to x="100000" y="100000"/>
                                    </p:animScale>
                                    <p:animScale>
                                      <p:cBhvr>
                                        <p:cTn id="175" dur="26">
                                          <p:stCondLst>
                                            <p:cond delay="1312"/>
                                          </p:stCondLst>
                                        </p:cTn>
                                        <p:tgtEl>
                                          <p:spTgt spid="913427"/>
                                        </p:tgtEl>
                                      </p:cBhvr>
                                      <p:to x="100000" y="80000"/>
                                    </p:animScale>
                                    <p:animScale>
                                      <p:cBhvr>
                                        <p:cTn id="176" dur="166" decel="50000">
                                          <p:stCondLst>
                                            <p:cond delay="1338"/>
                                          </p:stCondLst>
                                        </p:cTn>
                                        <p:tgtEl>
                                          <p:spTgt spid="913427"/>
                                        </p:tgtEl>
                                      </p:cBhvr>
                                      <p:to x="100000" y="100000"/>
                                    </p:animScale>
                                    <p:animScale>
                                      <p:cBhvr>
                                        <p:cTn id="177" dur="26">
                                          <p:stCondLst>
                                            <p:cond delay="1642"/>
                                          </p:stCondLst>
                                        </p:cTn>
                                        <p:tgtEl>
                                          <p:spTgt spid="913427"/>
                                        </p:tgtEl>
                                      </p:cBhvr>
                                      <p:to x="100000" y="90000"/>
                                    </p:animScale>
                                    <p:animScale>
                                      <p:cBhvr>
                                        <p:cTn id="178" dur="166" decel="50000">
                                          <p:stCondLst>
                                            <p:cond delay="1668"/>
                                          </p:stCondLst>
                                        </p:cTn>
                                        <p:tgtEl>
                                          <p:spTgt spid="913427"/>
                                        </p:tgtEl>
                                      </p:cBhvr>
                                      <p:to x="100000" y="100000"/>
                                    </p:animScale>
                                    <p:animScale>
                                      <p:cBhvr>
                                        <p:cTn id="179" dur="26">
                                          <p:stCondLst>
                                            <p:cond delay="1808"/>
                                          </p:stCondLst>
                                        </p:cTn>
                                        <p:tgtEl>
                                          <p:spTgt spid="913427"/>
                                        </p:tgtEl>
                                      </p:cBhvr>
                                      <p:to x="100000" y="95000"/>
                                    </p:animScale>
                                    <p:animScale>
                                      <p:cBhvr>
                                        <p:cTn id="180" dur="166" decel="50000">
                                          <p:stCondLst>
                                            <p:cond delay="1834"/>
                                          </p:stCondLst>
                                        </p:cTn>
                                        <p:tgtEl>
                                          <p:spTgt spid="913427"/>
                                        </p:tgtEl>
                                      </p:cBhvr>
                                      <p:to x="100000" y="100000"/>
                                    </p:animScale>
                                  </p:childTnLst>
                                </p:cTn>
                              </p:par>
                              <p:par>
                                <p:cTn id="181" presetID="26" presetClass="entr" presetSubtype="0" fill="hold" grpId="2" nodeType="withEffect">
                                  <p:stCondLst>
                                    <p:cond delay="0"/>
                                  </p:stCondLst>
                                  <p:childTnLst>
                                    <p:set>
                                      <p:cBhvr>
                                        <p:cTn id="182" dur="1" fill="hold">
                                          <p:stCondLst>
                                            <p:cond delay="0"/>
                                          </p:stCondLst>
                                        </p:cTn>
                                        <p:tgtEl>
                                          <p:spTgt spid="913428"/>
                                        </p:tgtEl>
                                        <p:attrNameLst>
                                          <p:attrName>style.visibility</p:attrName>
                                        </p:attrNameLst>
                                      </p:cBhvr>
                                      <p:to>
                                        <p:strVal val="visible"/>
                                      </p:to>
                                    </p:set>
                                    <p:animEffect transition="in" filter="wipe(down)">
                                      <p:cBhvr>
                                        <p:cTn id="183" dur="580">
                                          <p:stCondLst>
                                            <p:cond delay="0"/>
                                          </p:stCondLst>
                                        </p:cTn>
                                        <p:tgtEl>
                                          <p:spTgt spid="913428"/>
                                        </p:tgtEl>
                                      </p:cBhvr>
                                    </p:animEffect>
                                    <p:anim calcmode="lin" valueType="num">
                                      <p:cBhvr>
                                        <p:cTn id="184" dur="1822" tmFilter="0,0; 0.14,0.36; 0.43,0.73; 0.71,0.91; 1.0,1.0">
                                          <p:stCondLst>
                                            <p:cond delay="0"/>
                                          </p:stCondLst>
                                        </p:cTn>
                                        <p:tgtEl>
                                          <p:spTgt spid="913428"/>
                                        </p:tgtEl>
                                        <p:attrNameLst>
                                          <p:attrName>ppt_x</p:attrName>
                                        </p:attrNameLst>
                                      </p:cBhvr>
                                      <p:tavLst>
                                        <p:tav tm="0">
                                          <p:val>
                                            <p:strVal val="#ppt_x-0.25"/>
                                          </p:val>
                                        </p:tav>
                                        <p:tav tm="100000">
                                          <p:val>
                                            <p:strVal val="#ppt_x"/>
                                          </p:val>
                                        </p:tav>
                                      </p:tavLst>
                                    </p:anim>
                                    <p:anim calcmode="lin" valueType="num">
                                      <p:cBhvr>
                                        <p:cTn id="185" dur="664" tmFilter="0.0,0.0; 0.25,0.07; 0.50,0.2; 0.75,0.467; 1.0,1.0">
                                          <p:stCondLst>
                                            <p:cond delay="0"/>
                                          </p:stCondLst>
                                        </p:cTn>
                                        <p:tgtEl>
                                          <p:spTgt spid="913428"/>
                                        </p:tgtEl>
                                        <p:attrNameLst>
                                          <p:attrName>ppt_y</p:attrName>
                                        </p:attrNameLst>
                                      </p:cBhvr>
                                      <p:tavLst>
                                        <p:tav tm="0" fmla="#ppt_y-sin(pi*$)/3">
                                          <p:val>
                                            <p:fltVal val="0.5"/>
                                          </p:val>
                                        </p:tav>
                                        <p:tav tm="100000">
                                          <p:val>
                                            <p:fltVal val="1"/>
                                          </p:val>
                                        </p:tav>
                                      </p:tavLst>
                                    </p:anim>
                                    <p:anim calcmode="lin" valueType="num">
                                      <p:cBhvr>
                                        <p:cTn id="186" dur="664" tmFilter="0, 0; 0.125,0.2665; 0.25,0.4; 0.375,0.465; 0.5,0.5;  0.625,0.535; 0.75,0.6; 0.875,0.7335; 1,1">
                                          <p:stCondLst>
                                            <p:cond delay="664"/>
                                          </p:stCondLst>
                                        </p:cTn>
                                        <p:tgtEl>
                                          <p:spTgt spid="913428"/>
                                        </p:tgtEl>
                                        <p:attrNameLst>
                                          <p:attrName>ppt_y</p:attrName>
                                        </p:attrNameLst>
                                      </p:cBhvr>
                                      <p:tavLst>
                                        <p:tav tm="0" fmla="#ppt_y-sin(pi*$)/9">
                                          <p:val>
                                            <p:fltVal val="0"/>
                                          </p:val>
                                        </p:tav>
                                        <p:tav tm="100000">
                                          <p:val>
                                            <p:fltVal val="1"/>
                                          </p:val>
                                        </p:tav>
                                      </p:tavLst>
                                    </p:anim>
                                    <p:anim calcmode="lin" valueType="num">
                                      <p:cBhvr>
                                        <p:cTn id="187" dur="332" tmFilter="0, 0; 0.125,0.2665; 0.25,0.4; 0.375,0.465; 0.5,0.5;  0.625,0.535; 0.75,0.6; 0.875,0.7335; 1,1">
                                          <p:stCondLst>
                                            <p:cond delay="1324"/>
                                          </p:stCondLst>
                                        </p:cTn>
                                        <p:tgtEl>
                                          <p:spTgt spid="913428"/>
                                        </p:tgtEl>
                                        <p:attrNameLst>
                                          <p:attrName>ppt_y</p:attrName>
                                        </p:attrNameLst>
                                      </p:cBhvr>
                                      <p:tavLst>
                                        <p:tav tm="0" fmla="#ppt_y-sin(pi*$)/27">
                                          <p:val>
                                            <p:fltVal val="0"/>
                                          </p:val>
                                        </p:tav>
                                        <p:tav tm="100000">
                                          <p:val>
                                            <p:fltVal val="1"/>
                                          </p:val>
                                        </p:tav>
                                      </p:tavLst>
                                    </p:anim>
                                    <p:anim calcmode="lin" valueType="num">
                                      <p:cBhvr>
                                        <p:cTn id="188" dur="164" tmFilter="0, 0; 0.125,0.2665; 0.25,0.4; 0.375,0.465; 0.5,0.5;  0.625,0.535; 0.75,0.6; 0.875,0.7335; 1,1">
                                          <p:stCondLst>
                                            <p:cond delay="1656"/>
                                          </p:stCondLst>
                                        </p:cTn>
                                        <p:tgtEl>
                                          <p:spTgt spid="913428"/>
                                        </p:tgtEl>
                                        <p:attrNameLst>
                                          <p:attrName>ppt_y</p:attrName>
                                        </p:attrNameLst>
                                      </p:cBhvr>
                                      <p:tavLst>
                                        <p:tav tm="0" fmla="#ppt_y-sin(pi*$)/81">
                                          <p:val>
                                            <p:fltVal val="0"/>
                                          </p:val>
                                        </p:tav>
                                        <p:tav tm="100000">
                                          <p:val>
                                            <p:fltVal val="1"/>
                                          </p:val>
                                        </p:tav>
                                      </p:tavLst>
                                    </p:anim>
                                    <p:animScale>
                                      <p:cBhvr>
                                        <p:cTn id="189" dur="26">
                                          <p:stCondLst>
                                            <p:cond delay="650"/>
                                          </p:stCondLst>
                                        </p:cTn>
                                        <p:tgtEl>
                                          <p:spTgt spid="913428"/>
                                        </p:tgtEl>
                                      </p:cBhvr>
                                      <p:to x="100000" y="60000"/>
                                    </p:animScale>
                                    <p:animScale>
                                      <p:cBhvr>
                                        <p:cTn id="190" dur="166" decel="50000">
                                          <p:stCondLst>
                                            <p:cond delay="676"/>
                                          </p:stCondLst>
                                        </p:cTn>
                                        <p:tgtEl>
                                          <p:spTgt spid="913428"/>
                                        </p:tgtEl>
                                      </p:cBhvr>
                                      <p:to x="100000" y="100000"/>
                                    </p:animScale>
                                    <p:animScale>
                                      <p:cBhvr>
                                        <p:cTn id="191" dur="26">
                                          <p:stCondLst>
                                            <p:cond delay="1312"/>
                                          </p:stCondLst>
                                        </p:cTn>
                                        <p:tgtEl>
                                          <p:spTgt spid="913428"/>
                                        </p:tgtEl>
                                      </p:cBhvr>
                                      <p:to x="100000" y="80000"/>
                                    </p:animScale>
                                    <p:animScale>
                                      <p:cBhvr>
                                        <p:cTn id="192" dur="166" decel="50000">
                                          <p:stCondLst>
                                            <p:cond delay="1338"/>
                                          </p:stCondLst>
                                        </p:cTn>
                                        <p:tgtEl>
                                          <p:spTgt spid="913428"/>
                                        </p:tgtEl>
                                      </p:cBhvr>
                                      <p:to x="100000" y="100000"/>
                                    </p:animScale>
                                    <p:animScale>
                                      <p:cBhvr>
                                        <p:cTn id="193" dur="26">
                                          <p:stCondLst>
                                            <p:cond delay="1642"/>
                                          </p:stCondLst>
                                        </p:cTn>
                                        <p:tgtEl>
                                          <p:spTgt spid="913428"/>
                                        </p:tgtEl>
                                      </p:cBhvr>
                                      <p:to x="100000" y="90000"/>
                                    </p:animScale>
                                    <p:animScale>
                                      <p:cBhvr>
                                        <p:cTn id="194" dur="166" decel="50000">
                                          <p:stCondLst>
                                            <p:cond delay="1668"/>
                                          </p:stCondLst>
                                        </p:cTn>
                                        <p:tgtEl>
                                          <p:spTgt spid="913428"/>
                                        </p:tgtEl>
                                      </p:cBhvr>
                                      <p:to x="100000" y="100000"/>
                                    </p:animScale>
                                    <p:animScale>
                                      <p:cBhvr>
                                        <p:cTn id="195" dur="26">
                                          <p:stCondLst>
                                            <p:cond delay="1808"/>
                                          </p:stCondLst>
                                        </p:cTn>
                                        <p:tgtEl>
                                          <p:spTgt spid="913428"/>
                                        </p:tgtEl>
                                      </p:cBhvr>
                                      <p:to x="100000" y="95000"/>
                                    </p:animScale>
                                    <p:animScale>
                                      <p:cBhvr>
                                        <p:cTn id="196" dur="166" decel="50000">
                                          <p:stCondLst>
                                            <p:cond delay="1834"/>
                                          </p:stCondLst>
                                        </p:cTn>
                                        <p:tgtEl>
                                          <p:spTgt spid="913428"/>
                                        </p:tgtEl>
                                      </p:cBhvr>
                                      <p:to x="100000" y="100000"/>
                                    </p:animScale>
                                  </p:childTnLst>
                                </p:cTn>
                              </p:par>
                              <p:par>
                                <p:cTn id="197" presetID="26" presetClass="entr" presetSubtype="0" fill="hold" grpId="0" nodeType="withEffect">
                                  <p:stCondLst>
                                    <p:cond delay="0"/>
                                  </p:stCondLst>
                                  <p:childTnLst>
                                    <p:set>
                                      <p:cBhvr>
                                        <p:cTn id="198" dur="1" fill="hold">
                                          <p:stCondLst>
                                            <p:cond delay="0"/>
                                          </p:stCondLst>
                                        </p:cTn>
                                        <p:tgtEl>
                                          <p:spTgt spid="913430"/>
                                        </p:tgtEl>
                                        <p:attrNameLst>
                                          <p:attrName>style.visibility</p:attrName>
                                        </p:attrNameLst>
                                      </p:cBhvr>
                                      <p:to>
                                        <p:strVal val="visible"/>
                                      </p:to>
                                    </p:set>
                                    <p:animEffect transition="in" filter="wipe(down)">
                                      <p:cBhvr>
                                        <p:cTn id="199" dur="580">
                                          <p:stCondLst>
                                            <p:cond delay="0"/>
                                          </p:stCondLst>
                                        </p:cTn>
                                        <p:tgtEl>
                                          <p:spTgt spid="913430"/>
                                        </p:tgtEl>
                                      </p:cBhvr>
                                    </p:animEffect>
                                    <p:anim calcmode="lin" valueType="num">
                                      <p:cBhvr>
                                        <p:cTn id="200" dur="1822" tmFilter="0,0; 0.14,0.36; 0.43,0.73; 0.71,0.91; 1.0,1.0">
                                          <p:stCondLst>
                                            <p:cond delay="0"/>
                                          </p:stCondLst>
                                        </p:cTn>
                                        <p:tgtEl>
                                          <p:spTgt spid="913430"/>
                                        </p:tgtEl>
                                        <p:attrNameLst>
                                          <p:attrName>ppt_x</p:attrName>
                                        </p:attrNameLst>
                                      </p:cBhvr>
                                      <p:tavLst>
                                        <p:tav tm="0">
                                          <p:val>
                                            <p:strVal val="#ppt_x-0.25"/>
                                          </p:val>
                                        </p:tav>
                                        <p:tav tm="100000">
                                          <p:val>
                                            <p:strVal val="#ppt_x"/>
                                          </p:val>
                                        </p:tav>
                                      </p:tavLst>
                                    </p:anim>
                                    <p:anim calcmode="lin" valueType="num">
                                      <p:cBhvr>
                                        <p:cTn id="201" dur="664" tmFilter="0.0,0.0; 0.25,0.07; 0.50,0.2; 0.75,0.467; 1.0,1.0">
                                          <p:stCondLst>
                                            <p:cond delay="0"/>
                                          </p:stCondLst>
                                        </p:cTn>
                                        <p:tgtEl>
                                          <p:spTgt spid="913430"/>
                                        </p:tgtEl>
                                        <p:attrNameLst>
                                          <p:attrName>ppt_y</p:attrName>
                                        </p:attrNameLst>
                                      </p:cBhvr>
                                      <p:tavLst>
                                        <p:tav tm="0" fmla="#ppt_y-sin(pi*$)/3">
                                          <p:val>
                                            <p:fltVal val="0.5"/>
                                          </p:val>
                                        </p:tav>
                                        <p:tav tm="100000">
                                          <p:val>
                                            <p:fltVal val="1"/>
                                          </p:val>
                                        </p:tav>
                                      </p:tavLst>
                                    </p:anim>
                                    <p:anim calcmode="lin" valueType="num">
                                      <p:cBhvr>
                                        <p:cTn id="202" dur="664" tmFilter="0, 0; 0.125,0.2665; 0.25,0.4; 0.375,0.465; 0.5,0.5;  0.625,0.535; 0.75,0.6; 0.875,0.7335; 1,1">
                                          <p:stCondLst>
                                            <p:cond delay="664"/>
                                          </p:stCondLst>
                                        </p:cTn>
                                        <p:tgtEl>
                                          <p:spTgt spid="913430"/>
                                        </p:tgtEl>
                                        <p:attrNameLst>
                                          <p:attrName>ppt_y</p:attrName>
                                        </p:attrNameLst>
                                      </p:cBhvr>
                                      <p:tavLst>
                                        <p:tav tm="0" fmla="#ppt_y-sin(pi*$)/9">
                                          <p:val>
                                            <p:fltVal val="0"/>
                                          </p:val>
                                        </p:tav>
                                        <p:tav tm="100000">
                                          <p:val>
                                            <p:fltVal val="1"/>
                                          </p:val>
                                        </p:tav>
                                      </p:tavLst>
                                    </p:anim>
                                    <p:anim calcmode="lin" valueType="num">
                                      <p:cBhvr>
                                        <p:cTn id="203" dur="332" tmFilter="0, 0; 0.125,0.2665; 0.25,0.4; 0.375,0.465; 0.5,0.5;  0.625,0.535; 0.75,0.6; 0.875,0.7335; 1,1">
                                          <p:stCondLst>
                                            <p:cond delay="1324"/>
                                          </p:stCondLst>
                                        </p:cTn>
                                        <p:tgtEl>
                                          <p:spTgt spid="913430"/>
                                        </p:tgtEl>
                                        <p:attrNameLst>
                                          <p:attrName>ppt_y</p:attrName>
                                        </p:attrNameLst>
                                      </p:cBhvr>
                                      <p:tavLst>
                                        <p:tav tm="0" fmla="#ppt_y-sin(pi*$)/27">
                                          <p:val>
                                            <p:fltVal val="0"/>
                                          </p:val>
                                        </p:tav>
                                        <p:tav tm="100000">
                                          <p:val>
                                            <p:fltVal val="1"/>
                                          </p:val>
                                        </p:tav>
                                      </p:tavLst>
                                    </p:anim>
                                    <p:anim calcmode="lin" valueType="num">
                                      <p:cBhvr>
                                        <p:cTn id="204" dur="164" tmFilter="0, 0; 0.125,0.2665; 0.25,0.4; 0.375,0.465; 0.5,0.5;  0.625,0.535; 0.75,0.6; 0.875,0.7335; 1,1">
                                          <p:stCondLst>
                                            <p:cond delay="1656"/>
                                          </p:stCondLst>
                                        </p:cTn>
                                        <p:tgtEl>
                                          <p:spTgt spid="913430"/>
                                        </p:tgtEl>
                                        <p:attrNameLst>
                                          <p:attrName>ppt_y</p:attrName>
                                        </p:attrNameLst>
                                      </p:cBhvr>
                                      <p:tavLst>
                                        <p:tav tm="0" fmla="#ppt_y-sin(pi*$)/81">
                                          <p:val>
                                            <p:fltVal val="0"/>
                                          </p:val>
                                        </p:tav>
                                        <p:tav tm="100000">
                                          <p:val>
                                            <p:fltVal val="1"/>
                                          </p:val>
                                        </p:tav>
                                      </p:tavLst>
                                    </p:anim>
                                    <p:animScale>
                                      <p:cBhvr>
                                        <p:cTn id="205" dur="26">
                                          <p:stCondLst>
                                            <p:cond delay="650"/>
                                          </p:stCondLst>
                                        </p:cTn>
                                        <p:tgtEl>
                                          <p:spTgt spid="913430"/>
                                        </p:tgtEl>
                                      </p:cBhvr>
                                      <p:to x="100000" y="60000"/>
                                    </p:animScale>
                                    <p:animScale>
                                      <p:cBhvr>
                                        <p:cTn id="206" dur="166" decel="50000">
                                          <p:stCondLst>
                                            <p:cond delay="676"/>
                                          </p:stCondLst>
                                        </p:cTn>
                                        <p:tgtEl>
                                          <p:spTgt spid="913430"/>
                                        </p:tgtEl>
                                      </p:cBhvr>
                                      <p:to x="100000" y="100000"/>
                                    </p:animScale>
                                    <p:animScale>
                                      <p:cBhvr>
                                        <p:cTn id="207" dur="26">
                                          <p:stCondLst>
                                            <p:cond delay="1312"/>
                                          </p:stCondLst>
                                        </p:cTn>
                                        <p:tgtEl>
                                          <p:spTgt spid="913430"/>
                                        </p:tgtEl>
                                      </p:cBhvr>
                                      <p:to x="100000" y="80000"/>
                                    </p:animScale>
                                    <p:animScale>
                                      <p:cBhvr>
                                        <p:cTn id="208" dur="166" decel="50000">
                                          <p:stCondLst>
                                            <p:cond delay="1338"/>
                                          </p:stCondLst>
                                        </p:cTn>
                                        <p:tgtEl>
                                          <p:spTgt spid="913430"/>
                                        </p:tgtEl>
                                      </p:cBhvr>
                                      <p:to x="100000" y="100000"/>
                                    </p:animScale>
                                    <p:animScale>
                                      <p:cBhvr>
                                        <p:cTn id="209" dur="26">
                                          <p:stCondLst>
                                            <p:cond delay="1642"/>
                                          </p:stCondLst>
                                        </p:cTn>
                                        <p:tgtEl>
                                          <p:spTgt spid="913430"/>
                                        </p:tgtEl>
                                      </p:cBhvr>
                                      <p:to x="100000" y="90000"/>
                                    </p:animScale>
                                    <p:animScale>
                                      <p:cBhvr>
                                        <p:cTn id="210" dur="166" decel="50000">
                                          <p:stCondLst>
                                            <p:cond delay="1668"/>
                                          </p:stCondLst>
                                        </p:cTn>
                                        <p:tgtEl>
                                          <p:spTgt spid="913430"/>
                                        </p:tgtEl>
                                      </p:cBhvr>
                                      <p:to x="100000" y="100000"/>
                                    </p:animScale>
                                    <p:animScale>
                                      <p:cBhvr>
                                        <p:cTn id="211" dur="26">
                                          <p:stCondLst>
                                            <p:cond delay="1808"/>
                                          </p:stCondLst>
                                        </p:cTn>
                                        <p:tgtEl>
                                          <p:spTgt spid="913430"/>
                                        </p:tgtEl>
                                      </p:cBhvr>
                                      <p:to x="100000" y="95000"/>
                                    </p:animScale>
                                    <p:animScale>
                                      <p:cBhvr>
                                        <p:cTn id="212" dur="166" decel="50000">
                                          <p:stCondLst>
                                            <p:cond delay="1834"/>
                                          </p:stCondLst>
                                        </p:cTn>
                                        <p:tgtEl>
                                          <p:spTgt spid="913430"/>
                                        </p:tgtEl>
                                      </p:cBhvr>
                                      <p:to x="100000" y="100000"/>
                                    </p:animScale>
                                  </p:childTnLst>
                                </p:cTn>
                              </p:par>
                              <p:par>
                                <p:cTn id="213" presetID="26" presetClass="entr" presetSubtype="0" fill="hold" grpId="0" nodeType="withEffect">
                                  <p:stCondLst>
                                    <p:cond delay="0"/>
                                  </p:stCondLst>
                                  <p:childTnLst>
                                    <p:set>
                                      <p:cBhvr>
                                        <p:cTn id="214" dur="1" fill="hold">
                                          <p:stCondLst>
                                            <p:cond delay="0"/>
                                          </p:stCondLst>
                                        </p:cTn>
                                        <p:tgtEl>
                                          <p:spTgt spid="913432"/>
                                        </p:tgtEl>
                                        <p:attrNameLst>
                                          <p:attrName>style.visibility</p:attrName>
                                        </p:attrNameLst>
                                      </p:cBhvr>
                                      <p:to>
                                        <p:strVal val="visible"/>
                                      </p:to>
                                    </p:set>
                                    <p:animEffect transition="in" filter="wipe(down)">
                                      <p:cBhvr>
                                        <p:cTn id="215" dur="580">
                                          <p:stCondLst>
                                            <p:cond delay="0"/>
                                          </p:stCondLst>
                                        </p:cTn>
                                        <p:tgtEl>
                                          <p:spTgt spid="913432"/>
                                        </p:tgtEl>
                                      </p:cBhvr>
                                    </p:animEffect>
                                    <p:anim calcmode="lin" valueType="num">
                                      <p:cBhvr>
                                        <p:cTn id="216" dur="1822" tmFilter="0,0; 0.14,0.36; 0.43,0.73; 0.71,0.91; 1.0,1.0">
                                          <p:stCondLst>
                                            <p:cond delay="0"/>
                                          </p:stCondLst>
                                        </p:cTn>
                                        <p:tgtEl>
                                          <p:spTgt spid="913432"/>
                                        </p:tgtEl>
                                        <p:attrNameLst>
                                          <p:attrName>ppt_x</p:attrName>
                                        </p:attrNameLst>
                                      </p:cBhvr>
                                      <p:tavLst>
                                        <p:tav tm="0">
                                          <p:val>
                                            <p:strVal val="#ppt_x-0.25"/>
                                          </p:val>
                                        </p:tav>
                                        <p:tav tm="100000">
                                          <p:val>
                                            <p:strVal val="#ppt_x"/>
                                          </p:val>
                                        </p:tav>
                                      </p:tavLst>
                                    </p:anim>
                                    <p:anim calcmode="lin" valueType="num">
                                      <p:cBhvr>
                                        <p:cTn id="217" dur="664" tmFilter="0.0,0.0; 0.25,0.07; 0.50,0.2; 0.75,0.467; 1.0,1.0">
                                          <p:stCondLst>
                                            <p:cond delay="0"/>
                                          </p:stCondLst>
                                        </p:cTn>
                                        <p:tgtEl>
                                          <p:spTgt spid="913432"/>
                                        </p:tgtEl>
                                        <p:attrNameLst>
                                          <p:attrName>ppt_y</p:attrName>
                                        </p:attrNameLst>
                                      </p:cBhvr>
                                      <p:tavLst>
                                        <p:tav tm="0" fmla="#ppt_y-sin(pi*$)/3">
                                          <p:val>
                                            <p:fltVal val="0.5"/>
                                          </p:val>
                                        </p:tav>
                                        <p:tav tm="100000">
                                          <p:val>
                                            <p:fltVal val="1"/>
                                          </p:val>
                                        </p:tav>
                                      </p:tavLst>
                                    </p:anim>
                                    <p:anim calcmode="lin" valueType="num">
                                      <p:cBhvr>
                                        <p:cTn id="218" dur="664" tmFilter="0, 0; 0.125,0.2665; 0.25,0.4; 0.375,0.465; 0.5,0.5;  0.625,0.535; 0.75,0.6; 0.875,0.7335; 1,1">
                                          <p:stCondLst>
                                            <p:cond delay="664"/>
                                          </p:stCondLst>
                                        </p:cTn>
                                        <p:tgtEl>
                                          <p:spTgt spid="913432"/>
                                        </p:tgtEl>
                                        <p:attrNameLst>
                                          <p:attrName>ppt_y</p:attrName>
                                        </p:attrNameLst>
                                      </p:cBhvr>
                                      <p:tavLst>
                                        <p:tav tm="0" fmla="#ppt_y-sin(pi*$)/9">
                                          <p:val>
                                            <p:fltVal val="0"/>
                                          </p:val>
                                        </p:tav>
                                        <p:tav tm="100000">
                                          <p:val>
                                            <p:fltVal val="1"/>
                                          </p:val>
                                        </p:tav>
                                      </p:tavLst>
                                    </p:anim>
                                    <p:anim calcmode="lin" valueType="num">
                                      <p:cBhvr>
                                        <p:cTn id="219" dur="332" tmFilter="0, 0; 0.125,0.2665; 0.25,0.4; 0.375,0.465; 0.5,0.5;  0.625,0.535; 0.75,0.6; 0.875,0.7335; 1,1">
                                          <p:stCondLst>
                                            <p:cond delay="1324"/>
                                          </p:stCondLst>
                                        </p:cTn>
                                        <p:tgtEl>
                                          <p:spTgt spid="913432"/>
                                        </p:tgtEl>
                                        <p:attrNameLst>
                                          <p:attrName>ppt_y</p:attrName>
                                        </p:attrNameLst>
                                      </p:cBhvr>
                                      <p:tavLst>
                                        <p:tav tm="0" fmla="#ppt_y-sin(pi*$)/27">
                                          <p:val>
                                            <p:fltVal val="0"/>
                                          </p:val>
                                        </p:tav>
                                        <p:tav tm="100000">
                                          <p:val>
                                            <p:fltVal val="1"/>
                                          </p:val>
                                        </p:tav>
                                      </p:tavLst>
                                    </p:anim>
                                    <p:anim calcmode="lin" valueType="num">
                                      <p:cBhvr>
                                        <p:cTn id="220" dur="164" tmFilter="0, 0; 0.125,0.2665; 0.25,0.4; 0.375,0.465; 0.5,0.5;  0.625,0.535; 0.75,0.6; 0.875,0.7335; 1,1">
                                          <p:stCondLst>
                                            <p:cond delay="1656"/>
                                          </p:stCondLst>
                                        </p:cTn>
                                        <p:tgtEl>
                                          <p:spTgt spid="913432"/>
                                        </p:tgtEl>
                                        <p:attrNameLst>
                                          <p:attrName>ppt_y</p:attrName>
                                        </p:attrNameLst>
                                      </p:cBhvr>
                                      <p:tavLst>
                                        <p:tav tm="0" fmla="#ppt_y-sin(pi*$)/81">
                                          <p:val>
                                            <p:fltVal val="0"/>
                                          </p:val>
                                        </p:tav>
                                        <p:tav tm="100000">
                                          <p:val>
                                            <p:fltVal val="1"/>
                                          </p:val>
                                        </p:tav>
                                      </p:tavLst>
                                    </p:anim>
                                    <p:animScale>
                                      <p:cBhvr>
                                        <p:cTn id="221" dur="26">
                                          <p:stCondLst>
                                            <p:cond delay="650"/>
                                          </p:stCondLst>
                                        </p:cTn>
                                        <p:tgtEl>
                                          <p:spTgt spid="913432"/>
                                        </p:tgtEl>
                                      </p:cBhvr>
                                      <p:to x="100000" y="60000"/>
                                    </p:animScale>
                                    <p:animScale>
                                      <p:cBhvr>
                                        <p:cTn id="222" dur="166" decel="50000">
                                          <p:stCondLst>
                                            <p:cond delay="676"/>
                                          </p:stCondLst>
                                        </p:cTn>
                                        <p:tgtEl>
                                          <p:spTgt spid="913432"/>
                                        </p:tgtEl>
                                      </p:cBhvr>
                                      <p:to x="100000" y="100000"/>
                                    </p:animScale>
                                    <p:animScale>
                                      <p:cBhvr>
                                        <p:cTn id="223" dur="26">
                                          <p:stCondLst>
                                            <p:cond delay="1312"/>
                                          </p:stCondLst>
                                        </p:cTn>
                                        <p:tgtEl>
                                          <p:spTgt spid="913432"/>
                                        </p:tgtEl>
                                      </p:cBhvr>
                                      <p:to x="100000" y="80000"/>
                                    </p:animScale>
                                    <p:animScale>
                                      <p:cBhvr>
                                        <p:cTn id="224" dur="166" decel="50000">
                                          <p:stCondLst>
                                            <p:cond delay="1338"/>
                                          </p:stCondLst>
                                        </p:cTn>
                                        <p:tgtEl>
                                          <p:spTgt spid="913432"/>
                                        </p:tgtEl>
                                      </p:cBhvr>
                                      <p:to x="100000" y="100000"/>
                                    </p:animScale>
                                    <p:animScale>
                                      <p:cBhvr>
                                        <p:cTn id="225" dur="26">
                                          <p:stCondLst>
                                            <p:cond delay="1642"/>
                                          </p:stCondLst>
                                        </p:cTn>
                                        <p:tgtEl>
                                          <p:spTgt spid="913432"/>
                                        </p:tgtEl>
                                      </p:cBhvr>
                                      <p:to x="100000" y="90000"/>
                                    </p:animScale>
                                    <p:animScale>
                                      <p:cBhvr>
                                        <p:cTn id="226" dur="166" decel="50000">
                                          <p:stCondLst>
                                            <p:cond delay="1668"/>
                                          </p:stCondLst>
                                        </p:cTn>
                                        <p:tgtEl>
                                          <p:spTgt spid="913432"/>
                                        </p:tgtEl>
                                      </p:cBhvr>
                                      <p:to x="100000" y="100000"/>
                                    </p:animScale>
                                    <p:animScale>
                                      <p:cBhvr>
                                        <p:cTn id="227" dur="26">
                                          <p:stCondLst>
                                            <p:cond delay="1808"/>
                                          </p:stCondLst>
                                        </p:cTn>
                                        <p:tgtEl>
                                          <p:spTgt spid="913432"/>
                                        </p:tgtEl>
                                      </p:cBhvr>
                                      <p:to x="100000" y="95000"/>
                                    </p:animScale>
                                    <p:animScale>
                                      <p:cBhvr>
                                        <p:cTn id="228" dur="166" decel="50000">
                                          <p:stCondLst>
                                            <p:cond delay="1834"/>
                                          </p:stCondLst>
                                        </p:cTn>
                                        <p:tgtEl>
                                          <p:spTgt spid="913432"/>
                                        </p:tgtEl>
                                      </p:cBhvr>
                                      <p:to x="100000" y="100000"/>
                                    </p:animScale>
                                  </p:childTnLst>
                                </p:cTn>
                              </p:par>
                              <p:par>
                                <p:cTn id="229" presetID="26" presetClass="entr" presetSubtype="0" fill="hold" grpId="2" nodeType="withEffect">
                                  <p:stCondLst>
                                    <p:cond delay="0"/>
                                  </p:stCondLst>
                                  <p:childTnLst>
                                    <p:set>
                                      <p:cBhvr>
                                        <p:cTn id="230" dur="1" fill="hold">
                                          <p:stCondLst>
                                            <p:cond delay="0"/>
                                          </p:stCondLst>
                                        </p:cTn>
                                        <p:tgtEl>
                                          <p:spTgt spid="913437"/>
                                        </p:tgtEl>
                                        <p:attrNameLst>
                                          <p:attrName>style.visibility</p:attrName>
                                        </p:attrNameLst>
                                      </p:cBhvr>
                                      <p:to>
                                        <p:strVal val="visible"/>
                                      </p:to>
                                    </p:set>
                                    <p:animEffect transition="in" filter="wipe(down)">
                                      <p:cBhvr>
                                        <p:cTn id="231" dur="580">
                                          <p:stCondLst>
                                            <p:cond delay="0"/>
                                          </p:stCondLst>
                                        </p:cTn>
                                        <p:tgtEl>
                                          <p:spTgt spid="913437"/>
                                        </p:tgtEl>
                                      </p:cBhvr>
                                    </p:animEffect>
                                    <p:anim calcmode="lin" valueType="num">
                                      <p:cBhvr>
                                        <p:cTn id="232" dur="1822" tmFilter="0,0; 0.14,0.36; 0.43,0.73; 0.71,0.91; 1.0,1.0">
                                          <p:stCondLst>
                                            <p:cond delay="0"/>
                                          </p:stCondLst>
                                        </p:cTn>
                                        <p:tgtEl>
                                          <p:spTgt spid="913437"/>
                                        </p:tgtEl>
                                        <p:attrNameLst>
                                          <p:attrName>ppt_x</p:attrName>
                                        </p:attrNameLst>
                                      </p:cBhvr>
                                      <p:tavLst>
                                        <p:tav tm="0">
                                          <p:val>
                                            <p:strVal val="#ppt_x-0.25"/>
                                          </p:val>
                                        </p:tav>
                                        <p:tav tm="100000">
                                          <p:val>
                                            <p:strVal val="#ppt_x"/>
                                          </p:val>
                                        </p:tav>
                                      </p:tavLst>
                                    </p:anim>
                                    <p:anim calcmode="lin" valueType="num">
                                      <p:cBhvr>
                                        <p:cTn id="233" dur="664" tmFilter="0.0,0.0; 0.25,0.07; 0.50,0.2; 0.75,0.467; 1.0,1.0">
                                          <p:stCondLst>
                                            <p:cond delay="0"/>
                                          </p:stCondLst>
                                        </p:cTn>
                                        <p:tgtEl>
                                          <p:spTgt spid="913437"/>
                                        </p:tgtEl>
                                        <p:attrNameLst>
                                          <p:attrName>ppt_y</p:attrName>
                                        </p:attrNameLst>
                                      </p:cBhvr>
                                      <p:tavLst>
                                        <p:tav tm="0" fmla="#ppt_y-sin(pi*$)/3">
                                          <p:val>
                                            <p:fltVal val="0.5"/>
                                          </p:val>
                                        </p:tav>
                                        <p:tav tm="100000">
                                          <p:val>
                                            <p:fltVal val="1"/>
                                          </p:val>
                                        </p:tav>
                                      </p:tavLst>
                                    </p:anim>
                                    <p:anim calcmode="lin" valueType="num">
                                      <p:cBhvr>
                                        <p:cTn id="234" dur="664" tmFilter="0, 0; 0.125,0.2665; 0.25,0.4; 0.375,0.465; 0.5,0.5;  0.625,0.535; 0.75,0.6; 0.875,0.7335; 1,1">
                                          <p:stCondLst>
                                            <p:cond delay="664"/>
                                          </p:stCondLst>
                                        </p:cTn>
                                        <p:tgtEl>
                                          <p:spTgt spid="913437"/>
                                        </p:tgtEl>
                                        <p:attrNameLst>
                                          <p:attrName>ppt_y</p:attrName>
                                        </p:attrNameLst>
                                      </p:cBhvr>
                                      <p:tavLst>
                                        <p:tav tm="0" fmla="#ppt_y-sin(pi*$)/9">
                                          <p:val>
                                            <p:fltVal val="0"/>
                                          </p:val>
                                        </p:tav>
                                        <p:tav tm="100000">
                                          <p:val>
                                            <p:fltVal val="1"/>
                                          </p:val>
                                        </p:tav>
                                      </p:tavLst>
                                    </p:anim>
                                    <p:anim calcmode="lin" valueType="num">
                                      <p:cBhvr>
                                        <p:cTn id="235" dur="332" tmFilter="0, 0; 0.125,0.2665; 0.25,0.4; 0.375,0.465; 0.5,0.5;  0.625,0.535; 0.75,0.6; 0.875,0.7335; 1,1">
                                          <p:stCondLst>
                                            <p:cond delay="1324"/>
                                          </p:stCondLst>
                                        </p:cTn>
                                        <p:tgtEl>
                                          <p:spTgt spid="913437"/>
                                        </p:tgtEl>
                                        <p:attrNameLst>
                                          <p:attrName>ppt_y</p:attrName>
                                        </p:attrNameLst>
                                      </p:cBhvr>
                                      <p:tavLst>
                                        <p:tav tm="0" fmla="#ppt_y-sin(pi*$)/27">
                                          <p:val>
                                            <p:fltVal val="0"/>
                                          </p:val>
                                        </p:tav>
                                        <p:tav tm="100000">
                                          <p:val>
                                            <p:fltVal val="1"/>
                                          </p:val>
                                        </p:tav>
                                      </p:tavLst>
                                    </p:anim>
                                    <p:anim calcmode="lin" valueType="num">
                                      <p:cBhvr>
                                        <p:cTn id="236" dur="164" tmFilter="0, 0; 0.125,0.2665; 0.25,0.4; 0.375,0.465; 0.5,0.5;  0.625,0.535; 0.75,0.6; 0.875,0.7335; 1,1">
                                          <p:stCondLst>
                                            <p:cond delay="1656"/>
                                          </p:stCondLst>
                                        </p:cTn>
                                        <p:tgtEl>
                                          <p:spTgt spid="913437"/>
                                        </p:tgtEl>
                                        <p:attrNameLst>
                                          <p:attrName>ppt_y</p:attrName>
                                        </p:attrNameLst>
                                      </p:cBhvr>
                                      <p:tavLst>
                                        <p:tav tm="0" fmla="#ppt_y-sin(pi*$)/81">
                                          <p:val>
                                            <p:fltVal val="0"/>
                                          </p:val>
                                        </p:tav>
                                        <p:tav tm="100000">
                                          <p:val>
                                            <p:fltVal val="1"/>
                                          </p:val>
                                        </p:tav>
                                      </p:tavLst>
                                    </p:anim>
                                    <p:animScale>
                                      <p:cBhvr>
                                        <p:cTn id="237" dur="26">
                                          <p:stCondLst>
                                            <p:cond delay="650"/>
                                          </p:stCondLst>
                                        </p:cTn>
                                        <p:tgtEl>
                                          <p:spTgt spid="913437"/>
                                        </p:tgtEl>
                                      </p:cBhvr>
                                      <p:to x="100000" y="60000"/>
                                    </p:animScale>
                                    <p:animScale>
                                      <p:cBhvr>
                                        <p:cTn id="238" dur="166" decel="50000">
                                          <p:stCondLst>
                                            <p:cond delay="676"/>
                                          </p:stCondLst>
                                        </p:cTn>
                                        <p:tgtEl>
                                          <p:spTgt spid="913437"/>
                                        </p:tgtEl>
                                      </p:cBhvr>
                                      <p:to x="100000" y="100000"/>
                                    </p:animScale>
                                    <p:animScale>
                                      <p:cBhvr>
                                        <p:cTn id="239" dur="26">
                                          <p:stCondLst>
                                            <p:cond delay="1312"/>
                                          </p:stCondLst>
                                        </p:cTn>
                                        <p:tgtEl>
                                          <p:spTgt spid="913437"/>
                                        </p:tgtEl>
                                      </p:cBhvr>
                                      <p:to x="100000" y="80000"/>
                                    </p:animScale>
                                    <p:animScale>
                                      <p:cBhvr>
                                        <p:cTn id="240" dur="166" decel="50000">
                                          <p:stCondLst>
                                            <p:cond delay="1338"/>
                                          </p:stCondLst>
                                        </p:cTn>
                                        <p:tgtEl>
                                          <p:spTgt spid="913437"/>
                                        </p:tgtEl>
                                      </p:cBhvr>
                                      <p:to x="100000" y="100000"/>
                                    </p:animScale>
                                    <p:animScale>
                                      <p:cBhvr>
                                        <p:cTn id="241" dur="26">
                                          <p:stCondLst>
                                            <p:cond delay="1642"/>
                                          </p:stCondLst>
                                        </p:cTn>
                                        <p:tgtEl>
                                          <p:spTgt spid="913437"/>
                                        </p:tgtEl>
                                      </p:cBhvr>
                                      <p:to x="100000" y="90000"/>
                                    </p:animScale>
                                    <p:animScale>
                                      <p:cBhvr>
                                        <p:cTn id="242" dur="166" decel="50000">
                                          <p:stCondLst>
                                            <p:cond delay="1668"/>
                                          </p:stCondLst>
                                        </p:cTn>
                                        <p:tgtEl>
                                          <p:spTgt spid="913437"/>
                                        </p:tgtEl>
                                      </p:cBhvr>
                                      <p:to x="100000" y="100000"/>
                                    </p:animScale>
                                    <p:animScale>
                                      <p:cBhvr>
                                        <p:cTn id="243" dur="26">
                                          <p:stCondLst>
                                            <p:cond delay="1808"/>
                                          </p:stCondLst>
                                        </p:cTn>
                                        <p:tgtEl>
                                          <p:spTgt spid="913437"/>
                                        </p:tgtEl>
                                      </p:cBhvr>
                                      <p:to x="100000" y="95000"/>
                                    </p:animScale>
                                    <p:animScale>
                                      <p:cBhvr>
                                        <p:cTn id="244" dur="166" decel="50000">
                                          <p:stCondLst>
                                            <p:cond delay="1834"/>
                                          </p:stCondLst>
                                        </p:cTn>
                                        <p:tgtEl>
                                          <p:spTgt spid="913437"/>
                                        </p:tgtEl>
                                      </p:cBhvr>
                                      <p:to x="100000" y="100000"/>
                                    </p:animScale>
                                  </p:childTnLst>
                                </p:cTn>
                              </p:par>
                              <p:par>
                                <p:cTn id="245" presetID="26" presetClass="entr" presetSubtype="0" fill="hold" grpId="0" nodeType="withEffect">
                                  <p:stCondLst>
                                    <p:cond delay="0"/>
                                  </p:stCondLst>
                                  <p:childTnLst>
                                    <p:set>
                                      <p:cBhvr>
                                        <p:cTn id="246" dur="1" fill="hold">
                                          <p:stCondLst>
                                            <p:cond delay="0"/>
                                          </p:stCondLst>
                                        </p:cTn>
                                        <p:tgtEl>
                                          <p:spTgt spid="913438"/>
                                        </p:tgtEl>
                                        <p:attrNameLst>
                                          <p:attrName>style.visibility</p:attrName>
                                        </p:attrNameLst>
                                      </p:cBhvr>
                                      <p:to>
                                        <p:strVal val="visible"/>
                                      </p:to>
                                    </p:set>
                                    <p:animEffect transition="in" filter="wipe(down)">
                                      <p:cBhvr>
                                        <p:cTn id="247" dur="580">
                                          <p:stCondLst>
                                            <p:cond delay="0"/>
                                          </p:stCondLst>
                                        </p:cTn>
                                        <p:tgtEl>
                                          <p:spTgt spid="913438"/>
                                        </p:tgtEl>
                                      </p:cBhvr>
                                    </p:animEffect>
                                    <p:anim calcmode="lin" valueType="num">
                                      <p:cBhvr>
                                        <p:cTn id="248" dur="1822" tmFilter="0,0; 0.14,0.36; 0.43,0.73; 0.71,0.91; 1.0,1.0">
                                          <p:stCondLst>
                                            <p:cond delay="0"/>
                                          </p:stCondLst>
                                        </p:cTn>
                                        <p:tgtEl>
                                          <p:spTgt spid="913438"/>
                                        </p:tgtEl>
                                        <p:attrNameLst>
                                          <p:attrName>ppt_x</p:attrName>
                                        </p:attrNameLst>
                                      </p:cBhvr>
                                      <p:tavLst>
                                        <p:tav tm="0">
                                          <p:val>
                                            <p:strVal val="#ppt_x-0.25"/>
                                          </p:val>
                                        </p:tav>
                                        <p:tav tm="100000">
                                          <p:val>
                                            <p:strVal val="#ppt_x"/>
                                          </p:val>
                                        </p:tav>
                                      </p:tavLst>
                                    </p:anim>
                                    <p:anim calcmode="lin" valueType="num">
                                      <p:cBhvr>
                                        <p:cTn id="249" dur="664" tmFilter="0.0,0.0; 0.25,0.07; 0.50,0.2; 0.75,0.467; 1.0,1.0">
                                          <p:stCondLst>
                                            <p:cond delay="0"/>
                                          </p:stCondLst>
                                        </p:cTn>
                                        <p:tgtEl>
                                          <p:spTgt spid="913438"/>
                                        </p:tgtEl>
                                        <p:attrNameLst>
                                          <p:attrName>ppt_y</p:attrName>
                                        </p:attrNameLst>
                                      </p:cBhvr>
                                      <p:tavLst>
                                        <p:tav tm="0" fmla="#ppt_y-sin(pi*$)/3">
                                          <p:val>
                                            <p:fltVal val="0.5"/>
                                          </p:val>
                                        </p:tav>
                                        <p:tav tm="100000">
                                          <p:val>
                                            <p:fltVal val="1"/>
                                          </p:val>
                                        </p:tav>
                                      </p:tavLst>
                                    </p:anim>
                                    <p:anim calcmode="lin" valueType="num">
                                      <p:cBhvr>
                                        <p:cTn id="250" dur="664" tmFilter="0, 0; 0.125,0.2665; 0.25,0.4; 0.375,0.465; 0.5,0.5;  0.625,0.535; 0.75,0.6; 0.875,0.7335; 1,1">
                                          <p:stCondLst>
                                            <p:cond delay="664"/>
                                          </p:stCondLst>
                                        </p:cTn>
                                        <p:tgtEl>
                                          <p:spTgt spid="913438"/>
                                        </p:tgtEl>
                                        <p:attrNameLst>
                                          <p:attrName>ppt_y</p:attrName>
                                        </p:attrNameLst>
                                      </p:cBhvr>
                                      <p:tavLst>
                                        <p:tav tm="0" fmla="#ppt_y-sin(pi*$)/9">
                                          <p:val>
                                            <p:fltVal val="0"/>
                                          </p:val>
                                        </p:tav>
                                        <p:tav tm="100000">
                                          <p:val>
                                            <p:fltVal val="1"/>
                                          </p:val>
                                        </p:tav>
                                      </p:tavLst>
                                    </p:anim>
                                    <p:anim calcmode="lin" valueType="num">
                                      <p:cBhvr>
                                        <p:cTn id="251" dur="332" tmFilter="0, 0; 0.125,0.2665; 0.25,0.4; 0.375,0.465; 0.5,0.5;  0.625,0.535; 0.75,0.6; 0.875,0.7335; 1,1">
                                          <p:stCondLst>
                                            <p:cond delay="1324"/>
                                          </p:stCondLst>
                                        </p:cTn>
                                        <p:tgtEl>
                                          <p:spTgt spid="913438"/>
                                        </p:tgtEl>
                                        <p:attrNameLst>
                                          <p:attrName>ppt_y</p:attrName>
                                        </p:attrNameLst>
                                      </p:cBhvr>
                                      <p:tavLst>
                                        <p:tav tm="0" fmla="#ppt_y-sin(pi*$)/27">
                                          <p:val>
                                            <p:fltVal val="0"/>
                                          </p:val>
                                        </p:tav>
                                        <p:tav tm="100000">
                                          <p:val>
                                            <p:fltVal val="1"/>
                                          </p:val>
                                        </p:tav>
                                      </p:tavLst>
                                    </p:anim>
                                    <p:anim calcmode="lin" valueType="num">
                                      <p:cBhvr>
                                        <p:cTn id="252" dur="164" tmFilter="0, 0; 0.125,0.2665; 0.25,0.4; 0.375,0.465; 0.5,0.5;  0.625,0.535; 0.75,0.6; 0.875,0.7335; 1,1">
                                          <p:stCondLst>
                                            <p:cond delay="1656"/>
                                          </p:stCondLst>
                                        </p:cTn>
                                        <p:tgtEl>
                                          <p:spTgt spid="913438"/>
                                        </p:tgtEl>
                                        <p:attrNameLst>
                                          <p:attrName>ppt_y</p:attrName>
                                        </p:attrNameLst>
                                      </p:cBhvr>
                                      <p:tavLst>
                                        <p:tav tm="0" fmla="#ppt_y-sin(pi*$)/81">
                                          <p:val>
                                            <p:fltVal val="0"/>
                                          </p:val>
                                        </p:tav>
                                        <p:tav tm="100000">
                                          <p:val>
                                            <p:fltVal val="1"/>
                                          </p:val>
                                        </p:tav>
                                      </p:tavLst>
                                    </p:anim>
                                    <p:animScale>
                                      <p:cBhvr>
                                        <p:cTn id="253" dur="26">
                                          <p:stCondLst>
                                            <p:cond delay="650"/>
                                          </p:stCondLst>
                                        </p:cTn>
                                        <p:tgtEl>
                                          <p:spTgt spid="913438"/>
                                        </p:tgtEl>
                                      </p:cBhvr>
                                      <p:to x="100000" y="60000"/>
                                    </p:animScale>
                                    <p:animScale>
                                      <p:cBhvr>
                                        <p:cTn id="254" dur="166" decel="50000">
                                          <p:stCondLst>
                                            <p:cond delay="676"/>
                                          </p:stCondLst>
                                        </p:cTn>
                                        <p:tgtEl>
                                          <p:spTgt spid="913438"/>
                                        </p:tgtEl>
                                      </p:cBhvr>
                                      <p:to x="100000" y="100000"/>
                                    </p:animScale>
                                    <p:animScale>
                                      <p:cBhvr>
                                        <p:cTn id="255" dur="26">
                                          <p:stCondLst>
                                            <p:cond delay="1312"/>
                                          </p:stCondLst>
                                        </p:cTn>
                                        <p:tgtEl>
                                          <p:spTgt spid="913438"/>
                                        </p:tgtEl>
                                      </p:cBhvr>
                                      <p:to x="100000" y="80000"/>
                                    </p:animScale>
                                    <p:animScale>
                                      <p:cBhvr>
                                        <p:cTn id="256" dur="166" decel="50000">
                                          <p:stCondLst>
                                            <p:cond delay="1338"/>
                                          </p:stCondLst>
                                        </p:cTn>
                                        <p:tgtEl>
                                          <p:spTgt spid="913438"/>
                                        </p:tgtEl>
                                      </p:cBhvr>
                                      <p:to x="100000" y="100000"/>
                                    </p:animScale>
                                    <p:animScale>
                                      <p:cBhvr>
                                        <p:cTn id="257" dur="26">
                                          <p:stCondLst>
                                            <p:cond delay="1642"/>
                                          </p:stCondLst>
                                        </p:cTn>
                                        <p:tgtEl>
                                          <p:spTgt spid="913438"/>
                                        </p:tgtEl>
                                      </p:cBhvr>
                                      <p:to x="100000" y="90000"/>
                                    </p:animScale>
                                    <p:animScale>
                                      <p:cBhvr>
                                        <p:cTn id="258" dur="166" decel="50000">
                                          <p:stCondLst>
                                            <p:cond delay="1668"/>
                                          </p:stCondLst>
                                        </p:cTn>
                                        <p:tgtEl>
                                          <p:spTgt spid="913438"/>
                                        </p:tgtEl>
                                      </p:cBhvr>
                                      <p:to x="100000" y="100000"/>
                                    </p:animScale>
                                    <p:animScale>
                                      <p:cBhvr>
                                        <p:cTn id="259" dur="26">
                                          <p:stCondLst>
                                            <p:cond delay="1808"/>
                                          </p:stCondLst>
                                        </p:cTn>
                                        <p:tgtEl>
                                          <p:spTgt spid="913438"/>
                                        </p:tgtEl>
                                      </p:cBhvr>
                                      <p:to x="100000" y="95000"/>
                                    </p:animScale>
                                    <p:animScale>
                                      <p:cBhvr>
                                        <p:cTn id="260" dur="166" decel="50000">
                                          <p:stCondLst>
                                            <p:cond delay="1834"/>
                                          </p:stCondLst>
                                        </p:cTn>
                                        <p:tgtEl>
                                          <p:spTgt spid="913438"/>
                                        </p:tgtEl>
                                      </p:cBhvr>
                                      <p:to x="100000" y="100000"/>
                                    </p:animScale>
                                  </p:childTnLst>
                                </p:cTn>
                              </p:par>
                              <p:par>
                                <p:cTn id="261" presetID="26" presetClass="entr" presetSubtype="0" fill="hold" grpId="2" nodeType="withEffect">
                                  <p:stCondLst>
                                    <p:cond delay="0"/>
                                  </p:stCondLst>
                                  <p:childTnLst>
                                    <p:set>
                                      <p:cBhvr>
                                        <p:cTn id="262" dur="1" fill="hold">
                                          <p:stCondLst>
                                            <p:cond delay="0"/>
                                          </p:stCondLst>
                                        </p:cTn>
                                        <p:tgtEl>
                                          <p:spTgt spid="913439"/>
                                        </p:tgtEl>
                                        <p:attrNameLst>
                                          <p:attrName>style.visibility</p:attrName>
                                        </p:attrNameLst>
                                      </p:cBhvr>
                                      <p:to>
                                        <p:strVal val="visible"/>
                                      </p:to>
                                    </p:set>
                                    <p:animEffect transition="in" filter="wipe(down)">
                                      <p:cBhvr>
                                        <p:cTn id="263" dur="580">
                                          <p:stCondLst>
                                            <p:cond delay="0"/>
                                          </p:stCondLst>
                                        </p:cTn>
                                        <p:tgtEl>
                                          <p:spTgt spid="913439"/>
                                        </p:tgtEl>
                                      </p:cBhvr>
                                    </p:animEffect>
                                    <p:anim calcmode="lin" valueType="num">
                                      <p:cBhvr>
                                        <p:cTn id="264" dur="1822" tmFilter="0,0; 0.14,0.36; 0.43,0.73; 0.71,0.91; 1.0,1.0">
                                          <p:stCondLst>
                                            <p:cond delay="0"/>
                                          </p:stCondLst>
                                        </p:cTn>
                                        <p:tgtEl>
                                          <p:spTgt spid="913439"/>
                                        </p:tgtEl>
                                        <p:attrNameLst>
                                          <p:attrName>ppt_x</p:attrName>
                                        </p:attrNameLst>
                                      </p:cBhvr>
                                      <p:tavLst>
                                        <p:tav tm="0">
                                          <p:val>
                                            <p:strVal val="#ppt_x-0.25"/>
                                          </p:val>
                                        </p:tav>
                                        <p:tav tm="100000">
                                          <p:val>
                                            <p:strVal val="#ppt_x"/>
                                          </p:val>
                                        </p:tav>
                                      </p:tavLst>
                                    </p:anim>
                                    <p:anim calcmode="lin" valueType="num">
                                      <p:cBhvr>
                                        <p:cTn id="265" dur="664" tmFilter="0.0,0.0; 0.25,0.07; 0.50,0.2; 0.75,0.467; 1.0,1.0">
                                          <p:stCondLst>
                                            <p:cond delay="0"/>
                                          </p:stCondLst>
                                        </p:cTn>
                                        <p:tgtEl>
                                          <p:spTgt spid="913439"/>
                                        </p:tgtEl>
                                        <p:attrNameLst>
                                          <p:attrName>ppt_y</p:attrName>
                                        </p:attrNameLst>
                                      </p:cBhvr>
                                      <p:tavLst>
                                        <p:tav tm="0" fmla="#ppt_y-sin(pi*$)/3">
                                          <p:val>
                                            <p:fltVal val="0.5"/>
                                          </p:val>
                                        </p:tav>
                                        <p:tav tm="100000">
                                          <p:val>
                                            <p:fltVal val="1"/>
                                          </p:val>
                                        </p:tav>
                                      </p:tavLst>
                                    </p:anim>
                                    <p:anim calcmode="lin" valueType="num">
                                      <p:cBhvr>
                                        <p:cTn id="266" dur="664" tmFilter="0, 0; 0.125,0.2665; 0.25,0.4; 0.375,0.465; 0.5,0.5;  0.625,0.535; 0.75,0.6; 0.875,0.7335; 1,1">
                                          <p:stCondLst>
                                            <p:cond delay="664"/>
                                          </p:stCondLst>
                                        </p:cTn>
                                        <p:tgtEl>
                                          <p:spTgt spid="913439"/>
                                        </p:tgtEl>
                                        <p:attrNameLst>
                                          <p:attrName>ppt_y</p:attrName>
                                        </p:attrNameLst>
                                      </p:cBhvr>
                                      <p:tavLst>
                                        <p:tav tm="0" fmla="#ppt_y-sin(pi*$)/9">
                                          <p:val>
                                            <p:fltVal val="0"/>
                                          </p:val>
                                        </p:tav>
                                        <p:tav tm="100000">
                                          <p:val>
                                            <p:fltVal val="1"/>
                                          </p:val>
                                        </p:tav>
                                      </p:tavLst>
                                    </p:anim>
                                    <p:anim calcmode="lin" valueType="num">
                                      <p:cBhvr>
                                        <p:cTn id="267" dur="332" tmFilter="0, 0; 0.125,0.2665; 0.25,0.4; 0.375,0.465; 0.5,0.5;  0.625,0.535; 0.75,0.6; 0.875,0.7335; 1,1">
                                          <p:stCondLst>
                                            <p:cond delay="1324"/>
                                          </p:stCondLst>
                                        </p:cTn>
                                        <p:tgtEl>
                                          <p:spTgt spid="913439"/>
                                        </p:tgtEl>
                                        <p:attrNameLst>
                                          <p:attrName>ppt_y</p:attrName>
                                        </p:attrNameLst>
                                      </p:cBhvr>
                                      <p:tavLst>
                                        <p:tav tm="0" fmla="#ppt_y-sin(pi*$)/27">
                                          <p:val>
                                            <p:fltVal val="0"/>
                                          </p:val>
                                        </p:tav>
                                        <p:tav tm="100000">
                                          <p:val>
                                            <p:fltVal val="1"/>
                                          </p:val>
                                        </p:tav>
                                      </p:tavLst>
                                    </p:anim>
                                    <p:anim calcmode="lin" valueType="num">
                                      <p:cBhvr>
                                        <p:cTn id="268" dur="164" tmFilter="0, 0; 0.125,0.2665; 0.25,0.4; 0.375,0.465; 0.5,0.5;  0.625,0.535; 0.75,0.6; 0.875,0.7335; 1,1">
                                          <p:stCondLst>
                                            <p:cond delay="1656"/>
                                          </p:stCondLst>
                                        </p:cTn>
                                        <p:tgtEl>
                                          <p:spTgt spid="913439"/>
                                        </p:tgtEl>
                                        <p:attrNameLst>
                                          <p:attrName>ppt_y</p:attrName>
                                        </p:attrNameLst>
                                      </p:cBhvr>
                                      <p:tavLst>
                                        <p:tav tm="0" fmla="#ppt_y-sin(pi*$)/81">
                                          <p:val>
                                            <p:fltVal val="0"/>
                                          </p:val>
                                        </p:tav>
                                        <p:tav tm="100000">
                                          <p:val>
                                            <p:fltVal val="1"/>
                                          </p:val>
                                        </p:tav>
                                      </p:tavLst>
                                    </p:anim>
                                    <p:animScale>
                                      <p:cBhvr>
                                        <p:cTn id="269" dur="26">
                                          <p:stCondLst>
                                            <p:cond delay="650"/>
                                          </p:stCondLst>
                                        </p:cTn>
                                        <p:tgtEl>
                                          <p:spTgt spid="913439"/>
                                        </p:tgtEl>
                                      </p:cBhvr>
                                      <p:to x="100000" y="60000"/>
                                    </p:animScale>
                                    <p:animScale>
                                      <p:cBhvr>
                                        <p:cTn id="270" dur="166" decel="50000">
                                          <p:stCondLst>
                                            <p:cond delay="676"/>
                                          </p:stCondLst>
                                        </p:cTn>
                                        <p:tgtEl>
                                          <p:spTgt spid="913439"/>
                                        </p:tgtEl>
                                      </p:cBhvr>
                                      <p:to x="100000" y="100000"/>
                                    </p:animScale>
                                    <p:animScale>
                                      <p:cBhvr>
                                        <p:cTn id="271" dur="26">
                                          <p:stCondLst>
                                            <p:cond delay="1312"/>
                                          </p:stCondLst>
                                        </p:cTn>
                                        <p:tgtEl>
                                          <p:spTgt spid="913439"/>
                                        </p:tgtEl>
                                      </p:cBhvr>
                                      <p:to x="100000" y="80000"/>
                                    </p:animScale>
                                    <p:animScale>
                                      <p:cBhvr>
                                        <p:cTn id="272" dur="166" decel="50000">
                                          <p:stCondLst>
                                            <p:cond delay="1338"/>
                                          </p:stCondLst>
                                        </p:cTn>
                                        <p:tgtEl>
                                          <p:spTgt spid="913439"/>
                                        </p:tgtEl>
                                      </p:cBhvr>
                                      <p:to x="100000" y="100000"/>
                                    </p:animScale>
                                    <p:animScale>
                                      <p:cBhvr>
                                        <p:cTn id="273" dur="26">
                                          <p:stCondLst>
                                            <p:cond delay="1642"/>
                                          </p:stCondLst>
                                        </p:cTn>
                                        <p:tgtEl>
                                          <p:spTgt spid="913439"/>
                                        </p:tgtEl>
                                      </p:cBhvr>
                                      <p:to x="100000" y="90000"/>
                                    </p:animScale>
                                    <p:animScale>
                                      <p:cBhvr>
                                        <p:cTn id="274" dur="166" decel="50000">
                                          <p:stCondLst>
                                            <p:cond delay="1668"/>
                                          </p:stCondLst>
                                        </p:cTn>
                                        <p:tgtEl>
                                          <p:spTgt spid="913439"/>
                                        </p:tgtEl>
                                      </p:cBhvr>
                                      <p:to x="100000" y="100000"/>
                                    </p:animScale>
                                    <p:animScale>
                                      <p:cBhvr>
                                        <p:cTn id="275" dur="26">
                                          <p:stCondLst>
                                            <p:cond delay="1808"/>
                                          </p:stCondLst>
                                        </p:cTn>
                                        <p:tgtEl>
                                          <p:spTgt spid="913439"/>
                                        </p:tgtEl>
                                      </p:cBhvr>
                                      <p:to x="100000" y="95000"/>
                                    </p:animScale>
                                    <p:animScale>
                                      <p:cBhvr>
                                        <p:cTn id="276" dur="166" decel="50000">
                                          <p:stCondLst>
                                            <p:cond delay="1834"/>
                                          </p:stCondLst>
                                        </p:cTn>
                                        <p:tgtEl>
                                          <p:spTgt spid="913439"/>
                                        </p:tgtEl>
                                      </p:cBhvr>
                                      <p:to x="100000" y="100000"/>
                                    </p:animScale>
                                  </p:childTnLst>
                                </p:cTn>
                              </p:par>
                              <p:par>
                                <p:cTn id="277" presetID="26" presetClass="entr" presetSubtype="0" fill="hold" nodeType="withEffect">
                                  <p:stCondLst>
                                    <p:cond delay="0"/>
                                  </p:stCondLst>
                                  <p:childTnLst>
                                    <p:set>
                                      <p:cBhvr>
                                        <p:cTn id="278" dur="1" fill="hold">
                                          <p:stCondLst>
                                            <p:cond delay="0"/>
                                          </p:stCondLst>
                                        </p:cTn>
                                        <p:tgtEl>
                                          <p:spTgt spid="913451"/>
                                        </p:tgtEl>
                                        <p:attrNameLst>
                                          <p:attrName>style.visibility</p:attrName>
                                        </p:attrNameLst>
                                      </p:cBhvr>
                                      <p:to>
                                        <p:strVal val="visible"/>
                                      </p:to>
                                    </p:set>
                                    <p:animEffect transition="in" filter="wipe(down)">
                                      <p:cBhvr>
                                        <p:cTn id="279" dur="580">
                                          <p:stCondLst>
                                            <p:cond delay="0"/>
                                          </p:stCondLst>
                                        </p:cTn>
                                        <p:tgtEl>
                                          <p:spTgt spid="913451"/>
                                        </p:tgtEl>
                                      </p:cBhvr>
                                    </p:animEffect>
                                    <p:anim calcmode="lin" valueType="num">
                                      <p:cBhvr>
                                        <p:cTn id="280" dur="1822" tmFilter="0,0; 0.14,0.36; 0.43,0.73; 0.71,0.91; 1.0,1.0">
                                          <p:stCondLst>
                                            <p:cond delay="0"/>
                                          </p:stCondLst>
                                        </p:cTn>
                                        <p:tgtEl>
                                          <p:spTgt spid="913451"/>
                                        </p:tgtEl>
                                        <p:attrNameLst>
                                          <p:attrName>ppt_x</p:attrName>
                                        </p:attrNameLst>
                                      </p:cBhvr>
                                      <p:tavLst>
                                        <p:tav tm="0">
                                          <p:val>
                                            <p:strVal val="#ppt_x-0.25"/>
                                          </p:val>
                                        </p:tav>
                                        <p:tav tm="100000">
                                          <p:val>
                                            <p:strVal val="#ppt_x"/>
                                          </p:val>
                                        </p:tav>
                                      </p:tavLst>
                                    </p:anim>
                                    <p:anim calcmode="lin" valueType="num">
                                      <p:cBhvr>
                                        <p:cTn id="281" dur="664" tmFilter="0.0,0.0; 0.25,0.07; 0.50,0.2; 0.75,0.467; 1.0,1.0">
                                          <p:stCondLst>
                                            <p:cond delay="0"/>
                                          </p:stCondLst>
                                        </p:cTn>
                                        <p:tgtEl>
                                          <p:spTgt spid="913451"/>
                                        </p:tgtEl>
                                        <p:attrNameLst>
                                          <p:attrName>ppt_y</p:attrName>
                                        </p:attrNameLst>
                                      </p:cBhvr>
                                      <p:tavLst>
                                        <p:tav tm="0" fmla="#ppt_y-sin(pi*$)/3">
                                          <p:val>
                                            <p:fltVal val="0.5"/>
                                          </p:val>
                                        </p:tav>
                                        <p:tav tm="100000">
                                          <p:val>
                                            <p:fltVal val="1"/>
                                          </p:val>
                                        </p:tav>
                                      </p:tavLst>
                                    </p:anim>
                                    <p:anim calcmode="lin" valueType="num">
                                      <p:cBhvr>
                                        <p:cTn id="282" dur="664" tmFilter="0, 0; 0.125,0.2665; 0.25,0.4; 0.375,0.465; 0.5,0.5;  0.625,0.535; 0.75,0.6; 0.875,0.7335; 1,1">
                                          <p:stCondLst>
                                            <p:cond delay="664"/>
                                          </p:stCondLst>
                                        </p:cTn>
                                        <p:tgtEl>
                                          <p:spTgt spid="913451"/>
                                        </p:tgtEl>
                                        <p:attrNameLst>
                                          <p:attrName>ppt_y</p:attrName>
                                        </p:attrNameLst>
                                      </p:cBhvr>
                                      <p:tavLst>
                                        <p:tav tm="0" fmla="#ppt_y-sin(pi*$)/9">
                                          <p:val>
                                            <p:fltVal val="0"/>
                                          </p:val>
                                        </p:tav>
                                        <p:tav tm="100000">
                                          <p:val>
                                            <p:fltVal val="1"/>
                                          </p:val>
                                        </p:tav>
                                      </p:tavLst>
                                    </p:anim>
                                    <p:anim calcmode="lin" valueType="num">
                                      <p:cBhvr>
                                        <p:cTn id="283" dur="332" tmFilter="0, 0; 0.125,0.2665; 0.25,0.4; 0.375,0.465; 0.5,0.5;  0.625,0.535; 0.75,0.6; 0.875,0.7335; 1,1">
                                          <p:stCondLst>
                                            <p:cond delay="1324"/>
                                          </p:stCondLst>
                                        </p:cTn>
                                        <p:tgtEl>
                                          <p:spTgt spid="913451"/>
                                        </p:tgtEl>
                                        <p:attrNameLst>
                                          <p:attrName>ppt_y</p:attrName>
                                        </p:attrNameLst>
                                      </p:cBhvr>
                                      <p:tavLst>
                                        <p:tav tm="0" fmla="#ppt_y-sin(pi*$)/27">
                                          <p:val>
                                            <p:fltVal val="0"/>
                                          </p:val>
                                        </p:tav>
                                        <p:tav tm="100000">
                                          <p:val>
                                            <p:fltVal val="1"/>
                                          </p:val>
                                        </p:tav>
                                      </p:tavLst>
                                    </p:anim>
                                    <p:anim calcmode="lin" valueType="num">
                                      <p:cBhvr>
                                        <p:cTn id="284" dur="164" tmFilter="0, 0; 0.125,0.2665; 0.25,0.4; 0.375,0.465; 0.5,0.5;  0.625,0.535; 0.75,0.6; 0.875,0.7335; 1,1">
                                          <p:stCondLst>
                                            <p:cond delay="1656"/>
                                          </p:stCondLst>
                                        </p:cTn>
                                        <p:tgtEl>
                                          <p:spTgt spid="913451"/>
                                        </p:tgtEl>
                                        <p:attrNameLst>
                                          <p:attrName>ppt_y</p:attrName>
                                        </p:attrNameLst>
                                      </p:cBhvr>
                                      <p:tavLst>
                                        <p:tav tm="0" fmla="#ppt_y-sin(pi*$)/81">
                                          <p:val>
                                            <p:fltVal val="0"/>
                                          </p:val>
                                        </p:tav>
                                        <p:tav tm="100000">
                                          <p:val>
                                            <p:fltVal val="1"/>
                                          </p:val>
                                        </p:tav>
                                      </p:tavLst>
                                    </p:anim>
                                    <p:animScale>
                                      <p:cBhvr>
                                        <p:cTn id="285" dur="26">
                                          <p:stCondLst>
                                            <p:cond delay="650"/>
                                          </p:stCondLst>
                                        </p:cTn>
                                        <p:tgtEl>
                                          <p:spTgt spid="913451"/>
                                        </p:tgtEl>
                                      </p:cBhvr>
                                      <p:to x="100000" y="60000"/>
                                    </p:animScale>
                                    <p:animScale>
                                      <p:cBhvr>
                                        <p:cTn id="286" dur="166" decel="50000">
                                          <p:stCondLst>
                                            <p:cond delay="676"/>
                                          </p:stCondLst>
                                        </p:cTn>
                                        <p:tgtEl>
                                          <p:spTgt spid="913451"/>
                                        </p:tgtEl>
                                      </p:cBhvr>
                                      <p:to x="100000" y="100000"/>
                                    </p:animScale>
                                    <p:animScale>
                                      <p:cBhvr>
                                        <p:cTn id="287" dur="26">
                                          <p:stCondLst>
                                            <p:cond delay="1312"/>
                                          </p:stCondLst>
                                        </p:cTn>
                                        <p:tgtEl>
                                          <p:spTgt spid="913451"/>
                                        </p:tgtEl>
                                      </p:cBhvr>
                                      <p:to x="100000" y="80000"/>
                                    </p:animScale>
                                    <p:animScale>
                                      <p:cBhvr>
                                        <p:cTn id="288" dur="166" decel="50000">
                                          <p:stCondLst>
                                            <p:cond delay="1338"/>
                                          </p:stCondLst>
                                        </p:cTn>
                                        <p:tgtEl>
                                          <p:spTgt spid="913451"/>
                                        </p:tgtEl>
                                      </p:cBhvr>
                                      <p:to x="100000" y="100000"/>
                                    </p:animScale>
                                    <p:animScale>
                                      <p:cBhvr>
                                        <p:cTn id="289" dur="26">
                                          <p:stCondLst>
                                            <p:cond delay="1642"/>
                                          </p:stCondLst>
                                        </p:cTn>
                                        <p:tgtEl>
                                          <p:spTgt spid="913451"/>
                                        </p:tgtEl>
                                      </p:cBhvr>
                                      <p:to x="100000" y="90000"/>
                                    </p:animScale>
                                    <p:animScale>
                                      <p:cBhvr>
                                        <p:cTn id="290" dur="166" decel="50000">
                                          <p:stCondLst>
                                            <p:cond delay="1668"/>
                                          </p:stCondLst>
                                        </p:cTn>
                                        <p:tgtEl>
                                          <p:spTgt spid="913451"/>
                                        </p:tgtEl>
                                      </p:cBhvr>
                                      <p:to x="100000" y="100000"/>
                                    </p:animScale>
                                    <p:animScale>
                                      <p:cBhvr>
                                        <p:cTn id="291" dur="26">
                                          <p:stCondLst>
                                            <p:cond delay="1808"/>
                                          </p:stCondLst>
                                        </p:cTn>
                                        <p:tgtEl>
                                          <p:spTgt spid="913451"/>
                                        </p:tgtEl>
                                      </p:cBhvr>
                                      <p:to x="100000" y="95000"/>
                                    </p:animScale>
                                    <p:animScale>
                                      <p:cBhvr>
                                        <p:cTn id="292" dur="166" decel="50000">
                                          <p:stCondLst>
                                            <p:cond delay="1834"/>
                                          </p:stCondLst>
                                        </p:cTn>
                                        <p:tgtEl>
                                          <p:spTgt spid="913451"/>
                                        </p:tgtEl>
                                      </p:cBhvr>
                                      <p:to x="100000" y="100000"/>
                                    </p:animScale>
                                  </p:childTnLst>
                                </p:cTn>
                              </p:par>
                              <p:par>
                                <p:cTn id="293" presetID="26" presetClass="entr" presetSubtype="0" fill="hold" grpId="2" nodeType="withEffect">
                                  <p:stCondLst>
                                    <p:cond delay="0"/>
                                  </p:stCondLst>
                                  <p:childTnLst>
                                    <p:set>
                                      <p:cBhvr>
                                        <p:cTn id="294" dur="1" fill="hold">
                                          <p:stCondLst>
                                            <p:cond delay="0"/>
                                          </p:stCondLst>
                                        </p:cTn>
                                        <p:tgtEl>
                                          <p:spTgt spid="913447"/>
                                        </p:tgtEl>
                                        <p:attrNameLst>
                                          <p:attrName>style.visibility</p:attrName>
                                        </p:attrNameLst>
                                      </p:cBhvr>
                                      <p:to>
                                        <p:strVal val="visible"/>
                                      </p:to>
                                    </p:set>
                                    <p:animEffect transition="in" filter="wipe(down)">
                                      <p:cBhvr>
                                        <p:cTn id="295" dur="580">
                                          <p:stCondLst>
                                            <p:cond delay="0"/>
                                          </p:stCondLst>
                                        </p:cTn>
                                        <p:tgtEl>
                                          <p:spTgt spid="913447"/>
                                        </p:tgtEl>
                                      </p:cBhvr>
                                    </p:animEffect>
                                    <p:anim calcmode="lin" valueType="num">
                                      <p:cBhvr>
                                        <p:cTn id="296" dur="1822" tmFilter="0,0; 0.14,0.36; 0.43,0.73; 0.71,0.91; 1.0,1.0">
                                          <p:stCondLst>
                                            <p:cond delay="0"/>
                                          </p:stCondLst>
                                        </p:cTn>
                                        <p:tgtEl>
                                          <p:spTgt spid="913447"/>
                                        </p:tgtEl>
                                        <p:attrNameLst>
                                          <p:attrName>ppt_x</p:attrName>
                                        </p:attrNameLst>
                                      </p:cBhvr>
                                      <p:tavLst>
                                        <p:tav tm="0">
                                          <p:val>
                                            <p:strVal val="#ppt_x-0.25"/>
                                          </p:val>
                                        </p:tav>
                                        <p:tav tm="100000">
                                          <p:val>
                                            <p:strVal val="#ppt_x"/>
                                          </p:val>
                                        </p:tav>
                                      </p:tavLst>
                                    </p:anim>
                                    <p:anim calcmode="lin" valueType="num">
                                      <p:cBhvr>
                                        <p:cTn id="297" dur="664" tmFilter="0.0,0.0; 0.25,0.07; 0.50,0.2; 0.75,0.467; 1.0,1.0">
                                          <p:stCondLst>
                                            <p:cond delay="0"/>
                                          </p:stCondLst>
                                        </p:cTn>
                                        <p:tgtEl>
                                          <p:spTgt spid="913447"/>
                                        </p:tgtEl>
                                        <p:attrNameLst>
                                          <p:attrName>ppt_y</p:attrName>
                                        </p:attrNameLst>
                                      </p:cBhvr>
                                      <p:tavLst>
                                        <p:tav tm="0" fmla="#ppt_y-sin(pi*$)/3">
                                          <p:val>
                                            <p:fltVal val="0.5"/>
                                          </p:val>
                                        </p:tav>
                                        <p:tav tm="100000">
                                          <p:val>
                                            <p:fltVal val="1"/>
                                          </p:val>
                                        </p:tav>
                                      </p:tavLst>
                                    </p:anim>
                                    <p:anim calcmode="lin" valueType="num">
                                      <p:cBhvr>
                                        <p:cTn id="298" dur="664" tmFilter="0, 0; 0.125,0.2665; 0.25,0.4; 0.375,0.465; 0.5,0.5;  0.625,0.535; 0.75,0.6; 0.875,0.7335; 1,1">
                                          <p:stCondLst>
                                            <p:cond delay="664"/>
                                          </p:stCondLst>
                                        </p:cTn>
                                        <p:tgtEl>
                                          <p:spTgt spid="913447"/>
                                        </p:tgtEl>
                                        <p:attrNameLst>
                                          <p:attrName>ppt_y</p:attrName>
                                        </p:attrNameLst>
                                      </p:cBhvr>
                                      <p:tavLst>
                                        <p:tav tm="0" fmla="#ppt_y-sin(pi*$)/9">
                                          <p:val>
                                            <p:fltVal val="0"/>
                                          </p:val>
                                        </p:tav>
                                        <p:tav tm="100000">
                                          <p:val>
                                            <p:fltVal val="1"/>
                                          </p:val>
                                        </p:tav>
                                      </p:tavLst>
                                    </p:anim>
                                    <p:anim calcmode="lin" valueType="num">
                                      <p:cBhvr>
                                        <p:cTn id="299" dur="332" tmFilter="0, 0; 0.125,0.2665; 0.25,0.4; 0.375,0.465; 0.5,0.5;  0.625,0.535; 0.75,0.6; 0.875,0.7335; 1,1">
                                          <p:stCondLst>
                                            <p:cond delay="1324"/>
                                          </p:stCondLst>
                                        </p:cTn>
                                        <p:tgtEl>
                                          <p:spTgt spid="913447"/>
                                        </p:tgtEl>
                                        <p:attrNameLst>
                                          <p:attrName>ppt_y</p:attrName>
                                        </p:attrNameLst>
                                      </p:cBhvr>
                                      <p:tavLst>
                                        <p:tav tm="0" fmla="#ppt_y-sin(pi*$)/27">
                                          <p:val>
                                            <p:fltVal val="0"/>
                                          </p:val>
                                        </p:tav>
                                        <p:tav tm="100000">
                                          <p:val>
                                            <p:fltVal val="1"/>
                                          </p:val>
                                        </p:tav>
                                      </p:tavLst>
                                    </p:anim>
                                    <p:anim calcmode="lin" valueType="num">
                                      <p:cBhvr>
                                        <p:cTn id="300" dur="164" tmFilter="0, 0; 0.125,0.2665; 0.25,0.4; 0.375,0.465; 0.5,0.5;  0.625,0.535; 0.75,0.6; 0.875,0.7335; 1,1">
                                          <p:stCondLst>
                                            <p:cond delay="1656"/>
                                          </p:stCondLst>
                                        </p:cTn>
                                        <p:tgtEl>
                                          <p:spTgt spid="913447"/>
                                        </p:tgtEl>
                                        <p:attrNameLst>
                                          <p:attrName>ppt_y</p:attrName>
                                        </p:attrNameLst>
                                      </p:cBhvr>
                                      <p:tavLst>
                                        <p:tav tm="0" fmla="#ppt_y-sin(pi*$)/81">
                                          <p:val>
                                            <p:fltVal val="0"/>
                                          </p:val>
                                        </p:tav>
                                        <p:tav tm="100000">
                                          <p:val>
                                            <p:fltVal val="1"/>
                                          </p:val>
                                        </p:tav>
                                      </p:tavLst>
                                    </p:anim>
                                    <p:animScale>
                                      <p:cBhvr>
                                        <p:cTn id="301" dur="26">
                                          <p:stCondLst>
                                            <p:cond delay="650"/>
                                          </p:stCondLst>
                                        </p:cTn>
                                        <p:tgtEl>
                                          <p:spTgt spid="913447"/>
                                        </p:tgtEl>
                                      </p:cBhvr>
                                      <p:to x="100000" y="60000"/>
                                    </p:animScale>
                                    <p:animScale>
                                      <p:cBhvr>
                                        <p:cTn id="302" dur="166" decel="50000">
                                          <p:stCondLst>
                                            <p:cond delay="676"/>
                                          </p:stCondLst>
                                        </p:cTn>
                                        <p:tgtEl>
                                          <p:spTgt spid="913447"/>
                                        </p:tgtEl>
                                      </p:cBhvr>
                                      <p:to x="100000" y="100000"/>
                                    </p:animScale>
                                    <p:animScale>
                                      <p:cBhvr>
                                        <p:cTn id="303" dur="26">
                                          <p:stCondLst>
                                            <p:cond delay="1312"/>
                                          </p:stCondLst>
                                        </p:cTn>
                                        <p:tgtEl>
                                          <p:spTgt spid="913447"/>
                                        </p:tgtEl>
                                      </p:cBhvr>
                                      <p:to x="100000" y="80000"/>
                                    </p:animScale>
                                    <p:animScale>
                                      <p:cBhvr>
                                        <p:cTn id="304" dur="166" decel="50000">
                                          <p:stCondLst>
                                            <p:cond delay="1338"/>
                                          </p:stCondLst>
                                        </p:cTn>
                                        <p:tgtEl>
                                          <p:spTgt spid="913447"/>
                                        </p:tgtEl>
                                      </p:cBhvr>
                                      <p:to x="100000" y="100000"/>
                                    </p:animScale>
                                    <p:animScale>
                                      <p:cBhvr>
                                        <p:cTn id="305" dur="26">
                                          <p:stCondLst>
                                            <p:cond delay="1642"/>
                                          </p:stCondLst>
                                        </p:cTn>
                                        <p:tgtEl>
                                          <p:spTgt spid="913447"/>
                                        </p:tgtEl>
                                      </p:cBhvr>
                                      <p:to x="100000" y="90000"/>
                                    </p:animScale>
                                    <p:animScale>
                                      <p:cBhvr>
                                        <p:cTn id="306" dur="166" decel="50000">
                                          <p:stCondLst>
                                            <p:cond delay="1668"/>
                                          </p:stCondLst>
                                        </p:cTn>
                                        <p:tgtEl>
                                          <p:spTgt spid="913447"/>
                                        </p:tgtEl>
                                      </p:cBhvr>
                                      <p:to x="100000" y="100000"/>
                                    </p:animScale>
                                    <p:animScale>
                                      <p:cBhvr>
                                        <p:cTn id="307" dur="26">
                                          <p:stCondLst>
                                            <p:cond delay="1808"/>
                                          </p:stCondLst>
                                        </p:cTn>
                                        <p:tgtEl>
                                          <p:spTgt spid="913447"/>
                                        </p:tgtEl>
                                      </p:cBhvr>
                                      <p:to x="100000" y="95000"/>
                                    </p:animScale>
                                    <p:animScale>
                                      <p:cBhvr>
                                        <p:cTn id="308" dur="166" decel="50000">
                                          <p:stCondLst>
                                            <p:cond delay="1834"/>
                                          </p:stCondLst>
                                        </p:cTn>
                                        <p:tgtEl>
                                          <p:spTgt spid="913447"/>
                                        </p:tgtEl>
                                      </p:cBhvr>
                                      <p:to x="100000" y="100000"/>
                                    </p:animScale>
                                  </p:childTnLst>
                                </p:cTn>
                              </p:par>
                              <p:par>
                                <p:cTn id="309" presetID="26" presetClass="entr" presetSubtype="0" fill="hold" grpId="2" nodeType="withEffect">
                                  <p:stCondLst>
                                    <p:cond delay="0"/>
                                  </p:stCondLst>
                                  <p:childTnLst>
                                    <p:set>
                                      <p:cBhvr>
                                        <p:cTn id="310" dur="1" fill="hold">
                                          <p:stCondLst>
                                            <p:cond delay="0"/>
                                          </p:stCondLst>
                                        </p:cTn>
                                        <p:tgtEl>
                                          <p:spTgt spid="6"/>
                                        </p:tgtEl>
                                        <p:attrNameLst>
                                          <p:attrName>style.visibility</p:attrName>
                                        </p:attrNameLst>
                                      </p:cBhvr>
                                      <p:to>
                                        <p:strVal val="visible"/>
                                      </p:to>
                                    </p:set>
                                    <p:animEffect transition="in" filter="wipe(down)">
                                      <p:cBhvr>
                                        <p:cTn id="311" dur="580">
                                          <p:stCondLst>
                                            <p:cond delay="0"/>
                                          </p:stCondLst>
                                        </p:cTn>
                                        <p:tgtEl>
                                          <p:spTgt spid="6"/>
                                        </p:tgtEl>
                                      </p:cBhvr>
                                    </p:animEffect>
                                    <p:anim calcmode="lin" valueType="num">
                                      <p:cBhvr>
                                        <p:cTn id="312"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313"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314"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315"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316"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317" dur="26">
                                          <p:stCondLst>
                                            <p:cond delay="650"/>
                                          </p:stCondLst>
                                        </p:cTn>
                                        <p:tgtEl>
                                          <p:spTgt spid="6"/>
                                        </p:tgtEl>
                                      </p:cBhvr>
                                      <p:to x="100000" y="60000"/>
                                    </p:animScale>
                                    <p:animScale>
                                      <p:cBhvr>
                                        <p:cTn id="318" dur="166" decel="50000">
                                          <p:stCondLst>
                                            <p:cond delay="676"/>
                                          </p:stCondLst>
                                        </p:cTn>
                                        <p:tgtEl>
                                          <p:spTgt spid="6"/>
                                        </p:tgtEl>
                                      </p:cBhvr>
                                      <p:to x="100000" y="100000"/>
                                    </p:animScale>
                                    <p:animScale>
                                      <p:cBhvr>
                                        <p:cTn id="319" dur="26">
                                          <p:stCondLst>
                                            <p:cond delay="1312"/>
                                          </p:stCondLst>
                                        </p:cTn>
                                        <p:tgtEl>
                                          <p:spTgt spid="6"/>
                                        </p:tgtEl>
                                      </p:cBhvr>
                                      <p:to x="100000" y="80000"/>
                                    </p:animScale>
                                    <p:animScale>
                                      <p:cBhvr>
                                        <p:cTn id="320" dur="166" decel="50000">
                                          <p:stCondLst>
                                            <p:cond delay="1338"/>
                                          </p:stCondLst>
                                        </p:cTn>
                                        <p:tgtEl>
                                          <p:spTgt spid="6"/>
                                        </p:tgtEl>
                                      </p:cBhvr>
                                      <p:to x="100000" y="100000"/>
                                    </p:animScale>
                                    <p:animScale>
                                      <p:cBhvr>
                                        <p:cTn id="321" dur="26">
                                          <p:stCondLst>
                                            <p:cond delay="1642"/>
                                          </p:stCondLst>
                                        </p:cTn>
                                        <p:tgtEl>
                                          <p:spTgt spid="6"/>
                                        </p:tgtEl>
                                      </p:cBhvr>
                                      <p:to x="100000" y="90000"/>
                                    </p:animScale>
                                    <p:animScale>
                                      <p:cBhvr>
                                        <p:cTn id="322" dur="166" decel="50000">
                                          <p:stCondLst>
                                            <p:cond delay="1668"/>
                                          </p:stCondLst>
                                        </p:cTn>
                                        <p:tgtEl>
                                          <p:spTgt spid="6"/>
                                        </p:tgtEl>
                                      </p:cBhvr>
                                      <p:to x="100000" y="100000"/>
                                    </p:animScale>
                                    <p:animScale>
                                      <p:cBhvr>
                                        <p:cTn id="323" dur="26">
                                          <p:stCondLst>
                                            <p:cond delay="1808"/>
                                          </p:stCondLst>
                                        </p:cTn>
                                        <p:tgtEl>
                                          <p:spTgt spid="6"/>
                                        </p:tgtEl>
                                      </p:cBhvr>
                                      <p:to x="100000" y="95000"/>
                                    </p:animScale>
                                    <p:animScale>
                                      <p:cBhvr>
                                        <p:cTn id="324" dur="166" decel="50000">
                                          <p:stCondLst>
                                            <p:cond delay="1834"/>
                                          </p:stCondLst>
                                        </p:cTn>
                                        <p:tgtEl>
                                          <p:spTgt spid="6"/>
                                        </p:tgtEl>
                                      </p:cBhvr>
                                      <p:to x="100000" y="100000"/>
                                    </p:animScale>
                                  </p:childTnLst>
                                </p:cTn>
                              </p:par>
                              <p:par>
                                <p:cTn id="325" presetID="26" presetClass="entr" presetSubtype="0" fill="hold" grpId="2" nodeType="withEffect">
                                  <p:stCondLst>
                                    <p:cond delay="0"/>
                                  </p:stCondLst>
                                  <p:childTnLst>
                                    <p:set>
                                      <p:cBhvr>
                                        <p:cTn id="326" dur="1" fill="hold">
                                          <p:stCondLst>
                                            <p:cond delay="0"/>
                                          </p:stCondLst>
                                        </p:cTn>
                                        <p:tgtEl>
                                          <p:spTgt spid="7"/>
                                        </p:tgtEl>
                                        <p:attrNameLst>
                                          <p:attrName>style.visibility</p:attrName>
                                        </p:attrNameLst>
                                      </p:cBhvr>
                                      <p:to>
                                        <p:strVal val="visible"/>
                                      </p:to>
                                    </p:set>
                                    <p:animEffect transition="in" filter="wipe(down)">
                                      <p:cBhvr>
                                        <p:cTn id="327" dur="580">
                                          <p:stCondLst>
                                            <p:cond delay="0"/>
                                          </p:stCondLst>
                                        </p:cTn>
                                        <p:tgtEl>
                                          <p:spTgt spid="7"/>
                                        </p:tgtEl>
                                      </p:cBhvr>
                                    </p:animEffect>
                                    <p:anim calcmode="lin" valueType="num">
                                      <p:cBhvr>
                                        <p:cTn id="32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32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33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33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33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333" dur="26">
                                          <p:stCondLst>
                                            <p:cond delay="650"/>
                                          </p:stCondLst>
                                        </p:cTn>
                                        <p:tgtEl>
                                          <p:spTgt spid="7"/>
                                        </p:tgtEl>
                                      </p:cBhvr>
                                      <p:to x="100000" y="60000"/>
                                    </p:animScale>
                                    <p:animScale>
                                      <p:cBhvr>
                                        <p:cTn id="334" dur="166" decel="50000">
                                          <p:stCondLst>
                                            <p:cond delay="676"/>
                                          </p:stCondLst>
                                        </p:cTn>
                                        <p:tgtEl>
                                          <p:spTgt spid="7"/>
                                        </p:tgtEl>
                                      </p:cBhvr>
                                      <p:to x="100000" y="100000"/>
                                    </p:animScale>
                                    <p:animScale>
                                      <p:cBhvr>
                                        <p:cTn id="335" dur="26">
                                          <p:stCondLst>
                                            <p:cond delay="1312"/>
                                          </p:stCondLst>
                                        </p:cTn>
                                        <p:tgtEl>
                                          <p:spTgt spid="7"/>
                                        </p:tgtEl>
                                      </p:cBhvr>
                                      <p:to x="100000" y="80000"/>
                                    </p:animScale>
                                    <p:animScale>
                                      <p:cBhvr>
                                        <p:cTn id="336" dur="166" decel="50000">
                                          <p:stCondLst>
                                            <p:cond delay="1338"/>
                                          </p:stCondLst>
                                        </p:cTn>
                                        <p:tgtEl>
                                          <p:spTgt spid="7"/>
                                        </p:tgtEl>
                                      </p:cBhvr>
                                      <p:to x="100000" y="100000"/>
                                    </p:animScale>
                                    <p:animScale>
                                      <p:cBhvr>
                                        <p:cTn id="337" dur="26">
                                          <p:stCondLst>
                                            <p:cond delay="1642"/>
                                          </p:stCondLst>
                                        </p:cTn>
                                        <p:tgtEl>
                                          <p:spTgt spid="7"/>
                                        </p:tgtEl>
                                      </p:cBhvr>
                                      <p:to x="100000" y="90000"/>
                                    </p:animScale>
                                    <p:animScale>
                                      <p:cBhvr>
                                        <p:cTn id="338" dur="166" decel="50000">
                                          <p:stCondLst>
                                            <p:cond delay="1668"/>
                                          </p:stCondLst>
                                        </p:cTn>
                                        <p:tgtEl>
                                          <p:spTgt spid="7"/>
                                        </p:tgtEl>
                                      </p:cBhvr>
                                      <p:to x="100000" y="100000"/>
                                    </p:animScale>
                                    <p:animScale>
                                      <p:cBhvr>
                                        <p:cTn id="339" dur="26">
                                          <p:stCondLst>
                                            <p:cond delay="1808"/>
                                          </p:stCondLst>
                                        </p:cTn>
                                        <p:tgtEl>
                                          <p:spTgt spid="7"/>
                                        </p:tgtEl>
                                      </p:cBhvr>
                                      <p:to x="100000" y="95000"/>
                                    </p:animScale>
                                    <p:animScale>
                                      <p:cBhvr>
                                        <p:cTn id="340" dur="166" decel="50000">
                                          <p:stCondLst>
                                            <p:cond delay="1834"/>
                                          </p:stCondLst>
                                        </p:cTn>
                                        <p:tgtEl>
                                          <p:spTgt spid="7"/>
                                        </p:tgtEl>
                                      </p:cBhvr>
                                      <p:to x="100000" y="100000"/>
                                    </p:animScale>
                                  </p:childTnLst>
                                </p:cTn>
                              </p:par>
                              <p:par>
                                <p:cTn id="341" presetID="26" presetClass="entr" presetSubtype="0" fill="hold" grpId="2" nodeType="withEffect">
                                  <p:stCondLst>
                                    <p:cond delay="0"/>
                                  </p:stCondLst>
                                  <p:childTnLst>
                                    <p:set>
                                      <p:cBhvr>
                                        <p:cTn id="342" dur="1" fill="hold">
                                          <p:stCondLst>
                                            <p:cond delay="0"/>
                                          </p:stCondLst>
                                        </p:cTn>
                                        <p:tgtEl>
                                          <p:spTgt spid="10"/>
                                        </p:tgtEl>
                                        <p:attrNameLst>
                                          <p:attrName>style.visibility</p:attrName>
                                        </p:attrNameLst>
                                      </p:cBhvr>
                                      <p:to>
                                        <p:strVal val="visible"/>
                                      </p:to>
                                    </p:set>
                                    <p:animEffect transition="in" filter="wipe(down)">
                                      <p:cBhvr>
                                        <p:cTn id="343" dur="580">
                                          <p:stCondLst>
                                            <p:cond delay="0"/>
                                          </p:stCondLst>
                                        </p:cTn>
                                        <p:tgtEl>
                                          <p:spTgt spid="10"/>
                                        </p:tgtEl>
                                      </p:cBhvr>
                                    </p:animEffect>
                                    <p:anim calcmode="lin" valueType="num">
                                      <p:cBhvr>
                                        <p:cTn id="344"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345"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346"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347"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348"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349" dur="26">
                                          <p:stCondLst>
                                            <p:cond delay="650"/>
                                          </p:stCondLst>
                                        </p:cTn>
                                        <p:tgtEl>
                                          <p:spTgt spid="10"/>
                                        </p:tgtEl>
                                      </p:cBhvr>
                                      <p:to x="100000" y="60000"/>
                                    </p:animScale>
                                    <p:animScale>
                                      <p:cBhvr>
                                        <p:cTn id="350" dur="166" decel="50000">
                                          <p:stCondLst>
                                            <p:cond delay="676"/>
                                          </p:stCondLst>
                                        </p:cTn>
                                        <p:tgtEl>
                                          <p:spTgt spid="10"/>
                                        </p:tgtEl>
                                      </p:cBhvr>
                                      <p:to x="100000" y="100000"/>
                                    </p:animScale>
                                    <p:animScale>
                                      <p:cBhvr>
                                        <p:cTn id="351" dur="26">
                                          <p:stCondLst>
                                            <p:cond delay="1312"/>
                                          </p:stCondLst>
                                        </p:cTn>
                                        <p:tgtEl>
                                          <p:spTgt spid="10"/>
                                        </p:tgtEl>
                                      </p:cBhvr>
                                      <p:to x="100000" y="80000"/>
                                    </p:animScale>
                                    <p:animScale>
                                      <p:cBhvr>
                                        <p:cTn id="352" dur="166" decel="50000">
                                          <p:stCondLst>
                                            <p:cond delay="1338"/>
                                          </p:stCondLst>
                                        </p:cTn>
                                        <p:tgtEl>
                                          <p:spTgt spid="10"/>
                                        </p:tgtEl>
                                      </p:cBhvr>
                                      <p:to x="100000" y="100000"/>
                                    </p:animScale>
                                    <p:animScale>
                                      <p:cBhvr>
                                        <p:cTn id="353" dur="26">
                                          <p:stCondLst>
                                            <p:cond delay="1642"/>
                                          </p:stCondLst>
                                        </p:cTn>
                                        <p:tgtEl>
                                          <p:spTgt spid="10"/>
                                        </p:tgtEl>
                                      </p:cBhvr>
                                      <p:to x="100000" y="90000"/>
                                    </p:animScale>
                                    <p:animScale>
                                      <p:cBhvr>
                                        <p:cTn id="354" dur="166" decel="50000">
                                          <p:stCondLst>
                                            <p:cond delay="1668"/>
                                          </p:stCondLst>
                                        </p:cTn>
                                        <p:tgtEl>
                                          <p:spTgt spid="10"/>
                                        </p:tgtEl>
                                      </p:cBhvr>
                                      <p:to x="100000" y="100000"/>
                                    </p:animScale>
                                    <p:animScale>
                                      <p:cBhvr>
                                        <p:cTn id="355" dur="26">
                                          <p:stCondLst>
                                            <p:cond delay="1808"/>
                                          </p:stCondLst>
                                        </p:cTn>
                                        <p:tgtEl>
                                          <p:spTgt spid="10"/>
                                        </p:tgtEl>
                                      </p:cBhvr>
                                      <p:to x="100000" y="95000"/>
                                    </p:animScale>
                                    <p:animScale>
                                      <p:cBhvr>
                                        <p:cTn id="356" dur="166" decel="50000">
                                          <p:stCondLst>
                                            <p:cond delay="1834"/>
                                          </p:stCondLst>
                                        </p:cTn>
                                        <p:tgtEl>
                                          <p:spTgt spid="10"/>
                                        </p:tgtEl>
                                      </p:cBhvr>
                                      <p:to x="100000" y="100000"/>
                                    </p:animScale>
                                  </p:childTnLst>
                                </p:cTn>
                              </p:par>
                              <p:par>
                                <p:cTn id="357" presetID="26" presetClass="entr" presetSubtype="0" fill="hold" grpId="2" nodeType="withEffect">
                                  <p:stCondLst>
                                    <p:cond delay="0"/>
                                  </p:stCondLst>
                                  <p:childTnLst>
                                    <p:set>
                                      <p:cBhvr>
                                        <p:cTn id="358" dur="1" fill="hold">
                                          <p:stCondLst>
                                            <p:cond delay="0"/>
                                          </p:stCondLst>
                                        </p:cTn>
                                        <p:tgtEl>
                                          <p:spTgt spid="11"/>
                                        </p:tgtEl>
                                        <p:attrNameLst>
                                          <p:attrName>style.visibility</p:attrName>
                                        </p:attrNameLst>
                                      </p:cBhvr>
                                      <p:to>
                                        <p:strVal val="visible"/>
                                      </p:to>
                                    </p:set>
                                    <p:animEffect transition="in" filter="wipe(down)">
                                      <p:cBhvr>
                                        <p:cTn id="359" dur="580">
                                          <p:stCondLst>
                                            <p:cond delay="0"/>
                                          </p:stCondLst>
                                        </p:cTn>
                                        <p:tgtEl>
                                          <p:spTgt spid="11"/>
                                        </p:tgtEl>
                                      </p:cBhvr>
                                    </p:animEffect>
                                    <p:anim calcmode="lin" valueType="num">
                                      <p:cBhvr>
                                        <p:cTn id="360"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361"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362"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363"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364"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365" dur="26">
                                          <p:stCondLst>
                                            <p:cond delay="650"/>
                                          </p:stCondLst>
                                        </p:cTn>
                                        <p:tgtEl>
                                          <p:spTgt spid="11"/>
                                        </p:tgtEl>
                                      </p:cBhvr>
                                      <p:to x="100000" y="60000"/>
                                    </p:animScale>
                                    <p:animScale>
                                      <p:cBhvr>
                                        <p:cTn id="366" dur="166" decel="50000">
                                          <p:stCondLst>
                                            <p:cond delay="676"/>
                                          </p:stCondLst>
                                        </p:cTn>
                                        <p:tgtEl>
                                          <p:spTgt spid="11"/>
                                        </p:tgtEl>
                                      </p:cBhvr>
                                      <p:to x="100000" y="100000"/>
                                    </p:animScale>
                                    <p:animScale>
                                      <p:cBhvr>
                                        <p:cTn id="367" dur="26">
                                          <p:stCondLst>
                                            <p:cond delay="1312"/>
                                          </p:stCondLst>
                                        </p:cTn>
                                        <p:tgtEl>
                                          <p:spTgt spid="11"/>
                                        </p:tgtEl>
                                      </p:cBhvr>
                                      <p:to x="100000" y="80000"/>
                                    </p:animScale>
                                    <p:animScale>
                                      <p:cBhvr>
                                        <p:cTn id="368" dur="166" decel="50000">
                                          <p:stCondLst>
                                            <p:cond delay="1338"/>
                                          </p:stCondLst>
                                        </p:cTn>
                                        <p:tgtEl>
                                          <p:spTgt spid="11"/>
                                        </p:tgtEl>
                                      </p:cBhvr>
                                      <p:to x="100000" y="100000"/>
                                    </p:animScale>
                                    <p:animScale>
                                      <p:cBhvr>
                                        <p:cTn id="369" dur="26">
                                          <p:stCondLst>
                                            <p:cond delay="1642"/>
                                          </p:stCondLst>
                                        </p:cTn>
                                        <p:tgtEl>
                                          <p:spTgt spid="11"/>
                                        </p:tgtEl>
                                      </p:cBhvr>
                                      <p:to x="100000" y="90000"/>
                                    </p:animScale>
                                    <p:animScale>
                                      <p:cBhvr>
                                        <p:cTn id="370" dur="166" decel="50000">
                                          <p:stCondLst>
                                            <p:cond delay="1668"/>
                                          </p:stCondLst>
                                        </p:cTn>
                                        <p:tgtEl>
                                          <p:spTgt spid="11"/>
                                        </p:tgtEl>
                                      </p:cBhvr>
                                      <p:to x="100000" y="100000"/>
                                    </p:animScale>
                                    <p:animScale>
                                      <p:cBhvr>
                                        <p:cTn id="371" dur="26">
                                          <p:stCondLst>
                                            <p:cond delay="1808"/>
                                          </p:stCondLst>
                                        </p:cTn>
                                        <p:tgtEl>
                                          <p:spTgt spid="11"/>
                                        </p:tgtEl>
                                      </p:cBhvr>
                                      <p:to x="100000" y="95000"/>
                                    </p:animScale>
                                    <p:animScale>
                                      <p:cBhvr>
                                        <p:cTn id="372" dur="166" decel="50000">
                                          <p:stCondLst>
                                            <p:cond delay="1834"/>
                                          </p:stCondLst>
                                        </p:cTn>
                                        <p:tgtEl>
                                          <p:spTgt spid="11"/>
                                        </p:tgtEl>
                                      </p:cBhvr>
                                      <p:to x="100000" y="100000"/>
                                    </p:animScale>
                                  </p:childTnLst>
                                </p:cTn>
                              </p:par>
                              <p:par>
                                <p:cTn id="373" presetID="26" presetClass="entr" presetSubtype="0" fill="hold" grpId="2" nodeType="withEffect">
                                  <p:stCondLst>
                                    <p:cond delay="0"/>
                                  </p:stCondLst>
                                  <p:childTnLst>
                                    <p:set>
                                      <p:cBhvr>
                                        <p:cTn id="374" dur="1" fill="hold">
                                          <p:stCondLst>
                                            <p:cond delay="0"/>
                                          </p:stCondLst>
                                        </p:cTn>
                                        <p:tgtEl>
                                          <p:spTgt spid="12"/>
                                        </p:tgtEl>
                                        <p:attrNameLst>
                                          <p:attrName>style.visibility</p:attrName>
                                        </p:attrNameLst>
                                      </p:cBhvr>
                                      <p:to>
                                        <p:strVal val="visible"/>
                                      </p:to>
                                    </p:set>
                                    <p:animEffect transition="in" filter="wipe(down)">
                                      <p:cBhvr>
                                        <p:cTn id="375" dur="580">
                                          <p:stCondLst>
                                            <p:cond delay="0"/>
                                          </p:stCondLst>
                                        </p:cTn>
                                        <p:tgtEl>
                                          <p:spTgt spid="12"/>
                                        </p:tgtEl>
                                      </p:cBhvr>
                                    </p:animEffect>
                                    <p:anim calcmode="lin" valueType="num">
                                      <p:cBhvr>
                                        <p:cTn id="376"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377"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378"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379"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380"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381" dur="26">
                                          <p:stCondLst>
                                            <p:cond delay="650"/>
                                          </p:stCondLst>
                                        </p:cTn>
                                        <p:tgtEl>
                                          <p:spTgt spid="12"/>
                                        </p:tgtEl>
                                      </p:cBhvr>
                                      <p:to x="100000" y="60000"/>
                                    </p:animScale>
                                    <p:animScale>
                                      <p:cBhvr>
                                        <p:cTn id="382" dur="166" decel="50000">
                                          <p:stCondLst>
                                            <p:cond delay="676"/>
                                          </p:stCondLst>
                                        </p:cTn>
                                        <p:tgtEl>
                                          <p:spTgt spid="12"/>
                                        </p:tgtEl>
                                      </p:cBhvr>
                                      <p:to x="100000" y="100000"/>
                                    </p:animScale>
                                    <p:animScale>
                                      <p:cBhvr>
                                        <p:cTn id="383" dur="26">
                                          <p:stCondLst>
                                            <p:cond delay="1312"/>
                                          </p:stCondLst>
                                        </p:cTn>
                                        <p:tgtEl>
                                          <p:spTgt spid="12"/>
                                        </p:tgtEl>
                                      </p:cBhvr>
                                      <p:to x="100000" y="80000"/>
                                    </p:animScale>
                                    <p:animScale>
                                      <p:cBhvr>
                                        <p:cTn id="384" dur="166" decel="50000">
                                          <p:stCondLst>
                                            <p:cond delay="1338"/>
                                          </p:stCondLst>
                                        </p:cTn>
                                        <p:tgtEl>
                                          <p:spTgt spid="12"/>
                                        </p:tgtEl>
                                      </p:cBhvr>
                                      <p:to x="100000" y="100000"/>
                                    </p:animScale>
                                    <p:animScale>
                                      <p:cBhvr>
                                        <p:cTn id="385" dur="26">
                                          <p:stCondLst>
                                            <p:cond delay="1642"/>
                                          </p:stCondLst>
                                        </p:cTn>
                                        <p:tgtEl>
                                          <p:spTgt spid="12"/>
                                        </p:tgtEl>
                                      </p:cBhvr>
                                      <p:to x="100000" y="90000"/>
                                    </p:animScale>
                                    <p:animScale>
                                      <p:cBhvr>
                                        <p:cTn id="386" dur="166" decel="50000">
                                          <p:stCondLst>
                                            <p:cond delay="1668"/>
                                          </p:stCondLst>
                                        </p:cTn>
                                        <p:tgtEl>
                                          <p:spTgt spid="12"/>
                                        </p:tgtEl>
                                      </p:cBhvr>
                                      <p:to x="100000" y="100000"/>
                                    </p:animScale>
                                    <p:animScale>
                                      <p:cBhvr>
                                        <p:cTn id="387" dur="26">
                                          <p:stCondLst>
                                            <p:cond delay="1808"/>
                                          </p:stCondLst>
                                        </p:cTn>
                                        <p:tgtEl>
                                          <p:spTgt spid="12"/>
                                        </p:tgtEl>
                                      </p:cBhvr>
                                      <p:to x="100000" y="95000"/>
                                    </p:animScale>
                                    <p:animScale>
                                      <p:cBhvr>
                                        <p:cTn id="388" dur="166" decel="50000">
                                          <p:stCondLst>
                                            <p:cond delay="1834"/>
                                          </p:stCondLst>
                                        </p:cTn>
                                        <p:tgtEl>
                                          <p:spTgt spid="12"/>
                                        </p:tgtEl>
                                      </p:cBhvr>
                                      <p:to x="100000" y="100000"/>
                                    </p:animScale>
                                  </p:childTnLst>
                                </p:cTn>
                              </p:par>
                              <p:par>
                                <p:cTn id="389" presetID="26" presetClass="entr" presetSubtype="0" fill="hold" grpId="2" nodeType="withEffect">
                                  <p:stCondLst>
                                    <p:cond delay="0"/>
                                  </p:stCondLst>
                                  <p:childTnLst>
                                    <p:set>
                                      <p:cBhvr>
                                        <p:cTn id="390" dur="1" fill="hold">
                                          <p:stCondLst>
                                            <p:cond delay="0"/>
                                          </p:stCondLst>
                                        </p:cTn>
                                        <p:tgtEl>
                                          <p:spTgt spid="13"/>
                                        </p:tgtEl>
                                        <p:attrNameLst>
                                          <p:attrName>style.visibility</p:attrName>
                                        </p:attrNameLst>
                                      </p:cBhvr>
                                      <p:to>
                                        <p:strVal val="visible"/>
                                      </p:to>
                                    </p:set>
                                    <p:animEffect transition="in" filter="wipe(down)">
                                      <p:cBhvr>
                                        <p:cTn id="391" dur="580">
                                          <p:stCondLst>
                                            <p:cond delay="0"/>
                                          </p:stCondLst>
                                        </p:cTn>
                                        <p:tgtEl>
                                          <p:spTgt spid="13"/>
                                        </p:tgtEl>
                                      </p:cBhvr>
                                    </p:animEffect>
                                    <p:anim calcmode="lin" valueType="num">
                                      <p:cBhvr>
                                        <p:cTn id="392"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393"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394"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395"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396"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397" dur="26">
                                          <p:stCondLst>
                                            <p:cond delay="650"/>
                                          </p:stCondLst>
                                        </p:cTn>
                                        <p:tgtEl>
                                          <p:spTgt spid="13"/>
                                        </p:tgtEl>
                                      </p:cBhvr>
                                      <p:to x="100000" y="60000"/>
                                    </p:animScale>
                                    <p:animScale>
                                      <p:cBhvr>
                                        <p:cTn id="398" dur="166" decel="50000">
                                          <p:stCondLst>
                                            <p:cond delay="676"/>
                                          </p:stCondLst>
                                        </p:cTn>
                                        <p:tgtEl>
                                          <p:spTgt spid="13"/>
                                        </p:tgtEl>
                                      </p:cBhvr>
                                      <p:to x="100000" y="100000"/>
                                    </p:animScale>
                                    <p:animScale>
                                      <p:cBhvr>
                                        <p:cTn id="399" dur="26">
                                          <p:stCondLst>
                                            <p:cond delay="1312"/>
                                          </p:stCondLst>
                                        </p:cTn>
                                        <p:tgtEl>
                                          <p:spTgt spid="13"/>
                                        </p:tgtEl>
                                      </p:cBhvr>
                                      <p:to x="100000" y="80000"/>
                                    </p:animScale>
                                    <p:animScale>
                                      <p:cBhvr>
                                        <p:cTn id="400" dur="166" decel="50000">
                                          <p:stCondLst>
                                            <p:cond delay="1338"/>
                                          </p:stCondLst>
                                        </p:cTn>
                                        <p:tgtEl>
                                          <p:spTgt spid="13"/>
                                        </p:tgtEl>
                                      </p:cBhvr>
                                      <p:to x="100000" y="100000"/>
                                    </p:animScale>
                                    <p:animScale>
                                      <p:cBhvr>
                                        <p:cTn id="401" dur="26">
                                          <p:stCondLst>
                                            <p:cond delay="1642"/>
                                          </p:stCondLst>
                                        </p:cTn>
                                        <p:tgtEl>
                                          <p:spTgt spid="13"/>
                                        </p:tgtEl>
                                      </p:cBhvr>
                                      <p:to x="100000" y="90000"/>
                                    </p:animScale>
                                    <p:animScale>
                                      <p:cBhvr>
                                        <p:cTn id="402" dur="166" decel="50000">
                                          <p:stCondLst>
                                            <p:cond delay="1668"/>
                                          </p:stCondLst>
                                        </p:cTn>
                                        <p:tgtEl>
                                          <p:spTgt spid="13"/>
                                        </p:tgtEl>
                                      </p:cBhvr>
                                      <p:to x="100000" y="100000"/>
                                    </p:animScale>
                                    <p:animScale>
                                      <p:cBhvr>
                                        <p:cTn id="403" dur="26">
                                          <p:stCondLst>
                                            <p:cond delay="1808"/>
                                          </p:stCondLst>
                                        </p:cTn>
                                        <p:tgtEl>
                                          <p:spTgt spid="13"/>
                                        </p:tgtEl>
                                      </p:cBhvr>
                                      <p:to x="100000" y="95000"/>
                                    </p:animScale>
                                    <p:animScale>
                                      <p:cBhvr>
                                        <p:cTn id="404" dur="166" decel="50000">
                                          <p:stCondLst>
                                            <p:cond delay="1834"/>
                                          </p:stCondLst>
                                        </p:cTn>
                                        <p:tgtEl>
                                          <p:spTgt spid="13"/>
                                        </p:tgtEl>
                                      </p:cBhvr>
                                      <p:to x="100000" y="100000"/>
                                    </p:animScale>
                                  </p:childTnLst>
                                </p:cTn>
                              </p:par>
                              <p:par>
                                <p:cTn id="405" presetID="26" presetClass="entr" presetSubtype="0" fill="hold" grpId="2" nodeType="withEffect">
                                  <p:stCondLst>
                                    <p:cond delay="0"/>
                                  </p:stCondLst>
                                  <p:childTnLst>
                                    <p:set>
                                      <p:cBhvr>
                                        <p:cTn id="406" dur="1" fill="hold">
                                          <p:stCondLst>
                                            <p:cond delay="0"/>
                                          </p:stCondLst>
                                        </p:cTn>
                                        <p:tgtEl>
                                          <p:spTgt spid="14"/>
                                        </p:tgtEl>
                                        <p:attrNameLst>
                                          <p:attrName>style.visibility</p:attrName>
                                        </p:attrNameLst>
                                      </p:cBhvr>
                                      <p:to>
                                        <p:strVal val="visible"/>
                                      </p:to>
                                    </p:set>
                                    <p:animEffect transition="in" filter="wipe(down)">
                                      <p:cBhvr>
                                        <p:cTn id="407" dur="580">
                                          <p:stCondLst>
                                            <p:cond delay="0"/>
                                          </p:stCondLst>
                                        </p:cTn>
                                        <p:tgtEl>
                                          <p:spTgt spid="14"/>
                                        </p:tgtEl>
                                      </p:cBhvr>
                                    </p:animEffect>
                                    <p:anim calcmode="lin" valueType="num">
                                      <p:cBhvr>
                                        <p:cTn id="408"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409"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410"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411"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412"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413" dur="26">
                                          <p:stCondLst>
                                            <p:cond delay="650"/>
                                          </p:stCondLst>
                                        </p:cTn>
                                        <p:tgtEl>
                                          <p:spTgt spid="14"/>
                                        </p:tgtEl>
                                      </p:cBhvr>
                                      <p:to x="100000" y="60000"/>
                                    </p:animScale>
                                    <p:animScale>
                                      <p:cBhvr>
                                        <p:cTn id="414" dur="166" decel="50000">
                                          <p:stCondLst>
                                            <p:cond delay="676"/>
                                          </p:stCondLst>
                                        </p:cTn>
                                        <p:tgtEl>
                                          <p:spTgt spid="14"/>
                                        </p:tgtEl>
                                      </p:cBhvr>
                                      <p:to x="100000" y="100000"/>
                                    </p:animScale>
                                    <p:animScale>
                                      <p:cBhvr>
                                        <p:cTn id="415" dur="26">
                                          <p:stCondLst>
                                            <p:cond delay="1312"/>
                                          </p:stCondLst>
                                        </p:cTn>
                                        <p:tgtEl>
                                          <p:spTgt spid="14"/>
                                        </p:tgtEl>
                                      </p:cBhvr>
                                      <p:to x="100000" y="80000"/>
                                    </p:animScale>
                                    <p:animScale>
                                      <p:cBhvr>
                                        <p:cTn id="416" dur="166" decel="50000">
                                          <p:stCondLst>
                                            <p:cond delay="1338"/>
                                          </p:stCondLst>
                                        </p:cTn>
                                        <p:tgtEl>
                                          <p:spTgt spid="14"/>
                                        </p:tgtEl>
                                      </p:cBhvr>
                                      <p:to x="100000" y="100000"/>
                                    </p:animScale>
                                    <p:animScale>
                                      <p:cBhvr>
                                        <p:cTn id="417" dur="26">
                                          <p:stCondLst>
                                            <p:cond delay="1642"/>
                                          </p:stCondLst>
                                        </p:cTn>
                                        <p:tgtEl>
                                          <p:spTgt spid="14"/>
                                        </p:tgtEl>
                                      </p:cBhvr>
                                      <p:to x="100000" y="90000"/>
                                    </p:animScale>
                                    <p:animScale>
                                      <p:cBhvr>
                                        <p:cTn id="418" dur="166" decel="50000">
                                          <p:stCondLst>
                                            <p:cond delay="1668"/>
                                          </p:stCondLst>
                                        </p:cTn>
                                        <p:tgtEl>
                                          <p:spTgt spid="14"/>
                                        </p:tgtEl>
                                      </p:cBhvr>
                                      <p:to x="100000" y="100000"/>
                                    </p:animScale>
                                    <p:animScale>
                                      <p:cBhvr>
                                        <p:cTn id="419" dur="26">
                                          <p:stCondLst>
                                            <p:cond delay="1808"/>
                                          </p:stCondLst>
                                        </p:cTn>
                                        <p:tgtEl>
                                          <p:spTgt spid="14"/>
                                        </p:tgtEl>
                                      </p:cBhvr>
                                      <p:to x="100000" y="95000"/>
                                    </p:animScale>
                                    <p:animScale>
                                      <p:cBhvr>
                                        <p:cTn id="420" dur="166" decel="50000">
                                          <p:stCondLst>
                                            <p:cond delay="1834"/>
                                          </p:stCondLst>
                                        </p:cTn>
                                        <p:tgtEl>
                                          <p:spTgt spid="14"/>
                                        </p:tgtEl>
                                      </p:cBhvr>
                                      <p:to x="100000" y="100000"/>
                                    </p:animScale>
                                  </p:childTnLst>
                                </p:cTn>
                              </p:par>
                              <p:par>
                                <p:cTn id="421" presetID="26" presetClass="entr" presetSubtype="0" fill="hold" grpId="2" nodeType="withEffect">
                                  <p:stCondLst>
                                    <p:cond delay="0"/>
                                  </p:stCondLst>
                                  <p:childTnLst>
                                    <p:set>
                                      <p:cBhvr>
                                        <p:cTn id="422" dur="1" fill="hold">
                                          <p:stCondLst>
                                            <p:cond delay="0"/>
                                          </p:stCondLst>
                                        </p:cTn>
                                        <p:tgtEl>
                                          <p:spTgt spid="23"/>
                                        </p:tgtEl>
                                        <p:attrNameLst>
                                          <p:attrName>style.visibility</p:attrName>
                                        </p:attrNameLst>
                                      </p:cBhvr>
                                      <p:to>
                                        <p:strVal val="visible"/>
                                      </p:to>
                                    </p:set>
                                    <p:animEffect transition="in" filter="wipe(down)">
                                      <p:cBhvr>
                                        <p:cTn id="423" dur="580">
                                          <p:stCondLst>
                                            <p:cond delay="0"/>
                                          </p:stCondLst>
                                        </p:cTn>
                                        <p:tgtEl>
                                          <p:spTgt spid="23"/>
                                        </p:tgtEl>
                                      </p:cBhvr>
                                    </p:animEffect>
                                    <p:anim calcmode="lin" valueType="num">
                                      <p:cBhvr>
                                        <p:cTn id="424" dur="1822" tmFilter="0,0; 0.14,0.36; 0.43,0.73; 0.71,0.91; 1.0,1.0">
                                          <p:stCondLst>
                                            <p:cond delay="0"/>
                                          </p:stCondLst>
                                        </p:cTn>
                                        <p:tgtEl>
                                          <p:spTgt spid="23"/>
                                        </p:tgtEl>
                                        <p:attrNameLst>
                                          <p:attrName>ppt_x</p:attrName>
                                        </p:attrNameLst>
                                      </p:cBhvr>
                                      <p:tavLst>
                                        <p:tav tm="0">
                                          <p:val>
                                            <p:strVal val="#ppt_x-0.25"/>
                                          </p:val>
                                        </p:tav>
                                        <p:tav tm="100000">
                                          <p:val>
                                            <p:strVal val="#ppt_x"/>
                                          </p:val>
                                        </p:tav>
                                      </p:tavLst>
                                    </p:anim>
                                    <p:anim calcmode="lin" valueType="num">
                                      <p:cBhvr>
                                        <p:cTn id="425" dur="664" tmFilter="0.0,0.0; 0.25,0.07; 0.50,0.2; 0.75,0.467; 1.0,1.0">
                                          <p:stCondLst>
                                            <p:cond delay="0"/>
                                          </p:stCondLst>
                                        </p:cTn>
                                        <p:tgtEl>
                                          <p:spTgt spid="23"/>
                                        </p:tgtEl>
                                        <p:attrNameLst>
                                          <p:attrName>ppt_y</p:attrName>
                                        </p:attrNameLst>
                                      </p:cBhvr>
                                      <p:tavLst>
                                        <p:tav tm="0" fmla="#ppt_y-sin(pi*$)/3">
                                          <p:val>
                                            <p:fltVal val="0.5"/>
                                          </p:val>
                                        </p:tav>
                                        <p:tav tm="100000">
                                          <p:val>
                                            <p:fltVal val="1"/>
                                          </p:val>
                                        </p:tav>
                                      </p:tavLst>
                                    </p:anim>
                                    <p:anim calcmode="lin" valueType="num">
                                      <p:cBhvr>
                                        <p:cTn id="426" dur="664" tmFilter="0, 0; 0.125,0.2665; 0.25,0.4; 0.375,0.465; 0.5,0.5;  0.625,0.535; 0.75,0.6; 0.875,0.7335; 1,1">
                                          <p:stCondLst>
                                            <p:cond delay="664"/>
                                          </p:stCondLst>
                                        </p:cTn>
                                        <p:tgtEl>
                                          <p:spTgt spid="23"/>
                                        </p:tgtEl>
                                        <p:attrNameLst>
                                          <p:attrName>ppt_y</p:attrName>
                                        </p:attrNameLst>
                                      </p:cBhvr>
                                      <p:tavLst>
                                        <p:tav tm="0" fmla="#ppt_y-sin(pi*$)/9">
                                          <p:val>
                                            <p:fltVal val="0"/>
                                          </p:val>
                                        </p:tav>
                                        <p:tav tm="100000">
                                          <p:val>
                                            <p:fltVal val="1"/>
                                          </p:val>
                                        </p:tav>
                                      </p:tavLst>
                                    </p:anim>
                                    <p:anim calcmode="lin" valueType="num">
                                      <p:cBhvr>
                                        <p:cTn id="427" dur="332" tmFilter="0, 0; 0.125,0.2665; 0.25,0.4; 0.375,0.465; 0.5,0.5;  0.625,0.535; 0.75,0.6; 0.875,0.7335; 1,1">
                                          <p:stCondLst>
                                            <p:cond delay="1324"/>
                                          </p:stCondLst>
                                        </p:cTn>
                                        <p:tgtEl>
                                          <p:spTgt spid="23"/>
                                        </p:tgtEl>
                                        <p:attrNameLst>
                                          <p:attrName>ppt_y</p:attrName>
                                        </p:attrNameLst>
                                      </p:cBhvr>
                                      <p:tavLst>
                                        <p:tav tm="0" fmla="#ppt_y-sin(pi*$)/27">
                                          <p:val>
                                            <p:fltVal val="0"/>
                                          </p:val>
                                        </p:tav>
                                        <p:tav tm="100000">
                                          <p:val>
                                            <p:fltVal val="1"/>
                                          </p:val>
                                        </p:tav>
                                      </p:tavLst>
                                    </p:anim>
                                    <p:anim calcmode="lin" valueType="num">
                                      <p:cBhvr>
                                        <p:cTn id="428" dur="164" tmFilter="0, 0; 0.125,0.2665; 0.25,0.4; 0.375,0.465; 0.5,0.5;  0.625,0.535; 0.75,0.6; 0.875,0.7335; 1,1">
                                          <p:stCondLst>
                                            <p:cond delay="1656"/>
                                          </p:stCondLst>
                                        </p:cTn>
                                        <p:tgtEl>
                                          <p:spTgt spid="23"/>
                                        </p:tgtEl>
                                        <p:attrNameLst>
                                          <p:attrName>ppt_y</p:attrName>
                                        </p:attrNameLst>
                                      </p:cBhvr>
                                      <p:tavLst>
                                        <p:tav tm="0" fmla="#ppt_y-sin(pi*$)/81">
                                          <p:val>
                                            <p:fltVal val="0"/>
                                          </p:val>
                                        </p:tav>
                                        <p:tav tm="100000">
                                          <p:val>
                                            <p:fltVal val="1"/>
                                          </p:val>
                                        </p:tav>
                                      </p:tavLst>
                                    </p:anim>
                                    <p:animScale>
                                      <p:cBhvr>
                                        <p:cTn id="429" dur="26">
                                          <p:stCondLst>
                                            <p:cond delay="650"/>
                                          </p:stCondLst>
                                        </p:cTn>
                                        <p:tgtEl>
                                          <p:spTgt spid="23"/>
                                        </p:tgtEl>
                                      </p:cBhvr>
                                      <p:to x="100000" y="60000"/>
                                    </p:animScale>
                                    <p:animScale>
                                      <p:cBhvr>
                                        <p:cTn id="430" dur="166" decel="50000">
                                          <p:stCondLst>
                                            <p:cond delay="676"/>
                                          </p:stCondLst>
                                        </p:cTn>
                                        <p:tgtEl>
                                          <p:spTgt spid="23"/>
                                        </p:tgtEl>
                                      </p:cBhvr>
                                      <p:to x="100000" y="100000"/>
                                    </p:animScale>
                                    <p:animScale>
                                      <p:cBhvr>
                                        <p:cTn id="431" dur="26">
                                          <p:stCondLst>
                                            <p:cond delay="1312"/>
                                          </p:stCondLst>
                                        </p:cTn>
                                        <p:tgtEl>
                                          <p:spTgt spid="23"/>
                                        </p:tgtEl>
                                      </p:cBhvr>
                                      <p:to x="100000" y="80000"/>
                                    </p:animScale>
                                    <p:animScale>
                                      <p:cBhvr>
                                        <p:cTn id="432" dur="166" decel="50000">
                                          <p:stCondLst>
                                            <p:cond delay="1338"/>
                                          </p:stCondLst>
                                        </p:cTn>
                                        <p:tgtEl>
                                          <p:spTgt spid="23"/>
                                        </p:tgtEl>
                                      </p:cBhvr>
                                      <p:to x="100000" y="100000"/>
                                    </p:animScale>
                                    <p:animScale>
                                      <p:cBhvr>
                                        <p:cTn id="433" dur="26">
                                          <p:stCondLst>
                                            <p:cond delay="1642"/>
                                          </p:stCondLst>
                                        </p:cTn>
                                        <p:tgtEl>
                                          <p:spTgt spid="23"/>
                                        </p:tgtEl>
                                      </p:cBhvr>
                                      <p:to x="100000" y="90000"/>
                                    </p:animScale>
                                    <p:animScale>
                                      <p:cBhvr>
                                        <p:cTn id="434" dur="166" decel="50000">
                                          <p:stCondLst>
                                            <p:cond delay="1668"/>
                                          </p:stCondLst>
                                        </p:cTn>
                                        <p:tgtEl>
                                          <p:spTgt spid="23"/>
                                        </p:tgtEl>
                                      </p:cBhvr>
                                      <p:to x="100000" y="100000"/>
                                    </p:animScale>
                                    <p:animScale>
                                      <p:cBhvr>
                                        <p:cTn id="435" dur="26">
                                          <p:stCondLst>
                                            <p:cond delay="1808"/>
                                          </p:stCondLst>
                                        </p:cTn>
                                        <p:tgtEl>
                                          <p:spTgt spid="23"/>
                                        </p:tgtEl>
                                      </p:cBhvr>
                                      <p:to x="100000" y="95000"/>
                                    </p:animScale>
                                    <p:animScale>
                                      <p:cBhvr>
                                        <p:cTn id="436" dur="166" decel="50000">
                                          <p:stCondLst>
                                            <p:cond delay="1834"/>
                                          </p:stCondLst>
                                        </p:cTn>
                                        <p:tgtEl>
                                          <p:spTgt spid="23"/>
                                        </p:tgtEl>
                                      </p:cBhvr>
                                      <p:to x="100000" y="100000"/>
                                    </p:animScale>
                                  </p:childTnLst>
                                </p:cTn>
                              </p:par>
                              <p:par>
                                <p:cTn id="437" presetID="26" presetClass="entr" presetSubtype="0" fill="hold" grpId="2" nodeType="withEffect">
                                  <p:stCondLst>
                                    <p:cond delay="0"/>
                                  </p:stCondLst>
                                  <p:childTnLst>
                                    <p:set>
                                      <p:cBhvr>
                                        <p:cTn id="438" dur="1" fill="hold">
                                          <p:stCondLst>
                                            <p:cond delay="0"/>
                                          </p:stCondLst>
                                        </p:cTn>
                                        <p:tgtEl>
                                          <p:spTgt spid="24"/>
                                        </p:tgtEl>
                                        <p:attrNameLst>
                                          <p:attrName>style.visibility</p:attrName>
                                        </p:attrNameLst>
                                      </p:cBhvr>
                                      <p:to>
                                        <p:strVal val="visible"/>
                                      </p:to>
                                    </p:set>
                                    <p:animEffect transition="in" filter="wipe(down)">
                                      <p:cBhvr>
                                        <p:cTn id="439" dur="580">
                                          <p:stCondLst>
                                            <p:cond delay="0"/>
                                          </p:stCondLst>
                                        </p:cTn>
                                        <p:tgtEl>
                                          <p:spTgt spid="24"/>
                                        </p:tgtEl>
                                      </p:cBhvr>
                                    </p:animEffect>
                                    <p:anim calcmode="lin" valueType="num">
                                      <p:cBhvr>
                                        <p:cTn id="440" dur="1822" tmFilter="0,0; 0.14,0.36; 0.43,0.73; 0.71,0.91; 1.0,1.0">
                                          <p:stCondLst>
                                            <p:cond delay="0"/>
                                          </p:stCondLst>
                                        </p:cTn>
                                        <p:tgtEl>
                                          <p:spTgt spid="24"/>
                                        </p:tgtEl>
                                        <p:attrNameLst>
                                          <p:attrName>ppt_x</p:attrName>
                                        </p:attrNameLst>
                                      </p:cBhvr>
                                      <p:tavLst>
                                        <p:tav tm="0">
                                          <p:val>
                                            <p:strVal val="#ppt_x-0.25"/>
                                          </p:val>
                                        </p:tav>
                                        <p:tav tm="100000">
                                          <p:val>
                                            <p:strVal val="#ppt_x"/>
                                          </p:val>
                                        </p:tav>
                                      </p:tavLst>
                                    </p:anim>
                                    <p:anim calcmode="lin" valueType="num">
                                      <p:cBhvr>
                                        <p:cTn id="441" dur="664" tmFilter="0.0,0.0; 0.25,0.07; 0.50,0.2; 0.75,0.467; 1.0,1.0">
                                          <p:stCondLst>
                                            <p:cond delay="0"/>
                                          </p:stCondLst>
                                        </p:cTn>
                                        <p:tgtEl>
                                          <p:spTgt spid="24"/>
                                        </p:tgtEl>
                                        <p:attrNameLst>
                                          <p:attrName>ppt_y</p:attrName>
                                        </p:attrNameLst>
                                      </p:cBhvr>
                                      <p:tavLst>
                                        <p:tav tm="0" fmla="#ppt_y-sin(pi*$)/3">
                                          <p:val>
                                            <p:fltVal val="0.5"/>
                                          </p:val>
                                        </p:tav>
                                        <p:tav tm="100000">
                                          <p:val>
                                            <p:fltVal val="1"/>
                                          </p:val>
                                        </p:tav>
                                      </p:tavLst>
                                    </p:anim>
                                    <p:anim calcmode="lin" valueType="num">
                                      <p:cBhvr>
                                        <p:cTn id="442" dur="664" tmFilter="0, 0; 0.125,0.2665; 0.25,0.4; 0.375,0.465; 0.5,0.5;  0.625,0.535; 0.75,0.6; 0.875,0.7335; 1,1">
                                          <p:stCondLst>
                                            <p:cond delay="664"/>
                                          </p:stCondLst>
                                        </p:cTn>
                                        <p:tgtEl>
                                          <p:spTgt spid="24"/>
                                        </p:tgtEl>
                                        <p:attrNameLst>
                                          <p:attrName>ppt_y</p:attrName>
                                        </p:attrNameLst>
                                      </p:cBhvr>
                                      <p:tavLst>
                                        <p:tav tm="0" fmla="#ppt_y-sin(pi*$)/9">
                                          <p:val>
                                            <p:fltVal val="0"/>
                                          </p:val>
                                        </p:tav>
                                        <p:tav tm="100000">
                                          <p:val>
                                            <p:fltVal val="1"/>
                                          </p:val>
                                        </p:tav>
                                      </p:tavLst>
                                    </p:anim>
                                    <p:anim calcmode="lin" valueType="num">
                                      <p:cBhvr>
                                        <p:cTn id="443" dur="332" tmFilter="0, 0; 0.125,0.2665; 0.25,0.4; 0.375,0.465; 0.5,0.5;  0.625,0.535; 0.75,0.6; 0.875,0.7335; 1,1">
                                          <p:stCondLst>
                                            <p:cond delay="1324"/>
                                          </p:stCondLst>
                                        </p:cTn>
                                        <p:tgtEl>
                                          <p:spTgt spid="24"/>
                                        </p:tgtEl>
                                        <p:attrNameLst>
                                          <p:attrName>ppt_y</p:attrName>
                                        </p:attrNameLst>
                                      </p:cBhvr>
                                      <p:tavLst>
                                        <p:tav tm="0" fmla="#ppt_y-sin(pi*$)/27">
                                          <p:val>
                                            <p:fltVal val="0"/>
                                          </p:val>
                                        </p:tav>
                                        <p:tav tm="100000">
                                          <p:val>
                                            <p:fltVal val="1"/>
                                          </p:val>
                                        </p:tav>
                                      </p:tavLst>
                                    </p:anim>
                                    <p:anim calcmode="lin" valueType="num">
                                      <p:cBhvr>
                                        <p:cTn id="444" dur="164" tmFilter="0, 0; 0.125,0.2665; 0.25,0.4; 0.375,0.465; 0.5,0.5;  0.625,0.535; 0.75,0.6; 0.875,0.7335; 1,1">
                                          <p:stCondLst>
                                            <p:cond delay="1656"/>
                                          </p:stCondLst>
                                        </p:cTn>
                                        <p:tgtEl>
                                          <p:spTgt spid="24"/>
                                        </p:tgtEl>
                                        <p:attrNameLst>
                                          <p:attrName>ppt_y</p:attrName>
                                        </p:attrNameLst>
                                      </p:cBhvr>
                                      <p:tavLst>
                                        <p:tav tm="0" fmla="#ppt_y-sin(pi*$)/81">
                                          <p:val>
                                            <p:fltVal val="0"/>
                                          </p:val>
                                        </p:tav>
                                        <p:tav tm="100000">
                                          <p:val>
                                            <p:fltVal val="1"/>
                                          </p:val>
                                        </p:tav>
                                      </p:tavLst>
                                    </p:anim>
                                    <p:animScale>
                                      <p:cBhvr>
                                        <p:cTn id="445" dur="26">
                                          <p:stCondLst>
                                            <p:cond delay="650"/>
                                          </p:stCondLst>
                                        </p:cTn>
                                        <p:tgtEl>
                                          <p:spTgt spid="24"/>
                                        </p:tgtEl>
                                      </p:cBhvr>
                                      <p:to x="100000" y="60000"/>
                                    </p:animScale>
                                    <p:animScale>
                                      <p:cBhvr>
                                        <p:cTn id="446" dur="166" decel="50000">
                                          <p:stCondLst>
                                            <p:cond delay="676"/>
                                          </p:stCondLst>
                                        </p:cTn>
                                        <p:tgtEl>
                                          <p:spTgt spid="24"/>
                                        </p:tgtEl>
                                      </p:cBhvr>
                                      <p:to x="100000" y="100000"/>
                                    </p:animScale>
                                    <p:animScale>
                                      <p:cBhvr>
                                        <p:cTn id="447" dur="26">
                                          <p:stCondLst>
                                            <p:cond delay="1312"/>
                                          </p:stCondLst>
                                        </p:cTn>
                                        <p:tgtEl>
                                          <p:spTgt spid="24"/>
                                        </p:tgtEl>
                                      </p:cBhvr>
                                      <p:to x="100000" y="80000"/>
                                    </p:animScale>
                                    <p:animScale>
                                      <p:cBhvr>
                                        <p:cTn id="448" dur="166" decel="50000">
                                          <p:stCondLst>
                                            <p:cond delay="1338"/>
                                          </p:stCondLst>
                                        </p:cTn>
                                        <p:tgtEl>
                                          <p:spTgt spid="24"/>
                                        </p:tgtEl>
                                      </p:cBhvr>
                                      <p:to x="100000" y="100000"/>
                                    </p:animScale>
                                    <p:animScale>
                                      <p:cBhvr>
                                        <p:cTn id="449" dur="26">
                                          <p:stCondLst>
                                            <p:cond delay="1642"/>
                                          </p:stCondLst>
                                        </p:cTn>
                                        <p:tgtEl>
                                          <p:spTgt spid="24"/>
                                        </p:tgtEl>
                                      </p:cBhvr>
                                      <p:to x="100000" y="90000"/>
                                    </p:animScale>
                                    <p:animScale>
                                      <p:cBhvr>
                                        <p:cTn id="450" dur="166" decel="50000">
                                          <p:stCondLst>
                                            <p:cond delay="1668"/>
                                          </p:stCondLst>
                                        </p:cTn>
                                        <p:tgtEl>
                                          <p:spTgt spid="24"/>
                                        </p:tgtEl>
                                      </p:cBhvr>
                                      <p:to x="100000" y="100000"/>
                                    </p:animScale>
                                    <p:animScale>
                                      <p:cBhvr>
                                        <p:cTn id="451" dur="26">
                                          <p:stCondLst>
                                            <p:cond delay="1808"/>
                                          </p:stCondLst>
                                        </p:cTn>
                                        <p:tgtEl>
                                          <p:spTgt spid="24"/>
                                        </p:tgtEl>
                                      </p:cBhvr>
                                      <p:to x="100000" y="95000"/>
                                    </p:animScale>
                                    <p:animScale>
                                      <p:cBhvr>
                                        <p:cTn id="452" dur="166" decel="50000">
                                          <p:stCondLst>
                                            <p:cond delay="1834"/>
                                          </p:stCondLst>
                                        </p:cTn>
                                        <p:tgtEl>
                                          <p:spTgt spid="24"/>
                                        </p:tgtEl>
                                      </p:cBhvr>
                                      <p:to x="100000" y="100000"/>
                                    </p:animScale>
                                  </p:childTnLst>
                                </p:cTn>
                              </p:par>
                              <p:par>
                                <p:cTn id="453" presetID="26" presetClass="entr" presetSubtype="0" fill="hold" grpId="0" nodeType="withEffect">
                                  <p:stCondLst>
                                    <p:cond delay="0"/>
                                  </p:stCondLst>
                                  <p:childTnLst>
                                    <p:set>
                                      <p:cBhvr>
                                        <p:cTn id="454" dur="1" fill="hold">
                                          <p:stCondLst>
                                            <p:cond delay="0"/>
                                          </p:stCondLst>
                                        </p:cTn>
                                        <p:tgtEl>
                                          <p:spTgt spid="25"/>
                                        </p:tgtEl>
                                        <p:attrNameLst>
                                          <p:attrName>style.visibility</p:attrName>
                                        </p:attrNameLst>
                                      </p:cBhvr>
                                      <p:to>
                                        <p:strVal val="visible"/>
                                      </p:to>
                                    </p:set>
                                    <p:animEffect transition="in" filter="wipe(down)">
                                      <p:cBhvr>
                                        <p:cTn id="455" dur="580">
                                          <p:stCondLst>
                                            <p:cond delay="0"/>
                                          </p:stCondLst>
                                        </p:cTn>
                                        <p:tgtEl>
                                          <p:spTgt spid="25"/>
                                        </p:tgtEl>
                                      </p:cBhvr>
                                    </p:animEffect>
                                    <p:anim calcmode="lin" valueType="num">
                                      <p:cBhvr>
                                        <p:cTn id="456" dur="1822" tmFilter="0,0; 0.14,0.36; 0.43,0.73; 0.71,0.91; 1.0,1.0">
                                          <p:stCondLst>
                                            <p:cond delay="0"/>
                                          </p:stCondLst>
                                        </p:cTn>
                                        <p:tgtEl>
                                          <p:spTgt spid="25"/>
                                        </p:tgtEl>
                                        <p:attrNameLst>
                                          <p:attrName>ppt_x</p:attrName>
                                        </p:attrNameLst>
                                      </p:cBhvr>
                                      <p:tavLst>
                                        <p:tav tm="0">
                                          <p:val>
                                            <p:strVal val="#ppt_x-0.25"/>
                                          </p:val>
                                        </p:tav>
                                        <p:tav tm="100000">
                                          <p:val>
                                            <p:strVal val="#ppt_x"/>
                                          </p:val>
                                        </p:tav>
                                      </p:tavLst>
                                    </p:anim>
                                    <p:anim calcmode="lin" valueType="num">
                                      <p:cBhvr>
                                        <p:cTn id="457" dur="664" tmFilter="0.0,0.0; 0.25,0.07; 0.50,0.2; 0.75,0.467; 1.0,1.0">
                                          <p:stCondLst>
                                            <p:cond delay="0"/>
                                          </p:stCondLst>
                                        </p:cTn>
                                        <p:tgtEl>
                                          <p:spTgt spid="25"/>
                                        </p:tgtEl>
                                        <p:attrNameLst>
                                          <p:attrName>ppt_y</p:attrName>
                                        </p:attrNameLst>
                                      </p:cBhvr>
                                      <p:tavLst>
                                        <p:tav tm="0" fmla="#ppt_y-sin(pi*$)/3">
                                          <p:val>
                                            <p:fltVal val="0.5"/>
                                          </p:val>
                                        </p:tav>
                                        <p:tav tm="100000">
                                          <p:val>
                                            <p:fltVal val="1"/>
                                          </p:val>
                                        </p:tav>
                                      </p:tavLst>
                                    </p:anim>
                                    <p:anim calcmode="lin" valueType="num">
                                      <p:cBhvr>
                                        <p:cTn id="458" dur="664" tmFilter="0, 0; 0.125,0.2665; 0.25,0.4; 0.375,0.465; 0.5,0.5;  0.625,0.535; 0.75,0.6; 0.875,0.7335; 1,1">
                                          <p:stCondLst>
                                            <p:cond delay="664"/>
                                          </p:stCondLst>
                                        </p:cTn>
                                        <p:tgtEl>
                                          <p:spTgt spid="25"/>
                                        </p:tgtEl>
                                        <p:attrNameLst>
                                          <p:attrName>ppt_y</p:attrName>
                                        </p:attrNameLst>
                                      </p:cBhvr>
                                      <p:tavLst>
                                        <p:tav tm="0" fmla="#ppt_y-sin(pi*$)/9">
                                          <p:val>
                                            <p:fltVal val="0"/>
                                          </p:val>
                                        </p:tav>
                                        <p:tav tm="100000">
                                          <p:val>
                                            <p:fltVal val="1"/>
                                          </p:val>
                                        </p:tav>
                                      </p:tavLst>
                                    </p:anim>
                                    <p:anim calcmode="lin" valueType="num">
                                      <p:cBhvr>
                                        <p:cTn id="459" dur="332" tmFilter="0, 0; 0.125,0.2665; 0.25,0.4; 0.375,0.465; 0.5,0.5;  0.625,0.535; 0.75,0.6; 0.875,0.7335; 1,1">
                                          <p:stCondLst>
                                            <p:cond delay="1324"/>
                                          </p:stCondLst>
                                        </p:cTn>
                                        <p:tgtEl>
                                          <p:spTgt spid="25"/>
                                        </p:tgtEl>
                                        <p:attrNameLst>
                                          <p:attrName>ppt_y</p:attrName>
                                        </p:attrNameLst>
                                      </p:cBhvr>
                                      <p:tavLst>
                                        <p:tav tm="0" fmla="#ppt_y-sin(pi*$)/27">
                                          <p:val>
                                            <p:fltVal val="0"/>
                                          </p:val>
                                        </p:tav>
                                        <p:tav tm="100000">
                                          <p:val>
                                            <p:fltVal val="1"/>
                                          </p:val>
                                        </p:tav>
                                      </p:tavLst>
                                    </p:anim>
                                    <p:anim calcmode="lin" valueType="num">
                                      <p:cBhvr>
                                        <p:cTn id="460" dur="164" tmFilter="0, 0; 0.125,0.2665; 0.25,0.4; 0.375,0.465; 0.5,0.5;  0.625,0.535; 0.75,0.6; 0.875,0.7335; 1,1">
                                          <p:stCondLst>
                                            <p:cond delay="1656"/>
                                          </p:stCondLst>
                                        </p:cTn>
                                        <p:tgtEl>
                                          <p:spTgt spid="25"/>
                                        </p:tgtEl>
                                        <p:attrNameLst>
                                          <p:attrName>ppt_y</p:attrName>
                                        </p:attrNameLst>
                                      </p:cBhvr>
                                      <p:tavLst>
                                        <p:tav tm="0" fmla="#ppt_y-sin(pi*$)/81">
                                          <p:val>
                                            <p:fltVal val="0"/>
                                          </p:val>
                                        </p:tav>
                                        <p:tav tm="100000">
                                          <p:val>
                                            <p:fltVal val="1"/>
                                          </p:val>
                                        </p:tav>
                                      </p:tavLst>
                                    </p:anim>
                                    <p:animScale>
                                      <p:cBhvr>
                                        <p:cTn id="461" dur="26">
                                          <p:stCondLst>
                                            <p:cond delay="650"/>
                                          </p:stCondLst>
                                        </p:cTn>
                                        <p:tgtEl>
                                          <p:spTgt spid="25"/>
                                        </p:tgtEl>
                                      </p:cBhvr>
                                      <p:to x="100000" y="60000"/>
                                    </p:animScale>
                                    <p:animScale>
                                      <p:cBhvr>
                                        <p:cTn id="462" dur="166" decel="50000">
                                          <p:stCondLst>
                                            <p:cond delay="676"/>
                                          </p:stCondLst>
                                        </p:cTn>
                                        <p:tgtEl>
                                          <p:spTgt spid="25"/>
                                        </p:tgtEl>
                                      </p:cBhvr>
                                      <p:to x="100000" y="100000"/>
                                    </p:animScale>
                                    <p:animScale>
                                      <p:cBhvr>
                                        <p:cTn id="463" dur="26">
                                          <p:stCondLst>
                                            <p:cond delay="1312"/>
                                          </p:stCondLst>
                                        </p:cTn>
                                        <p:tgtEl>
                                          <p:spTgt spid="25"/>
                                        </p:tgtEl>
                                      </p:cBhvr>
                                      <p:to x="100000" y="80000"/>
                                    </p:animScale>
                                    <p:animScale>
                                      <p:cBhvr>
                                        <p:cTn id="464" dur="166" decel="50000">
                                          <p:stCondLst>
                                            <p:cond delay="1338"/>
                                          </p:stCondLst>
                                        </p:cTn>
                                        <p:tgtEl>
                                          <p:spTgt spid="25"/>
                                        </p:tgtEl>
                                      </p:cBhvr>
                                      <p:to x="100000" y="100000"/>
                                    </p:animScale>
                                    <p:animScale>
                                      <p:cBhvr>
                                        <p:cTn id="465" dur="26">
                                          <p:stCondLst>
                                            <p:cond delay="1642"/>
                                          </p:stCondLst>
                                        </p:cTn>
                                        <p:tgtEl>
                                          <p:spTgt spid="25"/>
                                        </p:tgtEl>
                                      </p:cBhvr>
                                      <p:to x="100000" y="90000"/>
                                    </p:animScale>
                                    <p:animScale>
                                      <p:cBhvr>
                                        <p:cTn id="466" dur="166" decel="50000">
                                          <p:stCondLst>
                                            <p:cond delay="1668"/>
                                          </p:stCondLst>
                                        </p:cTn>
                                        <p:tgtEl>
                                          <p:spTgt spid="25"/>
                                        </p:tgtEl>
                                      </p:cBhvr>
                                      <p:to x="100000" y="100000"/>
                                    </p:animScale>
                                    <p:animScale>
                                      <p:cBhvr>
                                        <p:cTn id="467" dur="26">
                                          <p:stCondLst>
                                            <p:cond delay="1808"/>
                                          </p:stCondLst>
                                        </p:cTn>
                                        <p:tgtEl>
                                          <p:spTgt spid="25"/>
                                        </p:tgtEl>
                                      </p:cBhvr>
                                      <p:to x="100000" y="95000"/>
                                    </p:animScale>
                                    <p:animScale>
                                      <p:cBhvr>
                                        <p:cTn id="468" dur="166" decel="50000">
                                          <p:stCondLst>
                                            <p:cond delay="1834"/>
                                          </p:stCondLst>
                                        </p:cTn>
                                        <p:tgtEl>
                                          <p:spTgt spid="25"/>
                                        </p:tgtEl>
                                      </p:cBhvr>
                                      <p:to x="100000" y="100000"/>
                                    </p:animScale>
                                  </p:childTnLst>
                                </p:cTn>
                              </p:par>
                              <p:par>
                                <p:cTn id="469" presetID="26" presetClass="entr" presetSubtype="0" fill="hold" grpId="0" nodeType="withEffect">
                                  <p:stCondLst>
                                    <p:cond delay="0"/>
                                  </p:stCondLst>
                                  <p:childTnLst>
                                    <p:set>
                                      <p:cBhvr>
                                        <p:cTn id="470" dur="1" fill="hold">
                                          <p:stCondLst>
                                            <p:cond delay="0"/>
                                          </p:stCondLst>
                                        </p:cTn>
                                        <p:tgtEl>
                                          <p:spTgt spid="26"/>
                                        </p:tgtEl>
                                        <p:attrNameLst>
                                          <p:attrName>style.visibility</p:attrName>
                                        </p:attrNameLst>
                                      </p:cBhvr>
                                      <p:to>
                                        <p:strVal val="visible"/>
                                      </p:to>
                                    </p:set>
                                    <p:animEffect transition="in" filter="wipe(down)">
                                      <p:cBhvr>
                                        <p:cTn id="471" dur="580">
                                          <p:stCondLst>
                                            <p:cond delay="0"/>
                                          </p:stCondLst>
                                        </p:cTn>
                                        <p:tgtEl>
                                          <p:spTgt spid="26"/>
                                        </p:tgtEl>
                                      </p:cBhvr>
                                    </p:animEffect>
                                    <p:anim calcmode="lin" valueType="num">
                                      <p:cBhvr>
                                        <p:cTn id="472" dur="1822" tmFilter="0,0; 0.14,0.36; 0.43,0.73; 0.71,0.91; 1.0,1.0">
                                          <p:stCondLst>
                                            <p:cond delay="0"/>
                                          </p:stCondLst>
                                        </p:cTn>
                                        <p:tgtEl>
                                          <p:spTgt spid="26"/>
                                        </p:tgtEl>
                                        <p:attrNameLst>
                                          <p:attrName>ppt_x</p:attrName>
                                        </p:attrNameLst>
                                      </p:cBhvr>
                                      <p:tavLst>
                                        <p:tav tm="0">
                                          <p:val>
                                            <p:strVal val="#ppt_x-0.25"/>
                                          </p:val>
                                        </p:tav>
                                        <p:tav tm="100000">
                                          <p:val>
                                            <p:strVal val="#ppt_x"/>
                                          </p:val>
                                        </p:tav>
                                      </p:tavLst>
                                    </p:anim>
                                    <p:anim calcmode="lin" valueType="num">
                                      <p:cBhvr>
                                        <p:cTn id="473" dur="664" tmFilter="0.0,0.0; 0.25,0.07; 0.50,0.2; 0.75,0.467; 1.0,1.0">
                                          <p:stCondLst>
                                            <p:cond delay="0"/>
                                          </p:stCondLst>
                                        </p:cTn>
                                        <p:tgtEl>
                                          <p:spTgt spid="26"/>
                                        </p:tgtEl>
                                        <p:attrNameLst>
                                          <p:attrName>ppt_y</p:attrName>
                                        </p:attrNameLst>
                                      </p:cBhvr>
                                      <p:tavLst>
                                        <p:tav tm="0" fmla="#ppt_y-sin(pi*$)/3">
                                          <p:val>
                                            <p:fltVal val="0.5"/>
                                          </p:val>
                                        </p:tav>
                                        <p:tav tm="100000">
                                          <p:val>
                                            <p:fltVal val="1"/>
                                          </p:val>
                                        </p:tav>
                                      </p:tavLst>
                                    </p:anim>
                                    <p:anim calcmode="lin" valueType="num">
                                      <p:cBhvr>
                                        <p:cTn id="474" dur="664" tmFilter="0, 0; 0.125,0.2665; 0.25,0.4; 0.375,0.465; 0.5,0.5;  0.625,0.535; 0.75,0.6; 0.875,0.7335; 1,1">
                                          <p:stCondLst>
                                            <p:cond delay="664"/>
                                          </p:stCondLst>
                                        </p:cTn>
                                        <p:tgtEl>
                                          <p:spTgt spid="26"/>
                                        </p:tgtEl>
                                        <p:attrNameLst>
                                          <p:attrName>ppt_y</p:attrName>
                                        </p:attrNameLst>
                                      </p:cBhvr>
                                      <p:tavLst>
                                        <p:tav tm="0" fmla="#ppt_y-sin(pi*$)/9">
                                          <p:val>
                                            <p:fltVal val="0"/>
                                          </p:val>
                                        </p:tav>
                                        <p:tav tm="100000">
                                          <p:val>
                                            <p:fltVal val="1"/>
                                          </p:val>
                                        </p:tav>
                                      </p:tavLst>
                                    </p:anim>
                                    <p:anim calcmode="lin" valueType="num">
                                      <p:cBhvr>
                                        <p:cTn id="475" dur="332" tmFilter="0, 0; 0.125,0.2665; 0.25,0.4; 0.375,0.465; 0.5,0.5;  0.625,0.535; 0.75,0.6; 0.875,0.7335; 1,1">
                                          <p:stCondLst>
                                            <p:cond delay="1324"/>
                                          </p:stCondLst>
                                        </p:cTn>
                                        <p:tgtEl>
                                          <p:spTgt spid="26"/>
                                        </p:tgtEl>
                                        <p:attrNameLst>
                                          <p:attrName>ppt_y</p:attrName>
                                        </p:attrNameLst>
                                      </p:cBhvr>
                                      <p:tavLst>
                                        <p:tav tm="0" fmla="#ppt_y-sin(pi*$)/27">
                                          <p:val>
                                            <p:fltVal val="0"/>
                                          </p:val>
                                        </p:tav>
                                        <p:tav tm="100000">
                                          <p:val>
                                            <p:fltVal val="1"/>
                                          </p:val>
                                        </p:tav>
                                      </p:tavLst>
                                    </p:anim>
                                    <p:anim calcmode="lin" valueType="num">
                                      <p:cBhvr>
                                        <p:cTn id="476" dur="164" tmFilter="0, 0; 0.125,0.2665; 0.25,0.4; 0.375,0.465; 0.5,0.5;  0.625,0.535; 0.75,0.6; 0.875,0.7335; 1,1">
                                          <p:stCondLst>
                                            <p:cond delay="1656"/>
                                          </p:stCondLst>
                                        </p:cTn>
                                        <p:tgtEl>
                                          <p:spTgt spid="26"/>
                                        </p:tgtEl>
                                        <p:attrNameLst>
                                          <p:attrName>ppt_y</p:attrName>
                                        </p:attrNameLst>
                                      </p:cBhvr>
                                      <p:tavLst>
                                        <p:tav tm="0" fmla="#ppt_y-sin(pi*$)/81">
                                          <p:val>
                                            <p:fltVal val="0"/>
                                          </p:val>
                                        </p:tav>
                                        <p:tav tm="100000">
                                          <p:val>
                                            <p:fltVal val="1"/>
                                          </p:val>
                                        </p:tav>
                                      </p:tavLst>
                                    </p:anim>
                                    <p:animScale>
                                      <p:cBhvr>
                                        <p:cTn id="477" dur="26">
                                          <p:stCondLst>
                                            <p:cond delay="650"/>
                                          </p:stCondLst>
                                        </p:cTn>
                                        <p:tgtEl>
                                          <p:spTgt spid="26"/>
                                        </p:tgtEl>
                                      </p:cBhvr>
                                      <p:to x="100000" y="60000"/>
                                    </p:animScale>
                                    <p:animScale>
                                      <p:cBhvr>
                                        <p:cTn id="478" dur="166" decel="50000">
                                          <p:stCondLst>
                                            <p:cond delay="676"/>
                                          </p:stCondLst>
                                        </p:cTn>
                                        <p:tgtEl>
                                          <p:spTgt spid="26"/>
                                        </p:tgtEl>
                                      </p:cBhvr>
                                      <p:to x="100000" y="100000"/>
                                    </p:animScale>
                                    <p:animScale>
                                      <p:cBhvr>
                                        <p:cTn id="479" dur="26">
                                          <p:stCondLst>
                                            <p:cond delay="1312"/>
                                          </p:stCondLst>
                                        </p:cTn>
                                        <p:tgtEl>
                                          <p:spTgt spid="26"/>
                                        </p:tgtEl>
                                      </p:cBhvr>
                                      <p:to x="100000" y="80000"/>
                                    </p:animScale>
                                    <p:animScale>
                                      <p:cBhvr>
                                        <p:cTn id="480" dur="166" decel="50000">
                                          <p:stCondLst>
                                            <p:cond delay="1338"/>
                                          </p:stCondLst>
                                        </p:cTn>
                                        <p:tgtEl>
                                          <p:spTgt spid="26"/>
                                        </p:tgtEl>
                                      </p:cBhvr>
                                      <p:to x="100000" y="100000"/>
                                    </p:animScale>
                                    <p:animScale>
                                      <p:cBhvr>
                                        <p:cTn id="481" dur="26">
                                          <p:stCondLst>
                                            <p:cond delay="1642"/>
                                          </p:stCondLst>
                                        </p:cTn>
                                        <p:tgtEl>
                                          <p:spTgt spid="26"/>
                                        </p:tgtEl>
                                      </p:cBhvr>
                                      <p:to x="100000" y="90000"/>
                                    </p:animScale>
                                    <p:animScale>
                                      <p:cBhvr>
                                        <p:cTn id="482" dur="166" decel="50000">
                                          <p:stCondLst>
                                            <p:cond delay="1668"/>
                                          </p:stCondLst>
                                        </p:cTn>
                                        <p:tgtEl>
                                          <p:spTgt spid="26"/>
                                        </p:tgtEl>
                                      </p:cBhvr>
                                      <p:to x="100000" y="100000"/>
                                    </p:animScale>
                                    <p:animScale>
                                      <p:cBhvr>
                                        <p:cTn id="483" dur="26">
                                          <p:stCondLst>
                                            <p:cond delay="1808"/>
                                          </p:stCondLst>
                                        </p:cTn>
                                        <p:tgtEl>
                                          <p:spTgt spid="26"/>
                                        </p:tgtEl>
                                      </p:cBhvr>
                                      <p:to x="100000" y="95000"/>
                                    </p:animScale>
                                    <p:animScale>
                                      <p:cBhvr>
                                        <p:cTn id="484" dur="166" decel="50000">
                                          <p:stCondLst>
                                            <p:cond delay="1834"/>
                                          </p:stCondLst>
                                        </p:cTn>
                                        <p:tgtEl>
                                          <p:spTgt spid="26"/>
                                        </p:tgtEl>
                                      </p:cBhvr>
                                      <p:to x="100000" y="100000"/>
                                    </p:animScale>
                                  </p:childTnLst>
                                </p:cTn>
                              </p:par>
                              <p:par>
                                <p:cTn id="485" presetID="26" presetClass="entr" presetSubtype="0" fill="hold" nodeType="withEffect">
                                  <p:stCondLst>
                                    <p:cond delay="0"/>
                                  </p:stCondLst>
                                  <p:childTnLst>
                                    <p:set>
                                      <p:cBhvr>
                                        <p:cTn id="486" dur="1" fill="hold">
                                          <p:stCondLst>
                                            <p:cond delay="0"/>
                                          </p:stCondLst>
                                        </p:cTn>
                                        <p:tgtEl>
                                          <p:spTgt spid="2"/>
                                        </p:tgtEl>
                                        <p:attrNameLst>
                                          <p:attrName>style.visibility</p:attrName>
                                        </p:attrNameLst>
                                      </p:cBhvr>
                                      <p:to>
                                        <p:strVal val="visible"/>
                                      </p:to>
                                    </p:set>
                                    <p:animEffect transition="in" filter="wipe(down)">
                                      <p:cBhvr>
                                        <p:cTn id="487" dur="580">
                                          <p:stCondLst>
                                            <p:cond delay="0"/>
                                          </p:stCondLst>
                                        </p:cTn>
                                        <p:tgtEl>
                                          <p:spTgt spid="2"/>
                                        </p:tgtEl>
                                      </p:cBhvr>
                                    </p:animEffect>
                                    <p:anim calcmode="lin" valueType="num">
                                      <p:cBhvr>
                                        <p:cTn id="48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48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49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49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49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493" dur="26">
                                          <p:stCondLst>
                                            <p:cond delay="650"/>
                                          </p:stCondLst>
                                        </p:cTn>
                                        <p:tgtEl>
                                          <p:spTgt spid="2"/>
                                        </p:tgtEl>
                                      </p:cBhvr>
                                      <p:to x="100000" y="60000"/>
                                    </p:animScale>
                                    <p:animScale>
                                      <p:cBhvr>
                                        <p:cTn id="494" dur="166" decel="50000">
                                          <p:stCondLst>
                                            <p:cond delay="676"/>
                                          </p:stCondLst>
                                        </p:cTn>
                                        <p:tgtEl>
                                          <p:spTgt spid="2"/>
                                        </p:tgtEl>
                                      </p:cBhvr>
                                      <p:to x="100000" y="100000"/>
                                    </p:animScale>
                                    <p:animScale>
                                      <p:cBhvr>
                                        <p:cTn id="495" dur="26">
                                          <p:stCondLst>
                                            <p:cond delay="1312"/>
                                          </p:stCondLst>
                                        </p:cTn>
                                        <p:tgtEl>
                                          <p:spTgt spid="2"/>
                                        </p:tgtEl>
                                      </p:cBhvr>
                                      <p:to x="100000" y="80000"/>
                                    </p:animScale>
                                    <p:animScale>
                                      <p:cBhvr>
                                        <p:cTn id="496" dur="166" decel="50000">
                                          <p:stCondLst>
                                            <p:cond delay="1338"/>
                                          </p:stCondLst>
                                        </p:cTn>
                                        <p:tgtEl>
                                          <p:spTgt spid="2"/>
                                        </p:tgtEl>
                                      </p:cBhvr>
                                      <p:to x="100000" y="100000"/>
                                    </p:animScale>
                                    <p:animScale>
                                      <p:cBhvr>
                                        <p:cTn id="497" dur="26">
                                          <p:stCondLst>
                                            <p:cond delay="1642"/>
                                          </p:stCondLst>
                                        </p:cTn>
                                        <p:tgtEl>
                                          <p:spTgt spid="2"/>
                                        </p:tgtEl>
                                      </p:cBhvr>
                                      <p:to x="100000" y="90000"/>
                                    </p:animScale>
                                    <p:animScale>
                                      <p:cBhvr>
                                        <p:cTn id="498" dur="166" decel="50000">
                                          <p:stCondLst>
                                            <p:cond delay="1668"/>
                                          </p:stCondLst>
                                        </p:cTn>
                                        <p:tgtEl>
                                          <p:spTgt spid="2"/>
                                        </p:tgtEl>
                                      </p:cBhvr>
                                      <p:to x="100000" y="100000"/>
                                    </p:animScale>
                                    <p:animScale>
                                      <p:cBhvr>
                                        <p:cTn id="499" dur="26">
                                          <p:stCondLst>
                                            <p:cond delay="1808"/>
                                          </p:stCondLst>
                                        </p:cTn>
                                        <p:tgtEl>
                                          <p:spTgt spid="2"/>
                                        </p:tgtEl>
                                      </p:cBhvr>
                                      <p:to x="100000" y="95000"/>
                                    </p:animScale>
                                    <p:animScale>
                                      <p:cBhvr>
                                        <p:cTn id="500" dur="166" decel="50000">
                                          <p:stCondLst>
                                            <p:cond delay="1834"/>
                                          </p:stCondLst>
                                        </p:cTn>
                                        <p:tgtEl>
                                          <p:spTgt spid="2"/>
                                        </p:tgtEl>
                                      </p:cBhvr>
                                      <p:to x="100000" y="100000"/>
                                    </p:animScale>
                                  </p:childTnLst>
                                </p:cTn>
                              </p:par>
                              <p:par>
                                <p:cTn id="501" presetID="26" presetClass="entr" presetSubtype="0" fill="hold" nodeType="withEffect">
                                  <p:stCondLst>
                                    <p:cond delay="0"/>
                                  </p:stCondLst>
                                  <p:childTnLst>
                                    <p:set>
                                      <p:cBhvr>
                                        <p:cTn id="502" dur="1" fill="hold">
                                          <p:stCondLst>
                                            <p:cond delay="0"/>
                                          </p:stCondLst>
                                        </p:cTn>
                                        <p:tgtEl>
                                          <p:spTgt spid="3"/>
                                        </p:tgtEl>
                                        <p:attrNameLst>
                                          <p:attrName>style.visibility</p:attrName>
                                        </p:attrNameLst>
                                      </p:cBhvr>
                                      <p:to>
                                        <p:strVal val="visible"/>
                                      </p:to>
                                    </p:set>
                                    <p:animEffect transition="in" filter="wipe(down)">
                                      <p:cBhvr>
                                        <p:cTn id="503" dur="580">
                                          <p:stCondLst>
                                            <p:cond delay="0"/>
                                          </p:stCondLst>
                                        </p:cTn>
                                        <p:tgtEl>
                                          <p:spTgt spid="3"/>
                                        </p:tgtEl>
                                      </p:cBhvr>
                                    </p:animEffect>
                                    <p:anim calcmode="lin" valueType="num">
                                      <p:cBhvr>
                                        <p:cTn id="50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50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50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50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50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509" dur="26">
                                          <p:stCondLst>
                                            <p:cond delay="650"/>
                                          </p:stCondLst>
                                        </p:cTn>
                                        <p:tgtEl>
                                          <p:spTgt spid="3"/>
                                        </p:tgtEl>
                                      </p:cBhvr>
                                      <p:to x="100000" y="60000"/>
                                    </p:animScale>
                                    <p:animScale>
                                      <p:cBhvr>
                                        <p:cTn id="510" dur="166" decel="50000">
                                          <p:stCondLst>
                                            <p:cond delay="676"/>
                                          </p:stCondLst>
                                        </p:cTn>
                                        <p:tgtEl>
                                          <p:spTgt spid="3"/>
                                        </p:tgtEl>
                                      </p:cBhvr>
                                      <p:to x="100000" y="100000"/>
                                    </p:animScale>
                                    <p:animScale>
                                      <p:cBhvr>
                                        <p:cTn id="511" dur="26">
                                          <p:stCondLst>
                                            <p:cond delay="1312"/>
                                          </p:stCondLst>
                                        </p:cTn>
                                        <p:tgtEl>
                                          <p:spTgt spid="3"/>
                                        </p:tgtEl>
                                      </p:cBhvr>
                                      <p:to x="100000" y="80000"/>
                                    </p:animScale>
                                    <p:animScale>
                                      <p:cBhvr>
                                        <p:cTn id="512" dur="166" decel="50000">
                                          <p:stCondLst>
                                            <p:cond delay="1338"/>
                                          </p:stCondLst>
                                        </p:cTn>
                                        <p:tgtEl>
                                          <p:spTgt spid="3"/>
                                        </p:tgtEl>
                                      </p:cBhvr>
                                      <p:to x="100000" y="100000"/>
                                    </p:animScale>
                                    <p:animScale>
                                      <p:cBhvr>
                                        <p:cTn id="513" dur="26">
                                          <p:stCondLst>
                                            <p:cond delay="1642"/>
                                          </p:stCondLst>
                                        </p:cTn>
                                        <p:tgtEl>
                                          <p:spTgt spid="3"/>
                                        </p:tgtEl>
                                      </p:cBhvr>
                                      <p:to x="100000" y="90000"/>
                                    </p:animScale>
                                    <p:animScale>
                                      <p:cBhvr>
                                        <p:cTn id="514" dur="166" decel="50000">
                                          <p:stCondLst>
                                            <p:cond delay="1668"/>
                                          </p:stCondLst>
                                        </p:cTn>
                                        <p:tgtEl>
                                          <p:spTgt spid="3"/>
                                        </p:tgtEl>
                                      </p:cBhvr>
                                      <p:to x="100000" y="100000"/>
                                    </p:animScale>
                                    <p:animScale>
                                      <p:cBhvr>
                                        <p:cTn id="515" dur="26">
                                          <p:stCondLst>
                                            <p:cond delay="1808"/>
                                          </p:stCondLst>
                                        </p:cTn>
                                        <p:tgtEl>
                                          <p:spTgt spid="3"/>
                                        </p:tgtEl>
                                      </p:cBhvr>
                                      <p:to x="100000" y="95000"/>
                                    </p:animScale>
                                    <p:animScale>
                                      <p:cBhvr>
                                        <p:cTn id="516"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1"/>
      <p:bldP spid="9" grpId="2"/>
      <p:bldP spid="913413" grpId="1" animBg="1"/>
      <p:bldP spid="913413" grpId="2" animBg="1"/>
      <p:bldP spid="913414" grpId="1" animBg="1"/>
      <p:bldP spid="913414" grpId="2" animBg="1"/>
      <p:bldP spid="913415" grpId="1" animBg="1"/>
      <p:bldP spid="913415" grpId="2" animBg="1"/>
      <p:bldP spid="913416" grpId="1" animBg="1"/>
      <p:bldP spid="913416" grpId="2" animBg="1"/>
      <p:bldP spid="913418" grpId="1" animBg="1"/>
      <p:bldP spid="913418" grpId="2" animBg="1"/>
      <p:bldP spid="913420" grpId="1" animBg="1"/>
      <p:bldP spid="913420" grpId="2" animBg="1"/>
      <p:bldP spid="913422" grpId="1" animBg="1"/>
      <p:bldP spid="913422" grpId="2" animBg="1"/>
      <p:bldP spid="913425" grpId="1" animBg="1"/>
      <p:bldP spid="913425" grpId="2" animBg="1"/>
      <p:bldP spid="913426" grpId="1" animBg="1"/>
      <p:bldP spid="913426" grpId="2" animBg="1"/>
      <p:bldP spid="913427" grpId="1" animBg="1"/>
      <p:bldP spid="913427" grpId="2" animBg="1"/>
      <p:bldP spid="913428" grpId="1" animBg="1"/>
      <p:bldP spid="913428" grpId="2" animBg="1"/>
      <p:bldP spid="913430" grpId="0" animBg="1"/>
      <p:bldP spid="913432" grpId="0" animBg="1"/>
      <p:bldP spid="913437" grpId="1" animBg="1"/>
      <p:bldP spid="913437" grpId="2" animBg="1"/>
      <p:bldP spid="913438" grpId="0" animBg="1"/>
      <p:bldP spid="913439" grpId="1" animBg="1"/>
      <p:bldP spid="913439" grpId="2" animBg="1"/>
      <p:bldP spid="913447" grpId="1" animBg="1"/>
      <p:bldP spid="913447" grpId="2" animBg="1"/>
      <p:bldP spid="6" grpId="1" animBg="1"/>
      <p:bldP spid="6" grpId="2" animBg="1"/>
      <p:bldP spid="7" grpId="1" animBg="1"/>
      <p:bldP spid="7" grpId="2" animBg="1"/>
      <p:bldP spid="10" grpId="1" animBg="1"/>
      <p:bldP spid="10" grpId="2" animBg="1"/>
      <p:bldP spid="11" grpId="1" animBg="1"/>
      <p:bldP spid="11" grpId="2" animBg="1"/>
      <p:bldP spid="12" grpId="1" animBg="1"/>
      <p:bldP spid="12" grpId="2" animBg="1"/>
      <p:bldP spid="13" grpId="1" animBg="1"/>
      <p:bldP spid="13" grpId="2" animBg="1"/>
      <p:bldP spid="14" grpId="1" animBg="1"/>
      <p:bldP spid="14" grpId="2" animBg="1"/>
      <p:bldP spid="23" grpId="1" animBg="1"/>
      <p:bldP spid="23" grpId="2" animBg="1"/>
      <p:bldP spid="24" grpId="1" animBg="1"/>
      <p:bldP spid="24" grpId="2" animBg="1"/>
      <p:bldP spid="25" grpId="0" animBg="1"/>
      <p:bldP spid="2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370060" y="231845"/>
            <a:ext cx="2894330" cy="583565"/>
          </a:xfrm>
          <a:prstGeom prst="rect">
            <a:avLst/>
          </a:prstGeom>
        </p:spPr>
        <p:txBody>
          <a:bodyPr wrap="none">
            <a:spAutoFit/>
          </a:bodyPr>
          <a:lstStyle/>
          <a:p>
            <a:pPr algn="l"/>
            <a:r>
              <a:rPr lang="zh-CN" altLang="en-US" sz="3200" b="1" spc="-150" dirty="0">
                <a:solidFill>
                  <a:schemeClr val="accent5">
                    <a:lumMod val="50000"/>
                  </a:schemeClr>
                </a:solidFill>
                <a:cs typeface="+mn-ea"/>
                <a:sym typeface="+mn-lt"/>
              </a:rPr>
              <a:t>成本管理流程图</a:t>
            </a:r>
            <a:endParaRPr lang="zh-CN" altLang="en-US" sz="3200" b="1" spc="-150" dirty="0">
              <a:solidFill>
                <a:schemeClr val="accent5">
                  <a:lumMod val="50000"/>
                </a:schemeClr>
              </a:solidFill>
              <a:cs typeface="+mn-ea"/>
              <a:sym typeface="+mn-lt"/>
            </a:endParaRPr>
          </a:p>
        </p:txBody>
      </p:sp>
      <p:pic>
        <p:nvPicPr>
          <p:cNvPr id="2" name="图片 1" descr="51miz-E1127280-4102C7E2"/>
          <p:cNvPicPr>
            <a:picLocks noChangeAspect="1"/>
          </p:cNvPicPr>
          <p:nvPr/>
        </p:nvPicPr>
        <p:blipFill>
          <a:blip r:embed="rId1"/>
          <a:stretch>
            <a:fillRect/>
          </a:stretch>
        </p:blipFill>
        <p:spPr>
          <a:xfrm>
            <a:off x="8317865" y="2999105"/>
            <a:ext cx="3719830" cy="3719830"/>
          </a:xfrm>
          <a:prstGeom prst="rect">
            <a:avLst/>
          </a:prstGeom>
        </p:spPr>
      </p:pic>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7188" y="874713"/>
            <a:ext cx="8937625" cy="5108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2"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80">
                                          <p:stCondLst>
                                            <p:cond delay="0"/>
                                          </p:stCondLst>
                                        </p:cTn>
                                        <p:tgtEl>
                                          <p:spTgt spid="9"/>
                                        </p:tgtEl>
                                      </p:cBhvr>
                                    </p:animEffect>
                                    <p:anim calcmode="lin" valueType="num">
                                      <p:cBhvr>
                                        <p:cTn id="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13" dur="26">
                                          <p:stCondLst>
                                            <p:cond delay="650"/>
                                          </p:stCondLst>
                                        </p:cTn>
                                        <p:tgtEl>
                                          <p:spTgt spid="9"/>
                                        </p:tgtEl>
                                      </p:cBhvr>
                                      <p:to x="100000" y="60000"/>
                                    </p:animScale>
                                    <p:animScale>
                                      <p:cBhvr>
                                        <p:cTn id="14" dur="166" decel="50000">
                                          <p:stCondLst>
                                            <p:cond delay="676"/>
                                          </p:stCondLst>
                                        </p:cTn>
                                        <p:tgtEl>
                                          <p:spTgt spid="9"/>
                                        </p:tgtEl>
                                      </p:cBhvr>
                                      <p:to x="100000" y="100000"/>
                                    </p:animScale>
                                    <p:animScale>
                                      <p:cBhvr>
                                        <p:cTn id="15" dur="26">
                                          <p:stCondLst>
                                            <p:cond delay="1312"/>
                                          </p:stCondLst>
                                        </p:cTn>
                                        <p:tgtEl>
                                          <p:spTgt spid="9"/>
                                        </p:tgtEl>
                                      </p:cBhvr>
                                      <p:to x="100000" y="80000"/>
                                    </p:animScale>
                                    <p:animScale>
                                      <p:cBhvr>
                                        <p:cTn id="16" dur="166" decel="50000">
                                          <p:stCondLst>
                                            <p:cond delay="1338"/>
                                          </p:stCondLst>
                                        </p:cTn>
                                        <p:tgtEl>
                                          <p:spTgt spid="9"/>
                                        </p:tgtEl>
                                      </p:cBhvr>
                                      <p:to x="100000" y="100000"/>
                                    </p:animScale>
                                    <p:animScale>
                                      <p:cBhvr>
                                        <p:cTn id="17" dur="26">
                                          <p:stCondLst>
                                            <p:cond delay="1642"/>
                                          </p:stCondLst>
                                        </p:cTn>
                                        <p:tgtEl>
                                          <p:spTgt spid="9"/>
                                        </p:tgtEl>
                                      </p:cBhvr>
                                      <p:to x="100000" y="90000"/>
                                    </p:animScale>
                                    <p:animScale>
                                      <p:cBhvr>
                                        <p:cTn id="18" dur="166" decel="50000">
                                          <p:stCondLst>
                                            <p:cond delay="1668"/>
                                          </p:stCondLst>
                                        </p:cTn>
                                        <p:tgtEl>
                                          <p:spTgt spid="9"/>
                                        </p:tgtEl>
                                      </p:cBhvr>
                                      <p:to x="100000" y="100000"/>
                                    </p:animScale>
                                    <p:animScale>
                                      <p:cBhvr>
                                        <p:cTn id="19" dur="26">
                                          <p:stCondLst>
                                            <p:cond delay="1808"/>
                                          </p:stCondLst>
                                        </p:cTn>
                                        <p:tgtEl>
                                          <p:spTgt spid="9"/>
                                        </p:tgtEl>
                                      </p:cBhvr>
                                      <p:to x="100000" y="95000"/>
                                    </p:animScale>
                                    <p:animScale>
                                      <p:cBhvr>
                                        <p:cTn id="20" dur="166" decel="50000">
                                          <p:stCondLst>
                                            <p:cond delay="1834"/>
                                          </p:stCondLst>
                                        </p:cTn>
                                        <p:tgtEl>
                                          <p:spTgt spid="9"/>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wipe(down)">
                                      <p:cBhvr>
                                        <p:cTn id="23" dur="580">
                                          <p:stCondLst>
                                            <p:cond delay="0"/>
                                          </p:stCondLst>
                                        </p:cTn>
                                        <p:tgtEl>
                                          <p:spTgt spid="2"/>
                                        </p:tgtEl>
                                      </p:cBhvr>
                                    </p:animEffect>
                                    <p:anim calcmode="lin" valueType="num">
                                      <p:cBhvr>
                                        <p:cTn id="24"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29" dur="26">
                                          <p:stCondLst>
                                            <p:cond delay="650"/>
                                          </p:stCondLst>
                                        </p:cTn>
                                        <p:tgtEl>
                                          <p:spTgt spid="2"/>
                                        </p:tgtEl>
                                      </p:cBhvr>
                                      <p:to x="100000" y="60000"/>
                                    </p:animScale>
                                    <p:animScale>
                                      <p:cBhvr>
                                        <p:cTn id="30" dur="166" decel="50000">
                                          <p:stCondLst>
                                            <p:cond delay="676"/>
                                          </p:stCondLst>
                                        </p:cTn>
                                        <p:tgtEl>
                                          <p:spTgt spid="2"/>
                                        </p:tgtEl>
                                      </p:cBhvr>
                                      <p:to x="100000" y="100000"/>
                                    </p:animScale>
                                    <p:animScale>
                                      <p:cBhvr>
                                        <p:cTn id="31" dur="26">
                                          <p:stCondLst>
                                            <p:cond delay="1312"/>
                                          </p:stCondLst>
                                        </p:cTn>
                                        <p:tgtEl>
                                          <p:spTgt spid="2"/>
                                        </p:tgtEl>
                                      </p:cBhvr>
                                      <p:to x="100000" y="80000"/>
                                    </p:animScale>
                                    <p:animScale>
                                      <p:cBhvr>
                                        <p:cTn id="32" dur="166" decel="50000">
                                          <p:stCondLst>
                                            <p:cond delay="1338"/>
                                          </p:stCondLst>
                                        </p:cTn>
                                        <p:tgtEl>
                                          <p:spTgt spid="2"/>
                                        </p:tgtEl>
                                      </p:cBhvr>
                                      <p:to x="100000" y="100000"/>
                                    </p:animScale>
                                    <p:animScale>
                                      <p:cBhvr>
                                        <p:cTn id="33" dur="26">
                                          <p:stCondLst>
                                            <p:cond delay="1642"/>
                                          </p:stCondLst>
                                        </p:cTn>
                                        <p:tgtEl>
                                          <p:spTgt spid="2"/>
                                        </p:tgtEl>
                                      </p:cBhvr>
                                      <p:to x="100000" y="90000"/>
                                    </p:animScale>
                                    <p:animScale>
                                      <p:cBhvr>
                                        <p:cTn id="34" dur="166" decel="50000">
                                          <p:stCondLst>
                                            <p:cond delay="1668"/>
                                          </p:stCondLst>
                                        </p:cTn>
                                        <p:tgtEl>
                                          <p:spTgt spid="2"/>
                                        </p:tgtEl>
                                      </p:cBhvr>
                                      <p:to x="100000" y="100000"/>
                                    </p:animScale>
                                    <p:animScale>
                                      <p:cBhvr>
                                        <p:cTn id="35" dur="26">
                                          <p:stCondLst>
                                            <p:cond delay="1808"/>
                                          </p:stCondLst>
                                        </p:cTn>
                                        <p:tgtEl>
                                          <p:spTgt spid="2"/>
                                        </p:tgtEl>
                                      </p:cBhvr>
                                      <p:to x="100000" y="95000"/>
                                    </p:animScale>
                                    <p:animScale>
                                      <p:cBhvr>
                                        <p:cTn id="36"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1"/>
      <p:bldP spid="9" grpId="2"/>
    </p:bldLst>
  </p:timing>
</p:sld>
</file>

<file path=ppt/tags/tag1.xml><?xml version="1.0" encoding="utf-8"?>
<p:tagLst xmlns:p="http://schemas.openxmlformats.org/presentationml/2006/main">
  <p:tag name="KSO_WM_BEAUTIFY_FLAG" val="#wm#"/>
  <p:tag name="KSO_WM_TEMPLATE_CATEGORY" val="custom"/>
  <p:tag name="KSO_WM_TEMPLATE_INDEX" val="20187308"/>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07577_1*i*1"/>
  <p:tag name="KSO_WM_UNIT_LAYERLEVEL" val="1"/>
  <p:tag name="KSO_WM_TAG_VERSION" val="1.0"/>
  <p:tag name="KSO_WM_BEAUTIFY_FLAG" val="#wm#"/>
  <p:tag name="KSO_WM_UNIT_TYPE" val="i"/>
  <p:tag name="KSO_WM_UNIT_INDEX" val="1"/>
  <p:tag name="KSO_WM_UNIT_SUBTYPE" val="h"/>
  <p:tag name="KSO_WM_SLIDE_BACKGROUND_TYPE" val="leftRight"/>
  <p:tag name="KSO_WM_SLIDE_BK_DARK_LIGHT" val="2"/>
  <p:tag name="KSO_WM_UNIT_BK_DARK_LIGHT" val="2"/>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 name="KSO_WM_TEMPLATE_CATEGORY" val="diagram"/>
  <p:tag name="KSO_WM_TEMPLATE_INDEX" val="20207577"/>
  <p:tag name="KSO_WM_UNIT_VALUE" val="650"/>
  <p:tag name="KSO_WM_TEMPLATE_ASSEMBLE_XID" val="5eeccd1aa758c1ec0b708dcc"/>
  <p:tag name="KSO_WM_TEMPLATE_ASSEMBLE_GROUPID" val="5eeccd1aa758c1ec0b708dcc"/>
</p:tagLst>
</file>

<file path=ppt/tags/tag100.xml><?xml version="1.0" encoding="utf-8"?>
<p:tagLst xmlns:p="http://schemas.openxmlformats.org/presentationml/2006/main">
  <p:tag name="KSO_WM_TEMPLATE_CATEGORY" val="custom"/>
  <p:tag name="KSO_WM_TEMPLATE_INDEX" val="20189054"/>
  <p:tag name="KSO_WM_UNIT_TYPE" val="r_i"/>
  <p:tag name="KSO_WM_UNIT_INDEX" val="1_4"/>
  <p:tag name="KSO_WM_UNIT_ID" val="custom20189054_92*r_i*1_4"/>
  <p:tag name="KSO_WM_UNIT_LAYERLEVEL" val="1_1"/>
  <p:tag name="KSO_WM_BEAUTIFY_FLAG" val="#wm#"/>
  <p:tag name="KSO_WM_TAG_VERSION" val="1.0"/>
  <p:tag name="KSO_WM_DIAGRAM_GROUP_CODE" val="r1-1"/>
  <p:tag name="KSO_WM_UNIT_LINE_FORE_SCHEMECOLOR_INDEX" val="16"/>
  <p:tag name="KSO_WM_UNIT_LINE_FILL_TYPE" val="2"/>
  <p:tag name="KSO_WM_UNIT_USESOURCEFORMAT_APPLY" val="1"/>
</p:tagLst>
</file>

<file path=ppt/tags/tag101.xml><?xml version="1.0" encoding="utf-8"?>
<p:tagLst xmlns:p="http://schemas.openxmlformats.org/presentationml/2006/main">
  <p:tag name="KSO_WM_TEMPLATE_CATEGORY" val="custom"/>
  <p:tag name="KSO_WM_TEMPLATE_INDEX" val="20189054"/>
  <p:tag name="KSO_WM_UNIT_TYPE" val="r_i"/>
  <p:tag name="KSO_WM_UNIT_INDEX" val="1_5"/>
  <p:tag name="KSO_WM_UNIT_ID" val="custom20189054_92*r_i*1_5"/>
  <p:tag name="KSO_WM_UNIT_LAYERLEVEL" val="1_1"/>
  <p:tag name="KSO_WM_BEAUTIFY_FLAG" val="#wm#"/>
  <p:tag name="KSO_WM_TAG_VERSION" val="1.0"/>
  <p:tag name="KSO_WM_DIAGRAM_GROUP_CODE" val="r1-1"/>
  <p:tag name="KSO_WM_UNIT_FILL_FORE_SCHEMECOLOR_INDEX" val="7"/>
  <p:tag name="KSO_WM_UNIT_FILL_TYPE" val="1"/>
  <p:tag name="KSO_WM_UNIT_TEXT_FILL_FORE_SCHEMECOLOR_INDEX" val="14"/>
  <p:tag name="KSO_WM_UNIT_TEXT_FILL_TYPE" val="1"/>
  <p:tag name="KSO_WM_UNIT_USESOURCEFORMAT_APPLY" val="1"/>
</p:tagLst>
</file>

<file path=ppt/tags/tag102.xml><?xml version="1.0" encoding="utf-8"?>
<p:tagLst xmlns:p="http://schemas.openxmlformats.org/presentationml/2006/main">
  <p:tag name="KSO_WM_TEMPLATE_CATEGORY" val="custom"/>
  <p:tag name="KSO_WM_TEMPLATE_INDEX" val="20189054"/>
  <p:tag name="KSO_WM_UNIT_TYPE" val="r_i"/>
  <p:tag name="KSO_WM_UNIT_INDEX" val="1_6"/>
  <p:tag name="KSO_WM_UNIT_ID" val="custom20189054_92*r_i*1_6"/>
  <p:tag name="KSO_WM_UNIT_LAYERLEVEL" val="1_1"/>
  <p:tag name="KSO_WM_BEAUTIFY_FLAG" val="#wm#"/>
  <p:tag name="KSO_WM_TAG_VERSION" val="1.0"/>
  <p:tag name="KSO_WM_DIAGRAM_GROUP_CODE" val="r1-1"/>
  <p:tag name="KSO_WM_UNIT_FILL_FORE_SCHEMECOLOR_INDEX" val="5"/>
  <p:tag name="KSO_WM_UNIT_FILL_TYPE" val="1"/>
  <p:tag name="KSO_WM_UNIT_TEXT_FILL_FORE_SCHEMECOLOR_INDEX" val="14"/>
  <p:tag name="KSO_WM_UNIT_TEXT_FILL_TYPE" val="1"/>
  <p:tag name="KSO_WM_UNIT_USESOURCEFORMAT_APPLY" val="1"/>
</p:tagLst>
</file>

<file path=ppt/tags/tag103.xml><?xml version="1.0" encoding="utf-8"?>
<p:tagLst xmlns:p="http://schemas.openxmlformats.org/presentationml/2006/main">
  <p:tag name="KSO_WM_TEMPLATE_CATEGORY" val="custom"/>
  <p:tag name="KSO_WM_TEMPLATE_INDEX" val="20189054"/>
  <p:tag name="KSO_WM_UNIT_TYPE" val="r_i"/>
  <p:tag name="KSO_WM_UNIT_INDEX" val="1_7"/>
  <p:tag name="KSO_WM_UNIT_ID" val="custom20189054_92*r_i*1_7"/>
  <p:tag name="KSO_WM_UNIT_LAYERLEVEL" val="1_1"/>
  <p:tag name="KSO_WM_BEAUTIFY_FLAG" val="#wm#"/>
  <p:tag name="KSO_WM_TAG_VERSION" val="1.0"/>
  <p:tag name="KSO_WM_DIAGRAM_GROUP_CODE" val="r1-1"/>
  <p:tag name="KSO_WM_UNIT_LINE_FORE_SCHEMECOLOR_INDEX" val="16"/>
  <p:tag name="KSO_WM_UNIT_LINE_FILL_TYPE" val="2"/>
  <p:tag name="KSO_WM_UNIT_USESOURCEFORMAT_APPLY" val="1"/>
</p:tagLst>
</file>

<file path=ppt/tags/tag104.xml><?xml version="1.0" encoding="utf-8"?>
<p:tagLst xmlns:p="http://schemas.openxmlformats.org/presentationml/2006/main">
  <p:tag name="KSO_WM_TEMPLATE_CATEGORY" val="custom"/>
  <p:tag name="KSO_WM_TEMPLATE_INDEX" val="20189054"/>
  <p:tag name="KSO_WM_UNIT_TYPE" val="r_i"/>
  <p:tag name="KSO_WM_UNIT_INDEX" val="1_8"/>
  <p:tag name="KSO_WM_UNIT_ID" val="custom20189054_92*r_i*1_8"/>
  <p:tag name="KSO_WM_UNIT_LAYERLEVEL" val="1_1"/>
  <p:tag name="KSO_WM_BEAUTIFY_FLAG" val="#wm#"/>
  <p:tag name="KSO_WM_TAG_VERSION" val="1.0"/>
  <p:tag name="KSO_WM_DIAGRAM_GROUP_CODE" val="r1-1"/>
  <p:tag name="KSO_WM_UNIT_FILL_FORE_SCHEMECOLOR_INDEX" val="7"/>
  <p:tag name="KSO_WM_UNIT_FILL_TYPE" val="1"/>
  <p:tag name="KSO_WM_UNIT_TEXT_FILL_FORE_SCHEMECOLOR_INDEX" val="14"/>
  <p:tag name="KSO_WM_UNIT_TEXT_FILL_TYPE" val="1"/>
  <p:tag name="KSO_WM_UNIT_USESOURCEFORMAT_APPLY" val="1"/>
</p:tagLst>
</file>

<file path=ppt/tags/tag105.xml><?xml version="1.0" encoding="utf-8"?>
<p:tagLst xmlns:p="http://schemas.openxmlformats.org/presentationml/2006/main">
  <p:tag name="KSO_WM_TEMPLATE_CATEGORY" val="custom"/>
  <p:tag name="KSO_WM_TEMPLATE_INDEX" val="20189054"/>
  <p:tag name="KSO_WM_UNIT_TYPE" val="r_i"/>
  <p:tag name="KSO_WM_UNIT_INDEX" val="1_9"/>
  <p:tag name="KSO_WM_UNIT_ID" val="custom20189054_92*r_i*1_9"/>
  <p:tag name="KSO_WM_UNIT_LAYERLEVEL" val="1_1"/>
  <p:tag name="KSO_WM_BEAUTIFY_FLAG" val="#wm#"/>
  <p:tag name="KSO_WM_TAG_VERSION" val="1.0"/>
  <p:tag name="KSO_WM_DIAGRAM_GROUP_CODE" val="r1-1"/>
  <p:tag name="KSO_WM_UNIT_FILL_FORE_SCHEMECOLOR_INDEX" val="6"/>
  <p:tag name="KSO_WM_UNIT_FILL_TYPE" val="1"/>
  <p:tag name="KSO_WM_UNIT_TEXT_FILL_FORE_SCHEMECOLOR_INDEX" val="14"/>
  <p:tag name="KSO_WM_UNIT_TEXT_FILL_TYPE" val="1"/>
  <p:tag name="KSO_WM_UNIT_USESOURCEFORMAT_APPLY" val="1"/>
</p:tagLst>
</file>

<file path=ppt/tags/tag106.xml><?xml version="1.0" encoding="utf-8"?>
<p:tagLst xmlns:p="http://schemas.openxmlformats.org/presentationml/2006/main">
  <p:tag name="KSO_WM_TEMPLATE_CATEGORY" val="custom"/>
  <p:tag name="KSO_WM_TEMPLATE_INDEX" val="20189054"/>
  <p:tag name="KSO_WM_UNIT_TYPE" val="r_i"/>
  <p:tag name="KSO_WM_UNIT_INDEX" val="1_10"/>
  <p:tag name="KSO_WM_UNIT_ID" val="custom20189054_92*r_i*1_10"/>
  <p:tag name="KSO_WM_UNIT_LAYERLEVEL" val="1_1"/>
  <p:tag name="KSO_WM_BEAUTIFY_FLAG" val="#wm#"/>
  <p:tag name="KSO_WM_TAG_VERSION" val="1.0"/>
  <p:tag name="KSO_WM_DIAGRAM_GROUP_CODE" val="r1-1"/>
  <p:tag name="KSO_WM_UNIT_FILL_FORE_SCHEMECOLOR_INDEX" val="6"/>
  <p:tag name="KSO_WM_UNIT_FILL_TYPE" val="1"/>
  <p:tag name="KSO_WM_UNIT_TEXT_FILL_FORE_SCHEMECOLOR_INDEX" val="14"/>
  <p:tag name="KSO_WM_UNIT_TEXT_FILL_TYPE" val="1"/>
  <p:tag name="KSO_WM_UNIT_USESOURCEFORMAT_APPLY" val="1"/>
</p:tagLst>
</file>

<file path=ppt/tags/tag107.xml><?xml version="1.0" encoding="utf-8"?>
<p:tagLst xmlns:p="http://schemas.openxmlformats.org/presentationml/2006/main">
  <p:tag name="KSO_WM_TEMPLATE_CATEGORY" val="custom"/>
  <p:tag name="KSO_WM_TEMPLATE_INDEX" val="20189054"/>
  <p:tag name="KSO_WM_UNIT_TYPE" val="r_i"/>
  <p:tag name="KSO_WM_UNIT_INDEX" val="1_11"/>
  <p:tag name="KSO_WM_UNIT_ID" val="custom20189054_92*r_i*1_11"/>
  <p:tag name="KSO_WM_UNIT_LAYERLEVEL" val="1_1"/>
  <p:tag name="KSO_WM_BEAUTIFY_FLAG" val="#wm#"/>
  <p:tag name="KSO_WM_TAG_VERSION" val="1.0"/>
  <p:tag name="KSO_WM_DIAGRAM_GROUP_CODE" val="r1-1"/>
  <p:tag name="KSO_WM_UNIT_LINE_FORE_SCHEMECOLOR_INDEX" val="16"/>
  <p:tag name="KSO_WM_UNIT_LINE_FILL_TYPE" val="2"/>
  <p:tag name="KSO_WM_UNIT_USESOURCEFORMAT_APPLY" val="1"/>
</p:tagLst>
</file>

<file path=ppt/tags/tag108.xml><?xml version="1.0" encoding="utf-8"?>
<p:tagLst xmlns:p="http://schemas.openxmlformats.org/presentationml/2006/main">
  <p:tag name="KSO_WM_TEMPLATE_CATEGORY" val="custom"/>
  <p:tag name="KSO_WM_TEMPLATE_INDEX" val="20189054"/>
  <p:tag name="KSO_WM_UNIT_TYPE" val="r_i"/>
  <p:tag name="KSO_WM_UNIT_INDEX" val="1_12"/>
  <p:tag name="KSO_WM_UNIT_ID" val="custom20189054_92*r_i*1_12"/>
  <p:tag name="KSO_WM_UNIT_LAYERLEVEL" val="1_1"/>
  <p:tag name="KSO_WM_BEAUTIFY_FLAG" val="#wm#"/>
  <p:tag name="KSO_WM_TAG_VERSION" val="1.0"/>
  <p:tag name="KSO_WM_DIAGRAM_GROUP_CODE" val="r1-1"/>
  <p:tag name="KSO_WM_UNIT_FILL_FORE_SCHEMECOLOR_INDEX" val="7"/>
  <p:tag name="KSO_WM_UNIT_FILL_TYPE" val="1"/>
  <p:tag name="KSO_WM_UNIT_TEXT_FILL_FORE_SCHEMECOLOR_INDEX" val="14"/>
  <p:tag name="KSO_WM_UNIT_TEXT_FILL_TYPE" val="1"/>
  <p:tag name="KSO_WM_UNIT_USESOURCEFORMAT_APPLY" val="1"/>
</p:tagLst>
</file>

<file path=ppt/tags/tag109.xml><?xml version="1.0" encoding="utf-8"?>
<p:tagLst xmlns:p="http://schemas.openxmlformats.org/presentationml/2006/main">
  <p:tag name="KSO_WM_TEMPLATE_CATEGORY" val="custom"/>
  <p:tag name="KSO_WM_TEMPLATE_INDEX" val="20189054"/>
  <p:tag name="KSO_WM_TAG_VERSION" val="1.0"/>
  <p:tag name="KSO_WM_BEAUTIFY_FLAG" val="#wm#"/>
  <p:tag name="KSO_WM_UNIT_TYPE" val="r_v"/>
  <p:tag name="KSO_WM_UNIT_INDEX" val="1_3"/>
  <p:tag name="KSO_WM_UNIT_LAYERLEVEL" val="1_1"/>
  <p:tag name="KSO_WM_UNIT_DIAGRAM_CONTRAST_TITLE_CNT" val="3"/>
  <p:tag name="KSO_WM_UNIT_DIAGRAM_DIMENSION_TITLE_CNT" val="5"/>
  <p:tag name="KSO_WM_UNIT_VALUE" val="24"/>
  <p:tag name="KSO_WM_UNIT_HIGHLIGHT" val="0"/>
  <p:tag name="KSO_WM_UNIT_COMPATIBLE" val="0"/>
  <p:tag name="KSO_WM_UNIT_CLEAR" val="0"/>
  <p:tag name="KSO_WM_UNIT_PRESET_TEXT_INDEX" val="4"/>
  <p:tag name="KSO_WM_UNIT_PRESET_TEXT_LEN" val="57"/>
  <p:tag name="KSO_WM_DIAGRAM_GROUP_CODE" val="r1-1"/>
  <p:tag name="KSO_WM_UNIT_ID" val="custom20189054_92*r_v*1_3"/>
  <p:tag name="KSO_WM_UNIT_TEXT_FILL_FORE_SCHEMECOLOR_INDEX" val="14"/>
  <p:tag name="KSO_WM_UNIT_TEXT_FILL_TYPE" val="1"/>
  <p:tag name="KSO_WM_UNIT_USESOURCEFORMAT_APPLY" val="1"/>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207577_1*i*2"/>
  <p:tag name="KSO_WM_TEMPLATE_CATEGORY" val="diagram"/>
  <p:tag name="KSO_WM_TEMPLATE_INDEX" val="20207577"/>
  <p:tag name="KSO_WM_UNIT_LAYERLEVEL" val="1"/>
  <p:tag name="KSO_WM_TAG_VERSION" val="1.0"/>
  <p:tag name="KSO_WM_BEAUTIFY_FLAG" val="#wm#"/>
  <p:tag name="KSO_WM_UNIT_BLOCK" val="0"/>
  <p:tag name="KSO_WM_UNIT_SM_LIMIT_TYPE" val="1"/>
  <p:tag name="KSO_WM_UNIT_DECORATE_INFO" val="{&quot;DecorateInfoX&quot;:{&quot;IsLeft&quot;:false,&quot;IsRight&quot;:false,&quot;IsAbs&quot;:false},&quot;DecorateInfoY&quot;:{&quot;IsTop&quot;:false,&quot;IsBottom&quot;:false,&quot;IsAbs&quot;:false},&quot;DecorateInfoW&quot;:{&quot;IsAbs&quot;:true},&quot;DecorateInfoH&quot;:{&quot;IsAbs&quot;:true}}"/>
  <p:tag name="KSO_WM_UNIT_DEC_AREA_ID" val="c29328e584124cc2a0dd0250f1a4fe0a"/>
  <p:tag name="KSO_WM_CHIP_GROUPID" val="5ed7466bafe44fab1839bd3a"/>
  <p:tag name="KSO_WM_CHIP_XID" val="5ed203c57ab0972fba70b229"/>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2"/>
  <p:tag name="KSO_WM_TEMPLATE_ASSEMBLE_XID" val="5eeccd1aa758c1ec0b708dcc"/>
  <p:tag name="KSO_WM_TEMPLATE_ASSEMBLE_GROUPID" val="5eeccd1aa758c1ec0b708dcc"/>
</p:tagLst>
</file>

<file path=ppt/tags/tag110.xml><?xml version="1.0" encoding="utf-8"?>
<p:tagLst xmlns:p="http://schemas.openxmlformats.org/presentationml/2006/main">
  <p:tag name="KSO_WM_TEMPLATE_CATEGORY" val="custom"/>
  <p:tag name="KSO_WM_TEMPLATE_INDEX" val="20189054"/>
  <p:tag name="KSO_WM_TAG_VERSION" val="1.0"/>
  <p:tag name="KSO_WM_BEAUTIFY_FLAG" val="#wm#"/>
  <p:tag name="KSO_WM_UNIT_TYPE" val="r_t"/>
  <p:tag name="KSO_WM_UNIT_INDEX" val="1_3"/>
  <p:tag name="KSO_WM_UNIT_LAYERLEVEL" val="1_1"/>
  <p:tag name="KSO_WM_UNIT_DIAGRAM_CONTRAST_TITLE_CNT" val="3"/>
  <p:tag name="KSO_WM_UNIT_DIAGRAM_DIMENSION_TITLE_CNT" val="5"/>
  <p:tag name="KSO_WM_UNIT_VALUE" val="6"/>
  <p:tag name="KSO_WM_UNIT_HIGHLIGHT" val="0"/>
  <p:tag name="KSO_WM_UNIT_COMPATIBLE" val="0"/>
  <p:tag name="KSO_WM_UNIT_CLEAR" val="0"/>
  <p:tag name="KSO_WM_UNIT_PRESET_TEXT_INDEX" val="3"/>
  <p:tag name="KSO_WM_UNIT_PRESET_TEXT_LEN" val="5"/>
  <p:tag name="KSO_WM_DIAGRAM_GROUP_CODE" val="r1-1"/>
  <p:tag name="KSO_WM_UNIT_ID" val="custom20189054_92*r_t*1_3"/>
  <p:tag name="KSO_WM_UNIT_TEXT_FILL_FORE_SCHEMECOLOR_INDEX" val="14"/>
  <p:tag name="KSO_WM_UNIT_TEXT_FILL_TYPE" val="1"/>
  <p:tag name="KSO_WM_UNIT_USESOURCEFORMAT_APPLY" val="1"/>
</p:tagLst>
</file>

<file path=ppt/tags/tag111.xml><?xml version="1.0" encoding="utf-8"?>
<p:tagLst xmlns:p="http://schemas.openxmlformats.org/presentationml/2006/main">
  <p:tag name="KSO_WM_TEMPLATE_CATEGORY" val="custom"/>
  <p:tag name="KSO_WM_TEMPLATE_INDEX" val="20189054"/>
  <p:tag name="KSO_WM_TAG_VERSION" val="1.0"/>
  <p:tag name="KSO_WM_BEAUTIFY_FLAG" val="#wm#"/>
  <p:tag name="KSO_WM_UNIT_TYPE" val="r_v"/>
  <p:tag name="KSO_WM_UNIT_INDEX" val="1_2"/>
  <p:tag name="KSO_WM_UNIT_LAYERLEVEL" val="1_1"/>
  <p:tag name="KSO_WM_UNIT_DIAGRAM_CONTRAST_TITLE_CNT" val="3"/>
  <p:tag name="KSO_WM_UNIT_DIAGRAM_DIMENSION_TITLE_CNT" val="5"/>
  <p:tag name="KSO_WM_UNIT_VALUE" val="24"/>
  <p:tag name="KSO_WM_UNIT_HIGHLIGHT" val="0"/>
  <p:tag name="KSO_WM_UNIT_COMPATIBLE" val="0"/>
  <p:tag name="KSO_WM_UNIT_CLEAR" val="0"/>
  <p:tag name="KSO_WM_UNIT_PRESET_TEXT_INDEX" val="4"/>
  <p:tag name="KSO_WM_UNIT_PRESET_TEXT_LEN" val="57"/>
  <p:tag name="KSO_WM_DIAGRAM_GROUP_CODE" val="r1-1"/>
  <p:tag name="KSO_WM_UNIT_ID" val="custom20189054_92*r_v*1_2"/>
  <p:tag name="KSO_WM_UNIT_TEXT_FILL_FORE_SCHEMECOLOR_INDEX" val="14"/>
  <p:tag name="KSO_WM_UNIT_TEXT_FILL_TYPE" val="1"/>
  <p:tag name="KSO_WM_UNIT_USESOURCEFORMAT_APPLY" val="1"/>
</p:tagLst>
</file>

<file path=ppt/tags/tag112.xml><?xml version="1.0" encoding="utf-8"?>
<p:tagLst xmlns:p="http://schemas.openxmlformats.org/presentationml/2006/main">
  <p:tag name="KSO_WM_TEMPLATE_CATEGORY" val="custom"/>
  <p:tag name="KSO_WM_TEMPLATE_INDEX" val="20189054"/>
  <p:tag name="KSO_WM_TAG_VERSION" val="1.0"/>
  <p:tag name="KSO_WM_BEAUTIFY_FLAG" val="#wm#"/>
  <p:tag name="KSO_WM_UNIT_TYPE" val="r_t"/>
  <p:tag name="KSO_WM_UNIT_INDEX" val="1_2"/>
  <p:tag name="KSO_WM_UNIT_LAYERLEVEL" val="1_1"/>
  <p:tag name="KSO_WM_UNIT_DIAGRAM_CONTRAST_TITLE_CNT" val="3"/>
  <p:tag name="KSO_WM_UNIT_DIAGRAM_DIMENSION_TITLE_CNT" val="5"/>
  <p:tag name="KSO_WM_UNIT_VALUE" val="6"/>
  <p:tag name="KSO_WM_UNIT_HIGHLIGHT" val="0"/>
  <p:tag name="KSO_WM_UNIT_COMPATIBLE" val="0"/>
  <p:tag name="KSO_WM_UNIT_CLEAR" val="0"/>
  <p:tag name="KSO_WM_UNIT_PRESET_TEXT_INDEX" val="3"/>
  <p:tag name="KSO_WM_UNIT_PRESET_TEXT_LEN" val="5"/>
  <p:tag name="KSO_WM_DIAGRAM_GROUP_CODE" val="r1-1"/>
  <p:tag name="KSO_WM_UNIT_ID" val="custom20189054_92*r_t*1_2"/>
  <p:tag name="KSO_WM_UNIT_TEXT_FILL_FORE_SCHEMECOLOR_INDEX" val="14"/>
  <p:tag name="KSO_WM_UNIT_TEXT_FILL_TYPE" val="1"/>
  <p:tag name="KSO_WM_UNIT_USESOURCEFORMAT_APPLY" val="1"/>
</p:tagLst>
</file>

<file path=ppt/tags/tag113.xml><?xml version="1.0" encoding="utf-8"?>
<p:tagLst xmlns:p="http://schemas.openxmlformats.org/presentationml/2006/main">
  <p:tag name="KSO_WM_TEMPLATE_CATEGORY" val="custom"/>
  <p:tag name="KSO_WM_TEMPLATE_INDEX" val="20189054"/>
  <p:tag name="KSO_WM_TAG_VERSION" val="1.0"/>
  <p:tag name="KSO_WM_BEAUTIFY_FLAG" val="#wm#"/>
  <p:tag name="KSO_WM_UNIT_TYPE" val="r_v"/>
  <p:tag name="KSO_WM_UNIT_INDEX" val="1_9"/>
  <p:tag name="KSO_WM_UNIT_LAYERLEVEL" val="1_1"/>
  <p:tag name="KSO_WM_UNIT_DIAGRAM_CONTRAST_TITLE_CNT" val="3"/>
  <p:tag name="KSO_WM_UNIT_DIAGRAM_DIMENSION_TITLE_CNT" val="5"/>
  <p:tag name="KSO_WM_UNIT_VALUE" val="10"/>
  <p:tag name="KSO_WM_UNIT_HIGHLIGHT" val="0"/>
  <p:tag name="KSO_WM_UNIT_COMPATIBLE" val="0"/>
  <p:tag name="KSO_WM_UNIT_CLEAR" val="0"/>
  <p:tag name="KSO_WM_UNIT_PRESET_TEXT_INDEX" val="4"/>
  <p:tag name="KSO_WM_UNIT_PRESET_TEXT_LEN" val="18"/>
  <p:tag name="KSO_WM_DIAGRAM_GROUP_CODE" val="r1-1"/>
  <p:tag name="KSO_WM_UNIT_ID" val="custom20189054_92*r_v*1_9"/>
  <p:tag name="KSO_WM_UNIT_TEXT_FILL_FORE_SCHEMECOLOR_INDEX" val="13"/>
  <p:tag name="KSO_WM_UNIT_TEXT_FILL_TYPE" val="1"/>
  <p:tag name="KSO_WM_UNIT_USESOURCEFORMAT_APPLY" val="1"/>
</p:tagLst>
</file>

<file path=ppt/tags/tag114.xml><?xml version="1.0" encoding="utf-8"?>
<p:tagLst xmlns:p="http://schemas.openxmlformats.org/presentationml/2006/main">
  <p:tag name="KSO_WM_TEMPLATE_CATEGORY" val="custom"/>
  <p:tag name="KSO_WM_TEMPLATE_INDEX" val="20189054"/>
  <p:tag name="KSO_WM_TAG_VERSION" val="1.0"/>
  <p:tag name="KSO_WM_BEAUTIFY_FLAG" val="#wm#"/>
  <p:tag name="KSO_WM_UNIT_TYPE" val="r_v"/>
  <p:tag name="KSO_WM_UNIT_INDEX" val="1_8"/>
  <p:tag name="KSO_WM_UNIT_LAYERLEVEL" val="1_1"/>
  <p:tag name="KSO_WM_UNIT_DIAGRAM_CONTRAST_TITLE_CNT" val="3"/>
  <p:tag name="KSO_WM_UNIT_DIAGRAM_DIMENSION_TITLE_CNT" val="5"/>
  <p:tag name="KSO_WM_UNIT_VALUE" val="10"/>
  <p:tag name="KSO_WM_UNIT_HIGHLIGHT" val="0"/>
  <p:tag name="KSO_WM_UNIT_COMPATIBLE" val="0"/>
  <p:tag name="KSO_WM_UNIT_CLEAR" val="0"/>
  <p:tag name="KSO_WM_UNIT_PRESET_TEXT_INDEX" val="4"/>
  <p:tag name="KSO_WM_UNIT_PRESET_TEXT_LEN" val="18"/>
  <p:tag name="KSO_WM_DIAGRAM_GROUP_CODE" val="r1-1"/>
  <p:tag name="KSO_WM_UNIT_ID" val="custom20189054_92*r_v*1_8"/>
  <p:tag name="KSO_WM_UNIT_TEXT_FILL_FORE_SCHEMECOLOR_INDEX" val="13"/>
  <p:tag name="KSO_WM_UNIT_TEXT_FILL_TYPE" val="1"/>
  <p:tag name="KSO_WM_UNIT_USESOURCEFORMAT_APPLY" val="1"/>
</p:tagLst>
</file>

<file path=ppt/tags/tag115.xml><?xml version="1.0" encoding="utf-8"?>
<p:tagLst xmlns:p="http://schemas.openxmlformats.org/presentationml/2006/main">
  <p:tag name="KSO_WM_TEMPLATE_CATEGORY" val="custom"/>
  <p:tag name="KSO_WM_TEMPLATE_INDEX" val="20189054"/>
  <p:tag name="KSO_WM_TAG_VERSION" val="1.0"/>
  <p:tag name="KSO_WM_BEAUTIFY_FLAG" val="#wm#"/>
  <p:tag name="KSO_WM_UNIT_TYPE" val="r_v"/>
  <p:tag name="KSO_WM_UNIT_INDEX" val="1_7"/>
  <p:tag name="KSO_WM_UNIT_LAYERLEVEL" val="1_1"/>
  <p:tag name="KSO_WM_UNIT_DIAGRAM_CONTRAST_TITLE_CNT" val="3"/>
  <p:tag name="KSO_WM_UNIT_DIAGRAM_DIMENSION_TITLE_CNT" val="5"/>
  <p:tag name="KSO_WM_UNIT_VALUE" val="10"/>
  <p:tag name="KSO_WM_UNIT_HIGHLIGHT" val="0"/>
  <p:tag name="KSO_WM_UNIT_COMPATIBLE" val="0"/>
  <p:tag name="KSO_WM_UNIT_CLEAR" val="0"/>
  <p:tag name="KSO_WM_UNIT_PRESET_TEXT_INDEX" val="4"/>
  <p:tag name="KSO_WM_UNIT_PRESET_TEXT_LEN" val="18"/>
  <p:tag name="KSO_WM_DIAGRAM_GROUP_CODE" val="r1-1"/>
  <p:tag name="KSO_WM_UNIT_ID" val="custom20189054_92*r_v*1_7"/>
  <p:tag name="KSO_WM_UNIT_TEXT_FILL_FORE_SCHEMECOLOR_INDEX" val="13"/>
  <p:tag name="KSO_WM_UNIT_TEXT_FILL_TYPE" val="1"/>
  <p:tag name="KSO_WM_UNIT_USESOURCEFORMAT_APPLY" val="1"/>
</p:tagLst>
</file>

<file path=ppt/tags/tag116.xml><?xml version="1.0" encoding="utf-8"?>
<p:tagLst xmlns:p="http://schemas.openxmlformats.org/presentationml/2006/main">
  <p:tag name="KSO_WM_TEMPLATE_CATEGORY" val="custom"/>
  <p:tag name="KSO_WM_TEMPLATE_INDEX" val="20189054"/>
  <p:tag name="KSO_WM_TAG_VERSION" val="1.0"/>
  <p:tag name="KSO_WM_BEAUTIFY_FLAG" val="#wm#"/>
  <p:tag name="KSO_WM_UNIT_TYPE" val="r_v"/>
  <p:tag name="KSO_WM_UNIT_INDEX" val="1_6"/>
  <p:tag name="KSO_WM_UNIT_LAYERLEVEL" val="1_1"/>
  <p:tag name="KSO_WM_UNIT_DIAGRAM_CONTRAST_TITLE_CNT" val="3"/>
  <p:tag name="KSO_WM_UNIT_DIAGRAM_DIMENSION_TITLE_CNT" val="5"/>
  <p:tag name="KSO_WM_UNIT_VALUE" val="10"/>
  <p:tag name="KSO_WM_UNIT_HIGHLIGHT" val="0"/>
  <p:tag name="KSO_WM_UNIT_COMPATIBLE" val="0"/>
  <p:tag name="KSO_WM_UNIT_CLEAR" val="0"/>
  <p:tag name="KSO_WM_UNIT_PRESET_TEXT_INDEX" val="4"/>
  <p:tag name="KSO_WM_UNIT_PRESET_TEXT_LEN" val="18"/>
  <p:tag name="KSO_WM_DIAGRAM_GROUP_CODE" val="r1-1"/>
  <p:tag name="KSO_WM_UNIT_ID" val="custom20189054_92*r_v*1_6"/>
  <p:tag name="KSO_WM_UNIT_TEXT_FILL_FORE_SCHEMECOLOR_INDEX" val="13"/>
  <p:tag name="KSO_WM_UNIT_TEXT_FILL_TYPE" val="1"/>
  <p:tag name="KSO_WM_UNIT_USESOURCEFORMAT_APPLY" val="1"/>
</p:tagLst>
</file>

<file path=ppt/tags/tag117.xml><?xml version="1.0" encoding="utf-8"?>
<p:tagLst xmlns:p="http://schemas.openxmlformats.org/presentationml/2006/main">
  <p:tag name="KSO_WM_TEMPLATE_CATEGORY" val="custom"/>
  <p:tag name="KSO_WM_TEMPLATE_INDEX" val="20189054"/>
  <p:tag name="KSO_WM_TAG_VERSION" val="1.0"/>
  <p:tag name="KSO_WM_BEAUTIFY_FLAG" val="#wm#"/>
  <p:tag name="KSO_WM_UNIT_TYPE" val="r_v"/>
  <p:tag name="KSO_WM_UNIT_INDEX" val="1_5"/>
  <p:tag name="KSO_WM_UNIT_LAYERLEVEL" val="1_1"/>
  <p:tag name="KSO_WM_UNIT_DIAGRAM_CONTRAST_TITLE_CNT" val="3"/>
  <p:tag name="KSO_WM_UNIT_DIAGRAM_DIMENSION_TITLE_CNT" val="5"/>
  <p:tag name="KSO_WM_UNIT_VALUE" val="10"/>
  <p:tag name="KSO_WM_UNIT_HIGHLIGHT" val="0"/>
  <p:tag name="KSO_WM_UNIT_COMPATIBLE" val="0"/>
  <p:tag name="KSO_WM_UNIT_CLEAR" val="0"/>
  <p:tag name="KSO_WM_UNIT_PRESET_TEXT_INDEX" val="4"/>
  <p:tag name="KSO_WM_UNIT_PRESET_TEXT_LEN" val="18"/>
  <p:tag name="KSO_WM_DIAGRAM_GROUP_CODE" val="r1-1"/>
  <p:tag name="KSO_WM_UNIT_ID" val="custom20189054_92*r_v*1_5"/>
  <p:tag name="KSO_WM_UNIT_TEXT_FILL_FORE_SCHEMECOLOR_INDEX" val="13"/>
  <p:tag name="KSO_WM_UNIT_TEXT_FILL_TYPE" val="1"/>
  <p:tag name="KSO_WM_UNIT_USESOURCEFORMAT_APPLY" val="1"/>
</p:tagLst>
</file>

<file path=ppt/tags/tag118.xml><?xml version="1.0" encoding="utf-8"?>
<p:tagLst xmlns:p="http://schemas.openxmlformats.org/presentationml/2006/main">
  <p:tag name="KSO_WM_TEMPLATE_CATEGORY" val="custom"/>
  <p:tag name="KSO_WM_TEMPLATE_INDEX" val="20189054"/>
  <p:tag name="KSO_WM_TAG_VERSION" val="1.0"/>
  <p:tag name="KSO_WM_BEAUTIFY_FLAG" val="#wm#"/>
  <p:tag name="KSO_WM_UNIT_TYPE" val="r_v"/>
  <p:tag name="KSO_WM_UNIT_INDEX" val="1_4"/>
  <p:tag name="KSO_WM_UNIT_LAYERLEVEL" val="1_1"/>
  <p:tag name="KSO_WM_UNIT_DIAGRAM_CONTRAST_TITLE_CNT" val="3"/>
  <p:tag name="KSO_WM_UNIT_DIAGRAM_DIMENSION_TITLE_CNT" val="5"/>
  <p:tag name="KSO_WM_UNIT_VALUE" val="10"/>
  <p:tag name="KSO_WM_UNIT_HIGHLIGHT" val="0"/>
  <p:tag name="KSO_WM_UNIT_COMPATIBLE" val="0"/>
  <p:tag name="KSO_WM_UNIT_CLEAR" val="0"/>
  <p:tag name="KSO_WM_UNIT_PRESET_TEXT_INDEX" val="4"/>
  <p:tag name="KSO_WM_UNIT_PRESET_TEXT_LEN" val="18"/>
  <p:tag name="KSO_WM_DIAGRAM_GROUP_CODE" val="r1-1"/>
  <p:tag name="KSO_WM_UNIT_ID" val="custom20189054_92*r_v*1_4"/>
  <p:tag name="KSO_WM_UNIT_TEXT_FILL_FORE_SCHEMECOLOR_INDEX" val="13"/>
  <p:tag name="KSO_WM_UNIT_TEXT_FILL_TYPE" val="1"/>
  <p:tag name="KSO_WM_UNIT_USESOURCEFORMAT_APPLY" val="1"/>
</p:tagLst>
</file>

<file path=ppt/tags/tag119.xml><?xml version="1.0" encoding="utf-8"?>
<p:tagLst xmlns:p="http://schemas.openxmlformats.org/presentationml/2006/main">
  <p:tag name="KSO_WM_TEMPLATE_CATEGORY" val="custom"/>
  <p:tag name="KSO_WM_TEMPLATE_INDEX" val="20189054"/>
  <p:tag name="KSO_WM_TAG_VERSION" val="1.0"/>
  <p:tag name="KSO_WM_BEAUTIFY_FLAG" val="#wm#"/>
  <p:tag name="KSO_WM_UNIT_TYPE" val="r_v"/>
  <p:tag name="KSO_WM_UNIT_INDEX" val="1_1"/>
  <p:tag name="KSO_WM_UNIT_LAYERLEVEL" val="1_1"/>
  <p:tag name="KSO_WM_UNIT_DIAGRAM_CONTRAST_TITLE_CNT" val="3"/>
  <p:tag name="KSO_WM_UNIT_DIAGRAM_DIMENSION_TITLE_CNT" val="5"/>
  <p:tag name="KSO_WM_UNIT_VALUE" val="24"/>
  <p:tag name="KSO_WM_UNIT_HIGHLIGHT" val="0"/>
  <p:tag name="KSO_WM_UNIT_COMPATIBLE" val="0"/>
  <p:tag name="KSO_WM_UNIT_CLEAR" val="0"/>
  <p:tag name="KSO_WM_UNIT_PRESET_TEXT_INDEX" val="4"/>
  <p:tag name="KSO_WM_UNIT_PRESET_TEXT_LEN" val="57"/>
  <p:tag name="KSO_WM_DIAGRAM_GROUP_CODE" val="r1-1"/>
  <p:tag name="KSO_WM_UNIT_ID" val="custom20189054_92*r_v*1_1"/>
  <p:tag name="KSO_WM_UNIT_TEXT_FILL_FORE_SCHEMECOLOR_INDEX" val="14"/>
  <p:tag name="KSO_WM_UNIT_TEXT_FILL_TYPE" val="1"/>
  <p:tag name="KSO_WM_UNIT_USESOURCEFORMAT_APPLY" val="1"/>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diagram20207577_1*i*3"/>
  <p:tag name="KSO_WM_TEMPLATE_CATEGORY" val="diagram"/>
  <p:tag name="KSO_WM_TEMPLATE_INDEX" val="20207577"/>
  <p:tag name="KSO_WM_UNIT_LAYERLEVEL" val="1"/>
  <p:tag name="KSO_WM_TAG_VERSION" val="1.0"/>
  <p:tag name="KSO_WM_BEAUTIFY_FLAG" val="#wm#"/>
  <p:tag name="KSO_WM_UNIT_BLOCK" val="0"/>
  <p:tag name="KSO_WM_UNIT_SM_LIMIT_TYPE" val="1"/>
  <p:tag name="KSO_WM_UNIT_DECORATE_INFO" val="{&quot;DecorateInfoX&quot;:{&quot;IsLeft&quot;:false,&quot;IsRight&quot;:false,&quot;IsAbs&quot;:false},&quot;DecorateInfoY&quot;:{&quot;IsTop&quot;:false,&quot;IsBottom&quot;:false,&quot;IsAbs&quot;:false},&quot;DecorateInfoW&quot;:{&quot;IsAbs&quot;:true},&quot;DecorateInfoH&quot;:{&quot;IsAbs&quot;:true}}"/>
  <p:tag name="KSO_WM_UNIT_DEC_AREA_ID" val="c0200d132c754560be5c5585b8d4588d"/>
  <p:tag name="KSO_WM_CHIP_GROUPID" val="5ed7466bafe44fab1839bd3a"/>
  <p:tag name="KSO_WM_CHIP_XID" val="5ed203c57ab0972fba70b229"/>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2"/>
  <p:tag name="KSO_WM_TEMPLATE_ASSEMBLE_XID" val="5eeccd1aa758c1ec0b708dcc"/>
  <p:tag name="KSO_WM_TEMPLATE_ASSEMBLE_GROUPID" val="5eeccd1aa758c1ec0b708dcc"/>
</p:tagLst>
</file>

<file path=ppt/tags/tag120.xml><?xml version="1.0" encoding="utf-8"?>
<p:tagLst xmlns:p="http://schemas.openxmlformats.org/presentationml/2006/main">
  <p:tag name="KSO_WM_TEMPLATE_CATEGORY" val="custom"/>
  <p:tag name="KSO_WM_TEMPLATE_INDEX" val="20189054"/>
  <p:tag name="KSO_WM_TAG_VERSION" val="1.0"/>
  <p:tag name="KSO_WM_BEAUTIFY_FLAG" val="#wm#"/>
  <p:tag name="KSO_WM_UNIT_TYPE" val="r_t"/>
  <p:tag name="KSO_WM_UNIT_INDEX" val="1_1"/>
  <p:tag name="KSO_WM_UNIT_LAYERLEVEL" val="1_1"/>
  <p:tag name="KSO_WM_UNIT_DIAGRAM_CONTRAST_TITLE_CNT" val="3"/>
  <p:tag name="KSO_WM_UNIT_DIAGRAM_DIMENSION_TITLE_CNT" val="5"/>
  <p:tag name="KSO_WM_UNIT_VALUE" val="6"/>
  <p:tag name="KSO_WM_UNIT_HIGHLIGHT" val="0"/>
  <p:tag name="KSO_WM_UNIT_COMPATIBLE" val="0"/>
  <p:tag name="KSO_WM_UNIT_CLEAR" val="0"/>
  <p:tag name="KSO_WM_UNIT_PRESET_TEXT_INDEX" val="3"/>
  <p:tag name="KSO_WM_UNIT_PRESET_TEXT_LEN" val="5"/>
  <p:tag name="KSO_WM_DIAGRAM_GROUP_CODE" val="r1-1"/>
  <p:tag name="KSO_WM_UNIT_ID" val="custom20189054_92*r_t*1_1"/>
  <p:tag name="KSO_WM_UNIT_TEXT_FILL_FORE_SCHEMECOLOR_INDEX" val="14"/>
  <p:tag name="KSO_WM_UNIT_TEXT_FILL_TYPE" val="1"/>
  <p:tag name="KSO_WM_UNIT_USESOURCEFORMAT_APPLY" val="1"/>
</p:tagLst>
</file>

<file path=ppt/tags/tag1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01545_1*p_h_i*1_1_1"/>
  <p:tag name="KSO_WM_TEMPLATE_CATEGORY" val="diagram"/>
  <p:tag name="KSO_WM_TEMPLATE_INDEX" val="20201545"/>
  <p:tag name="KSO_WM_UNIT_LAYERLEVEL" val="1_1_1"/>
  <p:tag name="KSO_WM_TAG_VERSION" val="1.0"/>
  <p:tag name="KSO_WM_BEAUTIFY_FLAG" val="#wm#"/>
  <p:tag name="KSO_WM_DIAGRAM_GROUP_CODE" val="p1-1"/>
  <p:tag name="KSO_WM_UNIT_TYPE" val="p_h_i"/>
  <p:tag name="KSO_WM_UNIT_INDEX" val="1_1_1"/>
  <p:tag name="KSO_WM_UNIT_FILL_FORE_SCHEMECOLOR_INDEX" val="5"/>
  <p:tag name="KSO_WM_UNIT_FILL_TYPE" val="1"/>
  <p:tag name="KSO_WM_UNIT_USESOURCEFORMAT_APPLY" val="1"/>
  <p:tag name="KSO_WM_UNIT_DIAGRAM_SCHEMECOLOR_ID" val="0"/>
</p:tagLst>
</file>

<file path=ppt/tags/tag1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01545_1*p_h_h_i*1_1_1_1"/>
  <p:tag name="KSO_WM_TEMPLATE_CATEGORY" val="diagram"/>
  <p:tag name="KSO_WM_TEMPLATE_INDEX" val="20201545"/>
  <p:tag name="KSO_WM_UNIT_LAYERLEVEL" val="1_1_1_1"/>
  <p:tag name="KSO_WM_TAG_VERSION" val="1.0"/>
  <p:tag name="KSO_WM_BEAUTIFY_FLAG" val="#wm#"/>
  <p:tag name="KSO_WM_DIAGRAM_GROUP_CODE" val="p1-1"/>
  <p:tag name="KSO_WM_UNIT_TYPE" val="p_h_h_i"/>
  <p:tag name="KSO_WM_UNIT_INDEX" val="1_1_1_1"/>
  <p:tag name="KSO_WM_UNIT_FILL_FORE_SCHEMECOLOR_INDEX" val="5"/>
  <p:tag name="KSO_WM_UNIT_FILL_TYPE" val="1"/>
  <p:tag name="KSO_WM_UNIT_USESOURCEFORMAT_APPLY" val="1"/>
  <p:tag name="KSO_WM_UNIT_DIAGRAM_SCHEMECOLOR_ID" val="0"/>
</p:tagLst>
</file>

<file path=ppt/tags/tag1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01545_1*p_h_h_i*1_1_4_2"/>
  <p:tag name="KSO_WM_TEMPLATE_CATEGORY" val="diagram"/>
  <p:tag name="KSO_WM_TEMPLATE_INDEX" val="20201545"/>
  <p:tag name="KSO_WM_UNIT_LAYERLEVEL" val="1_1_1_1"/>
  <p:tag name="KSO_WM_TAG_VERSION" val="1.0"/>
  <p:tag name="KSO_WM_BEAUTIFY_FLAG" val="#wm#"/>
  <p:tag name="KSO_WM_DIAGRAM_GROUP_CODE" val="p1-1"/>
  <p:tag name="KSO_WM_UNIT_TYPE" val="p_h_h_i"/>
  <p:tag name="KSO_WM_UNIT_INDEX" val="1_1_4_2"/>
  <p:tag name="KSO_WM_UNIT_LINE_FORE_SCHEMECOLOR_INDEX" val="16"/>
  <p:tag name="KSO_WM_UNIT_LINE_FILL_TYPE" val="2"/>
  <p:tag name="KSO_WM_UNIT_USESOURCEFORMAT_APPLY" val="1"/>
  <p:tag name="KSO_WM_UNIT_DIAGRAM_SCHEMECOLOR_ID" val="0"/>
</p:tagLst>
</file>

<file path=ppt/tags/tag1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01545_1*p_h_h_i*1_1_1_2"/>
  <p:tag name="KSO_WM_TEMPLATE_CATEGORY" val="diagram"/>
  <p:tag name="KSO_WM_TEMPLATE_INDEX" val="20201545"/>
  <p:tag name="KSO_WM_UNIT_LAYERLEVEL" val="1_1_1_1"/>
  <p:tag name="KSO_WM_TAG_VERSION" val="1.0"/>
  <p:tag name="KSO_WM_BEAUTIFY_FLAG" val="#wm#"/>
  <p:tag name="KSO_WM_DIAGRAM_GROUP_CODE" val="p1-1"/>
  <p:tag name="KSO_WM_UNIT_TYPE" val="p_h_h_i"/>
  <p:tag name="KSO_WM_UNIT_INDEX" val="1_1_1_2"/>
  <p:tag name="KSO_WM_UNIT_LINE_FORE_SCHEMECOLOR_INDEX" val="16"/>
  <p:tag name="KSO_WM_UNIT_LINE_FILL_TYPE" val="2"/>
  <p:tag name="KSO_WM_UNIT_USESOURCEFORMAT_APPLY" val="1"/>
  <p:tag name="KSO_WM_UNIT_DIAGRAM_SCHEMECOLOR_ID" val="0"/>
</p:tagLst>
</file>

<file path=ppt/tags/tag1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01545_1*p_h_h_i*1_1_2_1"/>
  <p:tag name="KSO_WM_TEMPLATE_CATEGORY" val="diagram"/>
  <p:tag name="KSO_WM_TEMPLATE_INDEX" val="20201545"/>
  <p:tag name="KSO_WM_UNIT_LAYERLEVEL" val="1_1_1_1"/>
  <p:tag name="KSO_WM_TAG_VERSION" val="1.0"/>
  <p:tag name="KSO_WM_BEAUTIFY_FLAG" val="#wm#"/>
  <p:tag name="KSO_WM_DIAGRAM_GROUP_CODE" val="p1-1"/>
  <p:tag name="KSO_WM_UNIT_TYPE" val="p_h_h_i"/>
  <p:tag name="KSO_WM_UNIT_INDEX" val="1_1_2_1"/>
  <p:tag name="KSO_WM_UNIT_FILL_FORE_SCHEMECOLOR_INDEX" val="5"/>
  <p:tag name="KSO_WM_UNIT_FILL_TYPE" val="1"/>
  <p:tag name="KSO_WM_UNIT_USESOURCEFORMAT_APPLY" val="1"/>
  <p:tag name="KSO_WM_UNIT_DIAGRAM_SCHEMECOLOR_ID" val="0"/>
</p:tagLst>
</file>

<file path=ppt/tags/tag1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01545_1*p_h_h_i*1_1_3_1"/>
  <p:tag name="KSO_WM_TEMPLATE_CATEGORY" val="diagram"/>
  <p:tag name="KSO_WM_TEMPLATE_INDEX" val="20201545"/>
  <p:tag name="KSO_WM_UNIT_LAYERLEVEL" val="1_1_1_1"/>
  <p:tag name="KSO_WM_TAG_VERSION" val="1.0"/>
  <p:tag name="KSO_WM_BEAUTIFY_FLAG" val="#wm#"/>
  <p:tag name="KSO_WM_DIAGRAM_GROUP_CODE" val="p1-1"/>
  <p:tag name="KSO_WM_UNIT_TYPE" val="p_h_h_i"/>
  <p:tag name="KSO_WM_UNIT_INDEX" val="1_1_3_1"/>
  <p:tag name="KSO_WM_UNIT_FILL_FORE_SCHEMECOLOR_INDEX" val="5"/>
  <p:tag name="KSO_WM_UNIT_FILL_TYPE" val="1"/>
  <p:tag name="KSO_WM_UNIT_USESOURCEFORMAT_APPLY" val="1"/>
  <p:tag name="KSO_WM_UNIT_DIAGRAM_SCHEMECOLOR_ID" val="0"/>
</p:tagLst>
</file>

<file path=ppt/tags/tag1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01545_1*p_h_h_i*1_1_4_1"/>
  <p:tag name="KSO_WM_TEMPLATE_CATEGORY" val="diagram"/>
  <p:tag name="KSO_WM_TEMPLATE_INDEX" val="20201545"/>
  <p:tag name="KSO_WM_UNIT_LAYERLEVEL" val="1_1_1_1"/>
  <p:tag name="KSO_WM_TAG_VERSION" val="1.0"/>
  <p:tag name="KSO_WM_BEAUTIFY_FLAG" val="#wm#"/>
  <p:tag name="KSO_WM_DIAGRAM_GROUP_CODE" val="p1-1"/>
  <p:tag name="KSO_WM_UNIT_TYPE" val="p_h_h_i"/>
  <p:tag name="KSO_WM_UNIT_INDEX" val="1_1_4_1"/>
  <p:tag name="KSO_WM_UNIT_FILL_FORE_SCHEMECOLOR_INDEX" val="5"/>
  <p:tag name="KSO_WM_UNIT_FILL_TYPE" val="1"/>
  <p:tag name="KSO_WM_UNIT_USESOURCEFORMAT_APPLY" val="1"/>
  <p:tag name="KSO_WM_UNIT_DIAGRAM_SCHEMECOLOR_ID" val="0"/>
</p:tagLst>
</file>

<file path=ppt/tags/tag1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01545_1*p_h_h_i*1_1_3_2"/>
  <p:tag name="KSO_WM_TEMPLATE_CATEGORY" val="diagram"/>
  <p:tag name="KSO_WM_TEMPLATE_INDEX" val="20201545"/>
  <p:tag name="KSO_WM_UNIT_LAYERLEVEL" val="1_1_1_1"/>
  <p:tag name="KSO_WM_TAG_VERSION" val="1.0"/>
  <p:tag name="KSO_WM_BEAUTIFY_FLAG" val="#wm#"/>
  <p:tag name="KSO_WM_DIAGRAM_GROUP_CODE" val="p1-1"/>
  <p:tag name="KSO_WM_UNIT_TYPE" val="p_h_h_i"/>
  <p:tag name="KSO_WM_UNIT_INDEX" val="1_1_3_2"/>
  <p:tag name="KSO_WM_UNIT_LINE_FORE_SCHEMECOLOR_INDEX" val="16"/>
  <p:tag name="KSO_WM_UNIT_LINE_FILL_TYPE" val="2"/>
  <p:tag name="KSO_WM_UNIT_USESOURCEFORMAT_APPLY" val="1"/>
  <p:tag name="KSO_WM_UNIT_DIAGRAM_SCHEMECOLOR_ID" val="0"/>
</p:tagLst>
</file>

<file path=ppt/tags/tag1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01545_1*p_h_h_i*1_1_2_2"/>
  <p:tag name="KSO_WM_TEMPLATE_CATEGORY" val="diagram"/>
  <p:tag name="KSO_WM_TEMPLATE_INDEX" val="20201545"/>
  <p:tag name="KSO_WM_UNIT_LAYERLEVEL" val="1_1_1_1"/>
  <p:tag name="KSO_WM_TAG_VERSION" val="1.0"/>
  <p:tag name="KSO_WM_BEAUTIFY_FLAG" val="#wm#"/>
  <p:tag name="KSO_WM_DIAGRAM_GROUP_CODE" val="p1-1"/>
  <p:tag name="KSO_WM_UNIT_TYPE" val="p_h_h_i"/>
  <p:tag name="KSO_WM_UNIT_INDEX" val="1_1_2_2"/>
  <p:tag name="KSO_WM_UNIT_LINE_FORE_SCHEMECOLOR_INDEX" val="16"/>
  <p:tag name="KSO_WM_UNIT_LINE_FILL_TYPE" val="2"/>
  <p:tag name="KSO_WM_UNIT_USESOURCEFORMAT_APPLY" val="1"/>
  <p:tag name="KSO_WM_UNIT_DIAGRAM_SCHEMECOLOR_ID" val="0"/>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diagram20207577_1*i*4"/>
  <p:tag name="KSO_WM_TEMPLATE_CATEGORY" val="diagram"/>
  <p:tag name="KSO_WM_TEMPLATE_INDEX" val="20207577"/>
  <p:tag name="KSO_WM_UNIT_LAYERLEVEL" val="1"/>
  <p:tag name="KSO_WM_TAG_VERSION" val="1.0"/>
  <p:tag name="KSO_WM_BEAUTIFY_FLAG" val="#wm#"/>
  <p:tag name="KSO_WM_UNIT_BLOCK" val="0"/>
  <p:tag name="KSO_WM_UNIT_SM_LIMIT_TYPE" val="1"/>
  <p:tag name="KSO_WM_UNIT_DECORATE_INFO" val="{&quot;DecorateInfoX&quot;:{&quot;IsLeft&quot;:false,&quot;IsRight&quot;:false,&quot;IsAbs&quot;:false},&quot;DecorateInfoY&quot;:{&quot;IsTop&quot;:false,&quot;IsBottom&quot;:false,&quot;IsAbs&quot;:false},&quot;DecorateInfoW&quot;:{&quot;IsAbs&quot;:true},&quot;DecorateInfoH&quot;:{&quot;IsAbs&quot;:true}}"/>
  <p:tag name="KSO_WM_UNIT_DEC_AREA_ID" val="73fa9746dca74bddabbb662d28540912"/>
  <p:tag name="KSO_WM_CHIP_GROUPID" val="5ed7466bafe44fab1839bd3a"/>
  <p:tag name="KSO_WM_CHIP_XID" val="5ed203c57ab0972fba70b229"/>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168"/>
  <p:tag name="KSO_WM_TEMPLATE_ASSEMBLE_XID" val="5eeccd1aa758c1ec0b708dcc"/>
  <p:tag name="KSO_WM_TEMPLATE_ASSEMBLE_GROUPID" val="5eeccd1aa758c1ec0b708dcc"/>
</p:tagLst>
</file>

<file path=ppt/tags/tag1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01545_1*p_h_h_h_i*1_1_1_1_1"/>
  <p:tag name="KSO_WM_TEMPLATE_CATEGORY" val="diagram"/>
  <p:tag name="KSO_WM_TEMPLATE_INDEX" val="20201545"/>
  <p:tag name="KSO_WM_UNIT_LAYERLEVEL" val="1_1_1_1_1"/>
  <p:tag name="KSO_WM_TAG_VERSION" val="1.0"/>
  <p:tag name="KSO_WM_BEAUTIFY_FLAG" val="#wm#"/>
  <p:tag name="KSO_WM_DIAGRAM_GROUP_CODE" val="p1-1"/>
  <p:tag name="KSO_WM_UNIT_TYPE" val="p_h_h_h_i"/>
  <p:tag name="KSO_WM_UNIT_INDEX" val="1_1_1_1_1"/>
  <p:tag name="KSO_WM_UNIT_FILL_FORE_SCHEMECOLOR_INDEX" val="16"/>
  <p:tag name="KSO_WM_UNIT_FILL_TYPE" val="1"/>
  <p:tag name="KSO_WM_UNIT_USESOURCEFORMAT_APPLY" val="1"/>
  <p:tag name="KSO_WM_UNIT_DIAGRAM_SCHEMECOLOR_ID" val="0"/>
</p:tagLst>
</file>

<file path=ppt/tags/tag1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01545_1*p_h_h_h_i*1_1_2_1_1"/>
  <p:tag name="KSO_WM_TEMPLATE_CATEGORY" val="diagram"/>
  <p:tag name="KSO_WM_TEMPLATE_INDEX" val="20201545"/>
  <p:tag name="KSO_WM_UNIT_LAYERLEVEL" val="1_1_1_1_1"/>
  <p:tag name="KSO_WM_TAG_VERSION" val="1.0"/>
  <p:tag name="KSO_WM_BEAUTIFY_FLAG" val="#wm#"/>
  <p:tag name="KSO_WM_DIAGRAM_GROUP_CODE" val="p1-1"/>
  <p:tag name="KSO_WM_UNIT_TYPE" val="p_h_h_h_i"/>
  <p:tag name="KSO_WM_UNIT_INDEX" val="1_1_2_1_1"/>
  <p:tag name="KSO_WM_UNIT_FILL_FORE_SCHEMECOLOR_INDEX" val="16"/>
  <p:tag name="KSO_WM_UNIT_FILL_TYPE" val="1"/>
  <p:tag name="KSO_WM_UNIT_USESOURCEFORMAT_APPLY" val="1"/>
  <p:tag name="KSO_WM_UNIT_DIAGRAM_SCHEMECOLOR_ID" val="0"/>
</p:tagLst>
</file>

<file path=ppt/tags/tag1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01545_1*p_h_h_h_i*1_1_3_1_1"/>
  <p:tag name="KSO_WM_TEMPLATE_CATEGORY" val="diagram"/>
  <p:tag name="KSO_WM_TEMPLATE_INDEX" val="20201545"/>
  <p:tag name="KSO_WM_UNIT_LAYERLEVEL" val="1_1_1_1_1"/>
  <p:tag name="KSO_WM_TAG_VERSION" val="1.0"/>
  <p:tag name="KSO_WM_BEAUTIFY_FLAG" val="#wm#"/>
  <p:tag name="KSO_WM_DIAGRAM_GROUP_CODE" val="p1-1"/>
  <p:tag name="KSO_WM_UNIT_TYPE" val="p_h_h_h_i"/>
  <p:tag name="KSO_WM_UNIT_INDEX" val="1_1_3_1_1"/>
  <p:tag name="KSO_WM_UNIT_FILL_FORE_SCHEMECOLOR_INDEX" val="16"/>
  <p:tag name="KSO_WM_UNIT_FILL_TYPE" val="1"/>
  <p:tag name="KSO_WM_UNIT_USESOURCEFORMAT_APPLY" val="1"/>
  <p:tag name="KSO_WM_UNIT_DIAGRAM_SCHEMECOLOR_ID" val="0"/>
</p:tagLst>
</file>

<file path=ppt/tags/tag1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01545_1*p_h_h_h_i*1_1_4_1_1"/>
  <p:tag name="KSO_WM_TEMPLATE_CATEGORY" val="diagram"/>
  <p:tag name="KSO_WM_TEMPLATE_INDEX" val="20201545"/>
  <p:tag name="KSO_WM_UNIT_LAYERLEVEL" val="1_1_1_1_1"/>
  <p:tag name="KSO_WM_TAG_VERSION" val="1.0"/>
  <p:tag name="KSO_WM_BEAUTIFY_FLAG" val="#wm#"/>
  <p:tag name="KSO_WM_DIAGRAM_GROUP_CODE" val="p1-1"/>
  <p:tag name="KSO_WM_UNIT_TYPE" val="p_h_h_h_i"/>
  <p:tag name="KSO_WM_UNIT_INDEX" val="1_1_4_1_1"/>
  <p:tag name="KSO_WM_UNIT_FILL_FORE_SCHEMECOLOR_INDEX" val="16"/>
  <p:tag name="KSO_WM_UNIT_FILL_TYPE" val="1"/>
  <p:tag name="KSO_WM_UNIT_USESOURCEFORMAT_APPLY" val="1"/>
  <p:tag name="KSO_WM_UNIT_DIAGRAM_SCHEMECOLOR_ID" val="0"/>
</p:tagLst>
</file>

<file path=ppt/tags/tag1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01545_1*p_h_h_h_i*1_1_1_1_2"/>
  <p:tag name="KSO_WM_TEMPLATE_CATEGORY" val="diagram"/>
  <p:tag name="KSO_WM_TEMPLATE_INDEX" val="20201545"/>
  <p:tag name="KSO_WM_UNIT_LAYERLEVEL" val="1_1_1_1_1"/>
  <p:tag name="KSO_WM_TAG_VERSION" val="1.0"/>
  <p:tag name="KSO_WM_BEAUTIFY_FLAG" val="#wm#"/>
  <p:tag name="KSO_WM_DIAGRAM_GROUP_CODE" val="p1-1"/>
  <p:tag name="KSO_WM_UNIT_TYPE" val="p_h_h_h_i"/>
  <p:tag name="KSO_WM_UNIT_INDEX" val="1_1_1_1_2"/>
  <p:tag name="KSO_WM_UNIT_LINE_FORE_SCHEMECOLOR_INDEX" val="16"/>
  <p:tag name="KSO_WM_UNIT_LINE_FILL_TYPE" val="2"/>
  <p:tag name="KSO_WM_UNIT_USESOURCEFORMAT_APPLY" val="1"/>
  <p:tag name="KSO_WM_UNIT_DIAGRAM_SCHEMECOLOR_ID" val="0"/>
</p:tagLst>
</file>

<file path=ppt/tags/tag1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01545_1*p_h_h_h_i*1_1_2_1_2"/>
  <p:tag name="KSO_WM_TEMPLATE_CATEGORY" val="diagram"/>
  <p:tag name="KSO_WM_TEMPLATE_INDEX" val="20201545"/>
  <p:tag name="KSO_WM_UNIT_LAYERLEVEL" val="1_1_1_1_1"/>
  <p:tag name="KSO_WM_TAG_VERSION" val="1.0"/>
  <p:tag name="KSO_WM_BEAUTIFY_FLAG" val="#wm#"/>
  <p:tag name="KSO_WM_DIAGRAM_GROUP_CODE" val="p1-1"/>
  <p:tag name="KSO_WM_UNIT_TYPE" val="p_h_h_h_i"/>
  <p:tag name="KSO_WM_UNIT_INDEX" val="1_1_2_1_2"/>
  <p:tag name="KSO_WM_UNIT_LINE_FORE_SCHEMECOLOR_INDEX" val="16"/>
  <p:tag name="KSO_WM_UNIT_LINE_FILL_TYPE" val="2"/>
  <p:tag name="KSO_WM_UNIT_USESOURCEFORMAT_APPLY" val="1"/>
  <p:tag name="KSO_WM_UNIT_DIAGRAM_SCHEMECOLOR_ID" val="0"/>
</p:tagLst>
</file>

<file path=ppt/tags/tag1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01545_1*p_h_h_h_i*1_1_3_1_2"/>
  <p:tag name="KSO_WM_TEMPLATE_CATEGORY" val="diagram"/>
  <p:tag name="KSO_WM_TEMPLATE_INDEX" val="20201545"/>
  <p:tag name="KSO_WM_UNIT_LAYERLEVEL" val="1_1_1_1_1"/>
  <p:tag name="KSO_WM_TAG_VERSION" val="1.0"/>
  <p:tag name="KSO_WM_BEAUTIFY_FLAG" val="#wm#"/>
  <p:tag name="KSO_WM_DIAGRAM_GROUP_CODE" val="p1-1"/>
  <p:tag name="KSO_WM_UNIT_TYPE" val="p_h_h_h_i"/>
  <p:tag name="KSO_WM_UNIT_INDEX" val="1_1_3_1_2"/>
  <p:tag name="KSO_WM_UNIT_LINE_FORE_SCHEMECOLOR_INDEX" val="16"/>
  <p:tag name="KSO_WM_UNIT_LINE_FILL_TYPE" val="2"/>
  <p:tag name="KSO_WM_UNIT_USESOURCEFORMAT_APPLY" val="1"/>
  <p:tag name="KSO_WM_UNIT_DIAGRAM_SCHEMECOLOR_ID" val="0"/>
</p:tagLst>
</file>

<file path=ppt/tags/tag1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01545_1*p_h_h_h_i*1_1_4_1_2"/>
  <p:tag name="KSO_WM_TEMPLATE_CATEGORY" val="diagram"/>
  <p:tag name="KSO_WM_TEMPLATE_INDEX" val="20201545"/>
  <p:tag name="KSO_WM_UNIT_LAYERLEVEL" val="1_1_1_1_1"/>
  <p:tag name="KSO_WM_TAG_VERSION" val="1.0"/>
  <p:tag name="KSO_WM_BEAUTIFY_FLAG" val="#wm#"/>
  <p:tag name="KSO_WM_DIAGRAM_GROUP_CODE" val="p1-1"/>
  <p:tag name="KSO_WM_UNIT_TYPE" val="p_h_h_h_i"/>
  <p:tag name="KSO_WM_UNIT_INDEX" val="1_1_4_1_2"/>
  <p:tag name="KSO_WM_UNIT_LINE_FORE_SCHEMECOLOR_INDEX" val="16"/>
  <p:tag name="KSO_WM_UNIT_LINE_FILL_TYPE" val="2"/>
  <p:tag name="KSO_WM_UNIT_USESOURCEFORMAT_APPLY" val="1"/>
  <p:tag name="KSO_WM_UNIT_DIAGRAM_SCHEMECOLOR_ID" val="0"/>
</p:tagLst>
</file>

<file path=ppt/tags/tag1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01545_1*p_h_f*1_1_1"/>
  <p:tag name="KSO_WM_TEMPLATE_CATEGORY" val="diagram"/>
  <p:tag name="KSO_WM_TEMPLATE_INDEX" val="20201545"/>
  <p:tag name="KSO_WM_UNIT_LAYERLEVEL" val="1_1_1"/>
  <p:tag name="KSO_WM_TAG_VERSION" val="1.0"/>
  <p:tag name="KSO_WM_BEAUTIFY_FLAG" val="#wm#"/>
  <p:tag name="KSO_WM_UNIT_NOCLEAR" val="0"/>
  <p:tag name="KSO_WM_UNIT_VALUE" val="9"/>
  <p:tag name="KSO_WM_DIAGRAM_GROUP_CODE" val="p1-1"/>
  <p:tag name="KSO_WM_UNIT_TYPE" val="p_h_f"/>
  <p:tag name="KSO_WM_UNIT_INDEX" val="1_1_1"/>
  <p:tag name="KSO_WM_UNIT_PRESET_TEXT" val="添加文本"/>
  <p:tag name="KSO_WM_UNIT_TEXT_FILL_FORE_SCHEMECOLOR_INDEX" val="14"/>
  <p:tag name="KSO_WM_UNIT_TEXT_FILL_TYPE" val="1"/>
  <p:tag name="KSO_WM_UNIT_USESOURCEFORMAT_APPLY" val="1"/>
  <p:tag name="KSO_WM_UNIT_DIAGRAM_SCHEMECOLOR_ID" val="0"/>
</p:tagLst>
</file>

<file path=ppt/tags/tag1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01545_1*p_h_h_f*1_1_1_1"/>
  <p:tag name="KSO_WM_TEMPLATE_CATEGORY" val="diagram"/>
  <p:tag name="KSO_WM_TEMPLATE_INDEX" val="20201545"/>
  <p:tag name="KSO_WM_UNIT_LAYERLEVEL" val="1_1_1_1"/>
  <p:tag name="KSO_WM_TAG_VERSION" val="1.0"/>
  <p:tag name="KSO_WM_BEAUTIFY_FLAG" val="#wm#"/>
  <p:tag name="KSO_WM_UNIT_NOCLEAR" val="0"/>
  <p:tag name="KSO_WM_DIAGRAM_GROUP_CODE" val="p1-1"/>
  <p:tag name="KSO_WM_UNIT_TYPE" val="p_h_h_f"/>
  <p:tag name="KSO_WM_UNIT_INDEX" val="1_1_1_1"/>
  <p:tag name="KSO_WM_UNIT_PRESET_TEXT" val="添加文本"/>
  <p:tag name="KSO_WM_UNIT_VALUE" val="9"/>
  <p:tag name="KSO_WM_UNIT_TEXT_FILL_FORE_SCHEMECOLOR_INDEX" val="14"/>
  <p:tag name="KSO_WM_UNIT_TEXT_FILL_TYPE" val="1"/>
  <p:tag name="KSO_WM_UNIT_USESOURCEFORMAT_APPLY" val="1"/>
  <p:tag name="KSO_WM_UNIT_DIAGRAM_SCHEMECOLOR_ID" val="0"/>
</p:tagLst>
</file>

<file path=ppt/tags/tag14.xml><?xml version="1.0" encoding="utf-8"?>
<p:tagLst xmlns:p="http://schemas.openxmlformats.org/presentationml/2006/main">
  <p:tag name="KSO_WM_UNIT_ISCONTENTSTITLE" val="0"/>
  <p:tag name="KSO_WM_UNIT_ISNUMDGMTITLE" val="0"/>
  <p:tag name="KSO_WM_UNIT_NOCLEAR" val="0"/>
  <p:tag name="KSO_WM_UNIT_VALUE" val="18"/>
  <p:tag name="KSO_WM_UNIT_HIGHLIGHT" val="0"/>
  <p:tag name="KSO_WM_UNIT_COMPATIBLE" val="0"/>
  <p:tag name="KSO_WM_UNIT_DIAGRAM_ISNUMVISUAL" val="0"/>
  <p:tag name="KSO_WM_UNIT_DIAGRAM_ISREFERUNIT" val="0"/>
  <p:tag name="KSO_WM_UNIT_TYPE" val="a"/>
  <p:tag name="KSO_WM_UNIT_INDEX" val="1"/>
  <p:tag name="KSO_WM_UNIT_ID" val="diagram20207577_1*a*1"/>
  <p:tag name="KSO_WM_TEMPLATE_CATEGORY" val="diagram"/>
  <p:tag name="KSO_WM_TEMPLATE_INDEX" val="20207577"/>
  <p:tag name="KSO_WM_UNIT_LAYERLEVEL" val="1"/>
  <p:tag name="KSO_WM_TAG_VERSION" val="1.0"/>
  <p:tag name="KSO_WM_BEAUTIFY_FLAG" val="#wm#"/>
  <p:tag name="KSO_WM_UNIT_PRESET_TEXT" val="单击此处添加大标题内容"/>
  <p:tag name="KSO_WM_UNIT_DEFAULT_FONT" val="24;44;4"/>
  <p:tag name="KSO_WM_UNIT_BLOCK" val="0"/>
  <p:tag name="KSO_WM_UNIT_SHOW_EDIT_AREA_INDICATION" val="1"/>
  <p:tag name="KSO_WM_CHIP_GROUPID" val="5e7881253197e252a37019b5"/>
  <p:tag name="KSO_WM_CHIP_XID" val="5e7881253197e252a37019b6"/>
  <p:tag name="KSO_WM_UNIT_DEC_AREA_ID" val="f65d34c86f054ca28f1a48f2fb7aa72b"/>
  <p:tag name="KSO_WM_ASSEMBLE_CHIP_INDEX" val="7cc08d146ea749ae9da295f24003b4e1"/>
  <p:tag name="KSO_WM_UNIT_TEXT_FILL_FORE_SCHEMECOLOR_INDEX_BRIGHTNESS" val="0"/>
  <p:tag name="KSO_WM_UNIT_TEXT_FILL_FORE_SCHEMECOLOR_INDEX" val="13"/>
  <p:tag name="KSO_WM_UNIT_TEXT_FILL_TYPE" val="1"/>
  <p:tag name="KSO_WM_TEMPLATE_ASSEMBLE_XID" val="5eeccd1aa758c1ec0b708dcc"/>
  <p:tag name="KSO_WM_TEMPLATE_ASSEMBLE_GROUPID" val="5eeccd1aa758c1ec0b708dcc"/>
</p:tagLst>
</file>

<file path=ppt/tags/tag1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01545_1*p_h_h_f*1_1_2_1"/>
  <p:tag name="KSO_WM_TEMPLATE_CATEGORY" val="diagram"/>
  <p:tag name="KSO_WM_TEMPLATE_INDEX" val="20201545"/>
  <p:tag name="KSO_WM_UNIT_LAYERLEVEL" val="1_1_1_1"/>
  <p:tag name="KSO_WM_TAG_VERSION" val="1.0"/>
  <p:tag name="KSO_WM_BEAUTIFY_FLAG" val="#wm#"/>
  <p:tag name="KSO_WM_UNIT_NOCLEAR" val="0"/>
  <p:tag name="KSO_WM_DIAGRAM_GROUP_CODE" val="p1-1"/>
  <p:tag name="KSO_WM_UNIT_TYPE" val="p_h_h_f"/>
  <p:tag name="KSO_WM_UNIT_INDEX" val="1_1_2_1"/>
  <p:tag name="KSO_WM_UNIT_PRESET_TEXT" val="添加文本"/>
  <p:tag name="KSO_WM_UNIT_VALUE" val="9"/>
  <p:tag name="KSO_WM_UNIT_TEXT_FILL_FORE_SCHEMECOLOR_INDEX" val="14"/>
  <p:tag name="KSO_WM_UNIT_TEXT_FILL_TYPE" val="1"/>
  <p:tag name="KSO_WM_UNIT_USESOURCEFORMAT_APPLY" val="1"/>
  <p:tag name="KSO_WM_UNIT_DIAGRAM_SCHEMECOLOR_ID" val="0"/>
</p:tagLst>
</file>

<file path=ppt/tags/tag1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01545_1*p_h_h_f*1_1_3_1"/>
  <p:tag name="KSO_WM_TEMPLATE_CATEGORY" val="diagram"/>
  <p:tag name="KSO_WM_TEMPLATE_INDEX" val="20201545"/>
  <p:tag name="KSO_WM_UNIT_LAYERLEVEL" val="1_1_1_1"/>
  <p:tag name="KSO_WM_TAG_VERSION" val="1.0"/>
  <p:tag name="KSO_WM_BEAUTIFY_FLAG" val="#wm#"/>
  <p:tag name="KSO_WM_UNIT_NOCLEAR" val="0"/>
  <p:tag name="KSO_WM_DIAGRAM_GROUP_CODE" val="p1-1"/>
  <p:tag name="KSO_WM_UNIT_TYPE" val="p_h_h_f"/>
  <p:tag name="KSO_WM_UNIT_INDEX" val="1_1_3_1"/>
  <p:tag name="KSO_WM_UNIT_PRESET_TEXT" val="添加文本"/>
  <p:tag name="KSO_WM_UNIT_VALUE" val="9"/>
  <p:tag name="KSO_WM_UNIT_TEXT_FILL_FORE_SCHEMECOLOR_INDEX" val="14"/>
  <p:tag name="KSO_WM_UNIT_TEXT_FILL_TYPE" val="1"/>
  <p:tag name="KSO_WM_UNIT_USESOURCEFORMAT_APPLY" val="1"/>
  <p:tag name="KSO_WM_UNIT_DIAGRAM_SCHEMECOLOR_ID" val="0"/>
</p:tagLst>
</file>

<file path=ppt/tags/tag1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01545_1*p_h_h_f*1_1_4_1"/>
  <p:tag name="KSO_WM_TEMPLATE_CATEGORY" val="diagram"/>
  <p:tag name="KSO_WM_TEMPLATE_INDEX" val="20201545"/>
  <p:tag name="KSO_WM_UNIT_LAYERLEVEL" val="1_1_1_1"/>
  <p:tag name="KSO_WM_TAG_VERSION" val="1.0"/>
  <p:tag name="KSO_WM_BEAUTIFY_FLAG" val="#wm#"/>
  <p:tag name="KSO_WM_UNIT_NOCLEAR" val="0"/>
  <p:tag name="KSO_WM_DIAGRAM_GROUP_CODE" val="p1-1"/>
  <p:tag name="KSO_WM_UNIT_TYPE" val="p_h_h_f"/>
  <p:tag name="KSO_WM_UNIT_INDEX" val="1_1_4_1"/>
  <p:tag name="KSO_WM_UNIT_PRESET_TEXT" val="添加文本"/>
  <p:tag name="KSO_WM_UNIT_VALUE" val="9"/>
  <p:tag name="KSO_WM_UNIT_TEXT_FILL_FORE_SCHEMECOLOR_INDEX" val="14"/>
  <p:tag name="KSO_WM_UNIT_TEXT_FILL_TYPE" val="1"/>
  <p:tag name="KSO_WM_UNIT_USESOURCEFORMAT_APPLY" val="1"/>
  <p:tag name="KSO_WM_UNIT_DIAGRAM_SCHEMECOLOR_ID" val="0"/>
</p:tagLst>
</file>

<file path=ppt/tags/tag1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01545_1*p_h_h_h_f*1_1_1_1_1"/>
  <p:tag name="KSO_WM_TEMPLATE_CATEGORY" val="diagram"/>
  <p:tag name="KSO_WM_TEMPLATE_INDEX" val="20201545"/>
  <p:tag name="KSO_WM_UNIT_LAYERLEVEL" val="1_1_1_1_1"/>
  <p:tag name="KSO_WM_TAG_VERSION" val="1.0"/>
  <p:tag name="KSO_WM_BEAUTIFY_FLAG" val="#wm#"/>
  <p:tag name="KSO_WM_UNIT_NOCLEAR" val="0"/>
  <p:tag name="KSO_WM_DIAGRAM_GROUP_CODE" val="p1-1"/>
  <p:tag name="KSO_WM_UNIT_TYPE" val="p_h_h_h_f"/>
  <p:tag name="KSO_WM_UNIT_INDEX" val="1_1_1_1_1"/>
  <p:tag name="KSO_WM_UNIT_PRESET_TEXT" val="添加文本"/>
  <p:tag name="KSO_WM_UNIT_VALUE" val="9"/>
  <p:tag name="KSO_WM_UNIT_TEXT_FILL_FORE_SCHEMECOLOR_INDEX" val="13"/>
  <p:tag name="KSO_WM_UNIT_TEXT_FILL_TYPE" val="1"/>
  <p:tag name="KSO_WM_UNIT_USESOURCEFORMAT_APPLY" val="1"/>
  <p:tag name="KSO_WM_UNIT_DIAGRAM_SCHEMECOLOR_ID" val="0"/>
</p:tagLst>
</file>

<file path=ppt/tags/tag1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01545_1*p_h_h_h_f*1_1_2_1_1"/>
  <p:tag name="KSO_WM_TEMPLATE_CATEGORY" val="diagram"/>
  <p:tag name="KSO_WM_TEMPLATE_INDEX" val="20201545"/>
  <p:tag name="KSO_WM_UNIT_LAYERLEVEL" val="1_1_1_1_1"/>
  <p:tag name="KSO_WM_TAG_VERSION" val="1.0"/>
  <p:tag name="KSO_WM_BEAUTIFY_FLAG" val="#wm#"/>
  <p:tag name="KSO_WM_UNIT_NOCLEAR" val="0"/>
  <p:tag name="KSO_WM_DIAGRAM_GROUP_CODE" val="p1-1"/>
  <p:tag name="KSO_WM_UNIT_TYPE" val="p_h_h_h_f"/>
  <p:tag name="KSO_WM_UNIT_INDEX" val="1_1_2_1_1"/>
  <p:tag name="KSO_WM_UNIT_PRESET_TEXT" val="添加文本"/>
  <p:tag name="KSO_WM_UNIT_VALUE" val="9"/>
  <p:tag name="KSO_WM_UNIT_TEXT_FILL_FORE_SCHEMECOLOR_INDEX" val="13"/>
  <p:tag name="KSO_WM_UNIT_TEXT_FILL_TYPE" val="1"/>
  <p:tag name="KSO_WM_UNIT_USESOURCEFORMAT_APPLY" val="1"/>
  <p:tag name="KSO_WM_UNIT_DIAGRAM_SCHEMECOLOR_ID" val="0"/>
</p:tagLst>
</file>

<file path=ppt/tags/tag1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01545_1*p_h_h_h_f*1_1_3_1_1"/>
  <p:tag name="KSO_WM_TEMPLATE_CATEGORY" val="diagram"/>
  <p:tag name="KSO_WM_TEMPLATE_INDEX" val="20201545"/>
  <p:tag name="KSO_WM_UNIT_LAYERLEVEL" val="1_1_1_1_1"/>
  <p:tag name="KSO_WM_TAG_VERSION" val="1.0"/>
  <p:tag name="KSO_WM_BEAUTIFY_FLAG" val="#wm#"/>
  <p:tag name="KSO_WM_UNIT_NOCLEAR" val="0"/>
  <p:tag name="KSO_WM_DIAGRAM_GROUP_CODE" val="p1-1"/>
  <p:tag name="KSO_WM_UNIT_TYPE" val="p_h_h_h_f"/>
  <p:tag name="KSO_WM_UNIT_INDEX" val="1_1_3_1_1"/>
  <p:tag name="KSO_WM_UNIT_PRESET_TEXT" val="添加文本"/>
  <p:tag name="KSO_WM_UNIT_VALUE" val="9"/>
  <p:tag name="KSO_WM_UNIT_TEXT_FILL_FORE_SCHEMECOLOR_INDEX" val="13"/>
  <p:tag name="KSO_WM_UNIT_TEXT_FILL_TYPE" val="1"/>
  <p:tag name="KSO_WM_UNIT_USESOURCEFORMAT_APPLY" val="1"/>
  <p:tag name="KSO_WM_UNIT_DIAGRAM_SCHEMECOLOR_ID" val="0"/>
</p:tagLst>
</file>

<file path=ppt/tags/tag1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01545_1*p_h_h_h_f*1_1_4_1_1"/>
  <p:tag name="KSO_WM_TEMPLATE_CATEGORY" val="diagram"/>
  <p:tag name="KSO_WM_TEMPLATE_INDEX" val="20201545"/>
  <p:tag name="KSO_WM_UNIT_LAYERLEVEL" val="1_1_1_1_1"/>
  <p:tag name="KSO_WM_TAG_VERSION" val="1.0"/>
  <p:tag name="KSO_WM_BEAUTIFY_FLAG" val="#wm#"/>
  <p:tag name="KSO_WM_UNIT_NOCLEAR" val="0"/>
  <p:tag name="KSO_WM_DIAGRAM_GROUP_CODE" val="p1-1"/>
  <p:tag name="KSO_WM_UNIT_TYPE" val="p_h_h_h_f"/>
  <p:tag name="KSO_WM_UNIT_INDEX" val="1_1_4_1_1"/>
  <p:tag name="KSO_WM_UNIT_PRESET_TEXT" val="添加文本"/>
  <p:tag name="KSO_WM_UNIT_VALUE" val="9"/>
  <p:tag name="KSO_WM_UNIT_TEXT_FILL_FORE_SCHEMECOLOR_INDEX" val="13"/>
  <p:tag name="KSO_WM_UNIT_TEXT_FILL_TYPE" val="1"/>
  <p:tag name="KSO_WM_UNIT_USESOURCEFORMAT_APPLY" val="1"/>
  <p:tag name="KSO_WM_UNIT_DIAGRAM_SCHEMECOLOR_ID" val="0"/>
</p:tagLst>
</file>

<file path=ppt/tags/tag1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08431_1*i*1"/>
  <p:tag name="KSO_WM_UNIT_LAYERLEVEL" val="1"/>
  <p:tag name="KSO_WM_TAG_VERSION" val="1.0"/>
  <p:tag name="KSO_WM_BEAUTIFY_FLAG" val="#wm#"/>
  <p:tag name="KSO_WM_UNIT_TYPE" val="i"/>
  <p:tag name="KSO_WM_UNIT_INDEX" val="1"/>
  <p:tag name="KSO_WM_UNIT_SUBTYPE" val="h"/>
  <p:tag name="KSO_WM_SLIDE_BACKGROUND_TYPE" val="belt"/>
  <p:tag name="KSO_WM_SLIDE_BK_DARK_LIGHT" val="2"/>
  <p:tag name="KSO_WM_UNIT_BK_DARK_LIGHT" val="2"/>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 name="KSO_WM_TEMPLATE_CATEGORY" val="diagram"/>
  <p:tag name="KSO_WM_TEMPLATE_INDEX" val="20208431"/>
  <p:tag name="KSO_WM_UNIT_VALUE" val="742"/>
  <p:tag name="KSO_WM_TEMPLATE_ASSEMBLE_XID" val="5ef2285c770fdf8a85bd4690"/>
  <p:tag name="KSO_WM_TEMPLATE_ASSEMBLE_GROUPID" val="5ef2285c770fdf8a85bd4690"/>
</p:tagLst>
</file>

<file path=ppt/tags/tag148.xml><?xml version="1.0" encoding="utf-8"?>
<p:tagLst xmlns:p="http://schemas.openxmlformats.org/presentationml/2006/main">
  <p:tag name="KSO_WM_UNIT_ISCONTENTSTITLE" val="0"/>
  <p:tag name="KSO_WM_UNIT_ISNUMDGMTITLE" val="0"/>
  <p:tag name="KSO_WM_UNIT_PRESET_TEXT" val="添加标题"/>
  <p:tag name="KSO_WM_UNIT_NOCLEAR" val="0"/>
  <p:tag name="KSO_WM_UNIT_SHOW_EDIT_AREA_INDICATION" val="1"/>
  <p:tag name="KSO_WM_UNIT_VALUE" val="5"/>
  <p:tag name="KSO_WM_UNIT_HIGHLIGHT" val="0"/>
  <p:tag name="KSO_WM_UNIT_COMPATIBLE" val="0"/>
  <p:tag name="KSO_WM_UNIT_DIAGRAM_ISNUMVISUAL" val="0"/>
  <p:tag name="KSO_WM_UNIT_DIAGRAM_ISREFERUNIT" val="0"/>
  <p:tag name="KSO_WM_UNIT_TYPE" val="a"/>
  <p:tag name="KSO_WM_UNIT_INDEX" val="1"/>
  <p:tag name="KSO_WM_UNIT_ID" val="diagram20208431_1*a*1"/>
  <p:tag name="KSO_WM_TEMPLATE_CATEGORY" val="diagram"/>
  <p:tag name="KSO_WM_TEMPLATE_INDEX" val="20208431"/>
  <p:tag name="KSO_WM_UNIT_LAYERLEVEL" val="1"/>
  <p:tag name="KSO_WM_TAG_VERSION" val="1.0"/>
  <p:tag name="KSO_WM_BEAUTIFY_FLAG" val="#wm#"/>
  <p:tag name="KSO_WM_UNIT_DEFAULT_FONT" val="24;44;4"/>
  <p:tag name="KSO_WM_UNIT_BLOCK" val="0"/>
  <p:tag name="KSO_WM_UNIT_DEC_AREA_ID" val="d70134ced7dc44b5b1b3e23204e4e9a6"/>
  <p:tag name="KSO_WM_CHIP_GROUPID" val="5ed9b8b3eee88846f39f355c"/>
  <p:tag name="KSO_WM_CHIP_XID" val="5ed9b8b3eee88846f39f355d"/>
  <p:tag name="KSO_WM_ASSEMBLE_CHIP_INDEX" val="cf7c3324d2c04962b8f9cef50931d140"/>
  <p:tag name="KSO_WM_UNIT_TEXT_FILL_FORE_SCHEMECOLOR_INDEX_BRIGHTNESS" val="0"/>
  <p:tag name="KSO_WM_UNIT_TEXT_FILL_FORE_SCHEMECOLOR_INDEX" val="13"/>
  <p:tag name="KSO_WM_UNIT_TEXT_FILL_TYPE" val="1"/>
  <p:tag name="KSO_WM_TEMPLATE_ASSEMBLE_XID" val="5ef2285c770fdf8a85bd4690"/>
  <p:tag name="KSO_WM_TEMPLATE_ASSEMBLE_GROUPID" val="5ef2285c770fdf8a85bd4690"/>
</p:tagLst>
</file>

<file path=ppt/tags/tag14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diagram20168438_5*l_h_i*1_1_1"/>
  <p:tag name="KSO_WM_TEMPLATE_CATEGORY" val="diagram"/>
  <p:tag name="KSO_WM_TEMPLATE_INDEX" val="20168438"/>
  <p:tag name="KSO_WM_UNIT_LAYERLEVEL" val="1_1_1"/>
  <p:tag name="KSO_WM_TAG_VERSION" val="1.0"/>
  <p:tag name="KSO_WM_BEAUTIFY_FLAG" val="#wm#"/>
  <p:tag name="KSO_WM_UNIT_USESOURCEFORMAT_APPLY" val="1"/>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15.xml><?xml version="1.0" encoding="utf-8"?>
<p:tagLst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但信息却千丝万缕、错综复杂，需要用更多的文字来表述。"/>
  <p:tag name="KSO_WM_UNIT_NOCLEAR" val="0"/>
  <p:tag name="KSO_WM_UNIT_HIGHLIGHT" val="0"/>
  <p:tag name="KSO_WM_UNIT_COMPATIBLE" val="0"/>
  <p:tag name="KSO_WM_UNIT_DIAGRAM_ISNUMVISUAL" val="0"/>
  <p:tag name="KSO_WM_UNIT_DIAGRAM_ISREFERUNIT" val="0"/>
  <p:tag name="KSO_WM_UNIT_TYPE" val="f"/>
  <p:tag name="KSO_WM_UNIT_INDEX" val="2"/>
  <p:tag name="KSO_WM_UNIT_ID" val="diagram20207577_1*f*2"/>
  <p:tag name="KSO_WM_TEMPLATE_CATEGORY" val="diagram"/>
  <p:tag name="KSO_WM_TEMPLATE_INDEX" val="20207577"/>
  <p:tag name="KSO_WM_UNIT_LAYERLEVEL" val="1"/>
  <p:tag name="KSO_WM_TAG_VERSION" val="1.0"/>
  <p:tag name="KSO_WM_BEAUTIFY_FLAG" val="#wm#"/>
  <p:tag name="KSO_WM_UNIT_DEFAULT_FONT" val="14;20;2"/>
  <p:tag name="KSO_WM_UNIT_BLOCK" val="0"/>
  <p:tag name="KSO_WM_UNIT_VALUE" val="120"/>
  <p:tag name="KSO_WM_UNIT_SHOW_EDIT_AREA_INDICATION" val="1"/>
  <p:tag name="KSO_WM_CHIP_GROUPID" val="5e6b05596848fb12bee65ac8"/>
  <p:tag name="KSO_WM_CHIP_XID" val="5e6b05596848fb12bee65aca"/>
  <p:tag name="KSO_WM_UNIT_DEC_AREA_ID" val="93e39b0b323c49c3ae61b1dd691b34ff"/>
  <p:tag name="KSO_WM_ASSEMBLE_CHIP_INDEX" val="67cd9b2ca284406e9056ca7179bd3308"/>
  <p:tag name="KSO_WM_UNIT_TEXT_FILL_FORE_SCHEMECOLOR_INDEX_BRIGHTNESS" val="0.25"/>
  <p:tag name="KSO_WM_UNIT_TEXT_FILL_FORE_SCHEMECOLOR_INDEX" val="13"/>
  <p:tag name="KSO_WM_UNIT_TEXT_FILL_TYPE" val="1"/>
  <p:tag name="KSO_WM_TEMPLATE_ASSEMBLE_XID" val="5eeccd1aa758c1ec0b708dcc"/>
  <p:tag name="KSO_WM_TEMPLATE_ASSEMBLE_GROUPID" val="5eeccd1aa758c1ec0b708dcc"/>
</p:tagLst>
</file>

<file path=ppt/tags/tag150.xml><?xml version="1.0" encoding="utf-8"?>
<p:tagLst xmlns:p="http://schemas.openxmlformats.org/presentationml/2006/main">
  <p:tag name="KSO_WM_UNIT_SUBTYPE" val="a"/>
  <p:tag name="KSO_WM_UNIT_NOCLEAR" val="0"/>
  <p:tag name="KSO_WM_UNIT_VALUE" val="14"/>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168438_5*l_h_f*1_1_1"/>
  <p:tag name="KSO_WM_TEMPLATE_CATEGORY" val="diagram"/>
  <p:tag name="KSO_WM_TEMPLATE_INDEX" val="20168438"/>
  <p:tag name="KSO_WM_UNIT_LAYERLEVEL" val="1_1_1"/>
  <p:tag name="KSO_WM_TAG_VERSION" val="1.0"/>
  <p:tag name="KSO_WM_BEAUTIFY_FLAG" val="#wm#"/>
  <p:tag name="KSO_WM_UNIT_PRESET_TEXT" val="单击此处添加文本具体内容，简明扼要的阐述您的观点。"/>
  <p:tag name="KSO_WM_UNIT_USESOURCEFORMAT_APPLY" val="1"/>
  <p:tag name="KSO_WM_UNIT_TEXT_FILL_FORE_SCHEMECOLOR_INDEX_BRIGHTNESS" val="0.25"/>
  <p:tag name="KSO_WM_UNIT_TEXT_FILL_FORE_SCHEMECOLOR_INDEX" val="13"/>
  <p:tag name="KSO_WM_UNIT_TEXT_FILL_TYPE" val="1"/>
</p:tagLst>
</file>

<file path=ppt/tags/tag15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diagram20168438_5*l_h_i*1_2_1"/>
  <p:tag name="KSO_WM_TEMPLATE_CATEGORY" val="diagram"/>
  <p:tag name="KSO_WM_TEMPLATE_INDEX" val="20168438"/>
  <p:tag name="KSO_WM_UNIT_LAYERLEVEL" val="1_1_1"/>
  <p:tag name="KSO_WM_TAG_VERSION" val="1.0"/>
  <p:tag name="KSO_WM_BEAUTIFY_FLAG" val="#wm#"/>
  <p:tag name="KSO_WM_UNIT_USESOURCEFORMAT_APPLY" val="1"/>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13"/>
  <p:tag name="KSO_WM_UNIT_TEXT_FILL_TYPE" val="1"/>
</p:tagLst>
</file>

<file path=ppt/tags/tag152.xml><?xml version="1.0" encoding="utf-8"?>
<p:tagLst xmlns:p="http://schemas.openxmlformats.org/presentationml/2006/main">
  <p:tag name="KSO_WM_UNIT_SUBTYPE" val="a"/>
  <p:tag name="KSO_WM_UNIT_NOCLEAR" val="0"/>
  <p:tag name="KSO_WM_UNIT_VALUE" val="14"/>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20168438_5*l_h_f*1_2_1"/>
  <p:tag name="KSO_WM_TEMPLATE_CATEGORY" val="diagram"/>
  <p:tag name="KSO_WM_TEMPLATE_INDEX" val="20168438"/>
  <p:tag name="KSO_WM_UNIT_LAYERLEVEL" val="1_1_1"/>
  <p:tag name="KSO_WM_TAG_VERSION" val="1.0"/>
  <p:tag name="KSO_WM_BEAUTIFY_FLAG" val="#wm#"/>
  <p:tag name="KSO_WM_UNIT_PRESET_TEXT" val="单击此处添加文本具体内容，简明扼要的阐述您的观点。"/>
  <p:tag name="KSO_WM_UNIT_USESOURCEFORMAT_APPLY" val="1"/>
  <p:tag name="KSO_WM_UNIT_TEXT_FILL_FORE_SCHEMECOLOR_INDEX_BRIGHTNESS" val="0.25"/>
  <p:tag name="KSO_WM_UNIT_TEXT_FILL_FORE_SCHEMECOLOR_INDEX" val="13"/>
  <p:tag name="KSO_WM_UNIT_TEXT_FILL_TYPE" val="1"/>
</p:tagLst>
</file>

<file path=ppt/tags/tag15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1"/>
  <p:tag name="KSO_WM_UNIT_ID" val="diagram20168438_5*l_h_i*1_3_1"/>
  <p:tag name="KSO_WM_TEMPLATE_CATEGORY" val="diagram"/>
  <p:tag name="KSO_WM_TEMPLATE_INDEX" val="20168438"/>
  <p:tag name="KSO_WM_UNIT_LAYERLEVEL" val="1_1_1"/>
  <p:tag name="KSO_WM_TAG_VERSION" val="1.0"/>
  <p:tag name="KSO_WM_BEAUTIFY_FLAG" val="#wm#"/>
  <p:tag name="KSO_WM_UNIT_USESOURCEFORMAT_APPLY" val="1"/>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13"/>
  <p:tag name="KSO_WM_UNIT_TEXT_FILL_TYPE" val="1"/>
</p:tagLst>
</file>

<file path=ppt/tags/tag154.xml><?xml version="1.0" encoding="utf-8"?>
<p:tagLst xmlns:p="http://schemas.openxmlformats.org/presentationml/2006/main">
  <p:tag name="KSO_WM_UNIT_VALUE" val="68*52"/>
  <p:tag name="KSO_WM_UNIT_HIGHLIGHT" val="0"/>
  <p:tag name="KSO_WM_UNIT_COMPATIBLE" val="0"/>
  <p:tag name="KSO_WM_UNIT_DIAGRAM_ISNUMVISUAL" val="0"/>
  <p:tag name="KSO_WM_UNIT_DIAGRAM_ISREFERUNIT" val="0"/>
  <p:tag name="KSO_WM_DIAGRAM_GROUP_CODE" val="l1-1"/>
  <p:tag name="KSO_WM_UNIT_TYPE" val="l_h_x"/>
  <p:tag name="KSO_WM_UNIT_INDEX" val="1_3_1"/>
  <p:tag name="KSO_WM_UNIT_ID" val="diagram20168438_5*l_h_x*1_3_1"/>
  <p:tag name="KSO_WM_TEMPLATE_CATEGORY" val="diagram"/>
  <p:tag name="KSO_WM_TEMPLATE_INDEX" val="20168438"/>
  <p:tag name="KSO_WM_UNIT_LAYERLEVEL" val="1_1_1"/>
  <p:tag name="KSO_WM_TAG_VERSION" val="1.0"/>
  <p:tag name="KSO_WM_BEAUTIFY_FLAG" val="#wm#"/>
  <p:tag name="KSO_WM_UNIT_USESOURCEFORMAT_APPLY" val="1"/>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13"/>
  <p:tag name="KSO_WM_UNIT_TEXT_FILL_TYPE" val="1"/>
</p:tagLst>
</file>

<file path=ppt/tags/tag155.xml><?xml version="1.0" encoding="utf-8"?>
<p:tagLst xmlns:p="http://schemas.openxmlformats.org/presentationml/2006/main">
  <p:tag name="KSO_WM_UNIT_SUBTYPE" val="a"/>
  <p:tag name="KSO_WM_UNIT_NOCLEAR" val="0"/>
  <p:tag name="KSO_WM_UNIT_VALUE" val="14"/>
  <p:tag name="KSO_WM_UNIT_HIGHLIGHT" val="0"/>
  <p:tag name="KSO_WM_UNIT_COMPATIBLE" val="0"/>
  <p:tag name="KSO_WM_UNIT_DIAGRAM_ISNUMVISUAL" val="0"/>
  <p:tag name="KSO_WM_UNIT_DIAGRAM_ISREFERUNIT" val="0"/>
  <p:tag name="KSO_WM_DIAGRAM_GROUP_CODE" val="l1-1"/>
  <p:tag name="KSO_WM_UNIT_TYPE" val="l_h_f"/>
  <p:tag name="KSO_WM_UNIT_INDEX" val="1_3_1"/>
  <p:tag name="KSO_WM_UNIT_ID" val="diagram20168438_5*l_h_f*1_3_1"/>
  <p:tag name="KSO_WM_TEMPLATE_CATEGORY" val="diagram"/>
  <p:tag name="KSO_WM_TEMPLATE_INDEX" val="20168438"/>
  <p:tag name="KSO_WM_UNIT_LAYERLEVEL" val="1_1_1"/>
  <p:tag name="KSO_WM_TAG_VERSION" val="1.0"/>
  <p:tag name="KSO_WM_BEAUTIFY_FLAG" val="#wm#"/>
  <p:tag name="KSO_WM_UNIT_PRESET_TEXT" val="单击此处添加文本具体内容，简明扼要的阐述您的观点。"/>
  <p:tag name="KSO_WM_UNIT_USESOURCEFORMAT_APPLY" val="1"/>
  <p:tag name="KSO_WM_UNIT_TEXT_FILL_FORE_SCHEMECOLOR_INDEX_BRIGHTNESS" val="0.25"/>
  <p:tag name="KSO_WM_UNIT_TEXT_FILL_FORE_SCHEMECOLOR_INDEX" val="13"/>
  <p:tag name="KSO_WM_UNIT_TEXT_FILL_TYPE" val="1"/>
</p:tagLst>
</file>

<file path=ppt/tags/tag15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4_1"/>
  <p:tag name="KSO_WM_UNIT_ID" val="diagram20168438_5*l_h_i*1_4_1"/>
  <p:tag name="KSO_WM_TEMPLATE_CATEGORY" val="diagram"/>
  <p:tag name="KSO_WM_TEMPLATE_INDEX" val="20168438"/>
  <p:tag name="KSO_WM_UNIT_LAYERLEVEL" val="1_1_1"/>
  <p:tag name="KSO_WM_TAG_VERSION" val="1.0"/>
  <p:tag name="KSO_WM_BEAUTIFY_FLAG" val="#wm#"/>
  <p:tag name="KSO_WM_UNIT_USESOURCEFORMAT_APPLY" val="1"/>
  <p:tag name="KSO_WM_UNIT_FILL_FORE_SCHEMECOLOR_INDEX_BRIGHTNESS" val="0"/>
  <p:tag name="KSO_WM_UNIT_FILL_FORE_SCHEMECOLOR_INDEX" val="8"/>
  <p:tag name="KSO_WM_UNIT_FILL_TYPE" val="1"/>
  <p:tag name="KSO_WM_UNIT_TEXT_FILL_FORE_SCHEMECOLOR_INDEX_BRIGHTNESS" val="0"/>
  <p:tag name="KSO_WM_UNIT_TEXT_FILL_FORE_SCHEMECOLOR_INDEX" val="13"/>
  <p:tag name="KSO_WM_UNIT_TEXT_FILL_TYPE" val="1"/>
</p:tagLst>
</file>

<file path=ppt/tags/tag157.xml><?xml version="1.0" encoding="utf-8"?>
<p:tagLst xmlns:p="http://schemas.openxmlformats.org/presentationml/2006/main">
  <p:tag name="KSO_WM_UNIT_VALUE" val="67*54"/>
  <p:tag name="KSO_WM_UNIT_HIGHLIGHT" val="0"/>
  <p:tag name="KSO_WM_UNIT_COMPATIBLE" val="0"/>
  <p:tag name="KSO_WM_UNIT_DIAGRAM_ISNUMVISUAL" val="0"/>
  <p:tag name="KSO_WM_UNIT_DIAGRAM_ISREFERUNIT" val="0"/>
  <p:tag name="KSO_WM_DIAGRAM_GROUP_CODE" val="l1-1"/>
  <p:tag name="KSO_WM_UNIT_TYPE" val="l_h_x"/>
  <p:tag name="KSO_WM_UNIT_INDEX" val="1_4_1"/>
  <p:tag name="KSO_WM_UNIT_ID" val="diagram20168438_5*l_h_x*1_4_1"/>
  <p:tag name="KSO_WM_TEMPLATE_CATEGORY" val="diagram"/>
  <p:tag name="KSO_WM_TEMPLATE_INDEX" val="20168438"/>
  <p:tag name="KSO_WM_UNIT_LAYERLEVEL" val="1_1_1"/>
  <p:tag name="KSO_WM_TAG_VERSION" val="1.0"/>
  <p:tag name="KSO_WM_BEAUTIFY_FLAG" val="#wm#"/>
  <p:tag name="KSO_WM_UNIT_USESOURCEFORMAT_APPLY" val="1"/>
  <p:tag name="KSO_WM_UNIT_FILL_FORE_SCHEMECOLOR_INDEX_BRIGHTNESS" val="0"/>
  <p:tag name="KSO_WM_UNIT_FILL_FORE_SCHEMECOLOR_INDEX" val="8"/>
  <p:tag name="KSO_WM_UNIT_FILL_TYPE" val="1"/>
  <p:tag name="KSO_WM_UNIT_TEXT_FILL_FORE_SCHEMECOLOR_INDEX_BRIGHTNESS" val="0"/>
  <p:tag name="KSO_WM_UNIT_TEXT_FILL_FORE_SCHEMECOLOR_INDEX" val="13"/>
  <p:tag name="KSO_WM_UNIT_TEXT_FILL_TYPE" val="1"/>
</p:tagLst>
</file>

<file path=ppt/tags/tag158.xml><?xml version="1.0" encoding="utf-8"?>
<p:tagLst xmlns:p="http://schemas.openxmlformats.org/presentationml/2006/main">
  <p:tag name="KSO_WM_UNIT_SUBTYPE" val="a"/>
  <p:tag name="KSO_WM_UNIT_NOCLEAR" val="0"/>
  <p:tag name="KSO_WM_UNIT_VALUE" val="14"/>
  <p:tag name="KSO_WM_UNIT_HIGHLIGHT" val="0"/>
  <p:tag name="KSO_WM_UNIT_COMPATIBLE" val="0"/>
  <p:tag name="KSO_WM_UNIT_DIAGRAM_ISNUMVISUAL" val="0"/>
  <p:tag name="KSO_WM_UNIT_DIAGRAM_ISREFERUNIT" val="0"/>
  <p:tag name="KSO_WM_DIAGRAM_GROUP_CODE" val="l1-1"/>
  <p:tag name="KSO_WM_UNIT_TYPE" val="l_h_f"/>
  <p:tag name="KSO_WM_UNIT_INDEX" val="1_4_1"/>
  <p:tag name="KSO_WM_UNIT_ID" val="diagram20168438_5*l_h_f*1_4_1"/>
  <p:tag name="KSO_WM_TEMPLATE_CATEGORY" val="diagram"/>
  <p:tag name="KSO_WM_TEMPLATE_INDEX" val="20168438"/>
  <p:tag name="KSO_WM_UNIT_LAYERLEVEL" val="1_1_1"/>
  <p:tag name="KSO_WM_TAG_VERSION" val="1.0"/>
  <p:tag name="KSO_WM_BEAUTIFY_FLAG" val="#wm#"/>
  <p:tag name="KSO_WM_UNIT_PRESET_TEXT" val="单击此处添加文本具体内容，简明扼要的阐述您的观点。"/>
  <p:tag name="KSO_WM_UNIT_USESOURCEFORMAT_APPLY" val="1"/>
  <p:tag name="KSO_WM_UNIT_TEXT_FILL_FORE_SCHEMECOLOR_INDEX_BRIGHTNESS" val="0.25"/>
  <p:tag name="KSO_WM_UNIT_TEXT_FILL_FORE_SCHEMECOLOR_INDEX" val="13"/>
  <p:tag name="KSO_WM_UNIT_TEXT_FILL_TYPE" val="1"/>
</p:tagLst>
</file>

<file path=ppt/tags/tag15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5_1"/>
  <p:tag name="KSO_WM_UNIT_ID" val="diagram20168438_5*l_h_i*1_5_1"/>
  <p:tag name="KSO_WM_TEMPLATE_CATEGORY" val="diagram"/>
  <p:tag name="KSO_WM_TEMPLATE_INDEX" val="20168438"/>
  <p:tag name="KSO_WM_UNIT_LAYERLEVEL" val="1_1_1"/>
  <p:tag name="KSO_WM_TAG_VERSION" val="1.0"/>
  <p:tag name="KSO_WM_BEAUTIFY_FLAG" val="#wm#"/>
  <p:tag name="KSO_WM_UNIT_USESOURCEFORMAT_APPLY" val="1"/>
  <p:tag name="KSO_WM_UNIT_FILL_FORE_SCHEMECOLOR_INDEX_BRIGHTNESS" val="0"/>
  <p:tag name="KSO_WM_UNIT_FILL_FORE_SCHEMECOLOR_INDEX" val="9"/>
  <p:tag name="KSO_WM_UNIT_FILL_TYPE" val="1"/>
  <p:tag name="KSO_WM_UNIT_TEXT_FILL_FORE_SCHEMECOLOR_INDEX_BRIGHTNESS" val="0"/>
  <p:tag name="KSO_WM_UNIT_TEXT_FILL_FORE_SCHEMECOLOR_INDEX" val="13"/>
  <p:tag name="KSO_WM_UNIT_TEXT_FILL_TYPE" val="1"/>
</p:tagLst>
</file>

<file path=ppt/tags/tag16.xml><?xml version="1.0" encoding="utf-8"?>
<p:tagLst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但信息却千丝万缕、错综复杂，需要用更多的文字来表述。"/>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07577_1*f*1"/>
  <p:tag name="KSO_WM_TEMPLATE_CATEGORY" val="diagram"/>
  <p:tag name="KSO_WM_TEMPLATE_INDEX" val="20207577"/>
  <p:tag name="KSO_WM_UNIT_LAYERLEVEL" val="1"/>
  <p:tag name="KSO_WM_TAG_VERSION" val="1.0"/>
  <p:tag name="KSO_WM_BEAUTIFY_FLAG" val="#wm#"/>
  <p:tag name="KSO_WM_UNIT_DEFAULT_FONT" val="14;20;2"/>
  <p:tag name="KSO_WM_UNIT_BLOCK" val="0"/>
  <p:tag name="KSO_WM_UNIT_VALUE" val="120"/>
  <p:tag name="KSO_WM_UNIT_SHOW_EDIT_AREA_INDICATION" val="1"/>
  <p:tag name="KSO_WM_CHIP_GROUPID" val="5e6b05596848fb12bee65ac8"/>
  <p:tag name="KSO_WM_CHIP_XID" val="5e6b05596848fb12bee65aca"/>
  <p:tag name="KSO_WM_UNIT_DEC_AREA_ID" val="01d0e7affd0e47f892962599d5755c9b"/>
  <p:tag name="KSO_WM_ASSEMBLE_CHIP_INDEX" val="57120c6e2d78455f8a82fff93026b6f5"/>
  <p:tag name="KSO_WM_UNIT_SUPPORT_UNIT_TYPE" val="[&quot;l&quot;,&quot;m&quot;,&quot;n&quot;,&quot;o&quot;,&quot;p&quot;,&quot;q&quot;,&quot;r&quot;,&quot;δ&quot;,&quot;η&quot;,&quot;α&quot;,&quot;β&quot;,&quot;θ&quot;]"/>
  <p:tag name="KSO_WM_UNIT_TEXT_FILL_FORE_SCHEMECOLOR_INDEX_BRIGHTNESS" val="0.25"/>
  <p:tag name="KSO_WM_UNIT_TEXT_FILL_FORE_SCHEMECOLOR_INDEX" val="13"/>
  <p:tag name="KSO_WM_UNIT_TEXT_FILL_TYPE" val="1"/>
  <p:tag name="KSO_WM_TEMPLATE_ASSEMBLE_XID" val="5eeccd1aa758c1ec0b708dcc"/>
  <p:tag name="KSO_WM_TEMPLATE_ASSEMBLE_GROUPID" val="5eeccd1aa758c1ec0b708dcc"/>
</p:tagLst>
</file>

<file path=ppt/tags/tag160.xml><?xml version="1.0" encoding="utf-8"?>
<p:tagLst xmlns:p="http://schemas.openxmlformats.org/presentationml/2006/main">
  <p:tag name="KSO_WM_UNIT_SUBTYPE" val="a"/>
  <p:tag name="KSO_WM_UNIT_NOCLEAR" val="0"/>
  <p:tag name="KSO_WM_UNIT_VALUE" val="14"/>
  <p:tag name="KSO_WM_UNIT_HIGHLIGHT" val="0"/>
  <p:tag name="KSO_WM_UNIT_COMPATIBLE" val="0"/>
  <p:tag name="KSO_WM_UNIT_DIAGRAM_ISNUMVISUAL" val="0"/>
  <p:tag name="KSO_WM_UNIT_DIAGRAM_ISREFERUNIT" val="0"/>
  <p:tag name="KSO_WM_DIAGRAM_GROUP_CODE" val="l1-1"/>
  <p:tag name="KSO_WM_UNIT_TYPE" val="l_h_f"/>
  <p:tag name="KSO_WM_UNIT_INDEX" val="1_5_1"/>
  <p:tag name="KSO_WM_UNIT_ID" val="diagram20168438_5*l_h_f*1_5_1"/>
  <p:tag name="KSO_WM_TEMPLATE_CATEGORY" val="diagram"/>
  <p:tag name="KSO_WM_TEMPLATE_INDEX" val="20168438"/>
  <p:tag name="KSO_WM_UNIT_LAYERLEVEL" val="1_1_1"/>
  <p:tag name="KSO_WM_TAG_VERSION" val="1.0"/>
  <p:tag name="KSO_WM_BEAUTIFY_FLAG" val="#wm#"/>
  <p:tag name="KSO_WM_UNIT_PRESET_TEXT" val="单击此处添加文本具体内容，简明扼要的阐述您的观点。"/>
  <p:tag name="KSO_WM_UNIT_USESOURCEFORMAT_APPLY" val="1"/>
  <p:tag name="KSO_WM_UNIT_TEXT_FILL_FORE_SCHEMECOLOR_INDEX_BRIGHTNESS" val="0.25"/>
  <p:tag name="KSO_WM_UNIT_TEXT_FILL_FORE_SCHEMECOLOR_INDEX" val="13"/>
  <p:tag name="KSO_WM_UNIT_TEXT_FILL_TYPE" val="1"/>
</p:tagLst>
</file>

<file path=ppt/tags/tag16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6_1"/>
  <p:tag name="KSO_WM_UNIT_ID" val="diagram20168438_5*l_h_i*1_6_1"/>
  <p:tag name="KSO_WM_TEMPLATE_CATEGORY" val="diagram"/>
  <p:tag name="KSO_WM_TEMPLATE_INDEX" val="20168438"/>
  <p:tag name="KSO_WM_UNIT_LAYERLEVEL" val="1_1_1"/>
  <p:tag name="KSO_WM_TAG_VERSION" val="1.0"/>
  <p:tag name="KSO_WM_BEAUTIFY_FLAG" val="#wm#"/>
  <p:tag name="KSO_WM_UNIT_USESOURCEFORMAT_APPLY" val="1"/>
  <p:tag name="KSO_WM_UNIT_FILL_FORE_SCHEMECOLOR_INDEX_BRIGHTNESS" val="0"/>
  <p:tag name="KSO_WM_UNIT_FILL_FORE_SCHEMECOLOR_INDEX" val="10"/>
  <p:tag name="KSO_WM_UNIT_FILL_TYPE" val="1"/>
  <p:tag name="KSO_WM_UNIT_TEXT_FILL_FORE_SCHEMECOLOR_INDEX_BRIGHTNESS" val="0"/>
  <p:tag name="KSO_WM_UNIT_TEXT_FILL_FORE_SCHEMECOLOR_INDEX" val="13"/>
  <p:tag name="KSO_WM_UNIT_TEXT_FILL_TYPE" val="1"/>
</p:tagLst>
</file>

<file path=ppt/tags/tag162.xml><?xml version="1.0" encoding="utf-8"?>
<p:tagLst xmlns:p="http://schemas.openxmlformats.org/presentationml/2006/main">
  <p:tag name="KSO_WM_UNIT_VALUE" val="37*62"/>
  <p:tag name="KSO_WM_UNIT_HIGHLIGHT" val="0"/>
  <p:tag name="KSO_WM_UNIT_COMPATIBLE" val="0"/>
  <p:tag name="KSO_WM_UNIT_DIAGRAM_ISNUMVISUAL" val="0"/>
  <p:tag name="KSO_WM_UNIT_DIAGRAM_ISREFERUNIT" val="0"/>
  <p:tag name="KSO_WM_DIAGRAM_GROUP_CODE" val="l1-1"/>
  <p:tag name="KSO_WM_UNIT_TYPE" val="l_h_x"/>
  <p:tag name="KSO_WM_UNIT_INDEX" val="1_6_1"/>
  <p:tag name="KSO_WM_UNIT_ID" val="diagram20168438_5*l_h_x*1_6_1"/>
  <p:tag name="KSO_WM_TEMPLATE_CATEGORY" val="diagram"/>
  <p:tag name="KSO_WM_TEMPLATE_INDEX" val="20168438"/>
  <p:tag name="KSO_WM_UNIT_LAYERLEVEL" val="1_1_1"/>
  <p:tag name="KSO_WM_TAG_VERSION" val="1.0"/>
  <p:tag name="KSO_WM_BEAUTIFY_FLAG" val="#wm#"/>
  <p:tag name="KSO_WM_UNIT_USESOURCEFORMAT_APPLY" val="1"/>
  <p:tag name="KSO_WM_UNIT_FILL_FORE_SCHEMECOLOR_INDEX_BRIGHTNESS" val="0"/>
  <p:tag name="KSO_WM_UNIT_FILL_FORE_SCHEMECOLOR_INDEX" val="10"/>
  <p:tag name="KSO_WM_UNIT_FILL_TYPE" val="1"/>
  <p:tag name="KSO_WM_UNIT_TEXT_FILL_FORE_SCHEMECOLOR_INDEX_BRIGHTNESS" val="0"/>
  <p:tag name="KSO_WM_UNIT_TEXT_FILL_FORE_SCHEMECOLOR_INDEX" val="13"/>
  <p:tag name="KSO_WM_UNIT_TEXT_FILL_TYPE" val="1"/>
</p:tagLst>
</file>

<file path=ppt/tags/tag163.xml><?xml version="1.0" encoding="utf-8"?>
<p:tagLst xmlns:p="http://schemas.openxmlformats.org/presentationml/2006/main">
  <p:tag name="KSO_WM_UNIT_SUBTYPE" val="a"/>
  <p:tag name="KSO_WM_UNIT_NOCLEAR" val="0"/>
  <p:tag name="KSO_WM_UNIT_VALUE" val="14"/>
  <p:tag name="KSO_WM_UNIT_HIGHLIGHT" val="0"/>
  <p:tag name="KSO_WM_UNIT_COMPATIBLE" val="0"/>
  <p:tag name="KSO_WM_UNIT_DIAGRAM_ISNUMVISUAL" val="0"/>
  <p:tag name="KSO_WM_UNIT_DIAGRAM_ISREFERUNIT" val="0"/>
  <p:tag name="KSO_WM_DIAGRAM_GROUP_CODE" val="l1-1"/>
  <p:tag name="KSO_WM_UNIT_TYPE" val="l_h_f"/>
  <p:tag name="KSO_WM_UNIT_INDEX" val="1_6_1"/>
  <p:tag name="KSO_WM_UNIT_ID" val="diagram20168438_5*l_h_f*1_6_1"/>
  <p:tag name="KSO_WM_TEMPLATE_CATEGORY" val="diagram"/>
  <p:tag name="KSO_WM_TEMPLATE_INDEX" val="20168438"/>
  <p:tag name="KSO_WM_UNIT_LAYERLEVEL" val="1_1_1"/>
  <p:tag name="KSO_WM_TAG_VERSION" val="1.0"/>
  <p:tag name="KSO_WM_BEAUTIFY_FLAG" val="#wm#"/>
  <p:tag name="KSO_WM_UNIT_PRESET_TEXT" val="单击此处添加文本具体内容，简明扼要的阐述您的观点。"/>
  <p:tag name="KSO_WM_UNIT_USESOURCEFORMAT_APPLY" val="1"/>
  <p:tag name="KSO_WM_UNIT_TEXT_FILL_FORE_SCHEMECOLOR_INDEX_BRIGHTNESS" val="0.25"/>
  <p:tag name="KSO_WM_UNIT_TEXT_FILL_FORE_SCHEMECOLOR_INDEX" val="13"/>
  <p:tag name="KSO_WM_UNIT_TEXT_FILL_TYPE" val="1"/>
</p:tagLst>
</file>

<file path=ppt/tags/tag164.xml><?xml version="1.0" encoding="utf-8"?>
<p:tagLst xmlns:p="http://schemas.openxmlformats.org/presentationml/2006/main">
  <p:tag name="PA" val="v5.2.7"/>
  <p:tag name="PAMAINTYPE" val="4"/>
  <p:tag name="PATYPE" val="176"/>
  <p:tag name="PASUBTYPE" val="285"/>
  <p:tag name="RESOURCELIBID_SHAPE" val="549944"/>
  <p:tag name="RESOURCELIB_SHAPETYPE" val="4"/>
  <p:tag name="KSO_WM_UNIT_VALUE" val="61*76"/>
  <p:tag name="KSO_WM_UNIT_HIGHLIGHT" val="0"/>
  <p:tag name="KSO_WM_UNIT_COMPATIBLE" val="0"/>
  <p:tag name="KSO_WM_UNIT_DIAGRAM_ISNUMVISUAL" val="0"/>
  <p:tag name="KSO_WM_UNIT_DIAGRAM_ISREFERUNIT" val="0"/>
  <p:tag name="KSO_WM_DIAGRAM_GROUP_CODE" val="l1-1"/>
  <p:tag name="KSO_WM_UNIT_TYPE" val="l_h_x"/>
  <p:tag name="KSO_WM_UNIT_INDEX" val="1_1_1"/>
  <p:tag name="KSO_WM_UNIT_ID" val="diagram20168438_5*l_h_x*1_1_1"/>
  <p:tag name="KSO_WM_TEMPLATE_CATEGORY" val="diagram"/>
  <p:tag name="KSO_WM_TEMPLATE_INDEX" val="20168438"/>
  <p:tag name="KSO_WM_UNIT_LAYERLEVEL" val="1_1_1"/>
  <p:tag name="KSO_WM_TAG_VERSION" val="1.0"/>
  <p:tag name="KSO_WM_BEAUTIFY_FLAG" val="#wm#"/>
  <p:tag name="KSO_WM_UNIT_USESOURCEFORMAT_APPLY" val="1"/>
  <p:tag name="KSO_WM_UNIT_ICON_FILEID" val="3140003"/>
  <p:tag name="KSO_WM_UNIT_ICON_STYLE" val="2"/>
  <p:tag name="KSO_WM_UNIT_FILL_FORE_SCHEMECOLOR_INDEX" val="5"/>
  <p:tag name="KSO_WM_UNIT_FILL_TYPE" val="1"/>
</p:tagLst>
</file>

<file path=ppt/tags/tag165.xml><?xml version="1.0" encoding="utf-8"?>
<p:tagLst xmlns:p="http://schemas.openxmlformats.org/presentationml/2006/main">
  <p:tag name="PA" val="v5.2.7"/>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166.xml><?xml version="1.0" encoding="utf-8"?>
<p:tagLst xmlns:p="http://schemas.openxmlformats.org/presentationml/2006/main">
  <p:tag name="PA" val="v5.2.7"/>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167.xml><?xml version="1.0" encoding="utf-8"?>
<p:tagLst xmlns:p="http://schemas.openxmlformats.org/presentationml/2006/main">
  <p:tag name="PA" val="v5.2.7"/>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168.xml><?xml version="1.0" encoding="utf-8"?>
<p:tagLst xmlns:p="http://schemas.openxmlformats.org/presentationml/2006/main">
  <p:tag name="PA" val="v5.2.7"/>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169.xml><?xml version="1.0" encoding="utf-8"?>
<p:tagLst xmlns:p="http://schemas.openxmlformats.org/presentationml/2006/main">
  <p:tag name="PA" val="v5.2.7"/>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17.xml><?xml version="1.0" encoding="utf-8"?>
<p:tagLst xmlns:p="http://schemas.openxmlformats.org/presentationml/2006/main">
  <p:tag name="KSO_WM_BEAUTIFY_FLAG" val="#wm#"/>
  <p:tag name="KSO_WM_TEMPLATE_CATEGORY" val="diagram"/>
  <p:tag name="KSO_WM_TEMPLATE_INDEX" val="20207577"/>
  <p:tag name="KSO_WM_SLIDE_LAYOUT_INFO" val="{&quot;backgroundInfo&quot;:[{&quot;bottom&quot;:0,&quot;bottomAbs&quot;:false,&quot;left&quot;:0,&quot;leftAbs&quot;:false,&quot;right&quot;:0.5,&quot;rightAbs&quot;:false,&quot;top&quot;:0,&quot;topAbs&quot;:false,&quot;type&quot;:&quot;leftRight&quot;}],&quot;direction&quot;:1,&quot;id&quot;:&quot;2020-06-19T22:35:46&quot;,&quot;maxSize&quot;:{&quot;size1&quot;:33.799999999999997},&quot;minSize&quot;:{&quot;size1&quot;:33.799999999999997},&quot;normalSize&quot;:{&quot;size1&quot;:33.799999999999997},&quot;subLayout&quot;:[{&quot;id&quot;:&quot;2020-06-19T22:35:46&quot;,&quot;margin&quot;:{&quot;bottom&quot;:2.9630000591278076,&quot;left&quot;:1.6929999589920044,&quot;right&quot;:0,&quot;top&quot;:2.9630000591278076},&quot;type&quot;:0},{&quot;direction&quot;:1,&quot;id&quot;:&quot;2020-06-19T22:35:46&quot;,&quot;maxSize&quot;:{&quot;size1&quot;:41.600000000000001},&quot;minSize&quot;:{&quot;size1&quot;:41.600000000000001},&quot;normalSize&quot;:{&quot;size1&quot;:41.600000000000001},&quot;subLayout&quot;:[{&quot;id&quot;:&quot;2020-06-19T22:35:46&quot;,&quot;margin&quot;:{&quot;bottom&quot;:7.1970000267028809,&quot;left&quot;:1.6929999589920044,&quot;right&quot;:-4.0106188430532284e-15,&quot;top&quot;:6.3499999046325684},&quot;type&quot;:0},{&quot;id&quot;:&quot;2020-06-19T22:35:46&quot;,&quot;margin&quot;:{&quot;bottom&quot;:2.9630000591278076,&quot;left&quot;:1.6929999589920044,&quot;right&quot;:1.6929999589920044,&quot;top&quot;:2.9630000591278076},&quot;type&quot;:0}],&quot;type&quot;:0}],&quot;type&quot;:0}"/>
  <p:tag name="KSO_WM_SLIDE_BACKGROUND" val="[&quot;leftRight&quot;]"/>
  <p:tag name="KSO_WM_SLIDE_RATIO" val="1.777778"/>
  <p:tag name="KSO_WM_CHIP_INFOS" val="{&quot;layout_type&quot;:&quot;leftright&quot;,&quot;tags&quot;:{&quot;style&quot;:[&quot;商务&quot;,&quot;简约&quot;,&quot;卡通&quot;,&quot;欧美风&quot;,&quot;黑板风&quot;,&quot;渐变风&quot;]},&quot;slide_type&quot;:[&quot;text&quot;],&quot;aspect_ratio&quot;:&quot;16:9&quot;}"/>
  <p:tag name="KSO_WM_CHIP_XID" val="5ed203c57ab0972fba70b229"/>
  <p:tag name="KSO_WM_CHIP_FILLPROP" val="[[{&quot;fill_id&quot;:&quot;91a4e7836c6d4155ad053c42651ba485&quot;,&quot;fill_align&quot;:&quot;cm&quot;,&quot;text_align&quot;:&quot;cm&quot;,&quot;text_direction&quot;:&quot;horizontal&quot;,&quot;chip_types&quot;:[&quot;header&quot;]},{&quot;fill_id&quot;:&quot;d8d47328ad0b4b23ad19654c6e197ee5&quot;,&quot;fill_align&quot;:&quot;cm&quot;,&quot;text_align&quot;:&quot;lm&quot;,&quot;text_direction&quot;:&quot;horizontal&quot;,&quot;chip_types&quot;:[&quot;text&quot;]},{&quot;fill_id&quot;:&quot;d232afdae4364dcc930c0c19b5e28f45&quot;,&quot;fill_align&quot;:&quot;cm&quot;,&quot;text_align&quot;:&quot;lm&quot;,&quot;text_direction&quot;:&quot;horizontal&quot;,&quot;chip_types&quot;:[&quot;diagram&quot;,&quot;pictext&quot;,&quot;text&quot;,&quot;picture&quot;,&quot;chart&quot;,&quot;table&quot;,&quot;video&quot;],&quot;support_features&quot;:[&quot;collage&quot;,&quot;carousel&quot;]}],[{&quot;fill_id&quot;:&quot;91a4e7836c6d4155ad053c42651ba485&quot;,&quot;fill_align&quot;:&quot;cm&quot;,&quot;text_align&quot;:&quot;cm&quot;,&quot;text_direction&quot;:&quot;horizontal&quot;,&quot;chip_types&quot;:[&quot;header&quot;]},{&quot;fill_id&quot;:&quot;d8d47328ad0b4b23ad19654c6e197ee5&quot;,&quot;fill_align&quot;:&quot;cm&quot;,&quot;text_align&quot;:&quot;lm&quot;,&quot;text_direction&quot;:&quot;horizontal&quot;,&quot;chip_types&quot;:[&quot;picture&quot;]},{&quot;fill_id&quot;:&quot;d232afdae4364dcc930c0c19b5e28f45&quot;,&quot;fill_align&quot;:&quot;cm&quot;,&quot;text_align&quot;:&quot;lm&quot;,&quot;text_direction&quot;:&quot;horizontal&quot;,&quot;chip_types&quot;:[&quot;picture&quot;],&quot;support_features&quot;:[&quot;collage&quot;,&quot;carousel&quot;]}]]"/>
  <p:tag name="KSO_WM_SLIDE_ID" val="diagram20207577_1"/>
  <p:tag name="KSO_WM_TEMPLATE_SUBCATEGORY" val="21"/>
  <p:tag name="KSO_WM_TEMPLATE_MASTER_TYPE" val="0"/>
  <p:tag name="KSO_WM_TEMPLATE_COLOR_TYPE" val="1"/>
  <p:tag name="KSO_WM_SLIDE_TYPE" val="text"/>
  <p:tag name="KSO_WM_SLIDE_SUBTYPE" val="pureTxt"/>
  <p:tag name="KSO_WM_SLIDE_ITEM_CNT" val="0"/>
  <p:tag name="KSO_WM_SLIDE_INDEX" val="1"/>
  <p:tag name="KSO_WM_SLIDE_SIZE" val="912*540"/>
  <p:tag name="KSO_WM_SLIDE_POSITION" val="0*0"/>
  <p:tag name="KSO_WM_TAG_VERSION" val="1.0"/>
  <p:tag name="KSO_WM_SLIDE_LAYOUT" val="a_f"/>
  <p:tag name="KSO_WM_SLIDE_LAYOUT_CNT" val="1_2"/>
  <p:tag name="KSO_WM_CHIP_GROUPID" val="5ed7466bafe44fab1839bd3a"/>
  <p:tag name="KSO_WM_SLIDE_BK_DARK_LIGHT" val="2"/>
  <p:tag name="KSO_WM_SLIDE_BACKGROUND_TYPE" val="leftRight"/>
  <p:tag name="KSO_WM_SLIDE_SUPPORT_FEATURE_TYPE" val="0"/>
  <p:tag name="KSO_WM_TEMPLATE_ASSEMBLE_XID" val="5eeccd1aa758c1ec0b708dcc"/>
  <p:tag name="KSO_WM_TEMPLATE_ASSEMBLE_GROUPID" val="5eeccd1aa758c1ec0b708dcc"/>
</p:tagLst>
</file>

<file path=ppt/tags/tag170.xml><?xml version="1.0" encoding="utf-8"?>
<p:tagLst xmlns:p="http://schemas.openxmlformats.org/presentationml/2006/main">
  <p:tag name="PA" val="v5.2.7"/>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171.xml><?xml version="1.0" encoding="utf-8"?>
<p:tagLst xmlns:p="http://schemas.openxmlformats.org/presentationml/2006/main">
  <p:tag name="PA" val="v5.2.7"/>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172.xml><?xml version="1.0" encoding="utf-8"?>
<p:tagLst xmlns:p="http://schemas.openxmlformats.org/presentationml/2006/main">
  <p:tag name="PA" val="v5.2.7"/>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173.xml><?xml version="1.0" encoding="utf-8"?>
<p:tagLst xmlns:p="http://schemas.openxmlformats.org/presentationml/2006/main">
  <p:tag name="PA" val="v5.2.7"/>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174.xml><?xml version="1.0" encoding="utf-8"?>
<p:tagLst xmlns:p="http://schemas.openxmlformats.org/presentationml/2006/main">
  <p:tag name="PA" val="v5.2.7"/>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175.xml><?xml version="1.0" encoding="utf-8"?>
<p:tagLst xmlns:p="http://schemas.openxmlformats.org/presentationml/2006/main">
  <p:tag name="PA" val="v5.2.7"/>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176.xml><?xml version="1.0" encoding="utf-8"?>
<p:tagLst xmlns:p="http://schemas.openxmlformats.org/presentationml/2006/main">
  <p:tag name="PA" val="v5.2.7"/>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177.xml><?xml version="1.0" encoding="utf-8"?>
<p:tagLst xmlns:p="http://schemas.openxmlformats.org/presentationml/2006/main">
  <p:tag name="PA" val="v5.2.7"/>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178.xml><?xml version="1.0" encoding="utf-8"?>
<p:tagLst xmlns:p="http://schemas.openxmlformats.org/presentationml/2006/main">
  <p:tag name="PA" val="v5.2.7"/>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179.xml><?xml version="1.0" encoding="utf-8"?>
<p:tagLst xmlns:p="http://schemas.openxmlformats.org/presentationml/2006/main">
  <p:tag name="PA" val="v5.2.7"/>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08431_1*i*1"/>
  <p:tag name="KSO_WM_UNIT_LAYERLEVEL" val="1"/>
  <p:tag name="KSO_WM_TAG_VERSION" val="1.0"/>
  <p:tag name="KSO_WM_BEAUTIFY_FLAG" val="#wm#"/>
  <p:tag name="KSO_WM_UNIT_TYPE" val="i"/>
  <p:tag name="KSO_WM_UNIT_INDEX" val="1"/>
  <p:tag name="KSO_WM_UNIT_SUBTYPE" val="h"/>
  <p:tag name="KSO_WM_SLIDE_BACKGROUND_TYPE" val="belt"/>
  <p:tag name="KSO_WM_SLIDE_BK_DARK_LIGHT" val="2"/>
  <p:tag name="KSO_WM_UNIT_BK_DARK_LIGHT" val="2"/>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 name="KSO_WM_TEMPLATE_CATEGORY" val="diagram"/>
  <p:tag name="KSO_WM_TEMPLATE_INDEX" val="20208431"/>
  <p:tag name="KSO_WM_UNIT_VALUE" val="742"/>
  <p:tag name="KSO_WM_TEMPLATE_ASSEMBLE_XID" val="5ef2285c770fdf8a85bd4690"/>
  <p:tag name="KSO_WM_TEMPLATE_ASSEMBLE_GROUPID" val="5ef2285c770fdf8a85bd4690"/>
</p:tagLst>
</file>

<file path=ppt/tags/tag180.xml><?xml version="1.0" encoding="utf-8"?>
<p:tagLst xmlns:p="http://schemas.openxmlformats.org/presentationml/2006/main">
  <p:tag name="PA" val="v5.2.7"/>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181.xml><?xml version="1.0" encoding="utf-8"?>
<p:tagLst xmlns:p="http://schemas.openxmlformats.org/presentationml/2006/main">
  <p:tag name="PA" val="v5.2.7"/>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182.xml><?xml version="1.0" encoding="utf-8"?>
<p:tagLst xmlns:p="http://schemas.openxmlformats.org/presentationml/2006/main">
  <p:tag name="PA" val="v5.2.7"/>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183.xml><?xml version="1.0" encoding="utf-8"?>
<p:tagLst xmlns:p="http://schemas.openxmlformats.org/presentationml/2006/main">
  <p:tag name="PA" val="v5.2.7"/>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184.xml><?xml version="1.0" encoding="utf-8"?>
<p:tagLst xmlns:p="http://schemas.openxmlformats.org/presentationml/2006/main">
  <p:tag name="PA" val="v5.2.7"/>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185.xml><?xml version="1.0" encoding="utf-8"?>
<p:tagLst xmlns:p="http://schemas.openxmlformats.org/presentationml/2006/main">
  <p:tag name="PA" val="v5.2.7"/>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186.xml><?xml version="1.0" encoding="utf-8"?>
<p:tagLst xmlns:p="http://schemas.openxmlformats.org/presentationml/2006/main">
  <p:tag name="PA" val="v5.2.7"/>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187.xml><?xml version="1.0" encoding="utf-8"?>
<p:tagLst xmlns:p="http://schemas.openxmlformats.org/presentationml/2006/main">
  <p:tag name="PA" val="v5.2.7"/>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188.xml><?xml version="1.0" encoding="utf-8"?>
<p:tagLst xmlns:p="http://schemas.openxmlformats.org/presentationml/2006/main">
  <p:tag name="PA" val="v5.2.7"/>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189.xml><?xml version="1.0" encoding="utf-8"?>
<p:tagLst xmlns:p="http://schemas.openxmlformats.org/presentationml/2006/main">
  <p:tag name="PA" val="v5.2.7"/>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19.xml><?xml version="1.0" encoding="utf-8"?>
<p:tagLst xmlns:p="http://schemas.openxmlformats.org/presentationml/2006/main">
  <p:tag name="KSO_WM_UNIT_ISCONTENTSTITLE" val="0"/>
  <p:tag name="KSO_WM_UNIT_ISNUMDGMTITLE" val="0"/>
  <p:tag name="KSO_WM_UNIT_PRESET_TEXT" val="添加标题"/>
  <p:tag name="KSO_WM_UNIT_NOCLEAR" val="0"/>
  <p:tag name="KSO_WM_UNIT_SHOW_EDIT_AREA_INDICATION" val="1"/>
  <p:tag name="KSO_WM_UNIT_VALUE" val="5"/>
  <p:tag name="KSO_WM_UNIT_HIGHLIGHT" val="0"/>
  <p:tag name="KSO_WM_UNIT_COMPATIBLE" val="0"/>
  <p:tag name="KSO_WM_UNIT_DIAGRAM_ISNUMVISUAL" val="0"/>
  <p:tag name="KSO_WM_UNIT_DIAGRAM_ISREFERUNIT" val="0"/>
  <p:tag name="KSO_WM_UNIT_TYPE" val="a"/>
  <p:tag name="KSO_WM_UNIT_INDEX" val="1"/>
  <p:tag name="KSO_WM_UNIT_ID" val="diagram20208431_1*a*1"/>
  <p:tag name="KSO_WM_TEMPLATE_CATEGORY" val="diagram"/>
  <p:tag name="KSO_WM_TEMPLATE_INDEX" val="20208431"/>
  <p:tag name="KSO_WM_UNIT_LAYERLEVEL" val="1"/>
  <p:tag name="KSO_WM_TAG_VERSION" val="1.0"/>
  <p:tag name="KSO_WM_BEAUTIFY_FLAG" val="#wm#"/>
  <p:tag name="KSO_WM_UNIT_DEFAULT_FONT" val="24;44;4"/>
  <p:tag name="KSO_WM_UNIT_BLOCK" val="0"/>
  <p:tag name="KSO_WM_UNIT_DEC_AREA_ID" val="d70134ced7dc44b5b1b3e23204e4e9a6"/>
  <p:tag name="KSO_WM_CHIP_GROUPID" val="5ed9b8b3eee88846f39f355c"/>
  <p:tag name="KSO_WM_CHIP_XID" val="5ed9b8b3eee88846f39f355d"/>
  <p:tag name="KSO_WM_ASSEMBLE_CHIP_INDEX" val="cf7c3324d2c04962b8f9cef50931d140"/>
  <p:tag name="KSO_WM_UNIT_TEXT_FILL_FORE_SCHEMECOLOR_INDEX_BRIGHTNESS" val="0"/>
  <p:tag name="KSO_WM_UNIT_TEXT_FILL_FORE_SCHEMECOLOR_INDEX" val="13"/>
  <p:tag name="KSO_WM_UNIT_TEXT_FILL_TYPE" val="1"/>
  <p:tag name="KSO_WM_TEMPLATE_ASSEMBLE_XID" val="5ef2285c770fdf8a85bd4690"/>
  <p:tag name="KSO_WM_TEMPLATE_ASSEMBLE_GROUPID" val="5ef2285c770fdf8a85bd4690"/>
  <p:tag name="KSO_WM_UNIT_LAST_MAX_FONTSIZE" val="720"/>
</p:tagLst>
</file>

<file path=ppt/tags/tag190.xml><?xml version="1.0" encoding="utf-8"?>
<p:tagLst xmlns:p="http://schemas.openxmlformats.org/presentationml/2006/main">
  <p:tag name="KSO_WM_UNIT_VALUE" val="66*59"/>
  <p:tag name="KSO_WM_UNIT_HIGHLIGHT" val="0"/>
  <p:tag name="KSO_WM_UNIT_COMPATIBLE" val="0"/>
  <p:tag name="KSO_WM_UNIT_DIAGRAM_ISNUMVISUAL" val="0"/>
  <p:tag name="KSO_WM_UNIT_DIAGRAM_ISREFERUNIT" val="0"/>
  <p:tag name="KSO_WM_DIAGRAM_GROUP_CODE" val="l1-1"/>
  <p:tag name="KSO_WM_UNIT_TYPE" val="l_h_x"/>
  <p:tag name="KSO_WM_UNIT_INDEX" val="1_2_1"/>
  <p:tag name="KSO_WM_UNIT_ID" val="diagram20168438_5*l_h_x*1_2_1"/>
  <p:tag name="KSO_WM_TEMPLATE_CATEGORY" val="diagram"/>
  <p:tag name="KSO_WM_TEMPLATE_INDEX" val="20168438"/>
  <p:tag name="KSO_WM_UNIT_LAYERLEVEL" val="1_1_1"/>
  <p:tag name="KSO_WM_TAG_VERSION" val="1.0"/>
  <p:tag name="KSO_WM_BEAUTIFY_FLAG" val="#wm#"/>
  <p:tag name="KSO_WM_UNIT_USESOURCEFORMAT_APPLY" val="1"/>
  <p:tag name="KSO_WM_UNIT_ICON_FILEID" val="3101114"/>
  <p:tag name="KSO_WM_UNIT_ICON_STYLE" val="1"/>
  <p:tag name="KSO_WM_UNIT_FILL_FORE_SCHEMECOLOR_INDEX_BRIGHTNESS" val="0"/>
  <p:tag name="KSO_WM_UNIT_FILL_FORE_SCHEMECOLOR_INDEX" val="6"/>
  <p:tag name="KSO_WM_UNIT_FILL_TYPE" val="1"/>
</p:tagLst>
</file>

<file path=ppt/tags/tag191.xml><?xml version="1.0" encoding="utf-8"?>
<p:tagLst xmlns:p="http://schemas.openxmlformats.org/presentationml/2006/main">
  <p:tag name="KSO_WM_UNIT_VALUE" val="78*78"/>
  <p:tag name="KSO_WM_UNIT_HIGHLIGHT" val="0"/>
  <p:tag name="KSO_WM_UNIT_COMPATIBLE" val="0"/>
  <p:tag name="KSO_WM_UNIT_DIAGRAM_ISNUMVISUAL" val="0"/>
  <p:tag name="KSO_WM_UNIT_DIAGRAM_ISREFERUNIT" val="0"/>
  <p:tag name="KSO_WM_DIAGRAM_GROUP_CODE" val="l1-1"/>
  <p:tag name="KSO_WM_UNIT_TYPE" val="l_h_x"/>
  <p:tag name="KSO_WM_UNIT_INDEX" val="1_5_1"/>
  <p:tag name="KSO_WM_UNIT_ID" val="diagram20168438_5*l_h_x*1_5_1"/>
  <p:tag name="KSO_WM_TEMPLATE_CATEGORY" val="diagram"/>
  <p:tag name="KSO_WM_TEMPLATE_INDEX" val="20168438"/>
  <p:tag name="KSO_WM_UNIT_LAYERLEVEL" val="1_1_1"/>
  <p:tag name="KSO_WM_TAG_VERSION" val="1.0"/>
  <p:tag name="KSO_WM_BEAUTIFY_FLAG" val="#wm#"/>
  <p:tag name="KSO_WM_UNIT_USESOURCEFORMAT_APPLY" val="1"/>
  <p:tag name="KSO_WM_UNIT_ICON_FILEID" val="3100907"/>
  <p:tag name="KSO_WM_UNIT_ICON_STYLE" val="1"/>
  <p:tag name="KSO_WM_UNIT_FILL_FORE_SCHEMECOLOR_INDEX_BRIGHTNESS" val="0"/>
  <p:tag name="KSO_WM_UNIT_FILL_FORE_SCHEMECOLOR_INDEX" val="9"/>
  <p:tag name="KSO_WM_UNIT_FILL_TYPE" val="1"/>
</p:tagLst>
</file>

<file path=ppt/tags/tag192.xml><?xml version="1.0" encoding="utf-8"?>
<p:tagLst xmlns:p="http://schemas.openxmlformats.org/presentationml/2006/main">
  <p:tag name="KSO_WM_SLIDE_LAYOUT_INFO" val="{&quot;backgroundInfo&quot;:[{&quot;bottom&quot;:0.20000000000000001,&quot;bottomAbs&quot;:false,&quot;left&quot;:0,&quot;leftAbs&quot;:false,&quot;right&quot;:0,&quot;rightAbs&quot;:false,&quot;top&quot;:0.222222224,&quot;topAbs&quot;:false,&quot;type&quot;:&quot;belt&quot;},{&quot;bottom&quot;:0,&quot;bottomAbs&quot;:false,&quot;left&quot;:0,&quot;leftAbs&quot;:false,&quot;right&quot;:0,&quot;rightAbs&quot;:false,&quot;top&quot;:0,&quot;topAbs&quot;:false,&quot;type&quot;:&quot;general&quot;}],&quot;direction&quot;:1,&quot;id&quot;:&quot;2020-06-24T00:05:52&quot;,&quot;maxSize&quot;:{&quot;size1&quot;:73.349457232157391},&quot;minSize&quot;:{&quot;size1&quot;:68.349457232157391},&quot;normalSize&quot;:{&quot;size1&quot;:73.349457232157377},&quot;subLayout&quot;:[{&quot;id&quot;:&quot;2020-06-24T00:05:52&quot;,&quot;margin&quot;:{&quot;bottom&quot;:4.6570000648498535,&quot;left&quot;:6.3499999046325684,&quot;right&quot;:0.84700000286102295,&quot;top&quot;:5.0799999237060547},&quot;type&quot;:0},{&quot;id&quot;:&quot;2020-06-24T00:05:52&quot;,&quot;margin&quot;:{&quot;bottom&quot;:4.6570000648498535,&quot;left&quot;:0,&quot;right&quot;:6.3499999046325684,&quot;top&quot;:5.0799999237060547},&quot;type&quot;:0}],&quot;type&quot;:0}"/>
  <p:tag name="KSO_WM_SLIDE_BACKGROUND" val="[&quot;belt&quot;,&quot;general&quot;]"/>
  <p:tag name="KSO_WM_SLIDE_RATIO" val="1.777778"/>
  <p:tag name="KSO_WM_CHIP_INFOS" val="{&quot;layout_type&quot;:&quot;leftright&quot;,&quot;tags&quot;:{&quot;style&quot;:[&quot;商务&quot;,&quot;简约&quot;,&quot;文艺清新&quot;,&quot;中国风&quot;,&quot;卡通&quot;,&quot;欧美风&quot;,&quot;黑板风&quot;,&quot;渐变风&quot;,&quot;党政风&quot;]},&quot;slide_type&quot;:[&quot;text&quot;],&quot;aspect_ratio&quot;:&quot;16:9&quot;}"/>
  <p:tag name="KSO_WM_CHIP_XID" val="5e7f1c2b24b822ad86e01bfd"/>
  <p:tag name="KSO_WM_CHIP_FILLPROP" val="[[{&quot;fill_id&quot;:&quot;d0e92cf20ab54d50aed37a29642706b5&quot;,&quot;fill_align&quot;:&quot;lt&quot;,&quot;text_align&quot;:&quot;lt&quot;,&quot;text_direction&quot;:&quot;vertical&quot;,&quot;chip_types&quot;:[&quot;header&quot;]},{&quot;fill_id&quot;:&quot;bf88a86dfb764211b6d55a539763d063&quot;,&quot;fill_align&quot;:&quot;rt&quot;,&quot;text_align&quot;:&quot;rt&quot;,&quot;text_direction&quot;:&quot;vertical&quot;,&quot;chip_types&quot;:[&quot;text&quot;]}],[{&quot;fill_id&quot;:&quot;d0e92cf20ab54d50aed37a29642706b5&quot;,&quot;fill_align&quot;:&quot;lt&quot;,&quot;text_align&quot;:&quot;lt&quot;,&quot;text_direction&quot;:&quot;vertical&quot;,&quot;chip_types&quot;:[&quot;header&quot;]},{&quot;fill_id&quot;:&quot;bf88a86dfb764211b6d55a539763d063&quot;,&quot;fill_align&quot;:&quot;rm&quot;,&quot;text_align&quot;:&quot;lm&quot;,&quot;text_direction&quot;:&quot;horizontal&quot;,&quot;chip_types&quot;:[&quot;diagram&quot;,&quot;picture&quot;,&quot;chart&quot;,&quot;table&quot;,&quot;video&quot;],&quot;support_features&quot;:[&quot;collage&quot;,&quot;carousel&quot;,&quot;creativecrop&quot;]}]]"/>
  <p:tag name="KSO_WM_SLIDE_ID" val="diagram20208431_1"/>
  <p:tag name="KSO_WM_TEMPLATE_SUBCATEGORY" val="21"/>
  <p:tag name="KSO_WM_TEMPLATE_MASTER_TYPE" val="0"/>
  <p:tag name="KSO_WM_TEMPLATE_COLOR_TYPE" val="1"/>
  <p:tag name="KSO_WM_SLIDE_TYPE" val="text"/>
  <p:tag name="KSO_WM_SLIDE_SUBTYPE" val="picTxt"/>
  <p:tag name="KSO_WM_SLIDE_ITEM_CNT" val="0"/>
  <p:tag name="KSO_WM_SLIDE_INDEX" val="1"/>
  <p:tag name="KSO_WM_SLIDE_SIZE" val="960*312"/>
  <p:tag name="KSO_WM_SLIDE_POSITION" val="0*120"/>
  <p:tag name="KSO_WM_TAG_VERSION" val="1.0"/>
  <p:tag name="KSO_WM_BEAUTIFY_FLAG" val="#wm#"/>
  <p:tag name="KSO_WM_TEMPLATE_CATEGORY" val="diagram"/>
  <p:tag name="KSO_WM_TEMPLATE_INDEX" val="20208431"/>
  <p:tag name="KSO_WM_SLIDE_LAYOUT" val="a_d"/>
  <p:tag name="KSO_WM_SLIDE_LAYOUT_CNT" val="1_1"/>
  <p:tag name="KSO_WM_SLIDE_CAN_ADD_NAVIGATION" val="1"/>
  <p:tag name="KSO_WM_CHIP_GROUPID" val="5e7f1c2b24b822ad86e01bfc"/>
  <p:tag name="KSO_WM_SLIDE_BK_DARK_LIGHT" val="2"/>
  <p:tag name="KSO_WM_SLIDE_BACKGROUND_TYPE" val="belt"/>
  <p:tag name="KSO_WM_SLIDE_SUPPORT_FEATURE_TYPE" val="7"/>
  <p:tag name="KSO_WM_TEMPLATE_ASSEMBLE_XID" val="5ef2285c770fdf8a85bd4690"/>
  <p:tag name="KSO_WM_TEMPLATE_ASSEMBLE_GROUPID" val="5ef2285c770fdf8a85bd4690"/>
</p:tagLst>
</file>

<file path=ppt/tags/tag193.xml><?xml version="1.0" encoding="utf-8"?>
<p:tagLst xmlns:p="http://schemas.openxmlformats.org/presentationml/2006/main">
  <p:tag name="KSO_WM_UNIT_HIGHLIGHT" val="0"/>
  <p:tag name="KSO_WM_UNIT_COMPATIBLE" val="0"/>
  <p:tag name="KSO_WM_DIAGRAM_GROUP_CODE" val="l1-1"/>
  <p:tag name="KSO_WM_UNIT_TYPE" val="l_i"/>
  <p:tag name="KSO_WM_UNIT_INDEX" val="1_6"/>
  <p:tag name="KSO_WM_UNIT_ID" val="diagram20187540_3*l_i*1_6"/>
  <p:tag name="KSO_WM_TEMPLATE_CATEGORY" val="diagram"/>
  <p:tag name="KSO_WM_TEMPLATE_INDEX" val="20187540"/>
  <p:tag name="KSO_WM_UNIT_LAYERLEVEL" val="1_1"/>
  <p:tag name="KSO_WM_TAG_VERSION" val="1.0"/>
  <p:tag name="KSO_WM_BEAUTIFY_FLAG" val="#wm#"/>
  <p:tag name="KSO_WM_UNIT_DIAGRAM_ISNUMVISUAL" val="0"/>
  <p:tag name="KSO_WM_UNIT_DIAGRAM_ISREFERUNIT" val="0"/>
  <p:tag name="KSO_WM_UNIT_USESOURCEFORMAT_APPLY" val="1"/>
  <p:tag name="KSO_WM_UNIT_FILL_FORE_SCHEMECOLOR_INDEX" val="14"/>
  <p:tag name="KSO_WM_UNIT_FILL_TYPE" val="1"/>
  <p:tag name="KSO_WM_UNIT_TEXT_FILL_FORE_SCHEMECOLOR_INDEX" val="14"/>
  <p:tag name="KSO_WM_UNIT_TEXT_FILL_TYPE" val="1"/>
</p:tagLst>
</file>

<file path=ppt/tags/tag194.xml><?xml version="1.0" encoding="utf-8"?>
<p:tagLst xmlns:p="http://schemas.openxmlformats.org/presentationml/2006/main">
  <p:tag name="KSO_WM_UNIT_DIAGRAM_CONTRAST_TITLE_CNT" val="4"/>
  <p:tag name="KSO_WM_UNIT_DIAGRAM_DIMENSION_TITLE_CNT" val="1"/>
  <p:tag name="KSO_WM_UNIT_HIGHLIGHT" val="0"/>
  <p:tag name="KSO_WM_UNIT_COMPATIBLE" val="0"/>
  <p:tag name="KSO_WM_DIAGRAM_GROUP_CODE" val="l1-1"/>
  <p:tag name="KSO_WM_UNIT_TYPE" val="l_i"/>
  <p:tag name="KSO_WM_UNIT_INDEX" val="1_5"/>
  <p:tag name="KSO_WM_UNIT_ID" val="diagram20187540_3*l_i*1_5"/>
  <p:tag name="KSO_WM_TEMPLATE_CATEGORY" val="diagram"/>
  <p:tag name="KSO_WM_TEMPLATE_INDEX" val="20187540"/>
  <p:tag name="KSO_WM_UNIT_LAYERLEVEL" val="1_1"/>
  <p:tag name="KSO_WM_TAG_VERSION" val="1.0"/>
  <p:tag name="KSO_WM_BEAUTIFY_FLAG" val="#wm#"/>
  <p:tag name="KSO_WM_UNIT_DIAGRAM_ISNUMVISUAL" val="0"/>
  <p:tag name="KSO_WM_UNIT_DIAGRAM_ISREFERUNIT" val="0"/>
  <p:tag name="KSO_WM_UNIT_USESOURCEFORMAT_APPLY" val="1"/>
  <p:tag name="KSO_WM_UNIT_LINE_FORE_SCHEMECOLOR_INDEX" val="6"/>
  <p:tag name="KSO_WM_UNIT_LINE_FILL_TYPE" val="2"/>
  <p:tag name="KSO_WM_UNIT_TEXT_FILL_FORE_SCHEMECOLOR_INDEX" val="13"/>
  <p:tag name="KSO_WM_UNIT_TEXT_FILL_TYPE" val="1"/>
</p:tagLst>
</file>

<file path=ppt/tags/tag195.xml><?xml version="1.0" encoding="utf-8"?>
<p:tagLst xmlns:p="http://schemas.openxmlformats.org/presentationml/2006/main">
  <p:tag name="KSO_WM_UNIT_DIAGRAM_CONTRAST_TITLE_CNT" val="4"/>
  <p:tag name="KSO_WM_UNIT_DIAGRAM_DIMENSION_TITLE_CNT" val="1"/>
  <p:tag name="KSO_WM_UNIT_HIGHLIGHT" val="0"/>
  <p:tag name="KSO_WM_UNIT_COMPATIBLE" val="0"/>
  <p:tag name="KSO_WM_DIAGRAM_GROUP_CODE" val="l1-1"/>
  <p:tag name="KSO_WM_UNIT_TYPE" val="l_i"/>
  <p:tag name="KSO_WM_UNIT_INDEX" val="1_4"/>
  <p:tag name="KSO_WM_UNIT_ID" val="diagram20187540_3*l_i*1_4"/>
  <p:tag name="KSO_WM_TEMPLATE_CATEGORY" val="diagram"/>
  <p:tag name="KSO_WM_TEMPLATE_INDEX" val="20187540"/>
  <p:tag name="KSO_WM_UNIT_LAYERLEVEL" val="1_1"/>
  <p:tag name="KSO_WM_TAG_VERSION" val="1.0"/>
  <p:tag name="KSO_WM_BEAUTIFY_FLAG" val="#wm#"/>
  <p:tag name="KSO_WM_UNIT_DIAGRAM_ISNUMVISUAL" val="0"/>
  <p:tag name="KSO_WM_UNIT_DIAGRAM_ISREFERUNIT" val="0"/>
  <p:tag name="KSO_WM_UNIT_USESOURCEFORMAT_APPLY" val="1"/>
  <p:tag name="KSO_WM_UNIT_LINE_FORE_SCHEMECOLOR_INDEX" val="6"/>
  <p:tag name="KSO_WM_UNIT_LINE_FILL_TYPE" val="2"/>
  <p:tag name="KSO_WM_UNIT_TEXT_FILL_FORE_SCHEMECOLOR_INDEX" val="13"/>
  <p:tag name="KSO_WM_UNIT_TEXT_FILL_TYPE" val="1"/>
</p:tagLst>
</file>

<file path=ppt/tags/tag196.xml><?xml version="1.0" encoding="utf-8"?>
<p:tagLst xmlns:p="http://schemas.openxmlformats.org/presentationml/2006/main">
  <p:tag name="KSO_WM_UNIT_DIAGRAM_CONTRAST_TITLE_CNT" val="4"/>
  <p:tag name="KSO_WM_UNIT_DIAGRAM_DIMENSION_TITLE_CNT" val="1"/>
  <p:tag name="KSO_WM_UNIT_HIGHLIGHT" val="0"/>
  <p:tag name="KSO_WM_UNIT_COMPATIBLE" val="0"/>
  <p:tag name="KSO_WM_DIAGRAM_GROUP_CODE" val="l1-1"/>
  <p:tag name="KSO_WM_UNIT_TYPE" val="l_i"/>
  <p:tag name="KSO_WM_UNIT_INDEX" val="1_3"/>
  <p:tag name="KSO_WM_UNIT_ID" val="diagram20187540_3*l_i*1_3"/>
  <p:tag name="KSO_WM_TEMPLATE_CATEGORY" val="diagram"/>
  <p:tag name="KSO_WM_TEMPLATE_INDEX" val="20187540"/>
  <p:tag name="KSO_WM_UNIT_LAYERLEVEL" val="1_1"/>
  <p:tag name="KSO_WM_TAG_VERSION" val="1.0"/>
  <p:tag name="KSO_WM_BEAUTIFY_FLAG" val="#wm#"/>
  <p:tag name="KSO_WM_UNIT_DIAGRAM_ISNUMVISUAL" val="0"/>
  <p:tag name="KSO_WM_UNIT_DIAGRAM_ISREFERUNIT" val="0"/>
  <p:tag name="KSO_WM_UNIT_USESOURCEFORMAT_APPLY" val="1"/>
  <p:tag name="KSO_WM_UNIT_LINE_FORE_SCHEMECOLOR_INDEX" val="6"/>
  <p:tag name="KSO_WM_UNIT_LINE_FILL_TYPE" val="2"/>
  <p:tag name="KSO_WM_UNIT_TEXT_FILL_FORE_SCHEMECOLOR_INDEX" val="13"/>
  <p:tag name="KSO_WM_UNIT_TEXT_FILL_TYPE" val="1"/>
</p:tagLst>
</file>

<file path=ppt/tags/tag197.xml><?xml version="1.0" encoding="utf-8"?>
<p:tagLst xmlns:p="http://schemas.openxmlformats.org/presentationml/2006/main">
  <p:tag name="KSO_WM_UNIT_DIAGRAM_CONTRAST_TITLE_CNT" val="4"/>
  <p:tag name="KSO_WM_UNIT_DIAGRAM_DIMENSION_TITLE_CNT" val="1"/>
  <p:tag name="KSO_WM_UNIT_HIGHLIGHT" val="0"/>
  <p:tag name="KSO_WM_UNIT_COMPATIBLE" val="0"/>
  <p:tag name="KSO_WM_DIAGRAM_GROUP_CODE" val="l1-1"/>
  <p:tag name="KSO_WM_UNIT_TYPE" val="l_i"/>
  <p:tag name="KSO_WM_UNIT_INDEX" val="1_2"/>
  <p:tag name="KSO_WM_UNIT_ID" val="diagram20187540_3*l_i*1_2"/>
  <p:tag name="KSO_WM_TEMPLATE_CATEGORY" val="diagram"/>
  <p:tag name="KSO_WM_TEMPLATE_INDEX" val="20187540"/>
  <p:tag name="KSO_WM_UNIT_LAYERLEVEL" val="1_1"/>
  <p:tag name="KSO_WM_TAG_VERSION" val="1.0"/>
  <p:tag name="KSO_WM_BEAUTIFY_FLAG" val="#wm#"/>
  <p:tag name="KSO_WM_UNIT_DIAGRAM_ISNUMVISUAL" val="0"/>
  <p:tag name="KSO_WM_UNIT_DIAGRAM_ISREFERUNIT" val="0"/>
  <p:tag name="KSO_WM_UNIT_USESOURCEFORMAT_APPLY" val="1"/>
  <p:tag name="KSO_WM_UNIT_LINE_FORE_SCHEMECOLOR_INDEX" val="6"/>
  <p:tag name="KSO_WM_UNIT_LINE_FILL_TYPE" val="2"/>
  <p:tag name="KSO_WM_UNIT_TEXT_FILL_FORE_SCHEMECOLOR_INDEX" val="13"/>
  <p:tag name="KSO_WM_UNIT_TEXT_FILL_TYPE" val="1"/>
</p:tagLst>
</file>

<file path=ppt/tags/tag198.xml><?xml version="1.0" encoding="utf-8"?>
<p:tagLst xmlns:p="http://schemas.openxmlformats.org/presentationml/2006/main">
  <p:tag name="KSO_WM_UNIT_DIAGRAM_CONTRAST_TITLE_CNT" val="4"/>
  <p:tag name="KSO_WM_UNIT_DIAGRAM_DIMENSION_TITLE_CNT" val="1"/>
  <p:tag name="KSO_WM_UNIT_HIGHLIGHT" val="0"/>
  <p:tag name="KSO_WM_UNIT_COMPATIBLE" val="0"/>
  <p:tag name="KSO_WM_DIAGRAM_GROUP_CODE" val="l1-1"/>
  <p:tag name="KSO_WM_UNIT_TYPE" val="l_i"/>
  <p:tag name="KSO_WM_UNIT_INDEX" val="1_1"/>
  <p:tag name="KSO_WM_UNIT_ID" val="diagram20187540_3*l_i*1_1"/>
  <p:tag name="KSO_WM_TEMPLATE_CATEGORY" val="diagram"/>
  <p:tag name="KSO_WM_TEMPLATE_INDEX" val="20187540"/>
  <p:tag name="KSO_WM_UNIT_LAYERLEVEL" val="1_1"/>
  <p:tag name="KSO_WM_TAG_VERSION" val="1.0"/>
  <p:tag name="KSO_WM_BEAUTIFY_FLAG" val="#wm#"/>
  <p:tag name="KSO_WM_UNIT_DIAGRAM_ISNUMVISUAL" val="0"/>
  <p:tag name="KSO_WM_UNIT_DIAGRAM_ISREFERUNIT" val="0"/>
  <p:tag name="KSO_WM_UNIT_USESOURCEFORMAT_APPLY" val="1"/>
  <p:tag name="KSO_WM_UNIT_LINE_FORE_SCHEMECOLOR_INDEX" val="6"/>
  <p:tag name="KSO_WM_UNIT_LINE_FILL_TYPE" val="2"/>
  <p:tag name="KSO_WM_UNIT_TEXT_FILL_FORE_SCHEMECOLOR_INDEX" val="13"/>
  <p:tag name="KSO_WM_UNIT_TEXT_FILL_TYPE" val="1"/>
</p:tagLst>
</file>

<file path=ppt/tags/tag199.xml><?xml version="1.0" encoding="utf-8"?>
<p:tagLst xmlns:p="http://schemas.openxmlformats.org/presentationml/2006/main">
  <p:tag name="KSO_WM_UNIT_HIGHLIGHT" val="0"/>
  <p:tag name="KSO_WM_UNIT_COMPATIBLE" val="0"/>
  <p:tag name="KSO_WM_DIAGRAM_GROUP_CODE" val="l1-1"/>
  <p:tag name="KSO_WM_UNIT_TYPE" val="l_h_i"/>
  <p:tag name="KSO_WM_UNIT_INDEX" val="1_1_2"/>
  <p:tag name="KSO_WM_UNIT_ID" val="diagram20187540_3*l_h_i*1_1_2"/>
  <p:tag name="KSO_WM_TEMPLATE_CATEGORY" val="diagram"/>
  <p:tag name="KSO_WM_TEMPLATE_INDEX" val="20187540"/>
  <p:tag name="KSO_WM_UNIT_LAYERLEVEL" val="1_1_1"/>
  <p:tag name="KSO_WM_TAG_VERSION" val="1.0"/>
  <p:tag name="KSO_WM_BEAUTIFY_FLAG" val="#wm#"/>
  <p:tag name="KSO_WM_UNIT_DIAGRAM_ISNUMVISUAL" val="0"/>
  <p:tag name="KSO_WM_UNIT_DIAGRAM_ISREFERUNIT" val="0"/>
  <p:tag name="KSO_WM_UNIT_USESOURCEFORMAT_APPLY" val="1"/>
  <p:tag name="KSO_WM_UNIT_FILL_FORE_SCHEMECOLOR_INDEX" val="5"/>
  <p:tag name="KSO_WM_UNIT_FILL_TYPE" val="1"/>
  <p:tag name="KSO_WM_UNIT_TEXT_FILL_FORE_SCHEMECOLOR_INDEX" val="13"/>
  <p:tag name="KSO_WM_UNIT_TEXT_FILL_TYPE" val="1"/>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07577_1*i*1"/>
  <p:tag name="KSO_WM_UNIT_LAYERLEVEL" val="1"/>
  <p:tag name="KSO_WM_TAG_VERSION" val="1.0"/>
  <p:tag name="KSO_WM_BEAUTIFY_FLAG" val="#wm#"/>
  <p:tag name="KSO_WM_UNIT_TYPE" val="i"/>
  <p:tag name="KSO_WM_UNIT_INDEX" val="1"/>
  <p:tag name="KSO_WM_UNIT_SUBTYPE" val="h"/>
  <p:tag name="KSO_WM_SLIDE_BACKGROUND_TYPE" val="leftRight"/>
  <p:tag name="KSO_WM_SLIDE_BK_DARK_LIGHT" val="2"/>
  <p:tag name="KSO_WM_UNIT_BK_DARK_LIGHT" val="2"/>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 name="KSO_WM_TEMPLATE_CATEGORY" val="diagram"/>
  <p:tag name="KSO_WM_TEMPLATE_INDEX" val="20207577"/>
  <p:tag name="KSO_WM_UNIT_VALUE" val="650"/>
  <p:tag name="KSO_WM_TEMPLATE_ASSEMBLE_XID" val="5eeccd1aa758c1ec0b708dcc"/>
  <p:tag name="KSO_WM_TEMPLATE_ASSEMBLE_GROUPID" val="5eeccd1aa758c1ec0b708dcc"/>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diagram20168438_2*l_h_i*1_1_1"/>
  <p:tag name="KSO_WM_TEMPLATE_CATEGORY" val="diagram"/>
  <p:tag name="KSO_WM_TEMPLATE_INDEX" val="20168438"/>
  <p:tag name="KSO_WM_UNIT_LAYERLEVEL" val="1_1_1"/>
  <p:tag name="KSO_WM_TAG_VERSION" val="1.0"/>
  <p:tag name="KSO_WM_BEAUTIFY_FLAG" val="#wm#"/>
  <p:tag name="KSO_WM_UNIT_USESOURCEFORMAT_APPLY" val="1"/>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200.xml><?xml version="1.0" encoding="utf-8"?>
<p:tagLst xmlns:p="http://schemas.openxmlformats.org/presentationml/2006/main">
  <p:tag name="KSO_WM_UNIT_HIGHLIGHT" val="0"/>
  <p:tag name="KSO_WM_UNIT_COMPATIBLE" val="0"/>
  <p:tag name="KSO_WM_DIAGRAM_GROUP_CODE" val="l1-1"/>
  <p:tag name="KSO_WM_UNIT_TYPE" val="l_h_i"/>
  <p:tag name="KSO_WM_UNIT_INDEX" val="1_1_1"/>
  <p:tag name="KSO_WM_UNIT_ID" val="diagram20187540_3*l_h_i*1_1_1"/>
  <p:tag name="KSO_WM_TEMPLATE_CATEGORY" val="diagram"/>
  <p:tag name="KSO_WM_TEMPLATE_INDEX" val="20187540"/>
  <p:tag name="KSO_WM_UNIT_LAYERLEVEL" val="1_1_1"/>
  <p:tag name="KSO_WM_TAG_VERSION" val="1.0"/>
  <p:tag name="KSO_WM_BEAUTIFY_FLAG" val="#wm#"/>
  <p:tag name="KSO_WM_UNIT_DIAGRAM_ISNUMVISUAL" val="0"/>
  <p:tag name="KSO_WM_UNIT_DIAGRAM_ISREFERUNIT" val="0"/>
  <p:tag name="KSO_WM_UNIT_USESOURCEFORMAT_APPLY" val="1"/>
  <p:tag name="KSO_WM_UNIT_TEXT_FILL_FORE_SCHEMECOLOR_INDEX" val="13"/>
  <p:tag name="KSO_WM_UNIT_TEXT_FILL_TYPE" val="1"/>
</p:tagLst>
</file>

<file path=ppt/tags/tag201.xml><?xml version="1.0" encoding="utf-8"?>
<p:tagLst xmlns:p="http://schemas.openxmlformats.org/presentationml/2006/main">
  <p:tag name="KSO_WM_UNIT_HIGHLIGHT" val="0"/>
  <p:tag name="KSO_WM_UNIT_COMPATIBLE" val="0"/>
  <p:tag name="KSO_WM_DIAGRAM_GROUP_CODE" val="l1-1"/>
  <p:tag name="KSO_WM_UNIT_TYPE" val="l_h_i"/>
  <p:tag name="KSO_WM_UNIT_INDEX" val="1_3_2"/>
  <p:tag name="KSO_WM_UNIT_ID" val="diagram20187540_3*l_h_i*1_3_2"/>
  <p:tag name="KSO_WM_TEMPLATE_CATEGORY" val="diagram"/>
  <p:tag name="KSO_WM_TEMPLATE_INDEX" val="20187540"/>
  <p:tag name="KSO_WM_UNIT_LAYERLEVEL" val="1_1_1"/>
  <p:tag name="KSO_WM_TAG_VERSION" val="1.0"/>
  <p:tag name="KSO_WM_BEAUTIFY_FLAG" val="#wm#"/>
  <p:tag name="KSO_WM_UNIT_DIAGRAM_ISNUMVISUAL" val="0"/>
  <p:tag name="KSO_WM_UNIT_DIAGRAM_ISREFERUNIT" val="0"/>
  <p:tag name="KSO_WM_UNIT_USESOURCEFORMAT_APPLY" val="1"/>
  <p:tag name="KSO_WM_UNIT_FILL_FORE_SCHEMECOLOR_INDEX" val="7"/>
  <p:tag name="KSO_WM_UNIT_FILL_TYPE" val="1"/>
  <p:tag name="KSO_WM_UNIT_TEXT_FILL_FORE_SCHEMECOLOR_INDEX" val="13"/>
  <p:tag name="KSO_WM_UNIT_TEXT_FILL_TYPE" val="1"/>
</p:tagLst>
</file>

<file path=ppt/tags/tag202.xml><?xml version="1.0" encoding="utf-8"?>
<p:tagLst xmlns:p="http://schemas.openxmlformats.org/presentationml/2006/main">
  <p:tag name="KSO_WM_UNIT_HIGHLIGHT" val="0"/>
  <p:tag name="KSO_WM_UNIT_COMPATIBLE" val="0"/>
  <p:tag name="KSO_WM_DIAGRAM_GROUP_CODE" val="l1-1"/>
  <p:tag name="KSO_WM_UNIT_TYPE" val="l_h_i"/>
  <p:tag name="KSO_WM_UNIT_INDEX" val="1_5_2"/>
  <p:tag name="KSO_WM_UNIT_ID" val="diagram20187540_3*l_h_i*1_5_2"/>
  <p:tag name="KSO_WM_TEMPLATE_CATEGORY" val="diagram"/>
  <p:tag name="KSO_WM_TEMPLATE_INDEX" val="20187540"/>
  <p:tag name="KSO_WM_UNIT_LAYERLEVEL" val="1_1_1"/>
  <p:tag name="KSO_WM_TAG_VERSION" val="1.0"/>
  <p:tag name="KSO_WM_BEAUTIFY_FLAG" val="#wm#"/>
  <p:tag name="KSO_WM_UNIT_DIAGRAM_ISNUMVISUAL" val="0"/>
  <p:tag name="KSO_WM_UNIT_DIAGRAM_ISREFERUNIT" val="0"/>
  <p:tag name="KSO_WM_UNIT_USESOURCEFORMAT_APPLY" val="1"/>
  <p:tag name="KSO_WM_UNIT_FILL_FORE_SCHEMECOLOR_INDEX" val="7"/>
  <p:tag name="KSO_WM_UNIT_FILL_TYPE" val="1"/>
  <p:tag name="KSO_WM_UNIT_TEXT_FILL_FORE_SCHEMECOLOR_INDEX" val="13"/>
  <p:tag name="KSO_WM_UNIT_TEXT_FILL_TYPE" val="1"/>
</p:tagLst>
</file>

<file path=ppt/tags/tag203.xml><?xml version="1.0" encoding="utf-8"?>
<p:tagLst xmlns:p="http://schemas.openxmlformats.org/presentationml/2006/main">
  <p:tag name="KSO_WM_UNIT_HIGHLIGHT" val="0"/>
  <p:tag name="KSO_WM_UNIT_COMPATIBLE" val="0"/>
  <p:tag name="KSO_WM_DIAGRAM_GROUP_CODE" val="l1-1"/>
  <p:tag name="KSO_WM_UNIT_TYPE" val="l_h_i"/>
  <p:tag name="KSO_WM_UNIT_INDEX" val="1_4_2"/>
  <p:tag name="KSO_WM_UNIT_ID" val="diagram20187540_3*l_h_i*1_4_2"/>
  <p:tag name="KSO_WM_TEMPLATE_CATEGORY" val="diagram"/>
  <p:tag name="KSO_WM_TEMPLATE_INDEX" val="20187540"/>
  <p:tag name="KSO_WM_UNIT_LAYERLEVEL" val="1_1_1"/>
  <p:tag name="KSO_WM_TAG_VERSION" val="1.0"/>
  <p:tag name="KSO_WM_BEAUTIFY_FLAG" val="#wm#"/>
  <p:tag name="KSO_WM_UNIT_DIAGRAM_ISNUMVISUAL" val="0"/>
  <p:tag name="KSO_WM_UNIT_DIAGRAM_ISREFERUNIT" val="0"/>
  <p:tag name="KSO_WM_UNIT_USESOURCEFORMAT_APPLY" val="1"/>
  <p:tag name="KSO_WM_UNIT_FILL_FORE_SCHEMECOLOR_INDEX" val="8"/>
  <p:tag name="KSO_WM_UNIT_FILL_TYPE" val="1"/>
  <p:tag name="KSO_WM_UNIT_TEXT_FILL_FORE_SCHEMECOLOR_INDEX" val="13"/>
  <p:tag name="KSO_WM_UNIT_TEXT_FILL_TYPE" val="1"/>
</p:tagLst>
</file>

<file path=ppt/tags/tag204.xml><?xml version="1.0" encoding="utf-8"?>
<p:tagLst xmlns:p="http://schemas.openxmlformats.org/presentationml/2006/main">
  <p:tag name="KSO_WM_UNIT_HIGHLIGHT" val="0"/>
  <p:tag name="KSO_WM_UNIT_COMPATIBLE" val="0"/>
  <p:tag name="KSO_WM_DIAGRAM_GROUP_CODE" val="l1-1"/>
  <p:tag name="KSO_WM_UNIT_TYPE" val="l_h_i"/>
  <p:tag name="KSO_WM_UNIT_INDEX" val="1_2_2"/>
  <p:tag name="KSO_WM_UNIT_ID" val="diagram20187540_3*l_h_i*1_2_2"/>
  <p:tag name="KSO_WM_TEMPLATE_CATEGORY" val="diagram"/>
  <p:tag name="KSO_WM_TEMPLATE_INDEX" val="20187540"/>
  <p:tag name="KSO_WM_UNIT_LAYERLEVEL" val="1_1_1"/>
  <p:tag name="KSO_WM_TAG_VERSION" val="1.0"/>
  <p:tag name="KSO_WM_BEAUTIFY_FLAG" val="#wm#"/>
  <p:tag name="KSO_WM_UNIT_DIAGRAM_ISNUMVISUAL" val="0"/>
  <p:tag name="KSO_WM_UNIT_DIAGRAM_ISREFERUNIT" val="0"/>
  <p:tag name="KSO_WM_UNIT_USESOURCEFORMAT_APPLY" val="1"/>
  <p:tag name="KSO_WM_UNIT_FILL_FORE_SCHEMECOLOR_INDEX" val="6"/>
  <p:tag name="KSO_WM_UNIT_FILL_TYPE" val="1"/>
  <p:tag name="KSO_WM_UNIT_TEXT_FILL_FORE_SCHEMECOLOR_INDEX" val="13"/>
  <p:tag name="KSO_WM_UNIT_TEXT_FILL_TYPE" val="1"/>
</p:tagLst>
</file>

<file path=ppt/tags/tag205.xml><?xml version="1.0" encoding="utf-8"?>
<p:tagLst xmlns:p="http://schemas.openxmlformats.org/presentationml/2006/main">
  <p:tag name="KSO_WM_UNIT_DIAGRAM_CONTRAST_TITLE_CNT" val="4"/>
  <p:tag name="KSO_WM_UNIT_DIAGRAM_DIMENSION_TITLE_CNT" val="1"/>
  <p:tag name="KSO_WM_UNIT_HIGHLIGHT" val="0"/>
  <p:tag name="KSO_WM_UNIT_COMPATIBLE" val="0"/>
  <p:tag name="KSO_WM_DIAGRAM_GROUP_CODE" val="l1-1"/>
  <p:tag name="KSO_WM_UNIT_TYPE" val="l_h_i"/>
  <p:tag name="KSO_WM_UNIT_INDEX" val="1_2_1"/>
  <p:tag name="KSO_WM_UNIT_ID" val="diagram20187540_3*l_h_i*1_2_1"/>
  <p:tag name="KSO_WM_TEMPLATE_CATEGORY" val="diagram"/>
  <p:tag name="KSO_WM_TEMPLATE_INDEX" val="20187540"/>
  <p:tag name="KSO_WM_UNIT_LAYERLEVEL" val="1_1_1"/>
  <p:tag name="KSO_WM_TAG_VERSION" val="1.0"/>
  <p:tag name="KSO_WM_BEAUTIFY_FLAG" val="#wm#"/>
  <p:tag name="KSO_WM_UNIT_DIAGRAM_ISNUMVISUAL" val="0"/>
  <p:tag name="KSO_WM_UNIT_DIAGRAM_ISREFERUNIT" val="0"/>
  <p:tag name="KSO_WM_UNIT_USESOURCEFORMAT_APPLY" val="1"/>
  <p:tag name="KSO_WM_UNIT_FILL_FORE_SCHEMECOLOR_INDEX" val="14"/>
  <p:tag name="KSO_WM_UNIT_FILL_TYPE" val="1"/>
  <p:tag name="KSO_WM_UNIT_TEXT_FILL_FORE_SCHEMECOLOR_INDEX" val="13"/>
  <p:tag name="KSO_WM_UNIT_TEXT_FILL_TYPE" val="1"/>
</p:tagLst>
</file>

<file path=ppt/tags/tag206.xml><?xml version="1.0" encoding="utf-8"?>
<p:tagLst xmlns:p="http://schemas.openxmlformats.org/presentationml/2006/main">
  <p:tag name="KSO_WM_UNIT_DIAGRAM_CONTRAST_TITLE_CNT" val="4"/>
  <p:tag name="KSO_WM_UNIT_DIAGRAM_DIMENSION_TITLE_CNT" val="1"/>
  <p:tag name="KSO_WM_UNIT_HIGHLIGHT" val="0"/>
  <p:tag name="KSO_WM_UNIT_COMPATIBLE" val="0"/>
  <p:tag name="KSO_WM_DIAGRAM_GROUP_CODE" val="l1-1"/>
  <p:tag name="KSO_WM_UNIT_TYPE" val="l_h_i"/>
  <p:tag name="KSO_WM_UNIT_INDEX" val="1_4_1"/>
  <p:tag name="KSO_WM_UNIT_ID" val="diagram20187540_3*l_h_i*1_4_1"/>
  <p:tag name="KSO_WM_TEMPLATE_CATEGORY" val="diagram"/>
  <p:tag name="KSO_WM_TEMPLATE_INDEX" val="20187540"/>
  <p:tag name="KSO_WM_UNIT_LAYERLEVEL" val="1_1_1"/>
  <p:tag name="KSO_WM_TAG_VERSION" val="1.0"/>
  <p:tag name="KSO_WM_BEAUTIFY_FLAG" val="#wm#"/>
  <p:tag name="KSO_WM_UNIT_DIAGRAM_ISNUMVISUAL" val="0"/>
  <p:tag name="KSO_WM_UNIT_DIAGRAM_ISREFERUNIT" val="0"/>
  <p:tag name="KSO_WM_UNIT_USESOURCEFORMAT_APPLY" val="1"/>
  <p:tag name="KSO_WM_UNIT_FILL_FORE_SCHEMECOLOR_INDEX" val="14"/>
  <p:tag name="KSO_WM_UNIT_FILL_TYPE" val="1"/>
  <p:tag name="KSO_WM_UNIT_TEXT_FILL_FORE_SCHEMECOLOR_INDEX" val="13"/>
  <p:tag name="KSO_WM_UNIT_TEXT_FILL_TYPE" val="1"/>
</p:tagLst>
</file>

<file path=ppt/tags/tag207.xml><?xml version="1.0" encoding="utf-8"?>
<p:tagLst xmlns:p="http://schemas.openxmlformats.org/presentationml/2006/main">
  <p:tag name="KSO_WM_UNIT_DIAGRAM_CONTRAST_TITLE_CNT" val="4"/>
  <p:tag name="KSO_WM_UNIT_DIAGRAM_DIMENSION_TITLE_CNT" val="1"/>
  <p:tag name="KSO_WM_UNIT_HIGHLIGHT" val="0"/>
  <p:tag name="KSO_WM_UNIT_COMPATIBLE" val="0"/>
  <p:tag name="KSO_WM_DIAGRAM_GROUP_CODE" val="l1-1"/>
  <p:tag name="KSO_WM_UNIT_TYPE" val="l_h_i"/>
  <p:tag name="KSO_WM_UNIT_INDEX" val="1_5_1"/>
  <p:tag name="KSO_WM_UNIT_ID" val="diagram20187540_3*l_h_i*1_5_1"/>
  <p:tag name="KSO_WM_TEMPLATE_CATEGORY" val="diagram"/>
  <p:tag name="KSO_WM_TEMPLATE_INDEX" val="20187540"/>
  <p:tag name="KSO_WM_UNIT_LAYERLEVEL" val="1_1_1"/>
  <p:tag name="KSO_WM_TAG_VERSION" val="1.0"/>
  <p:tag name="KSO_WM_BEAUTIFY_FLAG" val="#wm#"/>
  <p:tag name="KSO_WM_UNIT_DIAGRAM_ISNUMVISUAL" val="0"/>
  <p:tag name="KSO_WM_UNIT_DIAGRAM_ISREFERUNIT" val="0"/>
  <p:tag name="KSO_WM_UNIT_USESOURCEFORMAT_APPLY" val="1"/>
  <p:tag name="KSO_WM_UNIT_FILL_FORE_SCHEMECOLOR_INDEX" val="14"/>
  <p:tag name="KSO_WM_UNIT_FILL_TYPE" val="1"/>
  <p:tag name="KSO_WM_UNIT_TEXT_FILL_FORE_SCHEMECOLOR_INDEX" val="13"/>
  <p:tag name="KSO_WM_UNIT_TEXT_FILL_TYPE" val="1"/>
</p:tagLst>
</file>

<file path=ppt/tags/tag208.xml><?xml version="1.0" encoding="utf-8"?>
<p:tagLst xmlns:p="http://schemas.openxmlformats.org/presentationml/2006/main">
  <p:tag name="KSO_WM_UNIT_HIGHLIGHT" val="0"/>
  <p:tag name="KSO_WM_UNIT_COMPATIBLE" val="0"/>
  <p:tag name="KSO_WM_DIAGRAM_GROUP_CODE" val="l1-1"/>
  <p:tag name="KSO_WM_UNIT_TYPE" val="l_h_i"/>
  <p:tag name="KSO_WM_UNIT_INDEX" val="1_3_1"/>
  <p:tag name="KSO_WM_UNIT_ID" val="diagram20187540_3*l_h_i*1_3_1"/>
  <p:tag name="KSO_WM_TEMPLATE_CATEGORY" val="diagram"/>
  <p:tag name="KSO_WM_TEMPLATE_INDEX" val="20187540"/>
  <p:tag name="KSO_WM_UNIT_LAYERLEVEL" val="1_1_1"/>
  <p:tag name="KSO_WM_TAG_VERSION" val="1.0"/>
  <p:tag name="KSO_WM_BEAUTIFY_FLAG" val="#wm#"/>
  <p:tag name="KSO_WM_UNIT_DIAGRAM_ISNUMVISUAL" val="0"/>
  <p:tag name="KSO_WM_UNIT_DIAGRAM_ISREFERUNIT" val="0"/>
  <p:tag name="KSO_WM_UNIT_USESOURCEFORMAT_APPLY" val="1"/>
  <p:tag name="KSO_WM_UNIT_FILL_FORE_SCHEMECOLOR_INDEX" val="14"/>
  <p:tag name="KSO_WM_UNIT_FILL_TYPE" val="1"/>
  <p:tag name="KSO_WM_UNIT_TEXT_FILL_FORE_SCHEMECOLOR_INDEX" val="1"/>
  <p:tag name="KSO_WM_UNIT_TEXT_FILL_TYPE" val="1"/>
</p:tagLst>
</file>

<file path=ppt/tags/tag209.xml><?xml version="1.0" encoding="utf-8"?>
<p:tagLst xmlns:p="http://schemas.openxmlformats.org/presentationml/2006/main">
  <p:tag name="KSO_WM_UNIT_DIAGRAM_CONTRAST_TITLE_CNT" val="4"/>
  <p:tag name="KSO_WM_UNIT_DIAGRAM_DIMENSION_TITLE_CNT" val="1"/>
  <p:tag name="KSO_WM_UNIT_ISCONTENTSTITLE" val="0"/>
  <p:tag name="KSO_WM_UNIT_VALUE" val="10"/>
  <p:tag name="KSO_WM_UNIT_HIGHLIGHT" val="0"/>
  <p:tag name="KSO_WM_UNIT_COMPATIBLE" val="0"/>
  <p:tag name="KSO_WM_DIAGRAM_GROUP_CODE" val="l1-1"/>
  <p:tag name="KSO_WM_UNIT_TYPE" val="l_h_a"/>
  <p:tag name="KSO_WM_UNIT_INDEX" val="1_5_1"/>
  <p:tag name="KSO_WM_UNIT_ID" val="diagram20187540_3*l_h_a*1_5_1"/>
  <p:tag name="KSO_WM_TEMPLATE_CATEGORY" val="diagram"/>
  <p:tag name="KSO_WM_TEMPLATE_INDEX" val="20187540"/>
  <p:tag name="KSO_WM_UNIT_LAYERLEVEL" val="1_1_1"/>
  <p:tag name="KSO_WM_TAG_VERSION" val="1.0"/>
  <p:tag name="KSO_WM_BEAUTIFY_FLAG" val="#wm#"/>
  <p:tag name="KSO_WM_UNIT_PRESET_TEXT" val="单击此处添加标题"/>
  <p:tag name="KSO_WM_UNIT_DIAGRAM_ISNUMVISUAL" val="0"/>
  <p:tag name="KSO_WM_UNIT_DIAGRAM_ISREFERUNIT" val="0"/>
  <p:tag name="KSO_WM_UNIT_USESOURCEFORMAT_APPLY" val="1"/>
  <p:tag name="KSO_WM_UNIT_TEXT_FILL_FORE_SCHEMECOLOR_INDEX" val="7"/>
  <p:tag name="KSO_WM_UNIT_TEXT_FILL_TYPE" val="1"/>
</p:tagLst>
</file>

<file path=ppt/tags/tag21.xml><?xml version="1.0" encoding="utf-8"?>
<p:tagLst xmlns:p="http://schemas.openxmlformats.org/presentationml/2006/main">
  <p:tag name="KSO_WM_UNIT_SUBTYPE" val="a"/>
  <p:tag name="KSO_WM_UNIT_NOCLEAR" val="0"/>
  <p:tag name="KSO_WM_UNIT_VALUE" val="14"/>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168438_2*l_h_f*1_1_1"/>
  <p:tag name="KSO_WM_TEMPLATE_CATEGORY" val="diagram"/>
  <p:tag name="KSO_WM_TEMPLATE_INDEX" val="20168438"/>
  <p:tag name="KSO_WM_UNIT_LAYERLEVEL" val="1_1_1"/>
  <p:tag name="KSO_WM_TAG_VERSION" val="1.0"/>
  <p:tag name="KSO_WM_BEAUTIFY_FLAG" val="#wm#"/>
  <p:tag name="KSO_WM_UNIT_PRESET_TEXT" val="单击此处添加文本具体内容，简明扼要的阐述您的观点。"/>
  <p:tag name="KSO_WM_UNIT_USESOURCEFORMAT_APPLY" val="1"/>
  <p:tag name="KSO_WM_UNIT_TEXT_FILL_FORE_SCHEMECOLOR_INDEX_BRIGHTNESS" val="0.25"/>
  <p:tag name="KSO_WM_UNIT_TEXT_FILL_FORE_SCHEMECOLOR_INDEX" val="13"/>
  <p:tag name="KSO_WM_UNIT_TEXT_FILL_TYPE" val="1"/>
</p:tagLst>
</file>

<file path=ppt/tags/tag210.xml><?xml version="1.0" encoding="utf-8"?>
<p:tagLst xmlns:p="http://schemas.openxmlformats.org/presentationml/2006/main">
  <p:tag name="KSO_WM_UNIT_DIAGRAM_CONTRAST_TITLE_CNT" val="4"/>
  <p:tag name="KSO_WM_UNIT_DIAGRAM_DIMENSION_TITLE_CNT" val="1"/>
  <p:tag name="KSO_WM_UNIT_ISCONTENTSTITLE" val="0"/>
  <p:tag name="KSO_WM_UNIT_VALUE" val="11"/>
  <p:tag name="KSO_WM_UNIT_HIGHLIGHT" val="0"/>
  <p:tag name="KSO_WM_UNIT_COMPATIBLE" val="0"/>
  <p:tag name="KSO_WM_DIAGRAM_GROUP_CODE" val="l1-1"/>
  <p:tag name="KSO_WM_UNIT_TYPE" val="l_h_a"/>
  <p:tag name="KSO_WM_UNIT_INDEX" val="1_2_1"/>
  <p:tag name="KSO_WM_UNIT_ID" val="diagram20187540_3*l_h_a*1_2_1"/>
  <p:tag name="KSO_WM_TEMPLATE_CATEGORY" val="diagram"/>
  <p:tag name="KSO_WM_TEMPLATE_INDEX" val="20187540"/>
  <p:tag name="KSO_WM_UNIT_LAYERLEVEL" val="1_1_1"/>
  <p:tag name="KSO_WM_TAG_VERSION" val="1.0"/>
  <p:tag name="KSO_WM_BEAUTIFY_FLAG" val="#wm#"/>
  <p:tag name="KSO_WM_UNIT_PRESET_TEXT" val="单击此处添加标题"/>
  <p:tag name="KSO_WM_UNIT_DIAGRAM_ISNUMVISUAL" val="0"/>
  <p:tag name="KSO_WM_UNIT_DIAGRAM_ISREFERUNIT" val="0"/>
  <p:tag name="KSO_WM_UNIT_USESOURCEFORMAT_APPLY" val="1"/>
  <p:tag name="KSO_WM_UNIT_TEXT_FILL_FORE_SCHEMECOLOR_INDEX" val="6"/>
  <p:tag name="KSO_WM_UNIT_TEXT_FILL_TYPE" val="1"/>
</p:tagLst>
</file>

<file path=ppt/tags/tag211.xml><?xml version="1.0" encoding="utf-8"?>
<p:tagLst xmlns:p="http://schemas.openxmlformats.org/presentationml/2006/main">
  <p:tag name="KSO_WM_UNIT_DIAGRAM_CONTRAST_TITLE_CNT" val="4"/>
  <p:tag name="KSO_WM_UNIT_DIAGRAM_DIMENSION_TITLE_CNT" val="1"/>
  <p:tag name="KSO_WM_UNIT_ISCONTENTSTITLE" val="0"/>
  <p:tag name="KSO_WM_UNIT_VALUE" val="11"/>
  <p:tag name="KSO_WM_UNIT_HIGHLIGHT" val="0"/>
  <p:tag name="KSO_WM_UNIT_COMPATIBLE" val="0"/>
  <p:tag name="KSO_WM_DIAGRAM_GROUP_CODE" val="l1-1"/>
  <p:tag name="KSO_WM_UNIT_TYPE" val="l_h_a"/>
  <p:tag name="KSO_WM_UNIT_INDEX" val="1_4_1"/>
  <p:tag name="KSO_WM_UNIT_ID" val="diagram20187540_3*l_h_a*1_4_1"/>
  <p:tag name="KSO_WM_TEMPLATE_CATEGORY" val="diagram"/>
  <p:tag name="KSO_WM_TEMPLATE_INDEX" val="20187540"/>
  <p:tag name="KSO_WM_UNIT_LAYERLEVEL" val="1_1_1"/>
  <p:tag name="KSO_WM_TAG_VERSION" val="1.0"/>
  <p:tag name="KSO_WM_BEAUTIFY_FLAG" val="#wm#"/>
  <p:tag name="KSO_WM_UNIT_PRESET_TEXT" val="单击此处添加标题"/>
  <p:tag name="KSO_WM_UNIT_DIAGRAM_ISNUMVISUAL" val="0"/>
  <p:tag name="KSO_WM_UNIT_DIAGRAM_ISREFERUNIT" val="0"/>
  <p:tag name="KSO_WM_UNIT_USESOURCEFORMAT_APPLY" val="1"/>
  <p:tag name="KSO_WM_UNIT_TEXT_FILL_FORE_SCHEMECOLOR_INDEX" val="8"/>
  <p:tag name="KSO_WM_UNIT_TEXT_FILL_TYPE" val="1"/>
</p:tagLst>
</file>

<file path=ppt/tags/tag212.xml><?xml version="1.0" encoding="utf-8"?>
<p:tagLst xmlns:p="http://schemas.openxmlformats.org/presentationml/2006/main">
  <p:tag name="KSO_WM_UNIT_DIAGRAM_CONTRAST_TITLE_CNT" val="4"/>
  <p:tag name="KSO_WM_UNIT_DIAGRAM_DIMENSION_TITLE_CNT" val="1"/>
  <p:tag name="KSO_WM_UNIT_ISCONTENTSTITLE" val="0"/>
  <p:tag name="KSO_WM_UNIT_VALUE" val="10"/>
  <p:tag name="KSO_WM_UNIT_HIGHLIGHT" val="0"/>
  <p:tag name="KSO_WM_UNIT_COMPATIBLE" val="0"/>
  <p:tag name="KSO_WM_DIAGRAM_GROUP_CODE" val="l1-1"/>
  <p:tag name="KSO_WM_UNIT_TYPE" val="l_h_a"/>
  <p:tag name="KSO_WM_UNIT_INDEX" val="1_1_1"/>
  <p:tag name="KSO_WM_UNIT_ID" val="diagram20187540_3*l_h_a*1_1_1"/>
  <p:tag name="KSO_WM_TEMPLATE_CATEGORY" val="diagram"/>
  <p:tag name="KSO_WM_TEMPLATE_INDEX" val="20187540"/>
  <p:tag name="KSO_WM_UNIT_LAYERLEVEL" val="1_1_1"/>
  <p:tag name="KSO_WM_TAG_VERSION" val="1.0"/>
  <p:tag name="KSO_WM_BEAUTIFY_FLAG" val="#wm#"/>
  <p:tag name="KSO_WM_UNIT_PRESET_TEXT" val="单击此处添加标题"/>
  <p:tag name="KSO_WM_UNIT_DIAGRAM_ISNUMVISUAL" val="0"/>
  <p:tag name="KSO_WM_UNIT_DIAGRAM_ISREFERUNIT" val="0"/>
  <p:tag name="KSO_WM_UNIT_USESOURCEFORMAT_APPLY" val="1"/>
  <p:tag name="KSO_WM_UNIT_TEXT_FILL_FORE_SCHEMECOLOR_INDEX" val="9"/>
  <p:tag name="KSO_WM_UNIT_TEXT_FILL_TYPE" val="1"/>
</p:tagLst>
</file>

<file path=ppt/tags/tag213.xml><?xml version="1.0" encoding="utf-8"?>
<p:tagLst xmlns:p="http://schemas.openxmlformats.org/presentationml/2006/main">
  <p:tag name="KSO_WM_UNIT_DIAGRAM_CONTRAST_TITLE_CNT" val="4"/>
  <p:tag name="KSO_WM_UNIT_DIAGRAM_DIMENSION_TITLE_CNT" val="1"/>
  <p:tag name="KSO_WM_UNIT_ISCONTENTSTITLE" val="0"/>
  <p:tag name="KSO_WM_UNIT_VALUE" val="10"/>
  <p:tag name="KSO_WM_UNIT_HIGHLIGHT" val="0"/>
  <p:tag name="KSO_WM_UNIT_COMPATIBLE" val="0"/>
  <p:tag name="KSO_WM_DIAGRAM_GROUP_CODE" val="l1-1"/>
  <p:tag name="KSO_WM_UNIT_TYPE" val="l_h_a"/>
  <p:tag name="KSO_WM_UNIT_INDEX" val="1_3_1"/>
  <p:tag name="KSO_WM_UNIT_ID" val="diagram20187540_3*l_h_a*1_3_1"/>
  <p:tag name="KSO_WM_TEMPLATE_CATEGORY" val="diagram"/>
  <p:tag name="KSO_WM_TEMPLATE_INDEX" val="20187540"/>
  <p:tag name="KSO_WM_UNIT_LAYERLEVEL" val="1_1_1"/>
  <p:tag name="KSO_WM_TAG_VERSION" val="1.0"/>
  <p:tag name="KSO_WM_BEAUTIFY_FLAG" val="#wm#"/>
  <p:tag name="KSO_WM_UNIT_PRESET_TEXT" val="单击此处添加标题"/>
  <p:tag name="KSO_WM_UNIT_DIAGRAM_ISNUMVISUAL" val="0"/>
  <p:tag name="KSO_WM_UNIT_DIAGRAM_ISREFERUNIT" val="0"/>
  <p:tag name="KSO_WM_UNIT_USESOURCEFORMAT_APPLY" val="1"/>
  <p:tag name="KSO_WM_UNIT_TEXT_FILL_FORE_SCHEMECOLOR_INDEX" val="7"/>
  <p:tag name="KSO_WM_UNIT_TEXT_FILL_TYPE" val="1"/>
</p:tagLst>
</file>

<file path=ppt/tags/tag214.xml><?xml version="1.0" encoding="utf-8"?>
<p:tagLst xmlns:p="http://schemas.openxmlformats.org/presentationml/2006/main">
  <p:tag name="KSO_WM_SLIDE_COLORSCHEME_VERSION" val="3.2"/>
  <p:tag name="KSO_WM_SLIDE_ID" val="diagram20201449_3"/>
  <p:tag name="KSO_WM_TEMPLATE_SUBCATEGORY" val="0"/>
  <p:tag name="KSO_WM_TEMPLATE_MASTER_TYPE" val="0"/>
  <p:tag name="KSO_WM_TEMPLATE_COLOR_TYPE" val="1"/>
  <p:tag name="KSO_WM_SLIDE_TYPE" val="text"/>
  <p:tag name="KSO_WM_SLIDE_SUBTYPE" val="diag"/>
  <p:tag name="KSO_WM_SLIDE_ITEM_CNT" val="5"/>
  <p:tag name="KSO_WM_SLIDE_INDEX" val="3"/>
  <p:tag name="KSO_WM_SLIDE_SIZE" val="759.057*376.501"/>
  <p:tag name="KSO_WM_SLIDE_POSITION" val="103.469*120.461"/>
  <p:tag name="KSO_WM_TAG_VERSION" val="1.0"/>
  <p:tag name="KSO_WM_BEAUTIFY_FLAG" val="#wm#"/>
  <p:tag name="KSO_WM_TEMPLATE_CATEGORY" val="diagram"/>
  <p:tag name="KSO_WM_TEMPLATE_INDEX" val="20201449"/>
  <p:tag name="KSO_WM_SLIDE_LAYOUT" val="a_b_l"/>
  <p:tag name="KSO_WM_SLIDE_LAYOUT_CNT" val="1_1_1"/>
  <p:tag name="KSO_WM_CHIP_INFOS" val="{&quot;layout_type&quot;:&quot;topbottom&quot;,&quot;tags&quot;:{&quot;style&quot;:[&quot;商务&quot;,&quot;简约&quot;,&quot;文艺清新&quot;,&quot;中国风&quot;,&quot;卡通&quot;,&quot;欧美风&quot;,&quot;黑板风&quot;,&quot;渐变风&quot;,&quot;党政风&quot;]},&quot;slide_type&quot;:[&quot;text&quot;],&quot;aspect_ratio&quot;:&quot;16:9&quot;}"/>
  <p:tag name="KSO_WM_CHIP_FILLPROP" val="[[{&quot;fill_id&quot;:&quot;0bc3c1a022504dc18ddf2da8beea7bff&quot;,&quot;fill_align&quot;:&quot;lm&quot;,&quot;text_align&quot;:&quot;lm&quot;,&quot;text_direction&quot;:&quot;horizontal&quot;,&quot;chip_types&quot;:[&quot;header&quot;]},{&quot;fill_id&quot;:&quot;1a64a48662ca45e7a2ef2dffb46de0df&quot;,&quot;fill_align&quot;:&quot;cm&quot;,&quot;text_align&quot;:&quot;lm&quot;,&quot;text_direction&quot;:&quot;horizontal&quot;,&quot;chip_types&quot;:[&quot;text&quot;]}],[{&quot;fill_id&quot;:&quot;0bc3c1a022504dc18ddf2da8beea7bff&quot;,&quot;fill_align&quot;:&quot;lm&quot;,&quot;text_align&quot;:&quot;lm&quot;,&quot;text_direction&quot;:&quot;horizontal&quot;,&quot;chip_types&quot;:[&quot;header&quot;]},{&quot;fill_id&quot;:&quot;1a64a48662ca45e7a2ef2dffb46de0df&quot;,&quot;fill_align&quot;:&quot;cm&quot;,&quot;text_align&quot;:&quot;cm&quot;,&quot;text_direction&quot;:&quot;horizontal&quot;,&quot;chip_types&quot;:[&quot;diagram&quot;,&quot;pictext&quot;,&quot;picture&quot;,&quot;chart&quot;,&quot;table&quot;,&quot;video&quot;],&quot;support_features&quot;:[&quot;collage&quot;]}]]"/>
  <p:tag name="KSO_WM_SLIDE_BACKGROUND" val="[&quot;general&quot;]"/>
  <p:tag name="KSO_WM_SLIDE_RATIO" val="1.777778"/>
  <p:tag name="KSO_WM_CHIP_XID" val="5ef20a5ea491bb0086638ac2"/>
  <p:tag name="KSO_WM_CHIP_GROUPID" val="5ef20a5ea491bb0086638ac1"/>
  <p:tag name="KSO_WM_SLIDE_BK_DARK_LIGHT" val="2"/>
  <p:tag name="KSO_WM_SLIDE_BACKGROUND_TYPE" val="general"/>
  <p:tag name="KSO_WM_SLIDE_SUPPORT_FEATURE_TYPE" val="0"/>
  <p:tag name="KSO_WM_TEMPLATE_ASSEMBLE_XID" val="5ef53fefea5a3ac527a18965"/>
  <p:tag name="KSO_WM_TEMPLATE_ASSEMBLE_GROUPID" val="5ef53fefea5a3ac527a18965"/>
  <p:tag name="KSO_WM_DIAGRAM_GROUP_CODE" val="l1-1"/>
  <p:tag name="KSO_WM_SLIDE_DIAGTYPE" val="l"/>
</p:tagLst>
</file>

<file path=ppt/tags/tag215.xml><?xml version="1.0" encoding="utf-8"?>
<p:tagLst xmlns:p="http://schemas.openxmlformats.org/presentationml/2006/main">
  <p:tag name="KSO_WM_UNIT_TABLE_BEAUTIFY" val="smartTable{6faf5e42-2689-46d7-893e-deec468f9644}"/>
  <p:tag name="TABLE_RECT" val="36*125.442*888*327.95"/>
  <p:tag name="TABLE_EMPHASIZE_COLOR" val="1330547"/>
  <p:tag name="TABLE_ONEKEY_SKIN_IDX" val="0"/>
  <p:tag name="TABLE_SKINIDX" val="0"/>
  <p:tag name="TABLE_COLORIDX" val="a"/>
  <p:tag name="TABLE_COLOR_RGB" val="0x000000*0xFFFFFF*0x212121*0xFFFFFF*0x144D73*0x1BA8C9*0x22C29C*0x91CE24*0xF4B720*0xDA542A"/>
</p:tagLst>
</file>

<file path=ppt/tags/tag216.xml><?xml version="1.0" encoding="utf-8"?>
<p:tagLst xmlns:p="http://schemas.openxmlformats.org/presentationml/2006/main">
  <p:tag name="KSO_WM_UNIT_TABLE_BEAUTIFY" val="smartTable{977be6bc-f0ca-40ba-b886-5d88a0a7ec3a}"/>
  <p:tag name="TABLE_RECT" val="36*149.33*888*342.8"/>
  <p:tag name="TABLE_EMPHASIZE_COLOR" val="1330547"/>
  <p:tag name="TABLE_ONEKEY_SKIN_IDX" val="0"/>
  <p:tag name="TABLE_SKINIDX" val="0"/>
  <p:tag name="TABLE_COLORIDX" val="a"/>
  <p:tag name="TABLE_COLOR_RGB" val="0x000000*0xFFFFFF*0x212121*0xFFFFFF*0x144D73*0x1BA8C9*0x22C29C*0x91CE24*0xF4B720*0xDA542A"/>
</p:tagLst>
</file>

<file path=ppt/tags/tag217.xml><?xml version="1.0" encoding="utf-8"?>
<p:tagLst xmlns:p="http://schemas.openxmlformats.org/presentationml/2006/main">
  <p:tag name="KSO_WM_BEAUTIFY_FLAG" val="#wm#"/>
  <p:tag name="KSO_WM_TEMPLATE_CATEGORY" val="custom"/>
  <p:tag name="KSO_WM_TEMPLATE_INDEX" val="20187308"/>
</p:tagLst>
</file>

<file path=ppt/tags/tag218.xml><?xml version="1.0" encoding="utf-8"?>
<p:tagLst xmlns:p="http://schemas.openxmlformats.org/presentationml/2006/main">
  <p:tag name="commondata" val="eyJoZGlkIjoiZGNhZmE2NDBkNDJkMTExZWJjNGYzYzk5NTUzODY3ZTQifQ=="/>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i"/>
  <p:tag name="KSO_WM_UNIT_INDEX" val="3"/>
  <p:tag name="KSO_WM_UNIT_ID" val="diagram20168438_2*i*3"/>
  <p:tag name="KSO_WM_TEMPLATE_CATEGORY" val="diagram"/>
  <p:tag name="KSO_WM_TEMPLATE_INDEX" val="20168438"/>
  <p:tag name="KSO_WM_UNIT_LAYERLEVEL" val="1"/>
  <p:tag name="KSO_WM_TAG_VERSION" val="1.0"/>
  <p:tag name="KSO_WM_BEAUTIFY_FLAG" val="#wm#"/>
  <p:tag name="KSO_WM_UNIT_USESOURCEFORMAT_APPLY" val="1"/>
</p:tagLst>
</file>

<file path=ppt/tags/tag23.xml><?xml version="1.0" encoding="utf-8"?>
<p:tagLst xmlns:p="http://schemas.openxmlformats.org/presentationml/2006/main">
  <p:tag name="KSO_WM_UNIT_VALUE" val="66*59"/>
  <p:tag name="KSO_WM_UNIT_HIGHLIGHT" val="0"/>
  <p:tag name="KSO_WM_UNIT_COMPATIBLE" val="0"/>
  <p:tag name="KSO_WM_UNIT_DIAGRAM_ISNUMVISUAL" val="0"/>
  <p:tag name="KSO_WM_UNIT_DIAGRAM_ISREFERUNIT" val="0"/>
  <p:tag name="KSO_WM_DIAGRAM_GROUP_CODE" val="l1-1"/>
  <p:tag name="KSO_WM_UNIT_TYPE" val="l_h_x"/>
  <p:tag name="KSO_WM_UNIT_INDEX" val="1_2_1"/>
  <p:tag name="KSO_WM_UNIT_ID" val="diagram20168438_2*l_h_x*1_2_1"/>
  <p:tag name="KSO_WM_TEMPLATE_CATEGORY" val="diagram"/>
  <p:tag name="KSO_WM_TEMPLATE_INDEX" val="20168438"/>
  <p:tag name="KSO_WM_UNIT_LAYERLEVEL" val="1_1_1"/>
  <p:tag name="KSO_WM_TAG_VERSION" val="1.0"/>
  <p:tag name="KSO_WM_BEAUTIFY_FLAG" val="#wm#"/>
  <p:tag name="KSO_WM_UNIT_USESOURCEFORMAT_APPLY" val="1"/>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13"/>
  <p:tag name="KSO_WM_UNIT_TEXT_FILL_TYPE" val="1"/>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diagram20168438_2*l_h_i*1_2_1"/>
  <p:tag name="KSO_WM_TEMPLATE_CATEGORY" val="diagram"/>
  <p:tag name="KSO_WM_TEMPLATE_INDEX" val="20168438"/>
  <p:tag name="KSO_WM_UNIT_LAYERLEVEL" val="1_1_1"/>
  <p:tag name="KSO_WM_TAG_VERSION" val="1.0"/>
  <p:tag name="KSO_WM_BEAUTIFY_FLAG" val="#wm#"/>
  <p:tag name="KSO_WM_UNIT_USESOURCEFORMAT_APPLY" val="1"/>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13"/>
  <p:tag name="KSO_WM_UNIT_TEXT_FILL_TYPE" val="1"/>
</p:tagLst>
</file>

<file path=ppt/tags/tag25.xml><?xml version="1.0" encoding="utf-8"?>
<p:tagLst xmlns:p="http://schemas.openxmlformats.org/presentationml/2006/main">
  <p:tag name="KSO_WM_UNIT_SUBTYPE" val="a"/>
  <p:tag name="KSO_WM_UNIT_NOCLEAR" val="0"/>
  <p:tag name="KSO_WM_UNIT_VALUE" val="14"/>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20168438_2*l_h_f*1_2_1"/>
  <p:tag name="KSO_WM_TEMPLATE_CATEGORY" val="diagram"/>
  <p:tag name="KSO_WM_TEMPLATE_INDEX" val="20168438"/>
  <p:tag name="KSO_WM_UNIT_LAYERLEVEL" val="1_1_1"/>
  <p:tag name="KSO_WM_TAG_VERSION" val="1.0"/>
  <p:tag name="KSO_WM_BEAUTIFY_FLAG" val="#wm#"/>
  <p:tag name="KSO_WM_UNIT_PRESET_TEXT" val="单击此处添加文本具体内容，简明扼要的阐述您的观点。"/>
  <p:tag name="KSO_WM_UNIT_USESOURCEFORMAT_APPLY" val="1"/>
  <p:tag name="KSO_WM_UNIT_TEXT_FILL_FORE_SCHEMECOLOR_INDEX_BRIGHTNESS" val="0.25"/>
  <p:tag name="KSO_WM_UNIT_TEXT_FILL_FORE_SCHEMECOLOR_INDEX" val="13"/>
  <p:tag name="KSO_WM_UNIT_TEXT_FILL_TYPE" val="1"/>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1"/>
  <p:tag name="KSO_WM_UNIT_ID" val="diagram20168438_2*l_h_i*1_3_1"/>
  <p:tag name="KSO_WM_TEMPLATE_CATEGORY" val="diagram"/>
  <p:tag name="KSO_WM_TEMPLATE_INDEX" val="20168438"/>
  <p:tag name="KSO_WM_UNIT_LAYERLEVEL" val="1_1_1"/>
  <p:tag name="KSO_WM_TAG_VERSION" val="1.0"/>
  <p:tag name="KSO_WM_BEAUTIFY_FLAG" val="#wm#"/>
  <p:tag name="KSO_WM_UNIT_USESOURCEFORMAT_APPLY" val="1"/>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13"/>
  <p:tag name="KSO_WM_UNIT_TEXT_FILL_TYPE" val="1"/>
</p:tagLst>
</file>

<file path=ppt/tags/tag27.xml><?xml version="1.0" encoding="utf-8"?>
<p:tagLst xmlns:p="http://schemas.openxmlformats.org/presentationml/2006/main">
  <p:tag name="KSO_WM_UNIT_SUBTYPE" val="a"/>
  <p:tag name="KSO_WM_UNIT_NOCLEAR" val="0"/>
  <p:tag name="KSO_WM_UNIT_VALUE" val="14"/>
  <p:tag name="KSO_WM_UNIT_HIGHLIGHT" val="0"/>
  <p:tag name="KSO_WM_UNIT_COMPATIBLE" val="0"/>
  <p:tag name="KSO_WM_UNIT_DIAGRAM_ISNUMVISUAL" val="0"/>
  <p:tag name="KSO_WM_UNIT_DIAGRAM_ISREFERUNIT" val="0"/>
  <p:tag name="KSO_WM_DIAGRAM_GROUP_CODE" val="l1-1"/>
  <p:tag name="KSO_WM_UNIT_TYPE" val="l_h_f"/>
  <p:tag name="KSO_WM_UNIT_INDEX" val="1_3_1"/>
  <p:tag name="KSO_WM_UNIT_ID" val="diagram20168438_2*l_h_f*1_3_1"/>
  <p:tag name="KSO_WM_TEMPLATE_CATEGORY" val="diagram"/>
  <p:tag name="KSO_WM_TEMPLATE_INDEX" val="20168438"/>
  <p:tag name="KSO_WM_UNIT_LAYERLEVEL" val="1_1_1"/>
  <p:tag name="KSO_WM_TAG_VERSION" val="1.0"/>
  <p:tag name="KSO_WM_BEAUTIFY_FLAG" val="#wm#"/>
  <p:tag name="KSO_WM_UNIT_PRESET_TEXT" val="单击此处添加文本具体内容，简明扼要的阐述您的观点。"/>
  <p:tag name="KSO_WM_UNIT_USESOURCEFORMAT_APPLY" val="1"/>
  <p:tag name="KSO_WM_UNIT_TEXT_FILL_FORE_SCHEMECOLOR_INDEX_BRIGHTNESS" val="0.25"/>
  <p:tag name="KSO_WM_UNIT_TEXT_FILL_FORE_SCHEMECOLOR_INDEX" val="13"/>
  <p:tag name="KSO_WM_UNIT_TEXT_FILL_TYPE" val="1"/>
</p:tagLst>
</file>

<file path=ppt/tags/tag28.xml><?xml version="1.0" encoding="utf-8"?>
<p:tagLst xmlns:p="http://schemas.openxmlformats.org/presentationml/2006/main">
  <p:tag name="PA" val="v5.2.7"/>
  <p:tag name="PAMAINTYPE" val="4"/>
  <p:tag name="PATYPE" val="159"/>
  <p:tag name="PASUBTYPE" val="162"/>
  <p:tag name="RESOURCELIBID_SHAPE" val="544350"/>
  <p:tag name="RESOURCELIB_SHAPETYPE" val="4"/>
  <p:tag name="KSO_WM_UNIT_VALUE" val="61*76"/>
  <p:tag name="KSO_WM_UNIT_HIGHLIGHT" val="0"/>
  <p:tag name="KSO_WM_UNIT_COMPATIBLE" val="0"/>
  <p:tag name="KSO_WM_UNIT_DIAGRAM_ISNUMVISUAL" val="0"/>
  <p:tag name="KSO_WM_UNIT_DIAGRAM_ISREFERUNIT" val="0"/>
  <p:tag name="KSO_WM_DIAGRAM_GROUP_CODE" val="l1-1"/>
  <p:tag name="KSO_WM_UNIT_TYPE" val="l_h_x"/>
  <p:tag name="KSO_WM_UNIT_INDEX" val="1_1_1"/>
  <p:tag name="KSO_WM_UNIT_ID" val="diagram20168438_2*l_h_x*1_1_1"/>
  <p:tag name="KSO_WM_TEMPLATE_CATEGORY" val="diagram"/>
  <p:tag name="KSO_WM_TEMPLATE_INDEX" val="20168438"/>
  <p:tag name="KSO_WM_UNIT_LAYERLEVEL" val="1_1_1"/>
  <p:tag name="KSO_WM_TAG_VERSION" val="1.0"/>
  <p:tag name="KSO_WM_BEAUTIFY_FLAG" val="#wm#"/>
  <p:tag name="KSO_WM_UNIT_USESOURCEFORMAT_APPLY" val="1"/>
  <p:tag name="KSO_WM_UNIT_ICON_FILEID" val="3140589"/>
  <p:tag name="KSO_WM_UNIT_ICON_STYLE" val="2"/>
  <p:tag name="KSO_WM_UNIT_FILL_FORE_SCHEMECOLOR_INDEX" val="5"/>
  <p:tag name="KSO_WM_UNIT_FILL_TYPE" val="1"/>
</p:tagLst>
</file>

<file path=ppt/tags/tag29.xml><?xml version="1.0" encoding="utf-8"?>
<p:tagLst xmlns:p="http://schemas.openxmlformats.org/presentationml/2006/main">
  <p:tag name="PA" val="v5.2.7"/>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207577_1*i*2"/>
  <p:tag name="KSO_WM_TEMPLATE_CATEGORY" val="diagram"/>
  <p:tag name="KSO_WM_TEMPLATE_INDEX" val="20207577"/>
  <p:tag name="KSO_WM_UNIT_LAYERLEVEL" val="1"/>
  <p:tag name="KSO_WM_TAG_VERSION" val="1.0"/>
  <p:tag name="KSO_WM_BEAUTIFY_FLAG" val="#wm#"/>
  <p:tag name="KSO_WM_UNIT_BLOCK" val="0"/>
  <p:tag name="KSO_WM_UNIT_SM_LIMIT_TYPE" val="1"/>
  <p:tag name="KSO_WM_UNIT_DECORATE_INFO" val="{&quot;DecorateInfoX&quot;:{&quot;IsLeft&quot;:false,&quot;IsRight&quot;:false,&quot;IsAbs&quot;:false},&quot;DecorateInfoY&quot;:{&quot;IsTop&quot;:false,&quot;IsBottom&quot;:false,&quot;IsAbs&quot;:false},&quot;DecorateInfoW&quot;:{&quot;IsAbs&quot;:true},&quot;DecorateInfoH&quot;:{&quot;IsAbs&quot;:true}}"/>
  <p:tag name="KSO_WM_UNIT_DEC_AREA_ID" val="c29328e584124cc2a0dd0250f1a4fe0a"/>
  <p:tag name="KSO_WM_CHIP_GROUPID" val="5ed7466bafe44fab1839bd3a"/>
  <p:tag name="KSO_WM_CHIP_XID" val="5ed203c57ab0972fba70b229"/>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2"/>
  <p:tag name="KSO_WM_TEMPLATE_ASSEMBLE_XID" val="5eeccd1aa758c1ec0b708dcc"/>
  <p:tag name="KSO_WM_TEMPLATE_ASSEMBLE_GROUPID" val="5eeccd1aa758c1ec0b708dcc"/>
</p:tagLst>
</file>

<file path=ppt/tags/tag30.xml><?xml version="1.0" encoding="utf-8"?>
<p:tagLst xmlns:p="http://schemas.openxmlformats.org/presentationml/2006/main">
  <p:tag name="PA" val="v5.2.7"/>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31.xml><?xml version="1.0" encoding="utf-8"?>
<p:tagLst xmlns:p="http://schemas.openxmlformats.org/presentationml/2006/main">
  <p:tag name="PA" val="v5.2.7"/>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32.xml><?xml version="1.0" encoding="utf-8"?>
<p:tagLst xmlns:p="http://schemas.openxmlformats.org/presentationml/2006/main">
  <p:tag name="PA" val="v5.2.7"/>
  <p:tag name="PAMAINTYPE" val="4"/>
  <p:tag name="PATYPE" val="159"/>
  <p:tag name="PASUBTYPE" val="162"/>
  <p:tag name="RESOURCELIBID_SHAPE" val="523906"/>
  <p:tag name="RESOURCELIB_SHAPETYPE" val="4"/>
  <p:tag name="KSO_WM_UNIT_VALUE" val="68*52"/>
  <p:tag name="KSO_WM_UNIT_HIGHLIGHT" val="0"/>
  <p:tag name="KSO_WM_UNIT_COMPATIBLE" val="0"/>
  <p:tag name="KSO_WM_UNIT_DIAGRAM_ISNUMVISUAL" val="0"/>
  <p:tag name="KSO_WM_UNIT_DIAGRAM_ISREFERUNIT" val="0"/>
  <p:tag name="KSO_WM_DIAGRAM_GROUP_CODE" val="l1-1"/>
  <p:tag name="KSO_WM_UNIT_TYPE" val="l_h_x"/>
  <p:tag name="KSO_WM_UNIT_INDEX" val="1_3_1"/>
  <p:tag name="KSO_WM_UNIT_ID" val="diagram20168438_2*l_h_x*1_3_1"/>
  <p:tag name="KSO_WM_TEMPLATE_CATEGORY" val="diagram"/>
  <p:tag name="KSO_WM_TEMPLATE_INDEX" val="20168438"/>
  <p:tag name="KSO_WM_UNIT_LAYERLEVEL" val="1_1_1"/>
  <p:tag name="KSO_WM_TAG_VERSION" val="1.0"/>
  <p:tag name="KSO_WM_BEAUTIFY_FLAG" val="#wm#"/>
  <p:tag name="KSO_WM_UNIT_USESOURCEFORMAT_APPLY" val="1"/>
  <p:tag name="KSO_WM_UNIT_ICON_FILEID" val="3139952"/>
  <p:tag name="KSO_WM_UNIT_ICON_STYLE" val="2"/>
  <p:tag name="KSO_WM_UNIT_FILL_FORE_SCHEMECOLOR_INDEX" val="5"/>
  <p:tag name="KSO_WM_UNIT_FILL_TYPE" val="1"/>
</p:tagLst>
</file>

<file path=ppt/tags/tag33.xml><?xml version="1.0" encoding="utf-8"?>
<p:tagLst xmlns:p="http://schemas.openxmlformats.org/presentationml/2006/main">
  <p:tag name="PA" val="v5.2.7"/>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13"/>
  <p:tag name="KSO_WM_UNIT_TEXT_FILL_TYPE" val="1"/>
</p:tagLst>
</file>

<file path=ppt/tags/tag34.xml><?xml version="1.0" encoding="utf-8"?>
<p:tagLst xmlns:p="http://schemas.openxmlformats.org/presentationml/2006/main">
  <p:tag name="PA" val="v5.2.7"/>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13"/>
  <p:tag name="KSO_WM_UNIT_TEXT_FILL_TYPE" val="1"/>
</p:tagLst>
</file>

<file path=ppt/tags/tag35.xml><?xml version="1.0" encoding="utf-8"?>
<p:tagLst xmlns:p="http://schemas.openxmlformats.org/presentationml/2006/main">
  <p:tag name="PA" val="v5.2.7"/>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13"/>
  <p:tag name="KSO_WM_UNIT_TEXT_FILL_TYPE" val="1"/>
</p:tagLst>
</file>

<file path=ppt/tags/tag36.xml><?xml version="1.0" encoding="utf-8"?>
<p:tagLst xmlns:p="http://schemas.openxmlformats.org/presentationml/2006/main">
  <p:tag name="PA" val="v5.2.7"/>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13"/>
  <p:tag name="KSO_WM_UNIT_TEXT_FILL_TYPE" val="1"/>
</p:tagLst>
</file>

<file path=ppt/tags/tag37.xml><?xml version="1.0" encoding="utf-8"?>
<p:tagLst xmlns:p="http://schemas.openxmlformats.org/presentationml/2006/main">
  <p:tag name="PA" val="v5.2.7"/>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13"/>
  <p:tag name="KSO_WM_UNIT_TEXT_FILL_TYPE" val="1"/>
</p:tagLst>
</file>

<file path=ppt/tags/tag38.xml><?xml version="1.0" encoding="utf-8"?>
<p:tagLst xmlns:p="http://schemas.openxmlformats.org/presentationml/2006/main">
  <p:tag name="PA" val="v5.2.7"/>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13"/>
  <p:tag name="KSO_WM_UNIT_TEXT_FILL_TYPE" val="1"/>
</p:tagLst>
</file>

<file path=ppt/tags/tag39.xml><?xml version="1.0" encoding="utf-8"?>
<p:tagLst xmlns:p="http://schemas.openxmlformats.org/presentationml/2006/main">
  <p:tag name="PA" val="v5.2.7"/>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13"/>
  <p:tag name="KSO_WM_UNIT_TEXT_FILL_TYPE" val="1"/>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diagram20207577_1*i*3"/>
  <p:tag name="KSO_WM_TEMPLATE_CATEGORY" val="diagram"/>
  <p:tag name="KSO_WM_TEMPLATE_INDEX" val="20207577"/>
  <p:tag name="KSO_WM_UNIT_LAYERLEVEL" val="1"/>
  <p:tag name="KSO_WM_TAG_VERSION" val="1.0"/>
  <p:tag name="KSO_WM_BEAUTIFY_FLAG" val="#wm#"/>
  <p:tag name="KSO_WM_UNIT_BLOCK" val="0"/>
  <p:tag name="KSO_WM_UNIT_SM_LIMIT_TYPE" val="1"/>
  <p:tag name="KSO_WM_UNIT_DECORATE_INFO" val="{&quot;DecorateInfoX&quot;:{&quot;IsLeft&quot;:false,&quot;IsRight&quot;:false,&quot;IsAbs&quot;:false},&quot;DecorateInfoY&quot;:{&quot;IsTop&quot;:false,&quot;IsBottom&quot;:false,&quot;IsAbs&quot;:false},&quot;DecorateInfoW&quot;:{&quot;IsAbs&quot;:true},&quot;DecorateInfoH&quot;:{&quot;IsAbs&quot;:true}}"/>
  <p:tag name="KSO_WM_UNIT_DEC_AREA_ID" val="c0200d132c754560be5c5585b8d4588d"/>
  <p:tag name="KSO_WM_CHIP_GROUPID" val="5ed7466bafe44fab1839bd3a"/>
  <p:tag name="KSO_WM_CHIP_XID" val="5ed203c57ab0972fba70b229"/>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2"/>
  <p:tag name="KSO_WM_TEMPLATE_ASSEMBLE_XID" val="5eeccd1aa758c1ec0b708dcc"/>
  <p:tag name="KSO_WM_TEMPLATE_ASSEMBLE_GROUPID" val="5eeccd1aa758c1ec0b708dcc"/>
</p:tagLst>
</file>

<file path=ppt/tags/tag40.xml><?xml version="1.0" encoding="utf-8"?>
<p:tagLst xmlns:p="http://schemas.openxmlformats.org/presentationml/2006/main">
  <p:tag name="PA" val="v5.2.7"/>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13"/>
  <p:tag name="KSO_WM_UNIT_TEXT_FILL_TYPE" val="1"/>
</p:tagLst>
</file>

<file path=ppt/tags/tag41.xml><?xml version="1.0" encoding="utf-8"?>
<p:tagLst xmlns:p="http://schemas.openxmlformats.org/presentationml/2006/main">
  <p:tag name="PA" val="v5.2.7"/>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13"/>
  <p:tag name="KSO_WM_UNIT_TEXT_FILL_TYPE" val="1"/>
</p:tagLst>
</file>

<file path=ppt/tags/tag42.xml><?xml version="1.0" encoding="utf-8"?>
<p:tagLst xmlns:p="http://schemas.openxmlformats.org/presentationml/2006/main">
  <p:tag name="PA" val="v5.2.7"/>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13"/>
  <p:tag name="KSO_WM_UNIT_TEXT_FILL_TYPE" val="1"/>
</p:tagLst>
</file>

<file path=ppt/tags/tag43.xml><?xml version="1.0" encoding="utf-8"?>
<p:tagLst xmlns:p="http://schemas.openxmlformats.org/presentationml/2006/main">
  <p:tag name="KSO_WM_BEAUTIFY_FLAG" val="#wm#"/>
  <p:tag name="KSO_WM_TEMPLATE_CATEGORY" val="diagram"/>
  <p:tag name="KSO_WM_TEMPLATE_INDEX" val="20208431"/>
  <p:tag name="KSO_WM_SLIDE_BACKGROUND" val="[&quot;belt&quot;,&quot;general&quot;]"/>
  <p:tag name="KSO_WM_SLIDE_RATIO" val="1.777778"/>
  <p:tag name="KSO_WM_CHIP_INFOS" val="{&quot;layout_type&quot;:&quot;leftright&quot;,&quot;tags&quot;:{&quot;style&quot;:[&quot;商务&quot;,&quot;简约&quot;,&quot;文艺清新&quot;,&quot;中国风&quot;,&quot;卡通&quot;,&quot;欧美风&quot;,&quot;黑板风&quot;,&quot;渐变风&quot;,&quot;党政风&quot;]},&quot;slide_type&quot;:[&quot;text&quot;],&quot;aspect_ratio&quot;:&quot;16:9&quot;}"/>
  <p:tag name="KSO_WM_CHIP_XID" val="5e7f1c2b24b822ad86e01bfd"/>
  <p:tag name="KSO_WM_CHIP_FILLPROP" val="[[{&quot;fill_id&quot;:&quot;d0e92cf20ab54d50aed37a29642706b5&quot;,&quot;fill_align&quot;:&quot;lt&quot;,&quot;text_align&quot;:&quot;lt&quot;,&quot;text_direction&quot;:&quot;vertical&quot;,&quot;chip_types&quot;:[&quot;header&quot;]},{&quot;fill_id&quot;:&quot;bf88a86dfb764211b6d55a539763d063&quot;,&quot;fill_align&quot;:&quot;rt&quot;,&quot;text_align&quot;:&quot;rt&quot;,&quot;text_direction&quot;:&quot;vertical&quot;,&quot;chip_types&quot;:[&quot;text&quot;]}],[{&quot;fill_id&quot;:&quot;d0e92cf20ab54d50aed37a29642706b5&quot;,&quot;fill_align&quot;:&quot;lt&quot;,&quot;text_align&quot;:&quot;lt&quot;,&quot;text_direction&quot;:&quot;vertical&quot;,&quot;chip_types&quot;:[&quot;header&quot;]},{&quot;fill_id&quot;:&quot;bf88a86dfb764211b6d55a539763d063&quot;,&quot;fill_align&quot;:&quot;rm&quot;,&quot;text_align&quot;:&quot;lm&quot;,&quot;text_direction&quot;:&quot;horizontal&quot;,&quot;chip_types&quot;:[&quot;diagram&quot;,&quot;picture&quot;,&quot;chart&quot;,&quot;table&quot;,&quot;video&quot;],&quot;support_features&quot;:[&quot;collage&quot;,&quot;carousel&quot;,&quot;creativecrop&quot;]}]]"/>
  <p:tag name="KSO_WM_SLIDE_ID" val="diagram20208431_1"/>
  <p:tag name="KSO_WM_TEMPLATE_SUBCATEGORY" val="21"/>
  <p:tag name="KSO_WM_TEMPLATE_MASTER_TYPE" val="0"/>
  <p:tag name="KSO_WM_TEMPLATE_COLOR_TYPE" val="1"/>
  <p:tag name="KSO_WM_SLIDE_TYPE" val="text"/>
  <p:tag name="KSO_WM_SLIDE_SUBTYPE" val="picTxt"/>
  <p:tag name="KSO_WM_SLIDE_ITEM_CNT" val="0"/>
  <p:tag name="KSO_WM_SLIDE_INDEX" val="1"/>
  <p:tag name="KSO_WM_SLIDE_SIZE" val="960*312"/>
  <p:tag name="KSO_WM_SLIDE_POSITION" val="0*120"/>
  <p:tag name="KSO_WM_TAG_VERSION" val="1.0"/>
  <p:tag name="KSO_WM_SLIDE_LAYOUT" val="a_d"/>
  <p:tag name="KSO_WM_SLIDE_LAYOUT_CNT" val="1_1"/>
  <p:tag name="KSO_WM_CHIP_GROUPID" val="5e7f1c2b24b822ad86e01bfc"/>
  <p:tag name="KSO_WM_SLIDE_BK_DARK_LIGHT" val="2"/>
  <p:tag name="KSO_WM_SLIDE_BACKGROUND_TYPE" val="belt"/>
  <p:tag name="KSO_WM_SLIDE_SUPPORT_FEATURE_TYPE" val="7"/>
  <p:tag name="KSO_WM_TEMPLATE_ASSEMBLE_XID" val="5ef2285c770fdf8a85bd4690"/>
  <p:tag name="KSO_WM_TEMPLATE_ASSEMBLE_GROUPID" val="5ef2285c770fdf8a85bd4690"/>
  <p:tag name="KSO_WM_SLIDE_LAYOUT_INFO" val="{&quot;backgroundInfo&quot;:[{&quot;bottom&quot;:0.20000000000000001,&quot;bottomAbs&quot;:false,&quot;left&quot;:0,&quot;leftAbs&quot;:false,&quot;right&quot;:0,&quot;rightAbs&quot;:false,&quot;top&quot;:0.222222224,&quot;topAbs&quot;:false,&quot;type&quot;:&quot;belt&quot;},{&quot;bottom&quot;:0,&quot;bottomAbs&quot;:false,&quot;left&quot;:0,&quot;leftAbs&quot;:false,&quot;right&quot;:0,&quot;rightAbs&quot;:false,&quot;top&quot;:0,&quot;topAbs&quot;:false,&quot;type&quot;:&quot;general&quot;}],&quot;direction&quot;:1,&quot;id&quot;:&quot;2020-06-24T00:05:52&quot;,&quot;maxSize&quot;:{&quot;size1&quot;:73.349457232157391},&quot;minSize&quot;:{&quot;size1&quot;:68.349457232157391},&quot;normalSize&quot;:{&quot;size1&quot;:73.349457232157377},&quot;subLayout&quot;:[{&quot;id&quot;:&quot;2020-06-24T00:05:52&quot;,&quot;margin&quot;:{&quot;bottom&quot;:4.6570000648498535,&quot;left&quot;:6.3499999046325684,&quot;right&quot;:0.84700000286102295,&quot;top&quot;:5.0799999237060547},&quot;type&quot;:0},{&quot;id&quot;:&quot;2020-06-24T00:05:52&quot;,&quot;margin&quot;:{&quot;bottom&quot;:4.6570000648498535,&quot;left&quot;:0,&quot;right&quot;:6.3499999046325684,&quot;top&quot;:5.0799999237060547},&quot;type&quot;:0}],&quot;type&quot;:0}"/>
  <p:tag name="KSO_WM_SLIDE_CAN_ADD_NAVIGATION" val="1"/>
</p:tagLst>
</file>

<file path=ppt/tags/tag44.xml><?xml version="1.0" encoding="utf-8"?>
<p:tagLst xmlns:p="http://schemas.openxmlformats.org/presentationml/2006/main">
  <p:tag name="KSO_WM_BEAUTIFY_FLAG" val="#wm#"/>
  <p:tag name="KSO_WM_TEMPLATE_CATEGORY" val="diagram"/>
  <p:tag name="KSO_WM_TEMPLATE_INDEX" val="20208431"/>
  <p:tag name="KSO_WM_SLIDE_BACKGROUND" val="[&quot;belt&quot;,&quot;general&quot;]"/>
  <p:tag name="KSO_WM_SLIDE_RATIO" val="1.777778"/>
  <p:tag name="KSO_WM_CHIP_INFOS" val="{&quot;layout_type&quot;:&quot;leftright&quot;,&quot;tags&quot;:{&quot;style&quot;:[&quot;商务&quot;,&quot;简约&quot;,&quot;文艺清新&quot;,&quot;中国风&quot;,&quot;卡通&quot;,&quot;欧美风&quot;,&quot;黑板风&quot;,&quot;渐变风&quot;,&quot;党政风&quot;]},&quot;slide_type&quot;:[&quot;text&quot;],&quot;aspect_ratio&quot;:&quot;16:9&quot;}"/>
  <p:tag name="KSO_WM_CHIP_XID" val="5e7f1c2b24b822ad86e01bfd"/>
  <p:tag name="KSO_WM_CHIP_FILLPROP" val="[[{&quot;fill_id&quot;:&quot;d0e92cf20ab54d50aed37a29642706b5&quot;,&quot;fill_align&quot;:&quot;lt&quot;,&quot;text_align&quot;:&quot;lt&quot;,&quot;text_direction&quot;:&quot;vertical&quot;,&quot;chip_types&quot;:[&quot;header&quot;]},{&quot;fill_id&quot;:&quot;bf88a86dfb764211b6d55a539763d063&quot;,&quot;fill_align&quot;:&quot;rt&quot;,&quot;text_align&quot;:&quot;rt&quot;,&quot;text_direction&quot;:&quot;vertical&quot;,&quot;chip_types&quot;:[&quot;text&quot;]}],[{&quot;fill_id&quot;:&quot;d0e92cf20ab54d50aed37a29642706b5&quot;,&quot;fill_align&quot;:&quot;lt&quot;,&quot;text_align&quot;:&quot;lt&quot;,&quot;text_direction&quot;:&quot;vertical&quot;,&quot;chip_types&quot;:[&quot;header&quot;]},{&quot;fill_id&quot;:&quot;bf88a86dfb764211b6d55a539763d063&quot;,&quot;fill_align&quot;:&quot;rm&quot;,&quot;text_align&quot;:&quot;lm&quot;,&quot;text_direction&quot;:&quot;horizontal&quot;,&quot;chip_types&quot;:[&quot;diagram&quot;,&quot;picture&quot;,&quot;chart&quot;,&quot;table&quot;,&quot;video&quot;],&quot;support_features&quot;:[&quot;collage&quot;,&quot;carousel&quot;,&quot;creativecrop&quot;]}]]"/>
  <p:tag name="KSO_WM_SLIDE_ID" val="diagram20208431_1"/>
  <p:tag name="KSO_WM_TEMPLATE_SUBCATEGORY" val="21"/>
  <p:tag name="KSO_WM_TEMPLATE_MASTER_TYPE" val="0"/>
  <p:tag name="KSO_WM_TEMPLATE_COLOR_TYPE" val="1"/>
  <p:tag name="KSO_WM_SLIDE_TYPE" val="text"/>
  <p:tag name="KSO_WM_SLIDE_SUBTYPE" val="picTxt"/>
  <p:tag name="KSO_WM_SLIDE_ITEM_CNT" val="0"/>
  <p:tag name="KSO_WM_SLIDE_INDEX" val="1"/>
  <p:tag name="KSO_WM_SLIDE_SIZE" val="960*312"/>
  <p:tag name="KSO_WM_SLIDE_POSITION" val="0*120"/>
  <p:tag name="KSO_WM_TAG_VERSION" val="1.0"/>
  <p:tag name="KSO_WM_SLIDE_LAYOUT" val="a_d"/>
  <p:tag name="KSO_WM_SLIDE_LAYOUT_CNT" val="1_1"/>
  <p:tag name="KSO_WM_CHIP_GROUPID" val="5e7f1c2b24b822ad86e01bfc"/>
  <p:tag name="KSO_WM_SLIDE_BK_DARK_LIGHT" val="2"/>
  <p:tag name="KSO_WM_SLIDE_BACKGROUND_TYPE" val="belt"/>
  <p:tag name="KSO_WM_SLIDE_SUPPORT_FEATURE_TYPE" val="7"/>
  <p:tag name="KSO_WM_TEMPLATE_ASSEMBLE_XID" val="5ef2285c770fdf8a85bd4690"/>
  <p:tag name="KSO_WM_TEMPLATE_ASSEMBLE_GROUPID" val="5ef2285c770fdf8a85bd4690"/>
  <p:tag name="KSO_WM_SLIDE_LAYOUT_INFO" val="{&quot;backgroundInfo&quot;:[{&quot;bottom&quot;:0.20000000000000001,&quot;bottomAbs&quot;:false,&quot;left&quot;:0,&quot;leftAbs&quot;:false,&quot;right&quot;:0,&quot;rightAbs&quot;:false,&quot;top&quot;:0.222222224,&quot;topAbs&quot;:false,&quot;type&quot;:&quot;belt&quot;},{&quot;bottom&quot;:0,&quot;bottomAbs&quot;:false,&quot;left&quot;:0,&quot;leftAbs&quot;:false,&quot;right&quot;:0,&quot;rightAbs&quot;:false,&quot;top&quot;:0,&quot;topAbs&quot;:false,&quot;type&quot;:&quot;general&quot;}],&quot;direction&quot;:1,&quot;id&quot;:&quot;2020-06-24T00:05:52&quot;,&quot;maxSize&quot;:{&quot;size1&quot;:73.349457232157391},&quot;minSize&quot;:{&quot;size1&quot;:68.349457232157391},&quot;normalSize&quot;:{&quot;size1&quot;:73.349457232157377},&quot;subLayout&quot;:[{&quot;id&quot;:&quot;2020-06-24T00:05:52&quot;,&quot;margin&quot;:{&quot;bottom&quot;:4.6570000648498535,&quot;left&quot;:6.3499999046325684,&quot;right&quot;:0.84700000286102295,&quot;top&quot;:5.0799999237060547},&quot;type&quot;:0},{&quot;id&quot;:&quot;2020-06-24T00:05:52&quot;,&quot;margin&quot;:{&quot;bottom&quot;:4.6570000648498535,&quot;left&quot;:0,&quot;right&quot;:6.3499999046325684,&quot;top&quot;:5.0799999237060547},&quot;type&quot;:0}],&quot;type&quot;:0}"/>
  <p:tag name="KSO_WM_SLIDE_CAN_ADD_NAVIGATION" val="1"/>
</p:tagLst>
</file>

<file path=ppt/tags/tag45.xml><?xml version="1.0" encoding="utf-8"?>
<p:tagLst xmlns:p="http://schemas.openxmlformats.org/presentationml/2006/main">
  <p:tag name="KSO_WM_BEAUTIFY_FLAG" val="#wm#"/>
  <p:tag name="KSO_WM_TEMPLATE_CATEGORY" val="diagram"/>
  <p:tag name="KSO_WM_TEMPLATE_INDEX" val="20208431"/>
  <p:tag name="KSO_WM_SLIDE_BACKGROUND" val="[&quot;belt&quot;,&quot;general&quot;]"/>
  <p:tag name="KSO_WM_SLIDE_RATIO" val="1.777778"/>
  <p:tag name="KSO_WM_CHIP_INFOS" val="{&quot;layout_type&quot;:&quot;leftright&quot;,&quot;tags&quot;:{&quot;style&quot;:[&quot;商务&quot;,&quot;简约&quot;,&quot;文艺清新&quot;,&quot;中国风&quot;,&quot;卡通&quot;,&quot;欧美风&quot;,&quot;黑板风&quot;,&quot;渐变风&quot;,&quot;党政风&quot;]},&quot;slide_type&quot;:[&quot;text&quot;],&quot;aspect_ratio&quot;:&quot;16:9&quot;}"/>
  <p:tag name="KSO_WM_CHIP_XID" val="5e7f1c2b24b822ad86e01bfd"/>
  <p:tag name="KSO_WM_CHIP_FILLPROP" val="[[{&quot;fill_id&quot;:&quot;d0e92cf20ab54d50aed37a29642706b5&quot;,&quot;fill_align&quot;:&quot;lt&quot;,&quot;text_align&quot;:&quot;lt&quot;,&quot;text_direction&quot;:&quot;vertical&quot;,&quot;chip_types&quot;:[&quot;header&quot;]},{&quot;fill_id&quot;:&quot;bf88a86dfb764211b6d55a539763d063&quot;,&quot;fill_align&quot;:&quot;rt&quot;,&quot;text_align&quot;:&quot;rt&quot;,&quot;text_direction&quot;:&quot;vertical&quot;,&quot;chip_types&quot;:[&quot;text&quot;]}],[{&quot;fill_id&quot;:&quot;d0e92cf20ab54d50aed37a29642706b5&quot;,&quot;fill_align&quot;:&quot;lt&quot;,&quot;text_align&quot;:&quot;lt&quot;,&quot;text_direction&quot;:&quot;vertical&quot;,&quot;chip_types&quot;:[&quot;header&quot;]},{&quot;fill_id&quot;:&quot;bf88a86dfb764211b6d55a539763d063&quot;,&quot;fill_align&quot;:&quot;rm&quot;,&quot;text_align&quot;:&quot;lm&quot;,&quot;text_direction&quot;:&quot;horizontal&quot;,&quot;chip_types&quot;:[&quot;diagram&quot;,&quot;picture&quot;,&quot;chart&quot;,&quot;table&quot;,&quot;video&quot;],&quot;support_features&quot;:[&quot;collage&quot;,&quot;carousel&quot;,&quot;creativecrop&quot;]}]]"/>
  <p:tag name="KSO_WM_SLIDE_ID" val="diagram20208431_1"/>
  <p:tag name="KSO_WM_TEMPLATE_SUBCATEGORY" val="21"/>
  <p:tag name="KSO_WM_TEMPLATE_MASTER_TYPE" val="0"/>
  <p:tag name="KSO_WM_TEMPLATE_COLOR_TYPE" val="1"/>
  <p:tag name="KSO_WM_SLIDE_TYPE" val="text"/>
  <p:tag name="KSO_WM_SLIDE_SUBTYPE" val="picTxt"/>
  <p:tag name="KSO_WM_SLIDE_ITEM_CNT" val="0"/>
  <p:tag name="KSO_WM_SLIDE_INDEX" val="1"/>
  <p:tag name="KSO_WM_SLIDE_SIZE" val="960*312"/>
  <p:tag name="KSO_WM_SLIDE_POSITION" val="0*120"/>
  <p:tag name="KSO_WM_TAG_VERSION" val="1.0"/>
  <p:tag name="KSO_WM_SLIDE_LAYOUT" val="a_d"/>
  <p:tag name="KSO_WM_SLIDE_LAYOUT_CNT" val="1_1"/>
  <p:tag name="KSO_WM_CHIP_GROUPID" val="5e7f1c2b24b822ad86e01bfc"/>
  <p:tag name="KSO_WM_SLIDE_BK_DARK_LIGHT" val="2"/>
  <p:tag name="KSO_WM_SLIDE_BACKGROUND_TYPE" val="belt"/>
  <p:tag name="KSO_WM_SLIDE_SUPPORT_FEATURE_TYPE" val="7"/>
  <p:tag name="KSO_WM_TEMPLATE_ASSEMBLE_XID" val="5ef2285c770fdf8a85bd4690"/>
  <p:tag name="KSO_WM_TEMPLATE_ASSEMBLE_GROUPID" val="5ef2285c770fdf8a85bd4690"/>
  <p:tag name="KSO_WM_SLIDE_LAYOUT_INFO" val="{&quot;backgroundInfo&quot;:[{&quot;bottom&quot;:0.20000000000000001,&quot;bottomAbs&quot;:false,&quot;left&quot;:0,&quot;leftAbs&quot;:false,&quot;right&quot;:0,&quot;rightAbs&quot;:false,&quot;top&quot;:0.222222224,&quot;topAbs&quot;:false,&quot;type&quot;:&quot;belt&quot;},{&quot;bottom&quot;:0,&quot;bottomAbs&quot;:false,&quot;left&quot;:0,&quot;leftAbs&quot;:false,&quot;right&quot;:0,&quot;rightAbs&quot;:false,&quot;top&quot;:0,&quot;topAbs&quot;:false,&quot;type&quot;:&quot;general&quot;}],&quot;direction&quot;:1,&quot;id&quot;:&quot;2020-06-24T00:05:52&quot;,&quot;maxSize&quot;:{&quot;size1&quot;:73.349457232157391},&quot;minSize&quot;:{&quot;size1&quot;:68.349457232157391},&quot;normalSize&quot;:{&quot;size1&quot;:73.349457232157377},&quot;subLayout&quot;:[{&quot;id&quot;:&quot;2020-06-24T00:05:52&quot;,&quot;margin&quot;:{&quot;bottom&quot;:4.6570000648498535,&quot;left&quot;:6.3499999046325684,&quot;right&quot;:0.84700000286102295,&quot;top&quot;:5.0799999237060547},&quot;type&quot;:0},{&quot;id&quot;:&quot;2020-06-24T00:05:52&quot;,&quot;margin&quot;:{&quot;bottom&quot;:4.6570000648498535,&quot;left&quot;:0,&quot;right&quot;:6.3499999046325684,&quot;top&quot;:5.0799999237060547},&quot;type&quot;:0}],&quot;type&quot;:0}"/>
  <p:tag name="KSO_WM_SLIDE_CAN_ADD_NAVIGATION" val="1"/>
</p:tagLst>
</file>

<file path=ppt/tags/tag46.xml><?xml version="1.0" encoding="utf-8"?>
<p:tagLst xmlns:p="http://schemas.openxmlformats.org/presentationml/2006/main">
  <p:tag name="KSO_WM_TAG_VERSION" val="1.0"/>
  <p:tag name="KSO_WM_BEAUTIFY_FLAG" val="#wm#"/>
  <p:tag name="KSO_WM_UNIT_TYPE" val="m_i"/>
  <p:tag name="KSO_WM_UNIT_INDEX" val="1_1"/>
  <p:tag name="KSO_WM_UNIT_LAYERLEVEL" val="1_1"/>
  <p:tag name="KSO_WM_TEMPLATE_CATEGORY" val="custom"/>
  <p:tag name="KSO_WM_TEMPLATE_INDEX" val="20180530"/>
  <p:tag name="KSO_WM_DIAGRAM_GROUP_CODE" val="m1-1"/>
  <p:tag name="KSO_WM_UNIT_ID" val="custom20180530_20*m_i*1_1"/>
  <p:tag name="KSO_WM_UNIT_FILL_FORE_SCHEMECOLOR_INDEX" val="7"/>
  <p:tag name="KSO_WM_UNIT_FILL_TYPE" val="1"/>
  <p:tag name="KSO_WM_UNIT_TEXT_FILL_FORE_SCHEMECOLOR_INDEX" val="13"/>
  <p:tag name="KSO_WM_UNIT_TEXT_FILL_TYPE" val="1"/>
  <p:tag name="KSO_WM_UNIT_USESOURCEFORMAT_APPLY" val="1"/>
  <p:tag name="KSO_WM_UNIT_DIAGRAM_SCHEMECOLOR_ID" val="1"/>
</p:tagLst>
</file>

<file path=ppt/tags/tag47.xml><?xml version="1.0" encoding="utf-8"?>
<p:tagLst xmlns:p="http://schemas.openxmlformats.org/presentationml/2006/main">
  <p:tag name="KSO_WM_TAG_VERSION" val="1.0"/>
  <p:tag name="KSO_WM_BEAUTIFY_FLAG" val="#wm#"/>
  <p:tag name="KSO_WM_UNIT_TYPE" val="m_i"/>
  <p:tag name="KSO_WM_UNIT_INDEX" val="1_2"/>
  <p:tag name="KSO_WM_UNIT_LAYERLEVEL" val="1_1"/>
  <p:tag name="KSO_WM_TEMPLATE_CATEGORY" val="custom"/>
  <p:tag name="KSO_WM_TEMPLATE_INDEX" val="20180530"/>
  <p:tag name="KSO_WM_DIAGRAM_GROUP_CODE" val="m1-1"/>
  <p:tag name="KSO_WM_UNIT_ID" val="custom20180530_20*m_i*1_2"/>
  <p:tag name="KSO_WM_UNIT_FILL_FORE_SCHEMECOLOR_INDEX" val="7"/>
  <p:tag name="KSO_WM_UNIT_FILL_TYPE" val="1"/>
  <p:tag name="KSO_WM_UNIT_TEXT_FILL_FORE_SCHEMECOLOR_INDEX" val="13"/>
  <p:tag name="KSO_WM_UNIT_TEXT_FILL_TYPE" val="1"/>
  <p:tag name="KSO_WM_UNIT_USESOURCEFORMAT_APPLY" val="1"/>
  <p:tag name="KSO_WM_UNIT_DIAGRAM_SCHEMECOLOR_ID" val="1"/>
</p:tagLst>
</file>

<file path=ppt/tags/tag48.xml><?xml version="1.0" encoding="utf-8"?>
<p:tagLst xmlns:p="http://schemas.openxmlformats.org/presentationml/2006/main">
  <p:tag name="KSO_WM_TAG_VERSION" val="1.0"/>
  <p:tag name="KSO_WM_BEAUTIFY_FLAG" val="#wm#"/>
  <p:tag name="KSO_WM_UNIT_TYPE" val="m_h_i"/>
  <p:tag name="KSO_WM_UNIT_INDEX" val="1_2_1"/>
  <p:tag name="KSO_WM_UNIT_LAYERLEVEL" val="1_1_1"/>
  <p:tag name="KSO_WM_TEMPLATE_CATEGORY" val="custom"/>
  <p:tag name="KSO_WM_TEMPLATE_INDEX" val="20180530"/>
  <p:tag name="KSO_WM_DIAGRAM_GROUP_CODE" val="m1-1"/>
  <p:tag name="KSO_WM_UNIT_ID" val="custom20180530_20*m_h_i*1_2_1"/>
  <p:tag name="KSO_WM_UNIT_FILL_FORE_SCHEMECOLOR_INDEX" val="7"/>
  <p:tag name="KSO_WM_UNIT_FILL_TYPE" val="1"/>
  <p:tag name="KSO_WM_UNIT_TEXT_FILL_FORE_SCHEMECOLOR_INDEX" val="13"/>
  <p:tag name="KSO_WM_UNIT_TEXT_FILL_TYPE" val="1"/>
  <p:tag name="KSO_WM_UNIT_USESOURCEFORMAT_APPLY" val="1"/>
  <p:tag name="KSO_WM_UNIT_DIAGRAM_SCHEMECOLOR_ID" val="1"/>
</p:tagLst>
</file>

<file path=ppt/tags/tag49.xml><?xml version="1.0" encoding="utf-8"?>
<p:tagLst xmlns:p="http://schemas.openxmlformats.org/presentationml/2006/main">
  <p:tag name="KSO_WM_TAG_VERSION" val="1.0"/>
  <p:tag name="KSO_WM_BEAUTIFY_FLAG" val="#wm#"/>
  <p:tag name="KSO_WM_UNIT_TYPE" val="m_i"/>
  <p:tag name="KSO_WM_UNIT_INDEX" val="1_4"/>
  <p:tag name="KSO_WM_UNIT_LAYERLEVEL" val="1_1"/>
  <p:tag name="KSO_WM_TEMPLATE_CATEGORY" val="custom"/>
  <p:tag name="KSO_WM_TEMPLATE_INDEX" val="20180530"/>
  <p:tag name="KSO_WM_DIAGRAM_GROUP_CODE" val="m1-1"/>
  <p:tag name="KSO_WM_UNIT_ID" val="custom20180530_20*m_i*1_4"/>
  <p:tag name="KSO_WM_UNIT_FILL_FORE_SCHEMECOLOR_INDEX" val="7"/>
  <p:tag name="KSO_WM_UNIT_FILL_TYPE" val="1"/>
  <p:tag name="KSO_WM_UNIT_TEXT_FILL_FORE_SCHEMECOLOR_INDEX" val="13"/>
  <p:tag name="KSO_WM_UNIT_TEXT_FILL_TYPE" val="1"/>
  <p:tag name="KSO_WM_UNIT_USESOURCEFORMAT_APPLY" val="1"/>
  <p:tag name="KSO_WM_UNIT_DIAGRAM_SCHEMECOLOR_ID" val="1"/>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diagram20207577_1*i*4"/>
  <p:tag name="KSO_WM_TEMPLATE_CATEGORY" val="diagram"/>
  <p:tag name="KSO_WM_TEMPLATE_INDEX" val="20207577"/>
  <p:tag name="KSO_WM_UNIT_LAYERLEVEL" val="1"/>
  <p:tag name="KSO_WM_TAG_VERSION" val="1.0"/>
  <p:tag name="KSO_WM_BEAUTIFY_FLAG" val="#wm#"/>
  <p:tag name="KSO_WM_UNIT_BLOCK" val="0"/>
  <p:tag name="KSO_WM_UNIT_SM_LIMIT_TYPE" val="1"/>
  <p:tag name="KSO_WM_UNIT_DECORATE_INFO" val="{&quot;DecorateInfoX&quot;:{&quot;IsLeft&quot;:false,&quot;IsRight&quot;:false,&quot;IsAbs&quot;:false},&quot;DecorateInfoY&quot;:{&quot;IsTop&quot;:false,&quot;IsBottom&quot;:false,&quot;IsAbs&quot;:false},&quot;DecorateInfoW&quot;:{&quot;IsAbs&quot;:true},&quot;DecorateInfoH&quot;:{&quot;IsAbs&quot;:true}}"/>
  <p:tag name="KSO_WM_UNIT_DEC_AREA_ID" val="73fa9746dca74bddabbb662d28540912"/>
  <p:tag name="KSO_WM_CHIP_GROUPID" val="5ed7466bafe44fab1839bd3a"/>
  <p:tag name="KSO_WM_CHIP_XID" val="5ed203c57ab0972fba70b229"/>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168"/>
  <p:tag name="KSO_WM_TEMPLATE_ASSEMBLE_XID" val="5eeccd1aa758c1ec0b708dcc"/>
  <p:tag name="KSO_WM_TEMPLATE_ASSEMBLE_GROUPID" val="5eeccd1aa758c1ec0b708dcc"/>
</p:tagLst>
</file>

<file path=ppt/tags/tag50.xml><?xml version="1.0" encoding="utf-8"?>
<p:tagLst xmlns:p="http://schemas.openxmlformats.org/presentationml/2006/main">
  <p:tag name="KSO_WM_TAG_VERSION" val="1.0"/>
  <p:tag name="KSO_WM_BEAUTIFY_FLAG" val="#wm#"/>
  <p:tag name="KSO_WM_UNIT_TYPE" val="m_h_i"/>
  <p:tag name="KSO_WM_UNIT_INDEX" val="1_2_2"/>
  <p:tag name="KSO_WM_UNIT_LAYERLEVEL" val="1_1_1"/>
  <p:tag name="KSO_WM_TEMPLATE_CATEGORY" val="custom"/>
  <p:tag name="KSO_WM_TEMPLATE_INDEX" val="20180530"/>
  <p:tag name="KSO_WM_DIAGRAM_GROUP_CODE" val="m1-1"/>
  <p:tag name="KSO_WM_UNIT_ID" val="custom20180530_20*m_h_i*1_2_2"/>
  <p:tag name="KSO_WM_UNIT_LINE_FORE_SCHEMECOLOR_INDEX" val="7"/>
  <p:tag name="KSO_WM_UNIT_LINE_FILL_TYPE" val="2"/>
  <p:tag name="KSO_WM_UNIT_USESOURCEFORMAT_APPLY" val="1"/>
  <p:tag name="KSO_WM_UNIT_DIAGRAM_SCHEMECOLOR_ID" val="1"/>
</p:tagLst>
</file>

<file path=ppt/tags/tag51.xml><?xml version="1.0" encoding="utf-8"?>
<p:tagLst xmlns:p="http://schemas.openxmlformats.org/presentationml/2006/main">
  <p:tag name="KSO_WM_TAG_VERSION" val="1.0"/>
  <p:tag name="KSO_WM_BEAUTIFY_FLAG" val="#wm#"/>
  <p:tag name="KSO_WM_UNIT_TYPE" val="m_h_i"/>
  <p:tag name="KSO_WM_UNIT_INDEX" val="1_4_1"/>
  <p:tag name="KSO_WM_UNIT_LAYERLEVEL" val="1_1_1"/>
  <p:tag name="KSO_WM_TEMPLATE_CATEGORY" val="custom"/>
  <p:tag name="KSO_WM_TEMPLATE_INDEX" val="20180530"/>
  <p:tag name="KSO_WM_DIAGRAM_GROUP_CODE" val="m1-1"/>
  <p:tag name="KSO_WM_UNIT_ID" val="custom20180530_20*m_h_i*1_4_1"/>
  <p:tag name="KSO_WM_UNIT_FILL_FORE_SCHEMECOLOR_INDEX" val="5"/>
  <p:tag name="KSO_WM_UNIT_FILL_TYPE" val="1"/>
  <p:tag name="KSO_WM_UNIT_TEXT_FILL_FORE_SCHEMECOLOR_INDEX" val="13"/>
  <p:tag name="KSO_WM_UNIT_TEXT_FILL_TYPE" val="1"/>
  <p:tag name="KSO_WM_UNIT_USESOURCEFORMAT_APPLY" val="1"/>
  <p:tag name="KSO_WM_UNIT_DIAGRAM_SCHEMECOLOR_ID" val="1"/>
</p:tagLst>
</file>

<file path=ppt/tags/tag52.xml><?xml version="1.0" encoding="utf-8"?>
<p:tagLst xmlns:p="http://schemas.openxmlformats.org/presentationml/2006/main">
  <p:tag name="KSO_WM_TAG_VERSION" val="1.0"/>
  <p:tag name="KSO_WM_BEAUTIFY_FLAG" val="#wm#"/>
  <p:tag name="KSO_WM_UNIT_TYPE" val="m_i"/>
  <p:tag name="KSO_WM_UNIT_INDEX" val="1_7"/>
  <p:tag name="KSO_WM_UNIT_LAYERLEVEL" val="1_1"/>
  <p:tag name="KSO_WM_TEMPLATE_CATEGORY" val="custom"/>
  <p:tag name="KSO_WM_TEMPLATE_INDEX" val="20180530"/>
  <p:tag name="KSO_WM_DIAGRAM_GROUP_CODE" val="m1-1"/>
  <p:tag name="KSO_WM_UNIT_ID" val="custom20180530_20*m_i*1_7"/>
  <p:tag name="KSO_WM_UNIT_FILL_FORE_SCHEMECOLOR_INDEX" val="7"/>
  <p:tag name="KSO_WM_UNIT_FILL_TYPE" val="1"/>
  <p:tag name="KSO_WM_UNIT_TEXT_FILL_FORE_SCHEMECOLOR_INDEX" val="13"/>
  <p:tag name="KSO_WM_UNIT_TEXT_FILL_TYPE" val="1"/>
  <p:tag name="KSO_WM_UNIT_USESOURCEFORMAT_APPLY" val="1"/>
  <p:tag name="KSO_WM_UNIT_DIAGRAM_SCHEMECOLOR_ID" val="1"/>
</p:tagLst>
</file>

<file path=ppt/tags/tag53.xml><?xml version="1.0" encoding="utf-8"?>
<p:tagLst xmlns:p="http://schemas.openxmlformats.org/presentationml/2006/main">
  <p:tag name="KSO_WM_TAG_VERSION" val="1.0"/>
  <p:tag name="KSO_WM_BEAUTIFY_FLAG" val="#wm#"/>
  <p:tag name="KSO_WM_UNIT_TYPE" val="m_h_i"/>
  <p:tag name="KSO_WM_UNIT_INDEX" val="1_4_2"/>
  <p:tag name="KSO_WM_UNIT_LAYERLEVEL" val="1_1_1"/>
  <p:tag name="KSO_WM_TEMPLATE_CATEGORY" val="custom"/>
  <p:tag name="KSO_WM_TEMPLATE_INDEX" val="20180530"/>
  <p:tag name="KSO_WM_DIAGRAM_GROUP_CODE" val="m1-1"/>
  <p:tag name="KSO_WM_UNIT_ID" val="custom20180530_20*m_h_i*1_4_2"/>
  <p:tag name="KSO_WM_UNIT_LINE_FORE_SCHEMECOLOR_INDEX" val="5"/>
  <p:tag name="KSO_WM_UNIT_LINE_FILL_TYPE" val="2"/>
  <p:tag name="KSO_WM_UNIT_USESOURCEFORMAT_APPLY" val="1"/>
  <p:tag name="KSO_WM_UNIT_DIAGRAM_SCHEMECOLOR_ID" val="1"/>
</p:tagLst>
</file>

<file path=ppt/tags/tag54.xml><?xml version="1.0" encoding="utf-8"?>
<p:tagLst xmlns:p="http://schemas.openxmlformats.org/presentationml/2006/main">
  <p:tag name="KSO_WM_TAG_VERSION" val="1.0"/>
  <p:tag name="KSO_WM_BEAUTIFY_FLAG" val="#wm#"/>
  <p:tag name="KSO_WM_UNIT_TYPE" val="m_h_i"/>
  <p:tag name="KSO_WM_UNIT_INDEX" val="1_1_1"/>
  <p:tag name="KSO_WM_UNIT_LAYERLEVEL" val="1_1_1"/>
  <p:tag name="KSO_WM_TEMPLATE_CATEGORY" val="custom"/>
  <p:tag name="KSO_WM_TEMPLATE_INDEX" val="20180530"/>
  <p:tag name="KSO_WM_DIAGRAM_GROUP_CODE" val="m1-1"/>
  <p:tag name="KSO_WM_UNIT_ID" val="custom20180530_20*m_h_i*1_1_1"/>
  <p:tag name="KSO_WM_UNIT_FILL_FORE_SCHEMECOLOR_INDEX" val="7"/>
  <p:tag name="KSO_WM_UNIT_FILL_TYPE" val="1"/>
  <p:tag name="KSO_WM_UNIT_TEXT_FILL_FORE_SCHEMECOLOR_INDEX" val="13"/>
  <p:tag name="KSO_WM_UNIT_TEXT_FILL_TYPE" val="1"/>
  <p:tag name="KSO_WM_UNIT_USESOURCEFORMAT_APPLY" val="1"/>
  <p:tag name="KSO_WM_UNIT_DIAGRAM_SCHEMECOLOR_ID" val="1"/>
</p:tagLst>
</file>

<file path=ppt/tags/tag55.xml><?xml version="1.0" encoding="utf-8"?>
<p:tagLst xmlns:p="http://schemas.openxmlformats.org/presentationml/2006/main">
  <p:tag name="KSO_WM_TAG_VERSION" val="1.0"/>
  <p:tag name="KSO_WM_BEAUTIFY_FLAG" val="#wm#"/>
  <p:tag name="KSO_WM_UNIT_TYPE" val="m_h_i"/>
  <p:tag name="KSO_WM_UNIT_INDEX" val="1_1_2"/>
  <p:tag name="KSO_WM_UNIT_LAYERLEVEL" val="1_1_1"/>
  <p:tag name="KSO_WM_TEMPLATE_CATEGORY" val="custom"/>
  <p:tag name="KSO_WM_TEMPLATE_INDEX" val="20180530"/>
  <p:tag name="KSO_WM_DIAGRAM_GROUP_CODE" val="m1-1"/>
  <p:tag name="KSO_WM_UNIT_ID" val="custom20180530_20*m_h_i*1_1_2"/>
  <p:tag name="KSO_WM_UNIT_LINE_FORE_SCHEMECOLOR_INDEX" val="7"/>
  <p:tag name="KSO_WM_UNIT_LINE_FILL_TYPE" val="2"/>
  <p:tag name="KSO_WM_UNIT_USESOURCEFORMAT_APPLY" val="1"/>
  <p:tag name="KSO_WM_UNIT_DIAGRAM_SCHEMECOLOR_ID" val="1"/>
</p:tagLst>
</file>

<file path=ppt/tags/tag56.xml><?xml version="1.0" encoding="utf-8"?>
<p:tagLst xmlns:p="http://schemas.openxmlformats.org/presentationml/2006/main">
  <p:tag name="KSO_WM_TAG_VERSION" val="1.0"/>
  <p:tag name="KSO_WM_BEAUTIFY_FLAG" val="#wm#"/>
  <p:tag name="KSO_WM_UNIT_TYPE" val="m_h_i"/>
  <p:tag name="KSO_WM_UNIT_INDEX" val="1_3_1"/>
  <p:tag name="KSO_WM_UNIT_LAYERLEVEL" val="1_1_1"/>
  <p:tag name="KSO_WM_TEMPLATE_CATEGORY" val="custom"/>
  <p:tag name="KSO_WM_TEMPLATE_INDEX" val="20180530"/>
  <p:tag name="KSO_WM_DIAGRAM_GROUP_CODE" val="m1-1"/>
  <p:tag name="KSO_WM_UNIT_ID" val="custom20180530_20*m_h_i*1_3_1"/>
  <p:tag name="KSO_WM_UNIT_FILL_FORE_SCHEMECOLOR_INDEX" val="7"/>
  <p:tag name="KSO_WM_UNIT_FILL_TYPE" val="1"/>
  <p:tag name="KSO_WM_UNIT_TEXT_FILL_FORE_SCHEMECOLOR_INDEX" val="13"/>
  <p:tag name="KSO_WM_UNIT_TEXT_FILL_TYPE" val="1"/>
  <p:tag name="KSO_WM_UNIT_USESOURCEFORMAT_APPLY" val="1"/>
  <p:tag name="KSO_WM_UNIT_DIAGRAM_SCHEMECOLOR_ID" val="1"/>
</p:tagLst>
</file>

<file path=ppt/tags/tag57.xml><?xml version="1.0" encoding="utf-8"?>
<p:tagLst xmlns:p="http://schemas.openxmlformats.org/presentationml/2006/main">
  <p:tag name="KSO_WM_TAG_VERSION" val="1.0"/>
  <p:tag name="KSO_WM_BEAUTIFY_FLAG" val="#wm#"/>
  <p:tag name="KSO_WM_UNIT_TYPE" val="m_i"/>
  <p:tag name="KSO_WM_UNIT_INDEX" val="1_12"/>
  <p:tag name="KSO_WM_UNIT_LAYERLEVEL" val="1_1"/>
  <p:tag name="KSO_WM_TEMPLATE_CATEGORY" val="custom"/>
  <p:tag name="KSO_WM_TEMPLATE_INDEX" val="20180530"/>
  <p:tag name="KSO_WM_DIAGRAM_GROUP_CODE" val="m1-1"/>
  <p:tag name="KSO_WM_UNIT_ID" val="custom20180530_20*m_i*1_12"/>
  <p:tag name="KSO_WM_UNIT_FILL_FORE_SCHEMECOLOR_INDEX" val="7"/>
  <p:tag name="KSO_WM_UNIT_FILL_TYPE" val="1"/>
  <p:tag name="KSO_WM_UNIT_TEXT_FILL_FORE_SCHEMECOLOR_INDEX" val="13"/>
  <p:tag name="KSO_WM_UNIT_TEXT_FILL_TYPE" val="1"/>
  <p:tag name="KSO_WM_UNIT_USESOURCEFORMAT_APPLY" val="1"/>
  <p:tag name="KSO_WM_UNIT_DIAGRAM_SCHEMECOLOR_ID" val="1"/>
</p:tagLst>
</file>

<file path=ppt/tags/tag58.xml><?xml version="1.0" encoding="utf-8"?>
<p:tagLst xmlns:p="http://schemas.openxmlformats.org/presentationml/2006/main">
  <p:tag name="KSO_WM_TAG_VERSION" val="1.0"/>
  <p:tag name="KSO_WM_BEAUTIFY_FLAG" val="#wm#"/>
  <p:tag name="KSO_WM_UNIT_TYPE" val="m_h_i"/>
  <p:tag name="KSO_WM_UNIT_INDEX" val="1_3_2"/>
  <p:tag name="KSO_WM_UNIT_LAYERLEVEL" val="1_1_1"/>
  <p:tag name="KSO_WM_TEMPLATE_CATEGORY" val="custom"/>
  <p:tag name="KSO_WM_TEMPLATE_INDEX" val="20180530"/>
  <p:tag name="KSO_WM_DIAGRAM_GROUP_CODE" val="m1-1"/>
  <p:tag name="KSO_WM_UNIT_ID" val="custom20180530_20*m_h_i*1_3_2"/>
  <p:tag name="KSO_WM_UNIT_LINE_FORE_SCHEMECOLOR_INDEX" val="7"/>
  <p:tag name="KSO_WM_UNIT_LINE_FILL_TYPE" val="2"/>
  <p:tag name="KSO_WM_UNIT_USESOURCEFORMAT_APPLY" val="1"/>
  <p:tag name="KSO_WM_UNIT_DIAGRAM_SCHEMECOLOR_ID" val="1"/>
</p:tagLst>
</file>

<file path=ppt/tags/tag59.xml><?xml version="1.0" encoding="utf-8"?>
<p:tagLst xmlns:p="http://schemas.openxmlformats.org/presentationml/2006/main">
  <p:tag name="KSO_WM_TAG_VERSION" val="1.0"/>
  <p:tag name="KSO_WM_BEAUTIFY_FLAG" val="#wm#"/>
  <p:tag name="KSO_WM_UNIT_TYPE" val="m_h_f"/>
  <p:tag name="KSO_WM_UNIT_INDEX" val="1_1_1"/>
  <p:tag name="KSO_WM_UNIT_LAYERLEVEL" val="1_1_1"/>
  <p:tag name="KSO_WM_UNIT_VALUE" val="14"/>
  <p:tag name="KSO_WM_UNIT_HIGHLIGHT" val="0"/>
  <p:tag name="KSO_WM_UNIT_COMPATIBLE" val="0"/>
  <p:tag name="KSO_WM_UNIT_CLEAR" val="0"/>
  <p:tag name="KSO_WM_UNIT_PRESET_TEXT_INDEX" val="4"/>
  <p:tag name="KSO_WM_UNIT_PRESET_TEXT_LEN" val="26"/>
  <p:tag name="KSO_WM_TEMPLATE_CATEGORY" val="custom"/>
  <p:tag name="KSO_WM_TEMPLATE_INDEX" val="20180530"/>
  <p:tag name="KSO_WM_DIAGRAM_GROUP_CODE" val="m1-1"/>
  <p:tag name="KSO_WM_UNIT_ID" val="custom20180530_20*m_h_f*1_1_1"/>
  <p:tag name="KSO_WM_UNIT_TEXT_FILL_FORE_SCHEMECOLOR_INDEX" val="13"/>
  <p:tag name="KSO_WM_UNIT_TEXT_FILL_TYPE" val="1"/>
  <p:tag name="KSO_WM_UNIT_USESOURCEFORMAT_APPLY" val="1"/>
  <p:tag name="KSO_WM_UNIT_DIAGRAM_SCHEMECOLOR_ID" val="1"/>
</p:tagLst>
</file>

<file path=ppt/tags/tag6.xml><?xml version="1.0" encoding="utf-8"?>
<p:tagLst xmlns:p="http://schemas.openxmlformats.org/presentationml/2006/main">
  <p:tag name="KSO_WM_UNIT_ISCONTENTSTITLE" val="0"/>
  <p:tag name="KSO_WM_UNIT_ISNUMDGMTITLE" val="0"/>
  <p:tag name="KSO_WM_UNIT_NOCLEAR" val="0"/>
  <p:tag name="KSO_WM_UNIT_VALUE" val="18"/>
  <p:tag name="KSO_WM_UNIT_HIGHLIGHT" val="0"/>
  <p:tag name="KSO_WM_UNIT_COMPATIBLE" val="0"/>
  <p:tag name="KSO_WM_UNIT_DIAGRAM_ISNUMVISUAL" val="0"/>
  <p:tag name="KSO_WM_UNIT_DIAGRAM_ISREFERUNIT" val="0"/>
  <p:tag name="KSO_WM_UNIT_TYPE" val="a"/>
  <p:tag name="KSO_WM_UNIT_INDEX" val="1"/>
  <p:tag name="KSO_WM_UNIT_ID" val="diagram20207577_1*a*1"/>
  <p:tag name="KSO_WM_TEMPLATE_CATEGORY" val="diagram"/>
  <p:tag name="KSO_WM_TEMPLATE_INDEX" val="20207577"/>
  <p:tag name="KSO_WM_UNIT_LAYERLEVEL" val="1"/>
  <p:tag name="KSO_WM_TAG_VERSION" val="1.0"/>
  <p:tag name="KSO_WM_BEAUTIFY_FLAG" val="#wm#"/>
  <p:tag name="KSO_WM_UNIT_PRESET_TEXT" val="单击此处添加大标题内容"/>
  <p:tag name="KSO_WM_UNIT_DEFAULT_FONT" val="24;44;4"/>
  <p:tag name="KSO_WM_UNIT_BLOCK" val="0"/>
  <p:tag name="KSO_WM_UNIT_SHOW_EDIT_AREA_INDICATION" val="1"/>
  <p:tag name="KSO_WM_CHIP_GROUPID" val="5e7881253197e252a37019b5"/>
  <p:tag name="KSO_WM_CHIP_XID" val="5e7881253197e252a37019b6"/>
  <p:tag name="KSO_WM_UNIT_DEC_AREA_ID" val="f65d34c86f054ca28f1a48f2fb7aa72b"/>
  <p:tag name="KSO_WM_ASSEMBLE_CHIP_INDEX" val="7cc08d146ea749ae9da295f24003b4e1"/>
  <p:tag name="KSO_WM_UNIT_TEXT_FILL_FORE_SCHEMECOLOR_INDEX_BRIGHTNESS" val="0"/>
  <p:tag name="KSO_WM_UNIT_TEXT_FILL_FORE_SCHEMECOLOR_INDEX" val="13"/>
  <p:tag name="KSO_WM_UNIT_TEXT_FILL_TYPE" val="1"/>
  <p:tag name="KSO_WM_TEMPLATE_ASSEMBLE_XID" val="5eeccd1aa758c1ec0b708dcc"/>
  <p:tag name="KSO_WM_TEMPLATE_ASSEMBLE_GROUPID" val="5eeccd1aa758c1ec0b708dcc"/>
</p:tagLst>
</file>

<file path=ppt/tags/tag60.xml><?xml version="1.0" encoding="utf-8"?>
<p:tagLst xmlns:p="http://schemas.openxmlformats.org/presentationml/2006/main">
  <p:tag name="KSO_WM_TAG_VERSION" val="1.0"/>
  <p:tag name="KSO_WM_BEAUTIFY_FLAG" val="#wm#"/>
  <p:tag name="KSO_WM_UNIT_TYPE" val="m_h_f"/>
  <p:tag name="KSO_WM_UNIT_INDEX" val="1_3_1"/>
  <p:tag name="KSO_WM_UNIT_LAYERLEVEL" val="1_1_1"/>
  <p:tag name="KSO_WM_UNIT_VALUE" val="14"/>
  <p:tag name="KSO_WM_UNIT_HIGHLIGHT" val="0"/>
  <p:tag name="KSO_WM_UNIT_COMPATIBLE" val="0"/>
  <p:tag name="KSO_WM_UNIT_CLEAR" val="0"/>
  <p:tag name="KSO_WM_UNIT_PRESET_TEXT_INDEX" val="4"/>
  <p:tag name="KSO_WM_UNIT_PRESET_TEXT_LEN" val="26"/>
  <p:tag name="KSO_WM_TEMPLATE_CATEGORY" val="custom"/>
  <p:tag name="KSO_WM_TEMPLATE_INDEX" val="20180530"/>
  <p:tag name="KSO_WM_DIAGRAM_GROUP_CODE" val="m1-1"/>
  <p:tag name="KSO_WM_UNIT_ID" val="custom20180530_20*m_h_f*1_3_1"/>
  <p:tag name="KSO_WM_UNIT_TEXT_FILL_FORE_SCHEMECOLOR_INDEX" val="13"/>
  <p:tag name="KSO_WM_UNIT_TEXT_FILL_TYPE" val="1"/>
  <p:tag name="KSO_WM_UNIT_USESOURCEFORMAT_APPLY" val="1"/>
  <p:tag name="KSO_WM_UNIT_DIAGRAM_SCHEMECOLOR_ID" val="1"/>
</p:tagLst>
</file>

<file path=ppt/tags/tag61.xml><?xml version="1.0" encoding="utf-8"?>
<p:tagLst xmlns:p="http://schemas.openxmlformats.org/presentationml/2006/main">
  <p:tag name="KSO_WM_TAG_VERSION" val="1.0"/>
  <p:tag name="KSO_WM_BEAUTIFY_FLAG" val="#wm#"/>
  <p:tag name="KSO_WM_UNIT_TYPE" val="m_h_f"/>
  <p:tag name="KSO_WM_UNIT_INDEX" val="1_2_1"/>
  <p:tag name="KSO_WM_UNIT_LAYERLEVEL" val="1_1_1"/>
  <p:tag name="KSO_WM_UNIT_VALUE" val="12"/>
  <p:tag name="KSO_WM_UNIT_HIGHLIGHT" val="0"/>
  <p:tag name="KSO_WM_UNIT_COMPATIBLE" val="0"/>
  <p:tag name="KSO_WM_UNIT_CLEAR" val="0"/>
  <p:tag name="KSO_WM_UNIT_PRESET_TEXT_INDEX" val="4"/>
  <p:tag name="KSO_WM_UNIT_PRESET_TEXT_LEN" val="26"/>
  <p:tag name="KSO_WM_TEMPLATE_CATEGORY" val="custom"/>
  <p:tag name="KSO_WM_TEMPLATE_INDEX" val="20180530"/>
  <p:tag name="KSO_WM_DIAGRAM_GROUP_CODE" val="m1-1"/>
  <p:tag name="KSO_WM_UNIT_ID" val="custom20180530_20*m_h_f*1_2_1"/>
  <p:tag name="KSO_WM_UNIT_TEXT_FILL_FORE_SCHEMECOLOR_INDEX" val="13"/>
  <p:tag name="KSO_WM_UNIT_TEXT_FILL_TYPE" val="1"/>
  <p:tag name="KSO_WM_UNIT_USESOURCEFORMAT_APPLY" val="1"/>
  <p:tag name="KSO_WM_UNIT_DIAGRAM_SCHEMECOLOR_ID" val="1"/>
</p:tagLst>
</file>

<file path=ppt/tags/tag62.xml><?xml version="1.0" encoding="utf-8"?>
<p:tagLst xmlns:p="http://schemas.openxmlformats.org/presentationml/2006/main">
  <p:tag name="KSO_WM_TAG_VERSION" val="1.0"/>
  <p:tag name="KSO_WM_BEAUTIFY_FLAG" val="#wm#"/>
  <p:tag name="KSO_WM_UNIT_TYPE" val="m_h_f"/>
  <p:tag name="KSO_WM_UNIT_INDEX" val="1_4_1"/>
  <p:tag name="KSO_WM_UNIT_LAYERLEVEL" val="1_1_1"/>
  <p:tag name="KSO_WM_UNIT_VALUE" val="12"/>
  <p:tag name="KSO_WM_UNIT_HIGHLIGHT" val="0"/>
  <p:tag name="KSO_WM_UNIT_COMPATIBLE" val="0"/>
  <p:tag name="KSO_WM_UNIT_CLEAR" val="0"/>
  <p:tag name="KSO_WM_UNIT_PRESET_TEXT_INDEX" val="4"/>
  <p:tag name="KSO_WM_UNIT_PRESET_TEXT_LEN" val="26"/>
  <p:tag name="KSO_WM_TEMPLATE_CATEGORY" val="custom"/>
  <p:tag name="KSO_WM_TEMPLATE_INDEX" val="20180530"/>
  <p:tag name="KSO_WM_DIAGRAM_GROUP_CODE" val="m1-1"/>
  <p:tag name="KSO_WM_UNIT_ID" val="custom20180530_20*m_h_f*1_4_1"/>
  <p:tag name="KSO_WM_UNIT_TEXT_FILL_FORE_SCHEMECOLOR_INDEX" val="13"/>
  <p:tag name="KSO_WM_UNIT_TEXT_FILL_TYPE" val="1"/>
  <p:tag name="KSO_WM_UNIT_USESOURCEFORMAT_APPLY" val="1"/>
  <p:tag name="KSO_WM_UNIT_DIAGRAM_SCHEMECOLOR_ID" val="1"/>
</p:tagLst>
</file>

<file path=ppt/tags/tag63.xml><?xml version="1.0" encoding="utf-8"?>
<p:tagLst xmlns:p="http://schemas.openxmlformats.org/presentationml/2006/main">
  <p:tag name="KSO_WM_TAG_VERSION" val="1.0"/>
  <p:tag name="KSO_WM_BEAUTIFY_FLAG" val="#wm#"/>
  <p:tag name="KSO_WM_UNIT_VALUE" val="4"/>
  <p:tag name="KSO_WM_UNIT_HIGHLIGHT" val="0"/>
  <p:tag name="KSO_WM_UNIT_COMPATIBLE" val="0"/>
  <p:tag name="KSO_WM_UNIT_CLEAR" val="0"/>
  <p:tag name="KSO_WM_UNIT_TYPE" val="m_h_i"/>
  <p:tag name="KSO_WM_UNIT_INDEX" val="1_1_3"/>
  <p:tag name="KSO_WM_UNIT_LAYERLEVEL" val="1_1_1"/>
  <p:tag name="KSO_WM_TEMPLATE_CATEGORY" val="custom"/>
  <p:tag name="KSO_WM_TEMPLATE_INDEX" val="20180530"/>
  <p:tag name="KSO_WM_DIAGRAM_GROUP_CODE" val="m1-1"/>
  <p:tag name="KSO_WM_UNIT_ID" val="custom20180530_20*m_h_i*1_1_3"/>
  <p:tag name="KSO_WM_UNIT_TEXT_FILL_FORE_SCHEMECOLOR_INDEX" val="14"/>
  <p:tag name="KSO_WM_UNIT_TEXT_FILL_TYPE" val="1"/>
  <p:tag name="KSO_WM_UNIT_USESOURCEFORMAT_APPLY" val="1"/>
  <p:tag name="KSO_WM_UNIT_DIAGRAM_SCHEMECOLOR_ID" val="1"/>
</p:tagLst>
</file>

<file path=ppt/tags/tag64.xml><?xml version="1.0" encoding="utf-8"?>
<p:tagLst xmlns:p="http://schemas.openxmlformats.org/presentationml/2006/main">
  <p:tag name="KSO_WM_TAG_VERSION" val="1.0"/>
  <p:tag name="KSO_WM_BEAUTIFY_FLAG" val="#wm#"/>
  <p:tag name="KSO_WM_UNIT_VALUE" val="4"/>
  <p:tag name="KSO_WM_UNIT_HIGHLIGHT" val="0"/>
  <p:tag name="KSO_WM_UNIT_COMPATIBLE" val="0"/>
  <p:tag name="KSO_WM_UNIT_CLEAR" val="0"/>
  <p:tag name="KSO_WM_UNIT_TYPE" val="m_h_i"/>
  <p:tag name="KSO_WM_UNIT_INDEX" val="1_2_3"/>
  <p:tag name="KSO_WM_UNIT_LAYERLEVEL" val="1_1_1"/>
  <p:tag name="KSO_WM_TEMPLATE_CATEGORY" val="custom"/>
  <p:tag name="KSO_WM_TEMPLATE_INDEX" val="20180530"/>
  <p:tag name="KSO_WM_DIAGRAM_GROUP_CODE" val="m1-1"/>
  <p:tag name="KSO_WM_UNIT_ID" val="custom20180530_20*m_h_i*1_2_3"/>
  <p:tag name="KSO_WM_UNIT_TEXT_FILL_FORE_SCHEMECOLOR_INDEX" val="14"/>
  <p:tag name="KSO_WM_UNIT_TEXT_FILL_TYPE" val="1"/>
  <p:tag name="KSO_WM_UNIT_USESOURCEFORMAT_APPLY" val="1"/>
  <p:tag name="KSO_WM_UNIT_DIAGRAM_SCHEMECOLOR_ID" val="1"/>
</p:tagLst>
</file>

<file path=ppt/tags/tag65.xml><?xml version="1.0" encoding="utf-8"?>
<p:tagLst xmlns:p="http://schemas.openxmlformats.org/presentationml/2006/main">
  <p:tag name="KSO_WM_TAG_VERSION" val="1.0"/>
  <p:tag name="KSO_WM_BEAUTIFY_FLAG" val="#wm#"/>
  <p:tag name="KSO_WM_UNIT_VALUE" val="4"/>
  <p:tag name="KSO_WM_UNIT_HIGHLIGHT" val="0"/>
  <p:tag name="KSO_WM_UNIT_COMPATIBLE" val="0"/>
  <p:tag name="KSO_WM_UNIT_CLEAR" val="0"/>
  <p:tag name="KSO_WM_UNIT_TYPE" val="m_h_i"/>
  <p:tag name="KSO_WM_UNIT_INDEX" val="1_3_3"/>
  <p:tag name="KSO_WM_UNIT_LAYERLEVEL" val="1_1_1"/>
  <p:tag name="KSO_WM_TEMPLATE_CATEGORY" val="custom"/>
  <p:tag name="KSO_WM_TEMPLATE_INDEX" val="20180530"/>
  <p:tag name="KSO_WM_DIAGRAM_GROUP_CODE" val="m1-1"/>
  <p:tag name="KSO_WM_UNIT_ID" val="custom20180530_20*m_h_i*1_3_3"/>
  <p:tag name="KSO_WM_UNIT_TEXT_FILL_FORE_SCHEMECOLOR_INDEX" val="14"/>
  <p:tag name="KSO_WM_UNIT_TEXT_FILL_TYPE" val="1"/>
  <p:tag name="KSO_WM_UNIT_USESOURCEFORMAT_APPLY" val="1"/>
  <p:tag name="KSO_WM_UNIT_DIAGRAM_SCHEMECOLOR_ID" val="1"/>
</p:tagLst>
</file>

<file path=ppt/tags/tag66.xml><?xml version="1.0" encoding="utf-8"?>
<p:tagLst xmlns:p="http://schemas.openxmlformats.org/presentationml/2006/main">
  <p:tag name="KSO_WM_TAG_VERSION" val="1.0"/>
  <p:tag name="KSO_WM_BEAUTIFY_FLAG" val="#wm#"/>
  <p:tag name="KSO_WM_UNIT_VALUE" val="4"/>
  <p:tag name="KSO_WM_UNIT_HIGHLIGHT" val="1"/>
  <p:tag name="KSO_WM_UNIT_COMPATIBLE" val="0"/>
  <p:tag name="KSO_WM_UNIT_CLEAR" val="0"/>
  <p:tag name="KSO_WM_UNIT_TYPE" val="m_h_i"/>
  <p:tag name="KSO_WM_UNIT_INDEX" val="1_4_3"/>
  <p:tag name="KSO_WM_UNIT_LAYERLEVEL" val="1_1_1"/>
  <p:tag name="KSO_WM_TEMPLATE_CATEGORY" val="custom"/>
  <p:tag name="KSO_WM_TEMPLATE_INDEX" val="20180530"/>
  <p:tag name="KSO_WM_DIAGRAM_GROUP_CODE" val="m1-1"/>
  <p:tag name="KSO_WM_UNIT_ID" val="custom20180530_20*m_h_i*1_4_3"/>
  <p:tag name="KSO_WM_UNIT_TEXT_FILL_FORE_SCHEMECOLOR_INDEX" val="14"/>
  <p:tag name="KSO_WM_UNIT_TEXT_FILL_TYPE" val="1"/>
  <p:tag name="KSO_WM_UNIT_USESOURCEFORMAT_APPLY" val="1"/>
  <p:tag name="KSO_WM_UNIT_DIAGRAM_SCHEMECOLOR_ID" val="1"/>
</p:tagLst>
</file>

<file path=ppt/tags/tag67.xml><?xml version="1.0" encoding="utf-8"?>
<p:tagLst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但信息却千丝万缕、错综复杂，需要用更多的文字来表述；但请您尽可能提炼思想的精髓，否则容易造成观者的阅读压力，适得其反。正如我们都希望改变世界。"/>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07779_1*f*1"/>
  <p:tag name="KSO_WM_TEMPLATE_CATEGORY" val="diagram"/>
  <p:tag name="KSO_WM_TEMPLATE_INDEX" val="20207779"/>
  <p:tag name="KSO_WM_UNIT_LAYERLEVEL" val="1"/>
  <p:tag name="KSO_WM_TAG_VERSION" val="1.0"/>
  <p:tag name="KSO_WM_BEAUTIFY_FLAG" val="#wm#"/>
  <p:tag name="KSO_WM_UNIT_DEFAULT_FONT" val="14;20;2"/>
  <p:tag name="KSO_WM_UNIT_BLOCK" val="0"/>
  <p:tag name="KSO_WM_UNIT_VALUE" val="176"/>
  <p:tag name="KSO_WM_UNIT_SHOW_EDIT_AREA_INDICATION" val="1"/>
  <p:tag name="KSO_WM_CHIP_GROUPID" val="5e6b05596848fb12bee65ac8"/>
  <p:tag name="KSO_WM_CHIP_XID" val="5e6b05596848fb12bee65aca"/>
  <p:tag name="KSO_WM_UNIT_DEC_AREA_ID" val="708303a05c41424881b05be5bcbb85e3"/>
  <p:tag name="KSO_WM_ASSEMBLE_CHIP_INDEX" val="55c62489764d4f48987a3bb94f8c4e7b"/>
  <p:tag name="KSO_WM_UNIT_TEXT_FILL_FORE_SCHEMECOLOR_INDEX_BRIGHTNESS" val="0.25"/>
  <p:tag name="KSO_WM_UNIT_TEXT_FILL_FORE_SCHEMECOLOR_INDEX" val="13"/>
  <p:tag name="KSO_WM_UNIT_TEXT_FILL_TYPE" val="1"/>
  <p:tag name="KSO_WM_TEMPLATE_ASSEMBLE_XID" val="5eeead70a758c1ec0b70932a"/>
  <p:tag name="KSO_WM_TEMPLATE_ASSEMBLE_GROUPID" val="5eeead70a758c1ec0b70932a"/>
</p:tagLst>
</file>

<file path=ppt/tags/tag68.xml><?xml version="1.0" encoding="utf-8"?>
<p:tagLst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但信息却千丝万缕、错综复杂，需要用更多的文字来表述；但请您尽可能提炼思想的精髓，否则容易造成观者的阅读压力，适得其反。正如我们都希望改变世界。"/>
  <p:tag name="KSO_WM_UNIT_NOCLEAR" val="0"/>
  <p:tag name="KSO_WM_UNIT_HIGHLIGHT" val="0"/>
  <p:tag name="KSO_WM_UNIT_COMPATIBLE" val="0"/>
  <p:tag name="KSO_WM_UNIT_DIAGRAM_ISNUMVISUAL" val="0"/>
  <p:tag name="KSO_WM_UNIT_DIAGRAM_ISREFERUNIT" val="0"/>
  <p:tag name="KSO_WM_UNIT_TYPE" val="f"/>
  <p:tag name="KSO_WM_UNIT_INDEX" val="2"/>
  <p:tag name="KSO_WM_UNIT_ID" val="diagram20207779_1*f*2"/>
  <p:tag name="KSO_WM_TEMPLATE_CATEGORY" val="diagram"/>
  <p:tag name="KSO_WM_TEMPLATE_INDEX" val="20207779"/>
  <p:tag name="KSO_WM_UNIT_LAYERLEVEL" val="1"/>
  <p:tag name="KSO_WM_TAG_VERSION" val="1.0"/>
  <p:tag name="KSO_WM_BEAUTIFY_FLAG" val="#wm#"/>
  <p:tag name="KSO_WM_UNIT_DEFAULT_FONT" val="14;20;2"/>
  <p:tag name="KSO_WM_UNIT_BLOCK" val="0"/>
  <p:tag name="KSO_WM_UNIT_VALUE" val="176"/>
  <p:tag name="KSO_WM_UNIT_SHOW_EDIT_AREA_INDICATION" val="1"/>
  <p:tag name="KSO_WM_CHIP_GROUPID" val="5e6b05596848fb12bee65ac8"/>
  <p:tag name="KSO_WM_CHIP_XID" val="5e6b05596848fb12bee65aca"/>
  <p:tag name="KSO_WM_UNIT_DEC_AREA_ID" val="3e59d2a0c0da4cec83c178b9e4c26002"/>
  <p:tag name="KSO_WM_ASSEMBLE_CHIP_INDEX" val="9d95f1326a7a440895eb9ab5a26803fe"/>
  <p:tag name="KSO_WM_UNIT_SUPPORT_UNIT_TYPE" val="[&quot;l&quot;,&quot;m&quot;,&quot;n&quot;,&quot;o&quot;,&quot;p&quot;,&quot;q&quot;,&quot;r&quot;,&quot;δ&quot;,&quot;η&quot;,&quot;α&quot;,&quot;β&quot;,&quot;θ&quot;]"/>
  <p:tag name="KSO_WM_UNIT_TEXT_FILL_FORE_SCHEMECOLOR_INDEX_BRIGHTNESS" val="0.25"/>
  <p:tag name="KSO_WM_UNIT_TEXT_FILL_FORE_SCHEMECOLOR_INDEX" val="13"/>
  <p:tag name="KSO_WM_UNIT_TEXT_FILL_TYPE" val="1"/>
  <p:tag name="KSO_WM_TEMPLATE_ASSEMBLE_XID" val="5eeead70a758c1ec0b70932a"/>
  <p:tag name="KSO_WM_TEMPLATE_ASSEMBLE_GROUPID" val="5eeead70a758c1ec0b70932a"/>
</p:tagLst>
</file>

<file path=ppt/tags/tag69.xml><?xml version="1.0" encoding="utf-8"?>
<p:tagLst xmlns:p="http://schemas.openxmlformats.org/presentationml/2006/main">
  <p:tag name="KSO_WM_BEAUTIFY_FLAG" val="#wm#"/>
  <p:tag name="KSO_WM_TEMPLATE_CATEGORY" val="diagram"/>
  <p:tag name="KSO_WM_TEMPLATE_INDEX" val="20208431"/>
  <p:tag name="KSO_WM_SLIDE_BACKGROUND" val="[&quot;belt&quot;,&quot;general&quot;]"/>
  <p:tag name="KSO_WM_SLIDE_RATIO" val="1.777778"/>
  <p:tag name="KSO_WM_CHIP_INFOS" val="{&quot;layout_type&quot;:&quot;leftright&quot;,&quot;tags&quot;:{&quot;style&quot;:[&quot;商务&quot;,&quot;简约&quot;,&quot;文艺清新&quot;,&quot;中国风&quot;,&quot;卡通&quot;,&quot;欧美风&quot;,&quot;黑板风&quot;,&quot;渐变风&quot;,&quot;党政风&quot;]},&quot;slide_type&quot;:[&quot;text&quot;],&quot;aspect_ratio&quot;:&quot;16:9&quot;}"/>
  <p:tag name="KSO_WM_CHIP_XID" val="5e7f1c2b24b822ad86e01bfd"/>
  <p:tag name="KSO_WM_CHIP_FILLPROP" val="[[{&quot;fill_id&quot;:&quot;d0e92cf20ab54d50aed37a29642706b5&quot;,&quot;fill_align&quot;:&quot;lt&quot;,&quot;text_align&quot;:&quot;lt&quot;,&quot;text_direction&quot;:&quot;vertical&quot;,&quot;chip_types&quot;:[&quot;header&quot;]},{&quot;fill_id&quot;:&quot;bf88a86dfb764211b6d55a539763d063&quot;,&quot;fill_align&quot;:&quot;rt&quot;,&quot;text_align&quot;:&quot;rt&quot;,&quot;text_direction&quot;:&quot;vertical&quot;,&quot;chip_types&quot;:[&quot;text&quot;]}],[{&quot;fill_id&quot;:&quot;d0e92cf20ab54d50aed37a29642706b5&quot;,&quot;fill_align&quot;:&quot;lt&quot;,&quot;text_align&quot;:&quot;lt&quot;,&quot;text_direction&quot;:&quot;vertical&quot;,&quot;chip_types&quot;:[&quot;header&quot;]},{&quot;fill_id&quot;:&quot;bf88a86dfb764211b6d55a539763d063&quot;,&quot;fill_align&quot;:&quot;rm&quot;,&quot;text_align&quot;:&quot;lm&quot;,&quot;text_direction&quot;:&quot;horizontal&quot;,&quot;chip_types&quot;:[&quot;diagram&quot;,&quot;picture&quot;,&quot;chart&quot;,&quot;table&quot;,&quot;video&quot;],&quot;support_features&quot;:[&quot;collage&quot;,&quot;carousel&quot;,&quot;creativecrop&quot;]}]]"/>
  <p:tag name="KSO_WM_SLIDE_ID" val="diagram20208431_1"/>
  <p:tag name="KSO_WM_TEMPLATE_SUBCATEGORY" val="21"/>
  <p:tag name="KSO_WM_TEMPLATE_MASTER_TYPE" val="0"/>
  <p:tag name="KSO_WM_TEMPLATE_COLOR_TYPE" val="1"/>
  <p:tag name="KSO_WM_SLIDE_TYPE" val="text"/>
  <p:tag name="KSO_WM_SLIDE_SUBTYPE" val="picTxt"/>
  <p:tag name="KSO_WM_SLIDE_ITEM_CNT" val="0"/>
  <p:tag name="KSO_WM_SLIDE_INDEX" val="1"/>
  <p:tag name="KSO_WM_SLIDE_SIZE" val="960*312"/>
  <p:tag name="KSO_WM_SLIDE_POSITION" val="0*120"/>
  <p:tag name="KSO_WM_TAG_VERSION" val="1.0"/>
  <p:tag name="KSO_WM_SLIDE_LAYOUT" val="a_d"/>
  <p:tag name="KSO_WM_SLIDE_LAYOUT_CNT" val="1_1"/>
  <p:tag name="KSO_WM_CHIP_GROUPID" val="5e7f1c2b24b822ad86e01bfc"/>
  <p:tag name="KSO_WM_SLIDE_BK_DARK_LIGHT" val="2"/>
  <p:tag name="KSO_WM_SLIDE_BACKGROUND_TYPE" val="belt"/>
  <p:tag name="KSO_WM_SLIDE_SUPPORT_FEATURE_TYPE" val="7"/>
  <p:tag name="KSO_WM_TEMPLATE_ASSEMBLE_XID" val="5ef2285c770fdf8a85bd4690"/>
  <p:tag name="KSO_WM_TEMPLATE_ASSEMBLE_GROUPID" val="5ef2285c770fdf8a85bd4690"/>
  <p:tag name="KSO_WM_SLIDE_LAYOUT_INFO" val="{&quot;backgroundInfo&quot;:[{&quot;bottom&quot;:0.20000000000000001,&quot;bottomAbs&quot;:false,&quot;left&quot;:0,&quot;leftAbs&quot;:false,&quot;right&quot;:0,&quot;rightAbs&quot;:false,&quot;top&quot;:0.222222224,&quot;topAbs&quot;:false,&quot;type&quot;:&quot;belt&quot;},{&quot;bottom&quot;:0,&quot;bottomAbs&quot;:false,&quot;left&quot;:0,&quot;leftAbs&quot;:false,&quot;right&quot;:0,&quot;rightAbs&quot;:false,&quot;top&quot;:0,&quot;topAbs&quot;:false,&quot;type&quot;:&quot;general&quot;}],&quot;direction&quot;:1,&quot;id&quot;:&quot;2020-06-24T00:05:52&quot;,&quot;maxSize&quot;:{&quot;size1&quot;:73.349457232157391},&quot;minSize&quot;:{&quot;size1&quot;:68.349457232157391},&quot;normalSize&quot;:{&quot;size1&quot;:73.349457232157377},&quot;subLayout&quot;:[{&quot;id&quot;:&quot;2020-06-24T00:05:52&quot;,&quot;margin&quot;:{&quot;bottom&quot;:4.6570000648498535,&quot;left&quot;:6.3499999046325684,&quot;right&quot;:0.84700000286102295,&quot;top&quot;:5.0799999237060547},&quot;type&quot;:0},{&quot;id&quot;:&quot;2020-06-24T00:05:52&quot;,&quot;margin&quot;:{&quot;bottom&quot;:4.6570000648498535,&quot;left&quot;:0,&quot;right&quot;:6.3499999046325684,&quot;top&quot;:5.0799999237060547},&quot;type&quot;:0}],&quot;type&quot;:0}"/>
  <p:tag name="KSO_WM_SLIDE_CAN_ADD_NAVIGATION" val="1"/>
</p:tagLst>
</file>

<file path=ppt/tags/tag7.xml><?xml version="1.0" encoding="utf-8"?>
<p:tagLst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但信息却千丝万缕、错综复杂，需要用更多的文字来表述。"/>
  <p:tag name="KSO_WM_UNIT_NOCLEAR" val="0"/>
  <p:tag name="KSO_WM_UNIT_HIGHLIGHT" val="0"/>
  <p:tag name="KSO_WM_UNIT_COMPATIBLE" val="0"/>
  <p:tag name="KSO_WM_UNIT_DIAGRAM_ISNUMVISUAL" val="0"/>
  <p:tag name="KSO_WM_UNIT_DIAGRAM_ISREFERUNIT" val="0"/>
  <p:tag name="KSO_WM_UNIT_TYPE" val="f"/>
  <p:tag name="KSO_WM_UNIT_INDEX" val="2"/>
  <p:tag name="KSO_WM_UNIT_ID" val="diagram20207577_1*f*2"/>
  <p:tag name="KSO_WM_TEMPLATE_CATEGORY" val="diagram"/>
  <p:tag name="KSO_WM_TEMPLATE_INDEX" val="20207577"/>
  <p:tag name="KSO_WM_UNIT_LAYERLEVEL" val="1"/>
  <p:tag name="KSO_WM_TAG_VERSION" val="1.0"/>
  <p:tag name="KSO_WM_BEAUTIFY_FLAG" val="#wm#"/>
  <p:tag name="KSO_WM_UNIT_DEFAULT_FONT" val="14;20;2"/>
  <p:tag name="KSO_WM_UNIT_BLOCK" val="0"/>
  <p:tag name="KSO_WM_UNIT_VALUE" val="120"/>
  <p:tag name="KSO_WM_UNIT_SHOW_EDIT_AREA_INDICATION" val="1"/>
  <p:tag name="KSO_WM_CHIP_GROUPID" val="5e6b05596848fb12bee65ac8"/>
  <p:tag name="KSO_WM_CHIP_XID" val="5e6b05596848fb12bee65aca"/>
  <p:tag name="KSO_WM_UNIT_DEC_AREA_ID" val="93e39b0b323c49c3ae61b1dd691b34ff"/>
  <p:tag name="KSO_WM_ASSEMBLE_CHIP_INDEX" val="67cd9b2ca284406e9056ca7179bd3308"/>
  <p:tag name="KSO_WM_UNIT_TEXT_FILL_FORE_SCHEMECOLOR_INDEX_BRIGHTNESS" val="0.25"/>
  <p:tag name="KSO_WM_UNIT_TEXT_FILL_FORE_SCHEMECOLOR_INDEX" val="13"/>
  <p:tag name="KSO_WM_UNIT_TEXT_FILL_TYPE" val="1"/>
  <p:tag name="KSO_WM_TEMPLATE_ASSEMBLE_XID" val="5eeccd1aa758c1ec0b708dcc"/>
  <p:tag name="KSO_WM_TEMPLATE_ASSEMBLE_GROUPID" val="5eeccd1aa758c1ec0b708dcc"/>
</p:tagLst>
</file>

<file path=ppt/tags/tag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08590_1*i*1"/>
  <p:tag name="KSO_WM_TEMPLATE_CATEGORY" val="diagram"/>
  <p:tag name="KSO_WM_TEMPLATE_INDEX" val="20208590"/>
  <p:tag name="KSO_WM_UNIT_LAYERLEVEL" val="1"/>
  <p:tag name="KSO_WM_TAG_VERSION" val="1.0"/>
  <p:tag name="KSO_WM_BEAUTIFY_FLAG" val="#wm#"/>
  <p:tag name="KSO_WM_UNIT_BLOCK" val="0"/>
  <p:tag name="KSO_WM_UNIT_SM_LIMIT_TYPE" val="2"/>
  <p:tag name="KSO_WM_UNIT_DEC_AREA_ID" val="a97c5fd16c454906a183212ab06274f3"/>
  <p:tag name="KSO_WM_UNIT_DECORATE_INFO" val="{&quot;DecorateInfoH&quot;:{&quot;IsAbs&quot;:false},&quot;DecorateInfoW&quot;:{&quot;IsAbs&quot;:false},&quot;DecorateInfoX&quot;:{&quot;IsAbs&quot;:false,&quot;Pos&quot;:1},&quot;DecorateInfoY&quot;:{&quot;IsAbs&quot;:false,&quot;Pos&quot;:1},&quot;ReferentInfo&quot;:{&quot;Id&quot;:&quot;b696c699ff82459490906e3544ef7238&quot;,&quot;X&quot;:{&quot;Pos&quot;:1},&quot;Y&quot;:{&quot;Pos&quot;:1}}}"/>
  <p:tag name="KSO_WM_CHIP_GROUPID" val="5ef20c2fa491bb0086638b1b"/>
  <p:tag name="KSO_WM_CHIP_XID" val="5ef20c2fa491bb0086638b1c"/>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 name="KSO_WM_UNIT_VALUE" val="848"/>
  <p:tag name="KSO_WM_TEMPLATE_ASSEMBLE_XID" val="5ef53fc4ea5a3ac527a1893b"/>
  <p:tag name="KSO_WM_TEMPLATE_ASSEMBLE_GROUPID" val="5ef53fc4ea5a3ac527a1893b"/>
</p:tagLst>
</file>

<file path=ppt/tags/tag71.xml><?xml version="1.0" encoding="utf-8"?>
<p:tagLst xmlns:p="http://schemas.openxmlformats.org/presentationml/2006/main">
  <p:tag name="KSO_WM_UNIT_ISCONTENTSTITLE" val="0"/>
  <p:tag name="KSO_WM_UNIT_ISNUMDGMTITLE" val="0"/>
  <p:tag name="KSO_WM_UNIT_NOCLEAR" val="0"/>
  <p:tag name="KSO_WM_UNIT_VALUE" val="51"/>
  <p:tag name="KSO_WM_UNIT_HIGHLIGHT" val="0"/>
  <p:tag name="KSO_WM_UNIT_COMPATIBLE" val="0"/>
  <p:tag name="KSO_WM_UNIT_DIAGRAM_ISNUMVISUAL" val="0"/>
  <p:tag name="KSO_WM_UNIT_DIAGRAM_ISREFERUNIT" val="0"/>
  <p:tag name="KSO_WM_UNIT_TYPE" val="b"/>
  <p:tag name="KSO_WM_UNIT_INDEX" val="1"/>
  <p:tag name="KSO_WM_UNIT_ID" val="diagram20208590_1*b*1"/>
  <p:tag name="KSO_WM_TEMPLATE_CATEGORY" val="diagram"/>
  <p:tag name="KSO_WM_TEMPLATE_INDEX" val="20208590"/>
  <p:tag name="KSO_WM_UNIT_LAYERLEVEL" val="1"/>
  <p:tag name="KSO_WM_TAG_VERSION" val="1.0"/>
  <p:tag name="KSO_WM_BEAUTIFY_FLAG" val="#wm#"/>
  <p:tag name="KSO_WM_UNIT_PRESET_TEXT" val="单击此处可添加副标题"/>
  <p:tag name="KSO_WM_UNIT_BLOCK" val="0"/>
  <p:tag name="KSO_WM_UNIT_SHOW_EDIT_AREA_INDICATION" val="1"/>
  <p:tag name="KSO_WM_CHIP_GROUPID" val="5e78815d3197e252a37019bf"/>
  <p:tag name="KSO_WM_CHIP_XID" val="5e78815d3197e252a37019c0"/>
  <p:tag name="KSO_WM_UNIT_DEC_AREA_ID" val="99b4b78a3519408cb7c5f8d565220fae"/>
  <p:tag name="KSO_WM_ASSEMBLE_CHIP_INDEX" val="4359d51ca6464b9fb8a536798fdb1c26"/>
  <p:tag name="KSO_WM_UNIT_TEXT_FILL_FORE_SCHEMECOLOR_INDEX_BRIGHTNESS" val="0.25"/>
  <p:tag name="KSO_WM_UNIT_TEXT_FILL_FORE_SCHEMECOLOR_INDEX" val="13"/>
  <p:tag name="KSO_WM_UNIT_TEXT_FILL_TYPE" val="1"/>
  <p:tag name="KSO_WM_TEMPLATE_ASSEMBLE_XID" val="5ef53fc4ea5a3ac527a1893b"/>
  <p:tag name="KSO_WM_TEMPLATE_ASSEMBLE_GROUPID" val="5ef53fc4ea5a3ac527a1893b"/>
  <p:tag name="KSO_WM_UNIT_SMARTLAYOUT_COMPRESS_INFO" val="{&#10;    &quot;id&quot;: &quot;2020-06-26T08:22:29&quot;,&#10;    &quot;max&quot;: 4.4029133858267748,&#10;    &quot;topChanged&quot;: 4.4029133858267748&#10;}&#10;"/>
</p:tagLst>
</file>

<file path=ppt/tags/tag7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1_1"/>
  <p:tag name="KSO_WM_UNIT_ID" val="diagram20206151_3*m_h_i*1_1_1"/>
  <p:tag name="KSO_WM_TEMPLATE_CATEGORY" val="diagram"/>
  <p:tag name="KSO_WM_TEMPLATE_INDEX" val="20206151"/>
  <p:tag name="KSO_WM_UNIT_LAYERLEVEL" val="1_1_1"/>
  <p:tag name="KSO_WM_TAG_VERSION" val="1.0"/>
  <p:tag name="KSO_WM_BEAUTIFY_FLAG" val="#wm#"/>
  <p:tag name="KSO_WM_UNIT_USESOURCEFORMAT_APPLY" val="1"/>
  <p:tag name="KSO_WM_UNIT_FILL_FORE_SCHEMECOLOR_INDEX_BRIGHTNESS" val="0"/>
  <p:tag name="KSO_WM_UNIT_FILL_FORE_SCHEMECOLOR_INDEX" val="5"/>
  <p:tag name="KSO_WM_UNIT_FILL_TYPE" val="1"/>
  <p:tag name="KSO_WM_UNIT_TEXT_FILL_FORE_SCHEMECOLOR_INDEX_BRIGHTNESS" val="0.1"/>
  <p:tag name="KSO_WM_UNIT_TEXT_FILL_FORE_SCHEMECOLOR_INDEX" val="13"/>
  <p:tag name="KSO_WM_UNIT_TEXT_FILL_TYPE" val="1"/>
</p:tagLst>
</file>

<file path=ppt/tags/tag7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1_2"/>
  <p:tag name="KSO_WM_UNIT_ID" val="diagram20206151_3*m_h_i*1_1_2"/>
  <p:tag name="KSO_WM_TEMPLATE_CATEGORY" val="diagram"/>
  <p:tag name="KSO_WM_TEMPLATE_INDEX" val="20206151"/>
  <p:tag name="KSO_WM_UNIT_LAYERLEVEL" val="1_1_1"/>
  <p:tag name="KSO_WM_TAG_VERSION" val="1.0"/>
  <p:tag name="KSO_WM_BEAUTIFY_FLAG" val="#wm#"/>
  <p:tag name="KSO_WM_UNIT_USESOURCEFORMAT_APPLY" val="1"/>
  <p:tag name="KSO_WM_UNIT_FILL_FORE_SCHEMECOLOR_INDEX_BRIGHTNESS" val="0"/>
  <p:tag name="KSO_WM_UNIT_FILL_FORE_SCHEMECOLOR_INDEX" val="5"/>
  <p:tag name="KSO_WM_UNIT_FILL_TYPE" val="1"/>
  <p:tag name="KSO_WM_UNIT_TEXT_FILL_FORE_SCHEMECOLOR_INDEX_BRIGHTNESS" val="0.1"/>
  <p:tag name="KSO_WM_UNIT_TEXT_FILL_FORE_SCHEMECOLOR_INDEX" val="13"/>
  <p:tag name="KSO_WM_UNIT_TEXT_FILL_TYPE" val="1"/>
</p:tagLst>
</file>

<file path=ppt/tags/tag7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1_3"/>
  <p:tag name="KSO_WM_UNIT_ID" val="diagram20206151_3*m_h_i*1_1_3"/>
  <p:tag name="KSO_WM_TEMPLATE_CATEGORY" val="diagram"/>
  <p:tag name="KSO_WM_TEMPLATE_INDEX" val="20206151"/>
  <p:tag name="KSO_WM_UNIT_LAYERLEVEL" val="1_1_1"/>
  <p:tag name="KSO_WM_TAG_VERSION" val="1.0"/>
  <p:tag name="KSO_WM_BEAUTIFY_FLAG" val="#wm#"/>
  <p:tag name="KSO_WM_UNIT_USESOURCEFORMAT_APPLY" val="1"/>
  <p:tag name="KSO_WM_UNIT_LINE_FORE_SCHEMECOLOR_INDEX_BRIGHTNESS" val="0"/>
  <p:tag name="KSO_WM_UNIT_LINE_FORE_SCHEMECOLOR_INDEX" val="5"/>
  <p:tag name="KSO_WM_UNIT_LINE_FILL_TYPE" val="2"/>
  <p:tag name="KSO_WM_UNIT_TEXT_FILL_FORE_SCHEMECOLOR_INDEX_BRIGHTNESS" val="0.1"/>
  <p:tag name="KSO_WM_UNIT_TEXT_FILL_FORE_SCHEMECOLOR_INDEX" val="13"/>
  <p:tag name="KSO_WM_UNIT_TEXT_FILL_TYPE" val="1"/>
</p:tagLst>
</file>

<file path=ppt/tags/tag75.xml><?xml version="1.0" encoding="utf-8"?>
<p:tagLst xmlns:p="http://schemas.openxmlformats.org/presentationml/2006/main">
  <p:tag name="KSO_WM_UNIT_SUBTYPE" val="a"/>
  <p:tag name="KSO_WM_UNIT_PRESET_TEXT" val="单击此处添加文本具体内容，简明扼要的阐述您的观点。"/>
  <p:tag name="KSO_WM_UNIT_NOCLEAR" val="0"/>
  <p:tag name="KSO_WM_UNIT_VALUE" val="18"/>
  <p:tag name="KSO_WM_UNIT_HIGHLIGHT" val="0"/>
  <p:tag name="KSO_WM_UNIT_COMPATIBLE" val="0"/>
  <p:tag name="KSO_WM_UNIT_DIAGRAM_ISNUMVISUAL" val="0"/>
  <p:tag name="KSO_WM_UNIT_DIAGRAM_ISREFERUNIT" val="0"/>
  <p:tag name="KSO_WM_DIAGRAM_GROUP_CODE" val="m1-1"/>
  <p:tag name="KSO_WM_UNIT_TYPE" val="m_h_f"/>
  <p:tag name="KSO_WM_UNIT_INDEX" val="1_1_1"/>
  <p:tag name="KSO_WM_UNIT_ID" val="diagram20206151_3*m_h_f*1_1_1"/>
  <p:tag name="KSO_WM_TEMPLATE_CATEGORY" val="diagram"/>
  <p:tag name="KSO_WM_TEMPLATE_INDEX" val="20206151"/>
  <p:tag name="KSO_WM_UNIT_LAYERLEVEL" val="1_1_1"/>
  <p:tag name="KSO_WM_TAG_VERSION" val="1.0"/>
  <p:tag name="KSO_WM_BEAUTIFY_FLAG" val="#wm#"/>
  <p:tag name="KSO_WM_UNIT_USESOURCEFORMAT_APPLY" val="1"/>
  <p:tag name="KSO_WM_UNIT_TEXT_FILL_FORE_SCHEMECOLOR_INDEX_BRIGHTNESS" val="0.1"/>
  <p:tag name="KSO_WM_UNIT_TEXT_FILL_FORE_SCHEMECOLOR_INDEX" val="13"/>
  <p:tag name="KSO_WM_UNIT_TEXT_FILL_TYPE" val="1"/>
</p:tagLst>
</file>

<file path=ppt/tags/tag7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2_1"/>
  <p:tag name="KSO_WM_UNIT_ID" val="diagram20206151_3*m_h_i*1_2_1"/>
  <p:tag name="KSO_WM_TEMPLATE_CATEGORY" val="diagram"/>
  <p:tag name="KSO_WM_TEMPLATE_INDEX" val="20206151"/>
  <p:tag name="KSO_WM_UNIT_LAYERLEVEL" val="1_1_1"/>
  <p:tag name="KSO_WM_TAG_VERSION" val="1.0"/>
  <p:tag name="KSO_WM_BEAUTIFY_FLAG" val="#wm#"/>
  <p:tag name="KSO_WM_UNIT_USESOURCEFORMAT_APPLY" val="1"/>
  <p:tag name="KSO_WM_UNIT_FILL_FORE_SCHEMECOLOR_INDEX_BRIGHTNESS" val="0"/>
  <p:tag name="KSO_WM_UNIT_FILL_FORE_SCHEMECOLOR_INDEX" val="6"/>
  <p:tag name="KSO_WM_UNIT_FILL_TYPE" val="1"/>
  <p:tag name="KSO_WM_UNIT_TEXT_FILL_FORE_SCHEMECOLOR_INDEX_BRIGHTNESS" val="0.1"/>
  <p:tag name="KSO_WM_UNIT_TEXT_FILL_FORE_SCHEMECOLOR_INDEX" val="13"/>
  <p:tag name="KSO_WM_UNIT_TEXT_FILL_TYPE" val="1"/>
</p:tagLst>
</file>

<file path=ppt/tags/tag7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2_2"/>
  <p:tag name="KSO_WM_UNIT_ID" val="diagram20206151_3*m_h_i*1_2_2"/>
  <p:tag name="KSO_WM_TEMPLATE_CATEGORY" val="diagram"/>
  <p:tag name="KSO_WM_TEMPLATE_INDEX" val="20206151"/>
  <p:tag name="KSO_WM_UNIT_LAYERLEVEL" val="1_1_1"/>
  <p:tag name="KSO_WM_TAG_VERSION" val="1.0"/>
  <p:tag name="KSO_WM_BEAUTIFY_FLAG" val="#wm#"/>
  <p:tag name="KSO_WM_UNIT_USESOURCEFORMAT_APPLY" val="1"/>
  <p:tag name="KSO_WM_UNIT_FILL_FORE_SCHEMECOLOR_INDEX_BRIGHTNESS" val="0"/>
  <p:tag name="KSO_WM_UNIT_FILL_FORE_SCHEMECOLOR_INDEX" val="6"/>
  <p:tag name="KSO_WM_UNIT_FILL_TYPE" val="1"/>
  <p:tag name="KSO_WM_UNIT_TEXT_FILL_FORE_SCHEMECOLOR_INDEX_BRIGHTNESS" val="0.1"/>
  <p:tag name="KSO_WM_UNIT_TEXT_FILL_FORE_SCHEMECOLOR_INDEX" val="13"/>
  <p:tag name="KSO_WM_UNIT_TEXT_FILL_TYPE" val="1"/>
</p:tagLst>
</file>

<file path=ppt/tags/tag7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2_3"/>
  <p:tag name="KSO_WM_UNIT_ID" val="diagram20206151_3*m_h_i*1_2_3"/>
  <p:tag name="KSO_WM_TEMPLATE_CATEGORY" val="diagram"/>
  <p:tag name="KSO_WM_TEMPLATE_INDEX" val="20206151"/>
  <p:tag name="KSO_WM_UNIT_LAYERLEVEL" val="1_1_1"/>
  <p:tag name="KSO_WM_TAG_VERSION" val="1.0"/>
  <p:tag name="KSO_WM_BEAUTIFY_FLAG" val="#wm#"/>
  <p:tag name="KSO_WM_UNIT_USESOURCEFORMAT_APPLY" val="1"/>
  <p:tag name="KSO_WM_UNIT_LINE_FORE_SCHEMECOLOR_INDEX_BRIGHTNESS" val="0"/>
  <p:tag name="KSO_WM_UNIT_LINE_FORE_SCHEMECOLOR_INDEX" val="6"/>
  <p:tag name="KSO_WM_UNIT_LINE_FILL_TYPE" val="2"/>
  <p:tag name="KSO_WM_UNIT_TEXT_FILL_FORE_SCHEMECOLOR_INDEX_BRIGHTNESS" val="0.1"/>
  <p:tag name="KSO_WM_UNIT_TEXT_FILL_FORE_SCHEMECOLOR_INDEX" val="13"/>
  <p:tag name="KSO_WM_UNIT_TEXT_FILL_TYPE" val="1"/>
</p:tagLst>
</file>

<file path=ppt/tags/tag79.xml><?xml version="1.0" encoding="utf-8"?>
<p:tagLst xmlns:p="http://schemas.openxmlformats.org/presentationml/2006/main">
  <p:tag name="KSO_WM_UNIT_SUBTYPE" val="a"/>
  <p:tag name="KSO_WM_UNIT_PRESET_TEXT" val="单击此处添加文本具体内容，简明扼要的阐述您的观点。"/>
  <p:tag name="KSO_WM_UNIT_NOCLEAR" val="0"/>
  <p:tag name="KSO_WM_UNIT_VALUE" val="18"/>
  <p:tag name="KSO_WM_UNIT_HIGHLIGHT" val="0"/>
  <p:tag name="KSO_WM_UNIT_COMPATIBLE" val="0"/>
  <p:tag name="KSO_WM_UNIT_DIAGRAM_ISNUMVISUAL" val="0"/>
  <p:tag name="KSO_WM_UNIT_DIAGRAM_ISREFERUNIT" val="0"/>
  <p:tag name="KSO_WM_DIAGRAM_GROUP_CODE" val="m1-1"/>
  <p:tag name="KSO_WM_UNIT_TYPE" val="m_h_f"/>
  <p:tag name="KSO_WM_UNIT_INDEX" val="1_2_1"/>
  <p:tag name="KSO_WM_UNIT_ID" val="diagram20206151_3*m_h_f*1_2_1"/>
  <p:tag name="KSO_WM_TEMPLATE_CATEGORY" val="diagram"/>
  <p:tag name="KSO_WM_TEMPLATE_INDEX" val="20206151"/>
  <p:tag name="KSO_WM_UNIT_LAYERLEVEL" val="1_1_1"/>
  <p:tag name="KSO_WM_TAG_VERSION" val="1.0"/>
  <p:tag name="KSO_WM_BEAUTIFY_FLAG" val="#wm#"/>
  <p:tag name="KSO_WM_UNIT_USESOURCEFORMAT_APPLY" val="1"/>
  <p:tag name="KSO_WM_UNIT_TEXT_FILL_FORE_SCHEMECOLOR_INDEX_BRIGHTNESS" val="0.1"/>
  <p:tag name="KSO_WM_UNIT_TEXT_FILL_FORE_SCHEMECOLOR_INDEX" val="13"/>
  <p:tag name="KSO_WM_UNIT_TEXT_FILL_TYPE" val="1"/>
</p:tagLst>
</file>

<file path=ppt/tags/tag8.xml><?xml version="1.0" encoding="utf-8"?>
<p:tagLst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但信息却千丝万缕、错综复杂，需要用更多的文字来表述。"/>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07577_1*f*1"/>
  <p:tag name="KSO_WM_TEMPLATE_CATEGORY" val="diagram"/>
  <p:tag name="KSO_WM_TEMPLATE_INDEX" val="20207577"/>
  <p:tag name="KSO_WM_UNIT_LAYERLEVEL" val="1"/>
  <p:tag name="KSO_WM_TAG_VERSION" val="1.0"/>
  <p:tag name="KSO_WM_BEAUTIFY_FLAG" val="#wm#"/>
  <p:tag name="KSO_WM_UNIT_DEFAULT_FONT" val="14;20;2"/>
  <p:tag name="KSO_WM_UNIT_BLOCK" val="0"/>
  <p:tag name="KSO_WM_UNIT_VALUE" val="120"/>
  <p:tag name="KSO_WM_UNIT_SHOW_EDIT_AREA_INDICATION" val="1"/>
  <p:tag name="KSO_WM_CHIP_GROUPID" val="5e6b05596848fb12bee65ac8"/>
  <p:tag name="KSO_WM_CHIP_XID" val="5e6b05596848fb12bee65aca"/>
  <p:tag name="KSO_WM_UNIT_DEC_AREA_ID" val="01d0e7affd0e47f892962599d5755c9b"/>
  <p:tag name="KSO_WM_ASSEMBLE_CHIP_INDEX" val="57120c6e2d78455f8a82fff93026b6f5"/>
  <p:tag name="KSO_WM_UNIT_SUPPORT_UNIT_TYPE" val="[&quot;l&quot;,&quot;m&quot;,&quot;n&quot;,&quot;o&quot;,&quot;p&quot;,&quot;q&quot;,&quot;r&quot;,&quot;δ&quot;,&quot;η&quot;,&quot;α&quot;,&quot;β&quot;,&quot;θ&quot;]"/>
  <p:tag name="KSO_WM_UNIT_TEXT_FILL_FORE_SCHEMECOLOR_INDEX_BRIGHTNESS" val="0.25"/>
  <p:tag name="KSO_WM_UNIT_TEXT_FILL_FORE_SCHEMECOLOR_INDEX" val="13"/>
  <p:tag name="KSO_WM_UNIT_TEXT_FILL_TYPE" val="1"/>
  <p:tag name="KSO_WM_TEMPLATE_ASSEMBLE_XID" val="5eeccd1aa758c1ec0b708dcc"/>
  <p:tag name="KSO_WM_TEMPLATE_ASSEMBLE_GROUPID" val="5eeccd1aa758c1ec0b708dcc"/>
</p:tagLst>
</file>

<file path=ppt/tags/tag8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3_1"/>
  <p:tag name="KSO_WM_UNIT_ID" val="diagram20206151_3*m_h_i*1_3_1"/>
  <p:tag name="KSO_WM_TEMPLATE_CATEGORY" val="diagram"/>
  <p:tag name="KSO_WM_TEMPLATE_INDEX" val="20206151"/>
  <p:tag name="KSO_WM_UNIT_LAYERLEVEL" val="1_1_1"/>
  <p:tag name="KSO_WM_TAG_VERSION" val="1.0"/>
  <p:tag name="KSO_WM_BEAUTIFY_FLAG" val="#wm#"/>
  <p:tag name="KSO_WM_UNIT_USESOURCEFORMAT_APPLY" val="1"/>
  <p:tag name="KSO_WM_UNIT_FILL_FORE_SCHEMECOLOR_INDEX_BRIGHTNESS" val="0"/>
  <p:tag name="KSO_WM_UNIT_FILL_FORE_SCHEMECOLOR_INDEX" val="5"/>
  <p:tag name="KSO_WM_UNIT_FILL_TYPE" val="1"/>
  <p:tag name="KSO_WM_UNIT_TEXT_FILL_FORE_SCHEMECOLOR_INDEX_BRIGHTNESS" val="0.1"/>
  <p:tag name="KSO_WM_UNIT_TEXT_FILL_FORE_SCHEMECOLOR_INDEX" val="13"/>
  <p:tag name="KSO_WM_UNIT_TEXT_FILL_TYPE" val="1"/>
</p:tagLst>
</file>

<file path=ppt/tags/tag8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3_2"/>
  <p:tag name="KSO_WM_UNIT_ID" val="diagram20206151_3*m_h_i*1_3_2"/>
  <p:tag name="KSO_WM_TEMPLATE_CATEGORY" val="diagram"/>
  <p:tag name="KSO_WM_TEMPLATE_INDEX" val="20206151"/>
  <p:tag name="KSO_WM_UNIT_LAYERLEVEL" val="1_1_1"/>
  <p:tag name="KSO_WM_TAG_VERSION" val="1.0"/>
  <p:tag name="KSO_WM_BEAUTIFY_FLAG" val="#wm#"/>
  <p:tag name="KSO_WM_UNIT_USESOURCEFORMAT_APPLY" val="1"/>
  <p:tag name="KSO_WM_UNIT_FILL_FORE_SCHEMECOLOR_INDEX_BRIGHTNESS" val="0"/>
  <p:tag name="KSO_WM_UNIT_FILL_FORE_SCHEMECOLOR_INDEX" val="5"/>
  <p:tag name="KSO_WM_UNIT_FILL_TYPE" val="1"/>
  <p:tag name="KSO_WM_UNIT_TEXT_FILL_FORE_SCHEMECOLOR_INDEX_BRIGHTNESS" val="0.1"/>
  <p:tag name="KSO_WM_UNIT_TEXT_FILL_FORE_SCHEMECOLOR_INDEX" val="13"/>
  <p:tag name="KSO_WM_UNIT_TEXT_FILL_TYPE" val="1"/>
</p:tagLst>
</file>

<file path=ppt/tags/tag8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3_3"/>
  <p:tag name="KSO_WM_UNIT_ID" val="diagram20206151_3*m_h_i*1_3_3"/>
  <p:tag name="KSO_WM_TEMPLATE_CATEGORY" val="diagram"/>
  <p:tag name="KSO_WM_TEMPLATE_INDEX" val="20206151"/>
  <p:tag name="KSO_WM_UNIT_LAYERLEVEL" val="1_1_1"/>
  <p:tag name="KSO_WM_TAG_VERSION" val="1.0"/>
  <p:tag name="KSO_WM_BEAUTIFY_FLAG" val="#wm#"/>
  <p:tag name="KSO_WM_UNIT_USESOURCEFORMAT_APPLY" val="1"/>
  <p:tag name="KSO_WM_UNIT_LINE_FORE_SCHEMECOLOR_INDEX_BRIGHTNESS" val="0"/>
  <p:tag name="KSO_WM_UNIT_LINE_FORE_SCHEMECOLOR_INDEX" val="5"/>
  <p:tag name="KSO_WM_UNIT_LINE_FILL_TYPE" val="2"/>
  <p:tag name="KSO_WM_UNIT_TEXT_FILL_FORE_SCHEMECOLOR_INDEX_BRIGHTNESS" val="0.1"/>
  <p:tag name="KSO_WM_UNIT_TEXT_FILL_FORE_SCHEMECOLOR_INDEX" val="13"/>
  <p:tag name="KSO_WM_UNIT_TEXT_FILL_TYPE" val="1"/>
</p:tagLst>
</file>

<file path=ppt/tags/tag83.xml><?xml version="1.0" encoding="utf-8"?>
<p:tagLst xmlns:p="http://schemas.openxmlformats.org/presentationml/2006/main">
  <p:tag name="KSO_WM_UNIT_SUBTYPE" val="a"/>
  <p:tag name="KSO_WM_UNIT_PRESET_TEXT" val="单击此处添加文本具体内容，简明扼要的阐述您的观点。"/>
  <p:tag name="KSO_WM_UNIT_NOCLEAR" val="0"/>
  <p:tag name="KSO_WM_UNIT_VALUE" val="18"/>
  <p:tag name="KSO_WM_UNIT_HIGHLIGHT" val="0"/>
  <p:tag name="KSO_WM_UNIT_COMPATIBLE" val="0"/>
  <p:tag name="KSO_WM_UNIT_DIAGRAM_ISNUMVISUAL" val="0"/>
  <p:tag name="KSO_WM_UNIT_DIAGRAM_ISREFERUNIT" val="0"/>
  <p:tag name="KSO_WM_DIAGRAM_GROUP_CODE" val="m1-1"/>
  <p:tag name="KSO_WM_UNIT_TYPE" val="m_h_f"/>
  <p:tag name="KSO_WM_UNIT_INDEX" val="1_3_1"/>
  <p:tag name="KSO_WM_UNIT_ID" val="diagram20206151_3*m_h_f*1_3_1"/>
  <p:tag name="KSO_WM_TEMPLATE_CATEGORY" val="diagram"/>
  <p:tag name="KSO_WM_TEMPLATE_INDEX" val="20206151"/>
  <p:tag name="KSO_WM_UNIT_LAYERLEVEL" val="1_1_1"/>
  <p:tag name="KSO_WM_TAG_VERSION" val="1.0"/>
  <p:tag name="KSO_WM_BEAUTIFY_FLAG" val="#wm#"/>
  <p:tag name="KSO_WM_UNIT_USESOURCEFORMAT_APPLY" val="1"/>
  <p:tag name="KSO_WM_UNIT_TEXT_FILL_FORE_SCHEMECOLOR_INDEX_BRIGHTNESS" val="0.1"/>
  <p:tag name="KSO_WM_UNIT_TEXT_FILL_FORE_SCHEMECOLOR_INDEX" val="13"/>
  <p:tag name="KSO_WM_UNIT_TEXT_FILL_TYPE" val="1"/>
</p:tagLst>
</file>

<file path=ppt/tags/tag8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5_1"/>
  <p:tag name="KSO_WM_UNIT_ID" val="diagram20206151_3*m_h_i*1_5_1"/>
  <p:tag name="KSO_WM_TEMPLATE_CATEGORY" val="diagram"/>
  <p:tag name="KSO_WM_TEMPLATE_INDEX" val="20206151"/>
  <p:tag name="KSO_WM_UNIT_LAYERLEVEL" val="1_1_1"/>
  <p:tag name="KSO_WM_TAG_VERSION" val="1.0"/>
  <p:tag name="KSO_WM_BEAUTIFY_FLAG" val="#wm#"/>
  <p:tag name="KSO_WM_UNIT_USESOURCEFORMAT_APPLY" val="1"/>
  <p:tag name="KSO_WM_UNIT_FILL_FORE_SCHEMECOLOR_INDEX_BRIGHTNESS" val="0"/>
  <p:tag name="KSO_WM_UNIT_FILL_FORE_SCHEMECOLOR_INDEX" val="5"/>
  <p:tag name="KSO_WM_UNIT_FILL_TYPE" val="1"/>
  <p:tag name="KSO_WM_UNIT_TEXT_FILL_FORE_SCHEMECOLOR_INDEX_BRIGHTNESS" val="0.1"/>
  <p:tag name="KSO_WM_UNIT_TEXT_FILL_FORE_SCHEMECOLOR_INDEX" val="13"/>
  <p:tag name="KSO_WM_UNIT_TEXT_FILL_TYPE" val="1"/>
</p:tagLst>
</file>

<file path=ppt/tags/tag8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5_2"/>
  <p:tag name="KSO_WM_UNIT_ID" val="diagram20206151_3*m_h_i*1_5_2"/>
  <p:tag name="KSO_WM_TEMPLATE_CATEGORY" val="diagram"/>
  <p:tag name="KSO_WM_TEMPLATE_INDEX" val="20206151"/>
  <p:tag name="KSO_WM_UNIT_LAYERLEVEL" val="1_1_1"/>
  <p:tag name="KSO_WM_TAG_VERSION" val="1.0"/>
  <p:tag name="KSO_WM_BEAUTIFY_FLAG" val="#wm#"/>
  <p:tag name="KSO_WM_UNIT_USESOURCEFORMAT_APPLY" val="1"/>
  <p:tag name="KSO_WM_UNIT_FILL_FORE_SCHEMECOLOR_INDEX_BRIGHTNESS" val="0"/>
  <p:tag name="KSO_WM_UNIT_FILL_FORE_SCHEMECOLOR_INDEX" val="5"/>
  <p:tag name="KSO_WM_UNIT_FILL_TYPE" val="1"/>
  <p:tag name="KSO_WM_UNIT_TEXT_FILL_FORE_SCHEMECOLOR_INDEX_BRIGHTNESS" val="0.1"/>
  <p:tag name="KSO_WM_UNIT_TEXT_FILL_FORE_SCHEMECOLOR_INDEX" val="13"/>
  <p:tag name="KSO_WM_UNIT_TEXT_FILL_TYPE" val="1"/>
</p:tagLst>
</file>

<file path=ppt/tags/tag8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5_3"/>
  <p:tag name="KSO_WM_UNIT_ID" val="diagram20206151_3*m_h_i*1_5_3"/>
  <p:tag name="KSO_WM_TEMPLATE_CATEGORY" val="diagram"/>
  <p:tag name="KSO_WM_TEMPLATE_INDEX" val="20206151"/>
  <p:tag name="KSO_WM_UNIT_LAYERLEVEL" val="1_1_1"/>
  <p:tag name="KSO_WM_TAG_VERSION" val="1.0"/>
  <p:tag name="KSO_WM_BEAUTIFY_FLAG" val="#wm#"/>
  <p:tag name="KSO_WM_UNIT_USESOURCEFORMAT_APPLY" val="1"/>
  <p:tag name="KSO_WM_UNIT_LINE_FORE_SCHEMECOLOR_INDEX_BRIGHTNESS" val="0"/>
  <p:tag name="KSO_WM_UNIT_LINE_FORE_SCHEMECOLOR_INDEX" val="5"/>
  <p:tag name="KSO_WM_UNIT_LINE_FILL_TYPE" val="2"/>
  <p:tag name="KSO_WM_UNIT_TEXT_FILL_FORE_SCHEMECOLOR_INDEX_BRIGHTNESS" val="0.1"/>
  <p:tag name="KSO_WM_UNIT_TEXT_FILL_FORE_SCHEMECOLOR_INDEX" val="13"/>
  <p:tag name="KSO_WM_UNIT_TEXT_FILL_TYPE" val="1"/>
</p:tagLst>
</file>

<file path=ppt/tags/tag87.xml><?xml version="1.0" encoding="utf-8"?>
<p:tagLst xmlns:p="http://schemas.openxmlformats.org/presentationml/2006/main">
  <p:tag name="KSO_WM_UNIT_SUBTYPE" val="a"/>
  <p:tag name="KSO_WM_UNIT_PRESET_TEXT" val="单击此处添加文本具体内容，简明扼要的阐述您的观点。"/>
  <p:tag name="KSO_WM_UNIT_NOCLEAR" val="0"/>
  <p:tag name="KSO_WM_UNIT_VALUE" val="18"/>
  <p:tag name="KSO_WM_UNIT_HIGHLIGHT" val="0"/>
  <p:tag name="KSO_WM_UNIT_COMPATIBLE" val="0"/>
  <p:tag name="KSO_WM_UNIT_DIAGRAM_ISNUMVISUAL" val="0"/>
  <p:tag name="KSO_WM_UNIT_DIAGRAM_ISREFERUNIT" val="0"/>
  <p:tag name="KSO_WM_DIAGRAM_GROUP_CODE" val="m1-1"/>
  <p:tag name="KSO_WM_UNIT_TYPE" val="m_h_f"/>
  <p:tag name="KSO_WM_UNIT_INDEX" val="1_5_1"/>
  <p:tag name="KSO_WM_UNIT_ID" val="diagram20206151_3*m_h_f*1_5_1"/>
  <p:tag name="KSO_WM_TEMPLATE_CATEGORY" val="diagram"/>
  <p:tag name="KSO_WM_TEMPLATE_INDEX" val="20206151"/>
  <p:tag name="KSO_WM_UNIT_LAYERLEVEL" val="1_1_1"/>
  <p:tag name="KSO_WM_TAG_VERSION" val="1.0"/>
  <p:tag name="KSO_WM_BEAUTIFY_FLAG" val="#wm#"/>
  <p:tag name="KSO_WM_UNIT_USESOURCEFORMAT_APPLY" val="1"/>
  <p:tag name="KSO_WM_UNIT_TEXT_FILL_FORE_SCHEMECOLOR_INDEX_BRIGHTNESS" val="0.1"/>
  <p:tag name="KSO_WM_UNIT_TEXT_FILL_FORE_SCHEMECOLOR_INDEX" val="13"/>
  <p:tag name="KSO_WM_UNIT_TEXT_FILL_TYPE" val="1"/>
</p:tagLst>
</file>

<file path=ppt/tags/tag8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4_1"/>
  <p:tag name="KSO_WM_UNIT_ID" val="diagram20206151_3*m_h_i*1_4_1"/>
  <p:tag name="KSO_WM_TEMPLATE_CATEGORY" val="diagram"/>
  <p:tag name="KSO_WM_TEMPLATE_INDEX" val="20206151"/>
  <p:tag name="KSO_WM_UNIT_LAYERLEVEL" val="1_1_1"/>
  <p:tag name="KSO_WM_TAG_VERSION" val="1.0"/>
  <p:tag name="KSO_WM_BEAUTIFY_FLAG" val="#wm#"/>
  <p:tag name="KSO_WM_UNIT_USESOURCEFORMAT_APPLY" val="1"/>
  <p:tag name="KSO_WM_UNIT_FILL_FORE_SCHEMECOLOR_INDEX_BRIGHTNESS" val="0"/>
  <p:tag name="KSO_WM_UNIT_FILL_FORE_SCHEMECOLOR_INDEX" val="6"/>
  <p:tag name="KSO_WM_UNIT_FILL_TYPE" val="1"/>
  <p:tag name="KSO_WM_UNIT_TEXT_FILL_FORE_SCHEMECOLOR_INDEX_BRIGHTNESS" val="0.1"/>
  <p:tag name="KSO_WM_UNIT_TEXT_FILL_FORE_SCHEMECOLOR_INDEX" val="13"/>
  <p:tag name="KSO_WM_UNIT_TEXT_FILL_TYPE" val="1"/>
</p:tagLst>
</file>

<file path=ppt/tags/tag8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4_2"/>
  <p:tag name="KSO_WM_UNIT_ID" val="diagram20206151_3*m_h_i*1_4_2"/>
  <p:tag name="KSO_WM_TEMPLATE_CATEGORY" val="diagram"/>
  <p:tag name="KSO_WM_TEMPLATE_INDEX" val="20206151"/>
  <p:tag name="KSO_WM_UNIT_LAYERLEVEL" val="1_1_1"/>
  <p:tag name="KSO_WM_TAG_VERSION" val="1.0"/>
  <p:tag name="KSO_WM_BEAUTIFY_FLAG" val="#wm#"/>
  <p:tag name="KSO_WM_UNIT_USESOURCEFORMAT_APPLY" val="1"/>
  <p:tag name="KSO_WM_UNIT_FILL_FORE_SCHEMECOLOR_INDEX_BRIGHTNESS" val="0"/>
  <p:tag name="KSO_WM_UNIT_FILL_FORE_SCHEMECOLOR_INDEX" val="6"/>
  <p:tag name="KSO_WM_UNIT_FILL_TYPE" val="1"/>
  <p:tag name="KSO_WM_UNIT_TEXT_FILL_FORE_SCHEMECOLOR_INDEX_BRIGHTNESS" val="0.1"/>
  <p:tag name="KSO_WM_UNIT_TEXT_FILL_FORE_SCHEMECOLOR_INDEX" val="13"/>
  <p:tag name="KSO_WM_UNIT_TEXT_FILL_TYPE" val="1"/>
</p:tagLst>
</file>

<file path=ppt/tags/tag9.xml><?xml version="1.0" encoding="utf-8"?>
<p:tagLst xmlns:p="http://schemas.openxmlformats.org/presentationml/2006/main">
  <p:tag name="KSO_WM_BEAUTIFY_FLAG" val="#wm#"/>
  <p:tag name="KSO_WM_TEMPLATE_CATEGORY" val="diagram"/>
  <p:tag name="KSO_WM_TEMPLATE_INDEX" val="20207577"/>
  <p:tag name="KSO_WM_SLIDE_LAYOUT_INFO" val="{&quot;backgroundInfo&quot;:[{&quot;bottom&quot;:0,&quot;bottomAbs&quot;:false,&quot;left&quot;:0,&quot;leftAbs&quot;:false,&quot;right&quot;:0.5,&quot;rightAbs&quot;:false,&quot;top&quot;:0,&quot;topAbs&quot;:false,&quot;type&quot;:&quot;leftRight&quot;}],&quot;direction&quot;:1,&quot;id&quot;:&quot;2020-06-19T22:35:46&quot;,&quot;maxSize&quot;:{&quot;size1&quot;:33.799999999999997},&quot;minSize&quot;:{&quot;size1&quot;:33.799999999999997},&quot;normalSize&quot;:{&quot;size1&quot;:33.799999999999997},&quot;subLayout&quot;:[{&quot;id&quot;:&quot;2020-06-19T22:35:46&quot;,&quot;margin&quot;:{&quot;bottom&quot;:2.9630000591278076,&quot;left&quot;:1.6929999589920044,&quot;right&quot;:0,&quot;top&quot;:2.9630000591278076},&quot;type&quot;:0},{&quot;direction&quot;:1,&quot;id&quot;:&quot;2020-06-19T22:35:46&quot;,&quot;maxSize&quot;:{&quot;size1&quot;:41.600000000000001},&quot;minSize&quot;:{&quot;size1&quot;:41.600000000000001},&quot;normalSize&quot;:{&quot;size1&quot;:41.600000000000001},&quot;subLayout&quot;:[{&quot;id&quot;:&quot;2020-06-19T22:35:46&quot;,&quot;margin&quot;:{&quot;bottom&quot;:7.1970000267028809,&quot;left&quot;:1.6929999589920044,&quot;right&quot;:-4.0106188430532284e-15,&quot;top&quot;:6.3499999046325684},&quot;type&quot;:0},{&quot;id&quot;:&quot;2020-06-19T22:35:46&quot;,&quot;margin&quot;:{&quot;bottom&quot;:2.9630000591278076,&quot;left&quot;:1.6929999589920044,&quot;right&quot;:1.6929999589920044,&quot;top&quot;:2.9630000591278076},&quot;type&quot;:0}],&quot;type&quot;:0}],&quot;type&quot;:0}"/>
  <p:tag name="KSO_WM_SLIDE_BACKGROUND" val="[&quot;leftRight&quot;]"/>
  <p:tag name="KSO_WM_SLIDE_RATIO" val="1.777778"/>
  <p:tag name="KSO_WM_CHIP_INFOS" val="{&quot;layout_type&quot;:&quot;leftright&quot;,&quot;tags&quot;:{&quot;style&quot;:[&quot;商务&quot;,&quot;简约&quot;,&quot;卡通&quot;,&quot;欧美风&quot;,&quot;黑板风&quot;,&quot;渐变风&quot;]},&quot;slide_type&quot;:[&quot;text&quot;],&quot;aspect_ratio&quot;:&quot;16:9&quot;}"/>
  <p:tag name="KSO_WM_CHIP_XID" val="5ed203c57ab0972fba70b229"/>
  <p:tag name="KSO_WM_CHIP_FILLPROP" val="[[{&quot;fill_id&quot;:&quot;91a4e7836c6d4155ad053c42651ba485&quot;,&quot;fill_align&quot;:&quot;cm&quot;,&quot;text_align&quot;:&quot;cm&quot;,&quot;text_direction&quot;:&quot;horizontal&quot;,&quot;chip_types&quot;:[&quot;header&quot;]},{&quot;fill_id&quot;:&quot;d8d47328ad0b4b23ad19654c6e197ee5&quot;,&quot;fill_align&quot;:&quot;cm&quot;,&quot;text_align&quot;:&quot;lm&quot;,&quot;text_direction&quot;:&quot;horizontal&quot;,&quot;chip_types&quot;:[&quot;text&quot;]},{&quot;fill_id&quot;:&quot;d232afdae4364dcc930c0c19b5e28f45&quot;,&quot;fill_align&quot;:&quot;cm&quot;,&quot;text_align&quot;:&quot;lm&quot;,&quot;text_direction&quot;:&quot;horizontal&quot;,&quot;chip_types&quot;:[&quot;diagram&quot;,&quot;pictext&quot;,&quot;text&quot;,&quot;picture&quot;,&quot;chart&quot;,&quot;table&quot;,&quot;video&quot;],&quot;support_features&quot;:[&quot;collage&quot;,&quot;carousel&quot;]}],[{&quot;fill_id&quot;:&quot;91a4e7836c6d4155ad053c42651ba485&quot;,&quot;fill_align&quot;:&quot;cm&quot;,&quot;text_align&quot;:&quot;cm&quot;,&quot;text_direction&quot;:&quot;horizontal&quot;,&quot;chip_types&quot;:[&quot;header&quot;]},{&quot;fill_id&quot;:&quot;d8d47328ad0b4b23ad19654c6e197ee5&quot;,&quot;fill_align&quot;:&quot;cm&quot;,&quot;text_align&quot;:&quot;lm&quot;,&quot;text_direction&quot;:&quot;horizontal&quot;,&quot;chip_types&quot;:[&quot;picture&quot;]},{&quot;fill_id&quot;:&quot;d232afdae4364dcc930c0c19b5e28f45&quot;,&quot;fill_align&quot;:&quot;cm&quot;,&quot;text_align&quot;:&quot;lm&quot;,&quot;text_direction&quot;:&quot;horizontal&quot;,&quot;chip_types&quot;:[&quot;picture&quot;],&quot;support_features&quot;:[&quot;collage&quot;,&quot;carousel&quot;]}]]"/>
  <p:tag name="KSO_WM_SLIDE_ID" val="diagram20207577_1"/>
  <p:tag name="KSO_WM_TEMPLATE_SUBCATEGORY" val="21"/>
  <p:tag name="KSO_WM_TEMPLATE_MASTER_TYPE" val="0"/>
  <p:tag name="KSO_WM_TEMPLATE_COLOR_TYPE" val="1"/>
  <p:tag name="KSO_WM_SLIDE_TYPE" val="text"/>
  <p:tag name="KSO_WM_SLIDE_SUBTYPE" val="pureTxt"/>
  <p:tag name="KSO_WM_SLIDE_ITEM_CNT" val="0"/>
  <p:tag name="KSO_WM_SLIDE_INDEX" val="1"/>
  <p:tag name="KSO_WM_SLIDE_SIZE" val="912*540"/>
  <p:tag name="KSO_WM_SLIDE_POSITION" val="0*0"/>
  <p:tag name="KSO_WM_TAG_VERSION" val="1.0"/>
  <p:tag name="KSO_WM_SLIDE_LAYOUT" val="a_f"/>
  <p:tag name="KSO_WM_SLIDE_LAYOUT_CNT" val="1_2"/>
  <p:tag name="KSO_WM_CHIP_GROUPID" val="5ed7466bafe44fab1839bd3a"/>
  <p:tag name="KSO_WM_SLIDE_BK_DARK_LIGHT" val="2"/>
  <p:tag name="KSO_WM_SLIDE_BACKGROUND_TYPE" val="leftRight"/>
  <p:tag name="KSO_WM_SLIDE_SUPPORT_FEATURE_TYPE" val="0"/>
  <p:tag name="KSO_WM_TEMPLATE_ASSEMBLE_XID" val="5eeccd1aa758c1ec0b708dcc"/>
  <p:tag name="KSO_WM_TEMPLATE_ASSEMBLE_GROUPID" val="5eeccd1aa758c1ec0b708dcc"/>
</p:tagLst>
</file>

<file path=ppt/tags/tag9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4_3"/>
  <p:tag name="KSO_WM_UNIT_ID" val="diagram20206151_3*m_h_i*1_4_3"/>
  <p:tag name="KSO_WM_TEMPLATE_CATEGORY" val="diagram"/>
  <p:tag name="KSO_WM_TEMPLATE_INDEX" val="20206151"/>
  <p:tag name="KSO_WM_UNIT_LAYERLEVEL" val="1_1_1"/>
  <p:tag name="KSO_WM_TAG_VERSION" val="1.0"/>
  <p:tag name="KSO_WM_BEAUTIFY_FLAG" val="#wm#"/>
  <p:tag name="KSO_WM_UNIT_USESOURCEFORMAT_APPLY" val="1"/>
  <p:tag name="KSO_WM_UNIT_LINE_FORE_SCHEMECOLOR_INDEX_BRIGHTNESS" val="0"/>
  <p:tag name="KSO_WM_UNIT_LINE_FORE_SCHEMECOLOR_INDEX" val="6"/>
  <p:tag name="KSO_WM_UNIT_LINE_FILL_TYPE" val="2"/>
  <p:tag name="KSO_WM_UNIT_TEXT_FILL_FORE_SCHEMECOLOR_INDEX_BRIGHTNESS" val="0.1"/>
  <p:tag name="KSO_WM_UNIT_TEXT_FILL_FORE_SCHEMECOLOR_INDEX" val="13"/>
  <p:tag name="KSO_WM_UNIT_TEXT_FILL_TYPE" val="1"/>
</p:tagLst>
</file>

<file path=ppt/tags/tag91.xml><?xml version="1.0" encoding="utf-8"?>
<p:tagLst xmlns:p="http://schemas.openxmlformats.org/presentationml/2006/main">
  <p:tag name="KSO_WM_UNIT_SUBTYPE" val="a"/>
  <p:tag name="KSO_WM_UNIT_PRESET_TEXT" val="单击此处添加文本具体内容，简明扼要的阐述您的观点。"/>
  <p:tag name="KSO_WM_UNIT_NOCLEAR" val="0"/>
  <p:tag name="KSO_WM_UNIT_VALUE" val="18"/>
  <p:tag name="KSO_WM_UNIT_HIGHLIGHT" val="0"/>
  <p:tag name="KSO_WM_UNIT_COMPATIBLE" val="0"/>
  <p:tag name="KSO_WM_UNIT_DIAGRAM_ISNUMVISUAL" val="0"/>
  <p:tag name="KSO_WM_UNIT_DIAGRAM_ISREFERUNIT" val="0"/>
  <p:tag name="KSO_WM_DIAGRAM_GROUP_CODE" val="m1-1"/>
  <p:tag name="KSO_WM_UNIT_TYPE" val="m_h_f"/>
  <p:tag name="KSO_WM_UNIT_INDEX" val="1_4_1"/>
  <p:tag name="KSO_WM_UNIT_ID" val="diagram20206151_3*m_h_f*1_4_1"/>
  <p:tag name="KSO_WM_TEMPLATE_CATEGORY" val="diagram"/>
  <p:tag name="KSO_WM_TEMPLATE_INDEX" val="20206151"/>
  <p:tag name="KSO_WM_UNIT_LAYERLEVEL" val="1_1_1"/>
  <p:tag name="KSO_WM_TAG_VERSION" val="1.0"/>
  <p:tag name="KSO_WM_BEAUTIFY_FLAG" val="#wm#"/>
  <p:tag name="KSO_WM_UNIT_USESOURCEFORMAT_APPLY" val="1"/>
  <p:tag name="KSO_WM_UNIT_TEXT_FILL_FORE_SCHEMECOLOR_INDEX_BRIGHTNESS" val="0.1"/>
  <p:tag name="KSO_WM_UNIT_TEXT_FILL_FORE_SCHEMECOLOR_INDEX" val="13"/>
  <p:tag name="KSO_WM_UNIT_TEXT_FILL_TYPE" val="1"/>
</p:tagLst>
</file>

<file path=ppt/tags/tag92.xml><?xml version="1.0" encoding="utf-8"?>
<p:tagLst xmlns:p="http://schemas.openxmlformats.org/presentationml/2006/main">
  <p:tag name="KSO_WM_UNIT_NOCLEAR" val="0"/>
  <p:tag name="KSO_WM_UNIT_HIGHLIGHT" val="0"/>
  <p:tag name="KSO_WM_UNIT_COMPATIBLE" val="0"/>
  <p:tag name="KSO_WM_UNIT_DIAGRAM_ISNUMVISUAL" val="0"/>
  <p:tag name="KSO_WM_UNIT_DIAGRAM_ISREFERUNIT" val="0"/>
  <p:tag name="KSO_WM_DIAGRAM_GROUP_CODE" val="m1-1"/>
  <p:tag name="KSO_WM_UNIT_TYPE" val="m_h_i"/>
  <p:tag name="KSO_WM_UNIT_INDEX" val="1_1_4"/>
  <p:tag name="KSO_WM_UNIT_ID" val="diagram20206151_3*m_h_i*1_1_4"/>
  <p:tag name="KSO_WM_TEMPLATE_CATEGORY" val="diagram"/>
  <p:tag name="KSO_WM_TEMPLATE_INDEX" val="20206151"/>
  <p:tag name="KSO_WM_UNIT_LAYERLEVEL" val="1_1_1"/>
  <p:tag name="KSO_WM_TAG_VERSION" val="1.0"/>
  <p:tag name="KSO_WM_BEAUTIFY_FLAG" val="#wm#"/>
  <p:tag name="KSO_WM_UNIT_USESOURCEFORMAT_APPLY" val="1"/>
  <p:tag name="KSO_WM_UNIT_TEXT_FILL_FORE_SCHEMECOLOR_INDEX_BRIGHTNESS" val="0"/>
  <p:tag name="KSO_WM_UNIT_TEXT_FILL_FORE_SCHEMECOLOR_INDEX" val="14"/>
  <p:tag name="KSO_WM_UNIT_TEXT_FILL_TYPE" val="1"/>
</p:tagLst>
</file>

<file path=ppt/tags/tag93.xml><?xml version="1.0" encoding="utf-8"?>
<p:tagLst xmlns:p="http://schemas.openxmlformats.org/presentationml/2006/main">
  <p:tag name="KSO_WM_UNIT_NOCLEAR" val="0"/>
  <p:tag name="KSO_WM_UNIT_HIGHLIGHT" val="0"/>
  <p:tag name="KSO_WM_UNIT_COMPATIBLE" val="0"/>
  <p:tag name="KSO_WM_UNIT_DIAGRAM_ISNUMVISUAL" val="0"/>
  <p:tag name="KSO_WM_UNIT_DIAGRAM_ISREFERUNIT" val="0"/>
  <p:tag name="KSO_WM_DIAGRAM_GROUP_CODE" val="m1-1"/>
  <p:tag name="KSO_WM_UNIT_TYPE" val="m_h_i"/>
  <p:tag name="KSO_WM_UNIT_INDEX" val="1_2_4"/>
  <p:tag name="KSO_WM_UNIT_ID" val="diagram20206151_3*m_h_i*1_2_4"/>
  <p:tag name="KSO_WM_TEMPLATE_CATEGORY" val="diagram"/>
  <p:tag name="KSO_WM_TEMPLATE_INDEX" val="20206151"/>
  <p:tag name="KSO_WM_UNIT_LAYERLEVEL" val="1_1_1"/>
  <p:tag name="KSO_WM_TAG_VERSION" val="1.0"/>
  <p:tag name="KSO_WM_BEAUTIFY_FLAG" val="#wm#"/>
  <p:tag name="KSO_WM_UNIT_USESOURCEFORMAT_APPLY" val="1"/>
  <p:tag name="KSO_WM_UNIT_TEXT_FILL_FORE_SCHEMECOLOR_INDEX_BRIGHTNESS" val="0"/>
  <p:tag name="KSO_WM_UNIT_TEXT_FILL_FORE_SCHEMECOLOR_INDEX" val="14"/>
  <p:tag name="KSO_WM_UNIT_TEXT_FILL_TYPE" val="1"/>
</p:tagLst>
</file>

<file path=ppt/tags/tag94.xml><?xml version="1.0" encoding="utf-8"?>
<p:tagLst xmlns:p="http://schemas.openxmlformats.org/presentationml/2006/main">
  <p:tag name="KSO_WM_UNIT_NOCLEAR" val="0"/>
  <p:tag name="KSO_WM_UNIT_HIGHLIGHT" val="0"/>
  <p:tag name="KSO_WM_UNIT_COMPATIBLE" val="0"/>
  <p:tag name="KSO_WM_UNIT_DIAGRAM_ISNUMVISUAL" val="0"/>
  <p:tag name="KSO_WM_UNIT_DIAGRAM_ISREFERUNIT" val="0"/>
  <p:tag name="KSO_WM_DIAGRAM_GROUP_CODE" val="m1-1"/>
  <p:tag name="KSO_WM_UNIT_TYPE" val="m_h_i"/>
  <p:tag name="KSO_WM_UNIT_INDEX" val="1_3_4"/>
  <p:tag name="KSO_WM_UNIT_ID" val="diagram20206151_3*m_h_i*1_3_4"/>
  <p:tag name="KSO_WM_TEMPLATE_CATEGORY" val="diagram"/>
  <p:tag name="KSO_WM_TEMPLATE_INDEX" val="20206151"/>
  <p:tag name="KSO_WM_UNIT_LAYERLEVEL" val="1_1_1"/>
  <p:tag name="KSO_WM_TAG_VERSION" val="1.0"/>
  <p:tag name="KSO_WM_BEAUTIFY_FLAG" val="#wm#"/>
  <p:tag name="KSO_WM_UNIT_USESOURCEFORMAT_APPLY" val="1"/>
  <p:tag name="KSO_WM_UNIT_TEXT_FILL_FORE_SCHEMECOLOR_INDEX_BRIGHTNESS" val="0"/>
  <p:tag name="KSO_WM_UNIT_TEXT_FILL_FORE_SCHEMECOLOR_INDEX" val="14"/>
  <p:tag name="KSO_WM_UNIT_TEXT_FILL_TYPE" val="1"/>
</p:tagLst>
</file>

<file path=ppt/tags/tag95.xml><?xml version="1.0" encoding="utf-8"?>
<p:tagLst xmlns:p="http://schemas.openxmlformats.org/presentationml/2006/main">
  <p:tag name="KSO_WM_UNIT_NOCLEAR" val="0"/>
  <p:tag name="KSO_WM_UNIT_HIGHLIGHT" val="0"/>
  <p:tag name="KSO_WM_UNIT_COMPATIBLE" val="0"/>
  <p:tag name="KSO_WM_UNIT_DIAGRAM_ISNUMVISUAL" val="0"/>
  <p:tag name="KSO_WM_UNIT_DIAGRAM_ISREFERUNIT" val="0"/>
  <p:tag name="KSO_WM_DIAGRAM_GROUP_CODE" val="m1-1"/>
  <p:tag name="KSO_WM_UNIT_TYPE" val="m_h_i"/>
  <p:tag name="KSO_WM_UNIT_INDEX" val="1_4_4"/>
  <p:tag name="KSO_WM_UNIT_ID" val="diagram20206151_3*m_h_i*1_4_4"/>
  <p:tag name="KSO_WM_TEMPLATE_CATEGORY" val="diagram"/>
  <p:tag name="KSO_WM_TEMPLATE_INDEX" val="20206151"/>
  <p:tag name="KSO_WM_UNIT_LAYERLEVEL" val="1_1_1"/>
  <p:tag name="KSO_WM_TAG_VERSION" val="1.0"/>
  <p:tag name="KSO_WM_BEAUTIFY_FLAG" val="#wm#"/>
  <p:tag name="KSO_WM_UNIT_USESOURCEFORMAT_APPLY" val="1"/>
  <p:tag name="KSO_WM_UNIT_TEXT_FILL_FORE_SCHEMECOLOR_INDEX_BRIGHTNESS" val="0"/>
  <p:tag name="KSO_WM_UNIT_TEXT_FILL_FORE_SCHEMECOLOR_INDEX" val="14"/>
  <p:tag name="KSO_WM_UNIT_TEXT_FILL_TYPE" val="1"/>
</p:tagLst>
</file>

<file path=ppt/tags/tag96.xml><?xml version="1.0" encoding="utf-8"?>
<p:tagLst xmlns:p="http://schemas.openxmlformats.org/presentationml/2006/main">
  <p:tag name="KSO_WM_UNIT_NOCLEAR" val="0"/>
  <p:tag name="KSO_WM_UNIT_HIGHLIGHT" val="0"/>
  <p:tag name="KSO_WM_UNIT_COMPATIBLE" val="0"/>
  <p:tag name="KSO_WM_UNIT_DIAGRAM_ISNUMVISUAL" val="0"/>
  <p:tag name="KSO_WM_UNIT_DIAGRAM_ISREFERUNIT" val="0"/>
  <p:tag name="KSO_WM_DIAGRAM_GROUP_CODE" val="m1-1"/>
  <p:tag name="KSO_WM_UNIT_TYPE" val="m_h_i"/>
  <p:tag name="KSO_WM_UNIT_INDEX" val="1_5_4"/>
  <p:tag name="KSO_WM_UNIT_ID" val="diagram20206151_3*m_h_i*1_5_4"/>
  <p:tag name="KSO_WM_TEMPLATE_CATEGORY" val="diagram"/>
  <p:tag name="KSO_WM_TEMPLATE_INDEX" val="20206151"/>
  <p:tag name="KSO_WM_UNIT_LAYERLEVEL" val="1_1_1"/>
  <p:tag name="KSO_WM_TAG_VERSION" val="1.0"/>
  <p:tag name="KSO_WM_BEAUTIFY_FLAG" val="#wm#"/>
  <p:tag name="KSO_WM_UNIT_USESOURCEFORMAT_APPLY" val="1"/>
  <p:tag name="KSO_WM_UNIT_TEXT_FILL_FORE_SCHEMECOLOR_INDEX_BRIGHTNESS" val="0"/>
  <p:tag name="KSO_WM_UNIT_TEXT_FILL_FORE_SCHEMECOLOR_INDEX" val="14"/>
  <p:tag name="KSO_WM_UNIT_TEXT_FILL_TYPE" val="1"/>
</p:tagLst>
</file>

<file path=ppt/tags/tag97.xml><?xml version="1.0" encoding="utf-8"?>
<p:tagLst xmlns:p="http://schemas.openxmlformats.org/presentationml/2006/main">
  <p:tag name="KSO_WM_TEMPLATE_CATEGORY" val="custom"/>
  <p:tag name="KSO_WM_TEMPLATE_INDEX" val="20189054"/>
  <p:tag name="KSO_WM_UNIT_TYPE" val="r_i"/>
  <p:tag name="KSO_WM_UNIT_INDEX" val="1_1"/>
  <p:tag name="KSO_WM_UNIT_ID" val="custom20189054_92*r_i*1_1"/>
  <p:tag name="KSO_WM_UNIT_LAYERLEVEL" val="1_1"/>
  <p:tag name="KSO_WM_BEAUTIFY_FLAG" val="#wm#"/>
  <p:tag name="KSO_WM_TAG_VERSION" val="1.0"/>
  <p:tag name="KSO_WM_DIAGRAM_GROUP_CODE" val="r1-1"/>
  <p:tag name="KSO_WM_UNIT_LINE_FORE_SCHEMECOLOR_INDEX" val="7"/>
  <p:tag name="KSO_WM_UNIT_LINE_FILL_TYPE" val="2"/>
  <p:tag name="KSO_WM_UNIT_TEXT_FILL_FORE_SCHEMECOLOR_INDEX" val="13"/>
  <p:tag name="KSO_WM_UNIT_TEXT_FILL_TYPE" val="1"/>
  <p:tag name="KSO_WM_UNIT_USESOURCEFORMAT_APPLY" val="1"/>
</p:tagLst>
</file>

<file path=ppt/tags/tag98.xml><?xml version="1.0" encoding="utf-8"?>
<p:tagLst xmlns:p="http://schemas.openxmlformats.org/presentationml/2006/main">
  <p:tag name="KSO_WM_TEMPLATE_CATEGORY" val="custom"/>
  <p:tag name="KSO_WM_TEMPLATE_INDEX" val="20189054"/>
  <p:tag name="KSO_WM_UNIT_TYPE" val="r_i"/>
  <p:tag name="KSO_WM_UNIT_INDEX" val="1_2"/>
  <p:tag name="KSO_WM_UNIT_ID" val="custom20189054_92*r_i*1_2"/>
  <p:tag name="KSO_WM_UNIT_LAYERLEVEL" val="1_1"/>
  <p:tag name="KSO_WM_BEAUTIFY_FLAG" val="#wm#"/>
  <p:tag name="KSO_WM_TAG_VERSION" val="1.0"/>
  <p:tag name="KSO_WM_DIAGRAM_GROUP_CODE" val="r1-1"/>
  <p:tag name="KSO_WM_UNIT_FILL_FORE_SCHEMECOLOR_INDEX" val="6"/>
  <p:tag name="KSO_WM_UNIT_FILL_TYPE" val="1"/>
  <p:tag name="KSO_WM_UNIT_TEXT_FILL_FORE_SCHEMECOLOR_INDEX" val="14"/>
  <p:tag name="KSO_WM_UNIT_TEXT_FILL_TYPE" val="1"/>
  <p:tag name="KSO_WM_UNIT_USESOURCEFORMAT_APPLY" val="1"/>
</p:tagLst>
</file>

<file path=ppt/tags/tag99.xml><?xml version="1.0" encoding="utf-8"?>
<p:tagLst xmlns:p="http://schemas.openxmlformats.org/presentationml/2006/main">
  <p:tag name="KSO_WM_TEMPLATE_CATEGORY" val="custom"/>
  <p:tag name="KSO_WM_TEMPLATE_INDEX" val="20189054"/>
  <p:tag name="KSO_WM_UNIT_TYPE" val="r_i"/>
  <p:tag name="KSO_WM_UNIT_INDEX" val="1_3"/>
  <p:tag name="KSO_WM_UNIT_ID" val="custom20189054_92*r_i*1_3"/>
  <p:tag name="KSO_WM_UNIT_LAYERLEVEL" val="1_1"/>
  <p:tag name="KSO_WM_BEAUTIFY_FLAG" val="#wm#"/>
  <p:tag name="KSO_WM_TAG_VERSION" val="1.0"/>
  <p:tag name="KSO_WM_DIAGRAM_GROUP_CODE" val="r1-1"/>
  <p:tag name="KSO_WM_UNIT_FILL_FORE_SCHEMECOLOR_INDEX" val="6"/>
  <p:tag name="KSO_WM_UNIT_FILL_TYPE" val="1"/>
  <p:tag name="KSO_WM_UNIT_TEXT_FILL_FORE_SCHEMECOLOR_INDEX" val="14"/>
  <p:tag name="KSO_WM_UNIT_TEXT_FILL_TYPE" val="1"/>
  <p:tag name="KSO_WM_UNIT_USESOURCEFORMAT_APPLY" val="1"/>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4x55lqmt">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5909</Words>
  <Application>WPS 演示</Application>
  <PresentationFormat>宽屏</PresentationFormat>
  <Paragraphs>869</Paragraphs>
  <Slides>46</Slides>
  <Notes>2</Notes>
  <HiddenSlides>0</HiddenSlides>
  <MMClips>0</MMClips>
  <ScaleCrop>false</ScaleCrop>
  <HeadingPairs>
    <vt:vector size="6" baseType="variant">
      <vt:variant>
        <vt:lpstr>已用的字体</vt:lpstr>
      </vt:variant>
      <vt:variant>
        <vt:i4>16</vt:i4>
      </vt:variant>
      <vt:variant>
        <vt:lpstr>主题</vt:lpstr>
      </vt:variant>
      <vt:variant>
        <vt:i4>2</vt:i4>
      </vt:variant>
      <vt:variant>
        <vt:lpstr>幻灯片标题</vt:lpstr>
      </vt:variant>
      <vt:variant>
        <vt:i4>46</vt:i4>
      </vt:variant>
    </vt:vector>
  </HeadingPairs>
  <TitlesOfParts>
    <vt:vector size="64" baseType="lpstr">
      <vt:lpstr>Arial</vt:lpstr>
      <vt:lpstr>宋体</vt:lpstr>
      <vt:lpstr>Wingdings</vt:lpstr>
      <vt:lpstr>Wingdings</vt:lpstr>
      <vt:lpstr>Monotype Sorts</vt:lpstr>
      <vt:lpstr>Segoe UI</vt:lpstr>
      <vt:lpstr>微软雅黑</vt:lpstr>
      <vt:lpstr>Arial Unicode MS</vt:lpstr>
      <vt:lpstr>Calibri</vt:lpstr>
      <vt:lpstr>黑体</vt:lpstr>
      <vt:lpstr>Helvetica Neue Medium</vt:lpstr>
      <vt:lpstr>Times New Roman</vt:lpstr>
      <vt:lpstr>Meiryo</vt:lpstr>
      <vt:lpstr>Yu Gothic UI</vt:lpstr>
      <vt:lpstr>Arial Narrow</vt:lpstr>
      <vt:lpstr>Calibri Light</vt:lpstr>
      <vt:lpstr>Office 主题​​</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https://www.ypppt.com/</dc:title>
  <dc:creator>优品PPT</dc:creator>
  <dc:subject>https://www.ypppt.com/</dc:subject>
  <cp:lastModifiedBy>Years later</cp:lastModifiedBy>
  <cp:revision>50</cp:revision>
  <dcterms:created xsi:type="dcterms:W3CDTF">2020-04-09T23:35:00Z</dcterms:created>
  <dcterms:modified xsi:type="dcterms:W3CDTF">2024-03-30T13:27:27Z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2052-12.1.0.16412</vt:lpwstr>
  </property>
  <property fmtid="{D5CDD505-2E9C-101B-9397-08002B2CF9AE}" pid="3" name="ICV">
    <vt:lpwstr>B88D02366FFA42FE99CF85D61BDFED73_13</vt:lpwstr>
  </property>
</Properties>
</file>