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8" autoAdjust="0"/>
    <p:restoredTop sz="93673"/>
  </p:normalViewPr>
  <p:slideViewPr>
    <p:cSldViewPr snapToGrid="0" snapToObjects="1">
      <p:cViewPr varScale="1">
        <p:scale>
          <a:sx n="107" d="100"/>
          <a:sy n="107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4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29"/>
        <c:axId val="282464528"/>
        <c:axId val="282465088"/>
      </c:barChart>
      <c:catAx>
        <c:axId val="28246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82465088"/>
        <c:crosses val="autoZero"/>
        <c:auto val="1"/>
        <c:lblAlgn val="ctr"/>
        <c:lblOffset val="100"/>
        <c:noMultiLvlLbl val="0"/>
      </c:catAx>
      <c:valAx>
        <c:axId val="28246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8246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第一类</c:v>
                </c:pt>
                <c:pt idx="1">
                  <c:v>第二类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33FE-361C-47E8-9507-5EE47A091C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0C45-6093-4C77-8FCB-CC1BC63CC1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45" y="910683"/>
            <a:ext cx="10064910" cy="115077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7238" y="2328863"/>
            <a:ext cx="1067752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116931" y="910683"/>
            <a:ext cx="7958138" cy="7609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57238" y="3314701"/>
            <a:ext cx="10677524" cy="5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657725" y="4530394"/>
            <a:ext cx="2876550" cy="392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cxnSp>
        <p:nvCxnSpPr>
          <p:cNvPr id="9" name="直接连接符 79"/>
          <p:cNvCxnSpPr/>
          <p:nvPr/>
        </p:nvCxnSpPr>
        <p:spPr>
          <a:xfrm>
            <a:off x="1764181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80"/>
          <p:cNvCxnSpPr/>
          <p:nvPr/>
        </p:nvCxnSpPr>
        <p:spPr>
          <a:xfrm>
            <a:off x="7637986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66806"/>
            <a:ext cx="12193057" cy="1591194"/>
          </a:xfrm>
          <a:prstGeom prst="rect">
            <a:avLst/>
          </a:prstGeom>
        </p:spPr>
      </p:pic>
      <p:sp>
        <p:nvSpPr>
          <p:cNvPr id="13" name="任意多边形 29"/>
          <p:cNvSpPr/>
          <p:nvPr userDrawn="1"/>
        </p:nvSpPr>
        <p:spPr>
          <a:xfrm>
            <a:off x="125378" y="5499101"/>
            <a:ext cx="11941243" cy="1259002"/>
          </a:xfrm>
          <a:custGeom>
            <a:avLst/>
            <a:gdLst>
              <a:gd name="connsiteX0" fmla="*/ 6096000 w 12192000"/>
              <a:gd name="connsiteY0" fmla="*/ 0 h 1591193"/>
              <a:gd name="connsiteX1" fmla="*/ 6410502 w 12192000"/>
              <a:gd name="connsiteY1" fmla="*/ 322781 h 1591193"/>
              <a:gd name="connsiteX2" fmla="*/ 12192000 w 12192000"/>
              <a:gd name="connsiteY2" fmla="*/ 322781 h 1591193"/>
              <a:gd name="connsiteX3" fmla="*/ 12192000 w 12192000"/>
              <a:gd name="connsiteY3" fmla="*/ 1591193 h 1591193"/>
              <a:gd name="connsiteX4" fmla="*/ 0 w 12192000"/>
              <a:gd name="connsiteY4" fmla="*/ 1591193 h 1591193"/>
              <a:gd name="connsiteX5" fmla="*/ 0 w 12192000"/>
              <a:gd name="connsiteY5" fmla="*/ 322781 h 1591193"/>
              <a:gd name="connsiteX6" fmla="*/ 5781498 w 12192000"/>
              <a:gd name="connsiteY6" fmla="*/ 322781 h 15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91193">
                <a:moveTo>
                  <a:pt x="6096000" y="0"/>
                </a:moveTo>
                <a:lnTo>
                  <a:pt x="6410502" y="322781"/>
                </a:lnTo>
                <a:lnTo>
                  <a:pt x="12192000" y="322781"/>
                </a:lnTo>
                <a:lnTo>
                  <a:pt x="12192000" y="1591193"/>
                </a:lnTo>
                <a:lnTo>
                  <a:pt x="0" y="1591193"/>
                </a:lnTo>
                <a:lnTo>
                  <a:pt x="0" y="322781"/>
                </a:lnTo>
                <a:lnTo>
                  <a:pt x="5781498" y="322781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757238" y="6062403"/>
            <a:ext cx="10677524" cy="409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609727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940846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4271964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10490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43602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3767139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8" y="50982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94774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204311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313849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423386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532924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76200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16973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263271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356806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450342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449767" y="543878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  <a:ln>
            <a:noFill/>
          </a:ln>
        </p:spPr>
      </p:pic>
      <p:sp>
        <p:nvSpPr>
          <p:cNvPr id="3" name="任意多边形 5"/>
          <p:cNvSpPr/>
          <p:nvPr userDrawn="1"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1" name="组 70"/>
          <p:cNvGrpSpPr/>
          <p:nvPr userDrawn="1"/>
        </p:nvGrpSpPr>
        <p:grpSpPr>
          <a:xfrm>
            <a:off x="3685541" y="345797"/>
            <a:ext cx="4820918" cy="4822970"/>
            <a:chOff x="3683902" y="345797"/>
            <a:chExt cx="4820918" cy="4822970"/>
          </a:xfrm>
        </p:grpSpPr>
        <p:grpSp>
          <p:nvGrpSpPr>
            <p:cNvPr id="17" name="组合 11"/>
            <p:cNvGrpSpPr/>
            <p:nvPr/>
          </p:nvGrpSpPr>
          <p:grpSpPr>
            <a:xfrm>
              <a:off x="3812098" y="462897"/>
              <a:ext cx="4568634" cy="4568633"/>
              <a:chOff x="3651549" y="975481"/>
              <a:chExt cx="2929467" cy="292946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856282" y="1186757"/>
                <a:ext cx="2520000" cy="25198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30"/>
            <p:cNvCxnSpPr/>
            <p:nvPr/>
          </p:nvCxnSpPr>
          <p:spPr>
            <a:xfrm rot="16200000" flipH="1">
              <a:off x="3751182" y="250933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1"/>
            <p:cNvCxnSpPr/>
            <p:nvPr/>
          </p:nvCxnSpPr>
          <p:spPr>
            <a:xfrm rot="16623529" flipH="1">
              <a:off x="3767588" y="2243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2"/>
            <p:cNvCxnSpPr/>
            <p:nvPr/>
          </p:nvCxnSpPr>
          <p:spPr>
            <a:xfrm rot="17047059" flipH="1">
              <a:off x="3816559" y="1981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33"/>
            <p:cNvCxnSpPr/>
            <p:nvPr/>
          </p:nvCxnSpPr>
          <p:spPr>
            <a:xfrm rot="17470588" flipH="1">
              <a:off x="3897350" y="172740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4"/>
            <p:cNvCxnSpPr/>
            <p:nvPr/>
          </p:nvCxnSpPr>
          <p:spPr>
            <a:xfrm rot="17894118" flipH="1">
              <a:off x="4008739" y="148529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35"/>
            <p:cNvCxnSpPr/>
            <p:nvPr/>
          </p:nvCxnSpPr>
          <p:spPr>
            <a:xfrm rot="18317647" flipH="1">
              <a:off x="4149036" y="12587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36"/>
            <p:cNvCxnSpPr/>
            <p:nvPr/>
          </p:nvCxnSpPr>
          <p:spPr>
            <a:xfrm rot="18741177" flipH="1">
              <a:off x="4316115" y="105107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37"/>
            <p:cNvCxnSpPr/>
            <p:nvPr/>
          </p:nvCxnSpPr>
          <p:spPr>
            <a:xfrm rot="19164706" flipH="1">
              <a:off x="4507442" y="86555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8"/>
            <p:cNvCxnSpPr/>
            <p:nvPr/>
          </p:nvCxnSpPr>
          <p:spPr>
            <a:xfrm rot="19588235" flipH="1">
              <a:off x="4720118" y="70495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39"/>
            <p:cNvCxnSpPr/>
            <p:nvPr/>
          </p:nvCxnSpPr>
          <p:spPr>
            <a:xfrm rot="20011765" flipH="1">
              <a:off x="4950919" y="5716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40"/>
            <p:cNvCxnSpPr/>
            <p:nvPr/>
          </p:nvCxnSpPr>
          <p:spPr>
            <a:xfrm rot="20435294" flipH="1">
              <a:off x="5196345" y="46781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41"/>
            <p:cNvCxnSpPr/>
            <p:nvPr/>
          </p:nvCxnSpPr>
          <p:spPr>
            <a:xfrm rot="20858823" flipH="1">
              <a:off x="5452677" y="39488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42"/>
            <p:cNvCxnSpPr/>
            <p:nvPr/>
          </p:nvCxnSpPr>
          <p:spPr>
            <a:xfrm rot="21282353" flipH="1">
              <a:off x="5716029" y="35400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43"/>
            <p:cNvCxnSpPr/>
            <p:nvPr/>
          </p:nvCxnSpPr>
          <p:spPr>
            <a:xfrm rot="105883" flipH="1">
              <a:off x="5982408" y="3457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44"/>
            <p:cNvCxnSpPr/>
            <p:nvPr/>
          </p:nvCxnSpPr>
          <p:spPr>
            <a:xfrm rot="529412" flipH="1">
              <a:off x="6247777" y="37038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5"/>
            <p:cNvCxnSpPr/>
            <p:nvPr/>
          </p:nvCxnSpPr>
          <p:spPr>
            <a:xfrm rot="952941" flipH="1">
              <a:off x="6508112" y="42740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46"/>
            <p:cNvCxnSpPr/>
            <p:nvPr/>
          </p:nvCxnSpPr>
          <p:spPr>
            <a:xfrm rot="1376471" flipH="1">
              <a:off x="6759468" y="515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7"/>
            <p:cNvCxnSpPr/>
            <p:nvPr/>
          </p:nvCxnSpPr>
          <p:spPr>
            <a:xfrm rot="1800000" flipH="1">
              <a:off x="6998034" y="63476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48"/>
            <p:cNvCxnSpPr/>
            <p:nvPr/>
          </p:nvCxnSpPr>
          <p:spPr>
            <a:xfrm rot="2223529" flipH="1">
              <a:off x="7220194" y="781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49"/>
            <p:cNvCxnSpPr/>
            <p:nvPr/>
          </p:nvCxnSpPr>
          <p:spPr>
            <a:xfrm rot="2647059" flipH="1">
              <a:off x="7422579" y="955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50"/>
            <p:cNvCxnSpPr/>
            <p:nvPr/>
          </p:nvCxnSpPr>
          <p:spPr>
            <a:xfrm rot="3070588" flipH="1">
              <a:off x="7602123" y="115231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1"/>
            <p:cNvCxnSpPr/>
            <p:nvPr/>
          </p:nvCxnSpPr>
          <p:spPr>
            <a:xfrm rot="3494117" flipH="1">
              <a:off x="7756103" y="136984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2"/>
            <p:cNvCxnSpPr/>
            <p:nvPr/>
          </p:nvCxnSpPr>
          <p:spPr>
            <a:xfrm rot="3917647" flipH="1">
              <a:off x="7882185" y="160463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53"/>
            <p:cNvCxnSpPr/>
            <p:nvPr/>
          </p:nvCxnSpPr>
          <p:spPr>
            <a:xfrm rot="4341176" flipH="1">
              <a:off x="7978457" y="185314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54"/>
            <p:cNvCxnSpPr/>
            <p:nvPr/>
          </p:nvCxnSpPr>
          <p:spPr>
            <a:xfrm rot="4764706" flipH="1">
              <a:off x="8043462" y="211160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55"/>
            <p:cNvCxnSpPr/>
            <p:nvPr/>
          </p:nvCxnSpPr>
          <p:spPr>
            <a:xfrm rot="5188236" flipH="1">
              <a:off x="8076213" y="237608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6"/>
            <p:cNvCxnSpPr/>
            <p:nvPr/>
          </p:nvCxnSpPr>
          <p:spPr>
            <a:xfrm rot="5611765" flipH="1">
              <a:off x="8076213" y="26425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57"/>
            <p:cNvCxnSpPr/>
            <p:nvPr/>
          </p:nvCxnSpPr>
          <p:spPr>
            <a:xfrm rot="6035294" flipH="1">
              <a:off x="8043462" y="290707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58"/>
            <p:cNvCxnSpPr/>
            <p:nvPr/>
          </p:nvCxnSpPr>
          <p:spPr>
            <a:xfrm rot="6458824" flipH="1">
              <a:off x="7978457" y="316553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59"/>
            <p:cNvCxnSpPr/>
            <p:nvPr/>
          </p:nvCxnSpPr>
          <p:spPr>
            <a:xfrm rot="6882353" flipH="1">
              <a:off x="7882185" y="341404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0"/>
            <p:cNvCxnSpPr/>
            <p:nvPr/>
          </p:nvCxnSpPr>
          <p:spPr>
            <a:xfrm rot="7305883" flipH="1">
              <a:off x="7756103" y="364883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61"/>
            <p:cNvCxnSpPr/>
            <p:nvPr/>
          </p:nvCxnSpPr>
          <p:spPr>
            <a:xfrm rot="7729412" flipH="1">
              <a:off x="7602123" y="386635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62"/>
            <p:cNvCxnSpPr/>
            <p:nvPr/>
          </p:nvCxnSpPr>
          <p:spPr>
            <a:xfrm rot="8152941" flipH="1">
              <a:off x="7422579" y="40633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63"/>
            <p:cNvCxnSpPr/>
            <p:nvPr/>
          </p:nvCxnSpPr>
          <p:spPr>
            <a:xfrm rot="8576471" flipH="1">
              <a:off x="7220194" y="4236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64"/>
            <p:cNvCxnSpPr/>
            <p:nvPr/>
          </p:nvCxnSpPr>
          <p:spPr>
            <a:xfrm rot="9000000" flipH="1">
              <a:off x="6998034" y="438390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65"/>
            <p:cNvCxnSpPr/>
            <p:nvPr/>
          </p:nvCxnSpPr>
          <p:spPr>
            <a:xfrm rot="9423529" flipH="1">
              <a:off x="6759468" y="4502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66"/>
            <p:cNvCxnSpPr/>
            <p:nvPr/>
          </p:nvCxnSpPr>
          <p:spPr>
            <a:xfrm rot="9847059" flipH="1">
              <a:off x="6508111" y="459127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67"/>
            <p:cNvCxnSpPr/>
            <p:nvPr/>
          </p:nvCxnSpPr>
          <p:spPr>
            <a:xfrm rot="10270589" flipH="1">
              <a:off x="6247777" y="46482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68"/>
            <p:cNvCxnSpPr/>
            <p:nvPr/>
          </p:nvCxnSpPr>
          <p:spPr>
            <a:xfrm rot="10694117" flipH="1">
              <a:off x="5982408" y="46728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69"/>
            <p:cNvCxnSpPr/>
            <p:nvPr/>
          </p:nvCxnSpPr>
          <p:spPr>
            <a:xfrm rot="11117648" flipH="1">
              <a:off x="5716029" y="466467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70"/>
            <p:cNvCxnSpPr/>
            <p:nvPr/>
          </p:nvCxnSpPr>
          <p:spPr>
            <a:xfrm rot="11541176" flipH="1">
              <a:off x="5452677" y="462379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71"/>
            <p:cNvCxnSpPr/>
            <p:nvPr/>
          </p:nvCxnSpPr>
          <p:spPr>
            <a:xfrm rot="11964706" flipH="1">
              <a:off x="5196345" y="455086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72"/>
            <p:cNvCxnSpPr/>
            <p:nvPr/>
          </p:nvCxnSpPr>
          <p:spPr>
            <a:xfrm rot="12388235" flipH="1">
              <a:off x="4950919" y="44469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73"/>
            <p:cNvCxnSpPr/>
            <p:nvPr/>
          </p:nvCxnSpPr>
          <p:spPr>
            <a:xfrm rot="12811765" flipH="1">
              <a:off x="4720118" y="431372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74"/>
            <p:cNvCxnSpPr/>
            <p:nvPr/>
          </p:nvCxnSpPr>
          <p:spPr>
            <a:xfrm rot="13235294" flipH="1">
              <a:off x="4507443" y="415312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75"/>
            <p:cNvCxnSpPr/>
            <p:nvPr/>
          </p:nvCxnSpPr>
          <p:spPr>
            <a:xfrm rot="13658824" flipH="1">
              <a:off x="4316115" y="396759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76"/>
            <p:cNvCxnSpPr/>
            <p:nvPr/>
          </p:nvCxnSpPr>
          <p:spPr>
            <a:xfrm rot="14082352" flipH="1">
              <a:off x="4149036" y="375997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77"/>
            <p:cNvCxnSpPr/>
            <p:nvPr/>
          </p:nvCxnSpPr>
          <p:spPr>
            <a:xfrm rot="14505883" flipH="1">
              <a:off x="4008739" y="353338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78"/>
            <p:cNvCxnSpPr/>
            <p:nvPr/>
          </p:nvCxnSpPr>
          <p:spPr>
            <a:xfrm rot="14929413" flipH="1">
              <a:off x="3897350" y="32912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79"/>
            <p:cNvCxnSpPr/>
            <p:nvPr/>
          </p:nvCxnSpPr>
          <p:spPr>
            <a:xfrm rot="15352941" flipH="1">
              <a:off x="3816559" y="303730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80"/>
            <p:cNvCxnSpPr/>
            <p:nvPr/>
          </p:nvCxnSpPr>
          <p:spPr>
            <a:xfrm rot="15776472" flipH="1">
              <a:off x="3767588" y="2775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132"/>
          <p:cNvCxnSpPr/>
          <p:nvPr userDrawn="1"/>
        </p:nvCxnSpPr>
        <p:spPr>
          <a:xfrm>
            <a:off x="4840431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134"/>
          <p:cNvCxnSpPr/>
          <p:nvPr userDrawn="1"/>
        </p:nvCxnSpPr>
        <p:spPr>
          <a:xfrm>
            <a:off x="6218348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 userDrawn="1"/>
        </p:nvSpPr>
        <p:spPr>
          <a:xfrm>
            <a:off x="5996400" y="2094038"/>
            <a:ext cx="199137" cy="199137"/>
          </a:xfrm>
          <a:prstGeom prst="ellipse">
            <a:avLst/>
          </a:prstGeom>
          <a:noFill/>
          <a:ln>
            <a:solidFill>
              <a:srgbClr val="F5F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5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4837016" y="1471967"/>
            <a:ext cx="2517968" cy="590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  <p:sp>
        <p:nvSpPr>
          <p:cNvPr id="7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382780" y="2477356"/>
            <a:ext cx="3415788" cy="715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931" y="176048"/>
            <a:ext cx="11824138" cy="650590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五边形 4"/>
          <p:cNvSpPr/>
          <p:nvPr userDrawn="1"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588" y="0"/>
            <a:ext cx="587830" cy="746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0</a:t>
            </a:r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71418" y="213647"/>
            <a:ext cx="4208707" cy="4644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hyperlink" Target="http://www.officeplus.cn/" TargetMode="Externa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请在此添加你的论文名称</a:t>
            </a:r>
            <a:endParaRPr lang="zh-CN" altLang="en-US" dirty="0">
              <a:solidFill>
                <a:srgbClr val="77767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XXX</a:t>
            </a:r>
            <a:r>
              <a:rPr lang="zh-CN" altLang="en-US" dirty="0"/>
              <a:t>学院</a:t>
            </a:r>
            <a:r>
              <a:rPr lang="en-US" altLang="zh-CN" dirty="0"/>
              <a:t>XXX</a:t>
            </a:r>
            <a:r>
              <a:rPr lang="zh-CN" altLang="en-US" dirty="0"/>
              <a:t>专业 毕业论文答辩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请在此添加你的论文副标题名称</a:t>
            </a:r>
            <a:endParaRPr lang="zh-CN" altLang="en-US" dirty="0">
              <a:solidFill>
                <a:srgbClr val="CDCAC3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dirty="0">
              <a:solidFill>
                <a:srgbClr val="777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dirty="0" smtClean="0">
              <a:solidFill>
                <a:srgbClr val="F5F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  <a:endParaRPr kumimoji="1" lang="zh-CN" altLang="en-US" dirty="0"/>
          </a:p>
        </p:txBody>
      </p:sp>
      <p:grpSp>
        <p:nvGrpSpPr>
          <p:cNvPr id="40" name="组合 14"/>
          <p:cNvGrpSpPr/>
          <p:nvPr/>
        </p:nvGrpSpPr>
        <p:grpSpPr>
          <a:xfrm>
            <a:off x="3213141" y="2193325"/>
            <a:ext cx="5833286" cy="2625954"/>
            <a:chOff x="2079183" y="1879600"/>
            <a:chExt cx="7874000" cy="3028695"/>
          </a:xfrm>
        </p:grpSpPr>
        <p:sp>
          <p:nvSpPr>
            <p:cNvPr id="41" name="左箭头 40"/>
            <p:cNvSpPr/>
            <p:nvPr/>
          </p:nvSpPr>
          <p:spPr>
            <a:xfrm>
              <a:off x="2079183" y="1879600"/>
              <a:ext cx="4394200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8"/>
            <p:cNvSpPr/>
            <p:nvPr/>
          </p:nvSpPr>
          <p:spPr>
            <a:xfrm>
              <a:off x="3007360" y="2372359"/>
              <a:ext cx="2682239" cy="1593088"/>
            </a:xfrm>
            <a:custGeom>
              <a:avLst/>
              <a:gdLst>
                <a:gd name="connsiteX0" fmla="*/ 0 w 2682239"/>
                <a:gd name="connsiteY0" fmla="*/ 0 h 1593088"/>
                <a:gd name="connsiteX1" fmla="*/ 2682239 w 2682239"/>
                <a:gd name="connsiteY1" fmla="*/ 0 h 1593088"/>
                <a:gd name="connsiteX2" fmla="*/ 2682239 w 2682239"/>
                <a:gd name="connsiteY2" fmla="*/ 1593088 h 1593088"/>
                <a:gd name="connsiteX3" fmla="*/ 0 w 2682239"/>
                <a:gd name="connsiteY3" fmla="*/ 1593088 h 1593088"/>
                <a:gd name="connsiteX4" fmla="*/ 0 w 2682239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239" h="1593088">
                  <a:moveTo>
                    <a:pt x="0" y="0"/>
                  </a:moveTo>
                  <a:lnTo>
                    <a:pt x="2682239" y="0"/>
                  </a:lnTo>
                  <a:lnTo>
                    <a:pt x="2682239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任意多边形 9"/>
            <p:cNvSpPr/>
            <p:nvPr/>
          </p:nvSpPr>
          <p:spPr>
            <a:xfrm>
              <a:off x="6096000" y="2892551"/>
              <a:ext cx="3169920" cy="1593088"/>
            </a:xfrm>
            <a:custGeom>
              <a:avLst/>
              <a:gdLst>
                <a:gd name="connsiteX0" fmla="*/ 0 w 3169920"/>
                <a:gd name="connsiteY0" fmla="*/ 0 h 1593088"/>
                <a:gd name="connsiteX1" fmla="*/ 3169920 w 3169920"/>
                <a:gd name="connsiteY1" fmla="*/ 0 h 1593088"/>
                <a:gd name="connsiteX2" fmla="*/ 3169920 w 3169920"/>
                <a:gd name="connsiteY2" fmla="*/ 1593088 h 1593088"/>
                <a:gd name="connsiteX3" fmla="*/ 0 w 3169920"/>
                <a:gd name="connsiteY3" fmla="*/ 1593088 h 1593088"/>
                <a:gd name="connsiteX4" fmla="*/ 0 w 3169920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20" h="1593088">
                  <a:moveTo>
                    <a:pt x="0" y="0"/>
                  </a:moveTo>
                  <a:lnTo>
                    <a:pt x="3169920" y="0"/>
                  </a:lnTo>
                  <a:lnTo>
                    <a:pt x="3169920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左箭头 43"/>
            <p:cNvSpPr/>
            <p:nvPr/>
          </p:nvSpPr>
          <p:spPr>
            <a:xfrm rot="10800000" flipH="1">
              <a:off x="2218778" y="2082293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左箭头 44"/>
            <p:cNvSpPr/>
            <p:nvPr/>
          </p:nvSpPr>
          <p:spPr>
            <a:xfrm rot="10800000">
              <a:off x="5558981" y="2469895"/>
              <a:ext cx="4394202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左箭头 45"/>
            <p:cNvSpPr/>
            <p:nvPr/>
          </p:nvSpPr>
          <p:spPr>
            <a:xfrm rot="10800000">
              <a:off x="5689599" y="2656712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等腰三角形 13"/>
            <p:cNvSpPr/>
            <p:nvPr/>
          </p:nvSpPr>
          <p:spPr>
            <a:xfrm>
              <a:off x="5558982" y="2490787"/>
              <a:ext cx="914401" cy="59213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882545" y="2195812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</a:rPr>
              <a:t>40%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970895" y="2620559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</a:rPr>
              <a:t>60%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83281" y="301803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962568" y="345283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010245" y="3482065"/>
            <a:ext cx="2175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9005952" y="3904093"/>
            <a:ext cx="2175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0" name="组合 22"/>
          <p:cNvGrpSpPr/>
          <p:nvPr/>
        </p:nvGrpSpPr>
        <p:grpSpPr>
          <a:xfrm>
            <a:off x="1075650" y="2263974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22"/>
          <p:cNvGrpSpPr/>
          <p:nvPr/>
        </p:nvGrpSpPr>
        <p:grpSpPr>
          <a:xfrm>
            <a:off x="9101400" y="2724711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第三部分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  <a:endParaRPr kumimoji="1" lang="zh-CN" altLang="en-US" dirty="0"/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  <a:endParaRPr kumimoji="1" lang="zh-CN" altLang="en-US" dirty="0"/>
          </a:p>
        </p:txBody>
      </p:sp>
      <p:sp>
        <p:nvSpPr>
          <p:cNvPr id="35" name="任意多边形 6"/>
          <p:cNvSpPr/>
          <p:nvPr/>
        </p:nvSpPr>
        <p:spPr>
          <a:xfrm>
            <a:off x="2173161" y="3941451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590405" y="3083991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任意多边形 11"/>
          <p:cNvSpPr/>
          <p:nvPr/>
        </p:nvSpPr>
        <p:spPr>
          <a:xfrm>
            <a:off x="3750646" y="3065012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5328132" y="3941451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任意多边形 15"/>
          <p:cNvSpPr/>
          <p:nvPr/>
        </p:nvSpPr>
        <p:spPr>
          <a:xfrm>
            <a:off x="2173161" y="2192368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3750646" y="1320145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1" name="Group 11"/>
          <p:cNvGrpSpPr>
            <a:grpSpLocks noChangeAspect="1"/>
          </p:cNvGrpSpPr>
          <p:nvPr/>
        </p:nvGrpSpPr>
        <p:grpSpPr bwMode="auto">
          <a:xfrm>
            <a:off x="2496188" y="2571266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32"/>
          <p:cNvGrpSpPr>
            <a:grpSpLocks noChangeAspect="1"/>
          </p:cNvGrpSpPr>
          <p:nvPr/>
        </p:nvGrpSpPr>
        <p:grpSpPr bwMode="auto">
          <a:xfrm>
            <a:off x="2499189" y="4313813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121"/>
          <p:cNvGrpSpPr>
            <a:grpSpLocks noChangeAspect="1"/>
          </p:cNvGrpSpPr>
          <p:nvPr/>
        </p:nvGrpSpPr>
        <p:grpSpPr bwMode="auto">
          <a:xfrm>
            <a:off x="4175251" y="3453355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277029" y="2704716"/>
            <a:ext cx="2850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50000"/>
                  </a:schemeClr>
                </a:solidFill>
              </a:rPr>
              <a:t>60%</a:t>
            </a:r>
            <a:endParaRPr lang="zh-CN" alt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77029" y="440764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320413" y="4913370"/>
            <a:ext cx="428738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116095" y="36513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218223" y="18875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849158" y="451200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 89"/>
          <p:cNvGrpSpPr/>
          <p:nvPr/>
        </p:nvGrpSpPr>
        <p:grpSpPr>
          <a:xfrm>
            <a:off x="7404366" y="4165969"/>
            <a:ext cx="1981835" cy="161214"/>
            <a:chOff x="5479448" y="5109821"/>
            <a:chExt cx="1981835" cy="161214"/>
          </a:xfrm>
        </p:grpSpPr>
        <p:cxnSp>
          <p:nvCxnSpPr>
            <p:cNvPr id="91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平行四边形 93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平行四边形 94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  <a:endParaRPr kumimoji="1" lang="zh-CN" altLang="en-US" dirty="0"/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1295397" y="1075265"/>
          <a:ext cx="9897536" cy="328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6"/>
                <a:gridCol w="1816100"/>
                <a:gridCol w="1816100"/>
                <a:gridCol w="1816100"/>
                <a:gridCol w="1816100"/>
              </a:tblGrid>
              <a:tr h="1029885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1202677" y="4589408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▷ 点击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499530" y="5025672"/>
            <a:ext cx="969340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9"/>
          <p:cNvCxnSpPr/>
          <p:nvPr/>
        </p:nvCxnSpPr>
        <p:spPr>
          <a:xfrm>
            <a:off x="4126073" y="4964390"/>
            <a:ext cx="27559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871646"/>
            <a:ext cx="12192000" cy="1735667"/>
          </a:xfrm>
          <a:prstGeom prst="rect">
            <a:avLst/>
          </a:prstGeom>
          <a:solidFill>
            <a:srgbClr val="79A5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3135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2196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93822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2883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34508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83569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54796" y="4490337"/>
            <a:ext cx="10282409" cy="161214"/>
            <a:chOff x="954796" y="4490337"/>
            <a:chExt cx="10282409" cy="161214"/>
          </a:xfrm>
        </p:grpSpPr>
        <p:cxnSp>
          <p:nvCxnSpPr>
            <p:cNvPr id="27" name="直接连接符 42"/>
            <p:cNvCxnSpPr/>
            <p:nvPr/>
          </p:nvCxnSpPr>
          <p:spPr>
            <a:xfrm>
              <a:off x="6324283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平行四边形 27"/>
            <p:cNvSpPr/>
            <p:nvPr/>
          </p:nvSpPr>
          <p:spPr>
            <a:xfrm flipH="1">
              <a:off x="6049161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flipH="1">
              <a:off x="5986129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flipH="1">
              <a:off x="6109486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42"/>
            <p:cNvCxnSpPr/>
            <p:nvPr/>
          </p:nvCxnSpPr>
          <p:spPr>
            <a:xfrm>
              <a:off x="954796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796" y="1562130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561" y="1564618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5902" y="1064245"/>
            <a:ext cx="5380197" cy="302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第四部分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  <a:endParaRPr kumimoji="1" lang="zh-CN" altLang="en-US" dirty="0"/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2277533"/>
            <a:ext cx="12192000" cy="27516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17766" y="2584779"/>
            <a:ext cx="1998617" cy="1998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42541" y="2409554"/>
            <a:ext cx="2349066" cy="234906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93917" y="3122422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5F0EA"/>
                </a:solidFill>
                <a:latin typeface="+mn-ea"/>
              </a:rPr>
              <a:t>75%</a:t>
            </a:r>
            <a:endParaRPr lang="zh-CN" altLang="en-US" sz="5400" b="1" dirty="0">
              <a:solidFill>
                <a:srgbClr val="F5F0EA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28370" y="3545047"/>
            <a:ext cx="66592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倍字间距。</a:t>
            </a:r>
            <a:endParaRPr lang="zh-CN" alt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2551" y="2962416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▷ 点击</a:t>
            </a:r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此处添加标题</a:t>
            </a:r>
            <a:endParaRPr lang="zh-CN" altLang="en-US" sz="3200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1171418" y="1085427"/>
            <a:ext cx="4419600" cy="4419600"/>
            <a:chOff x="1107861" y="1329267"/>
            <a:chExt cx="4419600" cy="4419600"/>
          </a:xfrm>
        </p:grpSpPr>
        <p:sp>
          <p:nvSpPr>
            <p:cNvPr id="15" name="等腰三角形 6"/>
            <p:cNvSpPr/>
            <p:nvPr/>
          </p:nvSpPr>
          <p:spPr>
            <a:xfrm>
              <a:off x="1107861" y="1329267"/>
              <a:ext cx="4419600" cy="441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等腰三角形 11"/>
            <p:cNvSpPr/>
            <p:nvPr/>
          </p:nvSpPr>
          <p:spPr>
            <a:xfrm>
              <a:off x="1264494" y="1574658"/>
              <a:ext cx="4106334" cy="4106334"/>
            </a:xfrm>
            <a:prstGeom prst="triangl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矩形 16"/>
          <p:cNvSpPr/>
          <p:nvPr/>
        </p:nvSpPr>
        <p:spPr>
          <a:xfrm>
            <a:off x="3586744" y="2085457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zh-CN" sz="33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  <a:endParaRPr lang="zh-CN" altLang="en-US" sz="3300" b="1" kern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86744" y="3262435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zh-CN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  <a:endParaRPr lang="zh-CN" altLang="en-US" sz="33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86744" y="4439412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  <a:r>
              <a:rPr lang="en-US" altLang="zh-CN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  <a:endParaRPr lang="zh-CN" altLang="en-US" sz="33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83109" y="2059230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83109" y="3249321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3109" y="4439412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  <a:endParaRPr kumimoji="1"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1284554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284554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284554" y="3517084"/>
            <a:ext cx="2560317" cy="697916"/>
            <a:chOff x="1053200" y="3517084"/>
            <a:chExt cx="2560317" cy="697916"/>
          </a:xfrm>
        </p:grpSpPr>
        <p:sp>
          <p:nvSpPr>
            <p:cNvPr id="5" name="矩形 4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22"/>
          <p:cNvGrpSpPr/>
          <p:nvPr/>
        </p:nvGrpSpPr>
        <p:grpSpPr>
          <a:xfrm>
            <a:off x="1883084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6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椭圆 67"/>
          <p:cNvSpPr/>
          <p:nvPr/>
        </p:nvSpPr>
        <p:spPr>
          <a:xfrm>
            <a:off x="4719981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719981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>
            <a:off x="4719981" y="3517084"/>
            <a:ext cx="2560317" cy="697916"/>
            <a:chOff x="1053200" y="3517084"/>
            <a:chExt cx="2560317" cy="697916"/>
          </a:xfrm>
        </p:grpSpPr>
        <p:sp>
          <p:nvSpPr>
            <p:cNvPr id="79" name="矩形 78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22"/>
          <p:cNvGrpSpPr/>
          <p:nvPr/>
        </p:nvGrpSpPr>
        <p:grpSpPr>
          <a:xfrm>
            <a:off x="5318511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7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椭圆 95"/>
          <p:cNvSpPr/>
          <p:nvPr/>
        </p:nvSpPr>
        <p:spPr>
          <a:xfrm>
            <a:off x="8155408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8155408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 97"/>
          <p:cNvGrpSpPr/>
          <p:nvPr/>
        </p:nvGrpSpPr>
        <p:grpSpPr>
          <a:xfrm>
            <a:off x="8155408" y="3517084"/>
            <a:ext cx="2560317" cy="697916"/>
            <a:chOff x="1053200" y="3517084"/>
            <a:chExt cx="2560317" cy="697916"/>
          </a:xfrm>
        </p:grpSpPr>
        <p:sp>
          <p:nvSpPr>
            <p:cNvPr id="107" name="矩形 106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22"/>
          <p:cNvGrpSpPr/>
          <p:nvPr/>
        </p:nvGrpSpPr>
        <p:grpSpPr>
          <a:xfrm>
            <a:off x="8753938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第五部分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  <a:endParaRPr kumimoji="1" lang="zh-CN" altLang="en-US" dirty="0"/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课题目的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449766" y="2043115"/>
            <a:ext cx="4603715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进展成果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6449767" y="3138490"/>
            <a:ext cx="4747151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6449767" y="4233865"/>
            <a:ext cx="4989198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设想安排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解决办法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三角形 8"/>
          <p:cNvSpPr/>
          <p:nvPr/>
        </p:nvSpPr>
        <p:spPr>
          <a:xfrm rot="5400000">
            <a:off x="6074702" y="110738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/>
        </p:nvSpPr>
        <p:spPr>
          <a:xfrm rot="5400000">
            <a:off x="6074702" y="5514346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三角形 10"/>
          <p:cNvSpPr/>
          <p:nvPr/>
        </p:nvSpPr>
        <p:spPr>
          <a:xfrm rot="5400000">
            <a:off x="6074702" y="220912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三角形 11"/>
          <p:cNvSpPr/>
          <p:nvPr/>
        </p:nvSpPr>
        <p:spPr>
          <a:xfrm rot="5400000">
            <a:off x="6074702" y="331086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三角形 12"/>
          <p:cNvSpPr/>
          <p:nvPr/>
        </p:nvSpPr>
        <p:spPr>
          <a:xfrm rot="5400000">
            <a:off x="6074702" y="441260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  <a:endParaRPr kumimoji="1" lang="zh-CN" altLang="en-US" dirty="0"/>
          </a:p>
        </p:txBody>
      </p:sp>
      <p:sp>
        <p:nvSpPr>
          <p:cNvPr id="44" name="任意多边形 32"/>
          <p:cNvSpPr/>
          <p:nvPr/>
        </p:nvSpPr>
        <p:spPr>
          <a:xfrm flipV="1">
            <a:off x="998273" y="4705602"/>
            <a:ext cx="4590137" cy="893568"/>
          </a:xfrm>
          <a:custGeom>
            <a:avLst/>
            <a:gdLst>
              <a:gd name="connsiteX0" fmla="*/ 5910895 w 5913184"/>
              <a:gd name="connsiteY0" fmla="*/ 0 h 1151128"/>
              <a:gd name="connsiteX1" fmla="*/ 4594724 w 5913184"/>
              <a:gd name="connsiteY1" fmla="*/ 0 h 1151128"/>
              <a:gd name="connsiteX2" fmla="*/ 4594724 w 5913184"/>
              <a:gd name="connsiteY2" fmla="*/ 1216 h 1151128"/>
              <a:gd name="connsiteX3" fmla="*/ 781200 w 5913184"/>
              <a:gd name="connsiteY3" fmla="*/ 1216 h 1151128"/>
              <a:gd name="connsiteX4" fmla="*/ 684172 w 5913184"/>
              <a:gd name="connsiteY4" fmla="*/ 1216 h 1151128"/>
              <a:gd name="connsiteX5" fmla="*/ 541838 w 5913184"/>
              <a:gd name="connsiteY5" fmla="*/ 23173 h 1151128"/>
              <a:gd name="connsiteX6" fmla="*/ 487763 w 5913184"/>
              <a:gd name="connsiteY6" fmla="*/ 45600 h 1151128"/>
              <a:gd name="connsiteX7" fmla="*/ 477122 w 5913184"/>
              <a:gd name="connsiteY7" fmla="*/ 48123 h 1151128"/>
              <a:gd name="connsiteX8" fmla="*/ 0 w 5913184"/>
              <a:gd name="connsiteY8" fmla="*/ 598116 h 1151128"/>
              <a:gd name="connsiteX9" fmla="*/ 0 w 5913184"/>
              <a:gd name="connsiteY9" fmla="*/ 1151128 h 1151128"/>
              <a:gd name="connsiteX10" fmla="*/ 623761 w 5913184"/>
              <a:gd name="connsiteY10" fmla="*/ 566354 h 1151128"/>
              <a:gd name="connsiteX11" fmla="*/ 706043 w 5913184"/>
              <a:gd name="connsiteY11" fmla="*/ 560016 h 1151128"/>
              <a:gd name="connsiteX12" fmla="*/ 4594724 w 5913184"/>
              <a:gd name="connsiteY12" fmla="*/ 560016 h 1151128"/>
              <a:gd name="connsiteX13" fmla="*/ 4594724 w 5913184"/>
              <a:gd name="connsiteY13" fmla="*/ 561600 h 1151128"/>
              <a:gd name="connsiteX14" fmla="*/ 5913184 w 5913184"/>
              <a:gd name="connsiteY14" fmla="*/ 561600 h 1151128"/>
              <a:gd name="connsiteX15" fmla="*/ 5631240 w 5913184"/>
              <a:gd name="connsiteY15" fmla="*/ 279656 h 11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84" h="1151128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 17"/>
          <p:cNvSpPr/>
          <p:nvPr/>
        </p:nvSpPr>
        <p:spPr>
          <a:xfrm flipH="1">
            <a:off x="998273" y="2845351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31"/>
          <p:cNvSpPr/>
          <p:nvPr/>
        </p:nvSpPr>
        <p:spPr>
          <a:xfrm flipH="1">
            <a:off x="1188122" y="1547587"/>
            <a:ext cx="4590137" cy="893568"/>
          </a:xfrm>
          <a:custGeom>
            <a:avLst/>
            <a:gdLst>
              <a:gd name="connsiteX0" fmla="*/ 5910895 w 5913184"/>
              <a:gd name="connsiteY0" fmla="*/ 0 h 1151128"/>
              <a:gd name="connsiteX1" fmla="*/ 4594724 w 5913184"/>
              <a:gd name="connsiteY1" fmla="*/ 0 h 1151128"/>
              <a:gd name="connsiteX2" fmla="*/ 4594724 w 5913184"/>
              <a:gd name="connsiteY2" fmla="*/ 1216 h 1151128"/>
              <a:gd name="connsiteX3" fmla="*/ 781200 w 5913184"/>
              <a:gd name="connsiteY3" fmla="*/ 1216 h 1151128"/>
              <a:gd name="connsiteX4" fmla="*/ 684172 w 5913184"/>
              <a:gd name="connsiteY4" fmla="*/ 1216 h 1151128"/>
              <a:gd name="connsiteX5" fmla="*/ 541838 w 5913184"/>
              <a:gd name="connsiteY5" fmla="*/ 23173 h 1151128"/>
              <a:gd name="connsiteX6" fmla="*/ 487763 w 5913184"/>
              <a:gd name="connsiteY6" fmla="*/ 45600 h 1151128"/>
              <a:gd name="connsiteX7" fmla="*/ 477122 w 5913184"/>
              <a:gd name="connsiteY7" fmla="*/ 48123 h 1151128"/>
              <a:gd name="connsiteX8" fmla="*/ 0 w 5913184"/>
              <a:gd name="connsiteY8" fmla="*/ 598116 h 1151128"/>
              <a:gd name="connsiteX9" fmla="*/ 0 w 5913184"/>
              <a:gd name="connsiteY9" fmla="*/ 1151128 h 1151128"/>
              <a:gd name="connsiteX10" fmla="*/ 623761 w 5913184"/>
              <a:gd name="connsiteY10" fmla="*/ 566354 h 1151128"/>
              <a:gd name="connsiteX11" fmla="*/ 706043 w 5913184"/>
              <a:gd name="connsiteY11" fmla="*/ 560016 h 1151128"/>
              <a:gd name="connsiteX12" fmla="*/ 4594724 w 5913184"/>
              <a:gd name="connsiteY12" fmla="*/ 560016 h 1151128"/>
              <a:gd name="connsiteX13" fmla="*/ 4594724 w 5913184"/>
              <a:gd name="connsiteY13" fmla="*/ 561600 h 1151128"/>
              <a:gd name="connsiteX14" fmla="*/ 5913184 w 5913184"/>
              <a:gd name="connsiteY14" fmla="*/ 561600 h 1151128"/>
              <a:gd name="connsiteX15" fmla="*/ 5631240 w 5913184"/>
              <a:gd name="connsiteY15" fmla="*/ 279656 h 11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84" h="1151128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7" name="组合 19"/>
          <p:cNvGrpSpPr/>
          <p:nvPr/>
        </p:nvGrpSpPr>
        <p:grpSpPr>
          <a:xfrm>
            <a:off x="1485666" y="1424460"/>
            <a:ext cx="4012370" cy="4012370"/>
            <a:chOff x="115601" y="285647"/>
            <a:chExt cx="5848985" cy="5848985"/>
          </a:xfrm>
          <a:effectLst>
            <a:outerShdw dist="88900" dir="2700000" algn="tl" rotWithShape="0">
              <a:prstClr val="black">
                <a:alpha val="8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>
              <a:off x="118408" y="310643"/>
              <a:ext cx="5845838" cy="58209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115601" y="285647"/>
              <a:ext cx="5848985" cy="5848985"/>
              <a:chOff x="0" y="5"/>
              <a:chExt cx="291" cy="291"/>
            </a:xfrm>
            <a:solidFill>
              <a:srgbClr val="0378B0"/>
            </a:solidFill>
          </p:grpSpPr>
          <p:sp>
            <p:nvSpPr>
              <p:cNvPr id="52" name="Freeform 5"/>
              <p:cNvSpPr/>
              <p:nvPr/>
            </p:nvSpPr>
            <p:spPr bwMode="auto">
              <a:xfrm>
                <a:off x="0" y="41"/>
                <a:ext cx="194" cy="255"/>
              </a:xfrm>
              <a:custGeom>
                <a:avLst/>
                <a:gdLst>
                  <a:gd name="T0" fmla="*/ 80 w 80"/>
                  <a:gd name="T1" fmla="*/ 85 h 105"/>
                  <a:gd name="T2" fmla="*/ 74 w 80"/>
                  <a:gd name="T3" fmla="*/ 80 h 105"/>
                  <a:gd name="T4" fmla="*/ 72 w 80"/>
                  <a:gd name="T5" fmla="*/ 69 h 105"/>
                  <a:gd name="T6" fmla="*/ 75 w 80"/>
                  <a:gd name="T7" fmla="*/ 63 h 105"/>
                  <a:gd name="T8" fmla="*/ 72 w 80"/>
                  <a:gd name="T9" fmla="*/ 63 h 105"/>
                  <a:gd name="T10" fmla="*/ 67 w 80"/>
                  <a:gd name="T11" fmla="*/ 57 h 105"/>
                  <a:gd name="T12" fmla="*/ 63 w 80"/>
                  <a:gd name="T13" fmla="*/ 55 h 105"/>
                  <a:gd name="T14" fmla="*/ 53 w 80"/>
                  <a:gd name="T15" fmla="*/ 52 h 105"/>
                  <a:gd name="T16" fmla="*/ 45 w 80"/>
                  <a:gd name="T17" fmla="*/ 39 h 105"/>
                  <a:gd name="T18" fmla="*/ 41 w 80"/>
                  <a:gd name="T19" fmla="*/ 31 h 105"/>
                  <a:gd name="T20" fmla="*/ 42 w 80"/>
                  <a:gd name="T21" fmla="*/ 20 h 105"/>
                  <a:gd name="T22" fmla="*/ 36 w 80"/>
                  <a:gd name="T23" fmla="*/ 10 h 105"/>
                  <a:gd name="T24" fmla="*/ 29 w 80"/>
                  <a:gd name="T25" fmla="*/ 8 h 105"/>
                  <a:gd name="T26" fmla="*/ 25 w 80"/>
                  <a:gd name="T27" fmla="*/ 12 h 105"/>
                  <a:gd name="T28" fmla="*/ 19 w 80"/>
                  <a:gd name="T29" fmla="*/ 19 h 105"/>
                  <a:gd name="T30" fmla="*/ 22 w 80"/>
                  <a:gd name="T31" fmla="*/ 12 h 105"/>
                  <a:gd name="T32" fmla="*/ 20 w 80"/>
                  <a:gd name="T33" fmla="*/ 13 h 105"/>
                  <a:gd name="T34" fmla="*/ 19 w 80"/>
                  <a:gd name="T35" fmla="*/ 9 h 105"/>
                  <a:gd name="T36" fmla="*/ 23 w 80"/>
                  <a:gd name="T37" fmla="*/ 5 h 105"/>
                  <a:gd name="T38" fmla="*/ 20 w 80"/>
                  <a:gd name="T39" fmla="*/ 5 h 105"/>
                  <a:gd name="T40" fmla="*/ 20 w 80"/>
                  <a:gd name="T41" fmla="*/ 2 h 105"/>
                  <a:gd name="T42" fmla="*/ 23 w 80"/>
                  <a:gd name="T43" fmla="*/ 2 h 105"/>
                  <a:gd name="T44" fmla="*/ 21 w 80"/>
                  <a:gd name="T45" fmla="*/ 0 h 105"/>
                  <a:gd name="T46" fmla="*/ 0 w 80"/>
                  <a:gd name="T47" fmla="*/ 45 h 105"/>
                  <a:gd name="T48" fmla="*/ 60 w 80"/>
                  <a:gd name="T49" fmla="*/ 105 h 105"/>
                  <a:gd name="T50" fmla="*/ 72 w 80"/>
                  <a:gd name="T51" fmla="*/ 104 h 105"/>
                  <a:gd name="T52" fmla="*/ 80 w 80"/>
                  <a:gd name="T53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105">
                    <a:moveTo>
                      <a:pt x="80" y="85"/>
                    </a:moveTo>
                    <a:cubicBezTo>
                      <a:pt x="78" y="83"/>
                      <a:pt x="76" y="82"/>
                      <a:pt x="74" y="80"/>
                    </a:cubicBezTo>
                    <a:cubicBezTo>
                      <a:pt x="73" y="77"/>
                      <a:pt x="73" y="73"/>
                      <a:pt x="72" y="69"/>
                    </a:cubicBezTo>
                    <a:cubicBezTo>
                      <a:pt x="73" y="67"/>
                      <a:pt x="74" y="65"/>
                      <a:pt x="75" y="63"/>
                    </a:cubicBezTo>
                    <a:cubicBezTo>
                      <a:pt x="74" y="63"/>
                      <a:pt x="73" y="63"/>
                      <a:pt x="72" y="63"/>
                    </a:cubicBezTo>
                    <a:cubicBezTo>
                      <a:pt x="70" y="61"/>
                      <a:pt x="69" y="59"/>
                      <a:pt x="67" y="57"/>
                    </a:cubicBezTo>
                    <a:cubicBezTo>
                      <a:pt x="66" y="56"/>
                      <a:pt x="64" y="56"/>
                      <a:pt x="63" y="55"/>
                    </a:cubicBezTo>
                    <a:cubicBezTo>
                      <a:pt x="60" y="54"/>
                      <a:pt x="56" y="53"/>
                      <a:pt x="53" y="52"/>
                    </a:cubicBezTo>
                    <a:cubicBezTo>
                      <a:pt x="50" y="47"/>
                      <a:pt x="48" y="43"/>
                      <a:pt x="45" y="39"/>
                    </a:cubicBezTo>
                    <a:cubicBezTo>
                      <a:pt x="44" y="36"/>
                      <a:pt x="42" y="33"/>
                      <a:pt x="41" y="31"/>
                    </a:cubicBezTo>
                    <a:cubicBezTo>
                      <a:pt x="41" y="27"/>
                      <a:pt x="41" y="23"/>
                      <a:pt x="42" y="20"/>
                    </a:cubicBezTo>
                    <a:cubicBezTo>
                      <a:pt x="40" y="16"/>
                      <a:pt x="38" y="13"/>
                      <a:pt x="36" y="10"/>
                    </a:cubicBezTo>
                    <a:cubicBezTo>
                      <a:pt x="34" y="9"/>
                      <a:pt x="31" y="9"/>
                      <a:pt x="29" y="8"/>
                    </a:cubicBezTo>
                    <a:cubicBezTo>
                      <a:pt x="28" y="9"/>
                      <a:pt x="26" y="10"/>
                      <a:pt x="25" y="12"/>
                    </a:cubicBezTo>
                    <a:cubicBezTo>
                      <a:pt x="22" y="14"/>
                      <a:pt x="20" y="16"/>
                      <a:pt x="19" y="19"/>
                    </a:cubicBezTo>
                    <a:cubicBezTo>
                      <a:pt x="20" y="16"/>
                      <a:pt x="21" y="14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8" y="11"/>
                      <a:pt x="0" y="27"/>
                      <a:pt x="0" y="45"/>
                    </a:cubicBezTo>
                    <a:cubicBezTo>
                      <a:pt x="0" y="78"/>
                      <a:pt x="27" y="105"/>
                      <a:pt x="60" y="105"/>
                    </a:cubicBezTo>
                    <a:cubicBezTo>
                      <a:pt x="64" y="105"/>
                      <a:pt x="68" y="105"/>
                      <a:pt x="72" y="104"/>
                    </a:cubicBezTo>
                    <a:cubicBezTo>
                      <a:pt x="74" y="100"/>
                      <a:pt x="77" y="93"/>
                      <a:pt x="80" y="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67" y="5"/>
                <a:ext cx="224" cy="283"/>
              </a:xfrm>
              <a:custGeom>
                <a:avLst/>
                <a:gdLst>
                  <a:gd name="T0" fmla="*/ 32 w 92"/>
                  <a:gd name="T1" fmla="*/ 0 h 117"/>
                  <a:gd name="T2" fmla="*/ 0 w 92"/>
                  <a:gd name="T3" fmla="*/ 10 h 117"/>
                  <a:gd name="T4" fmla="*/ 11 w 92"/>
                  <a:gd name="T5" fmla="*/ 13 h 117"/>
                  <a:gd name="T6" fmla="*/ 17 w 92"/>
                  <a:gd name="T7" fmla="*/ 11 h 117"/>
                  <a:gd name="T8" fmla="*/ 26 w 92"/>
                  <a:gd name="T9" fmla="*/ 13 h 117"/>
                  <a:gd name="T10" fmla="*/ 47 w 92"/>
                  <a:gd name="T11" fmla="*/ 13 h 117"/>
                  <a:gd name="T12" fmla="*/ 49 w 92"/>
                  <a:gd name="T13" fmla="*/ 19 h 117"/>
                  <a:gd name="T14" fmla="*/ 40 w 92"/>
                  <a:gd name="T15" fmla="*/ 20 h 117"/>
                  <a:gd name="T16" fmla="*/ 38 w 92"/>
                  <a:gd name="T17" fmla="*/ 24 h 117"/>
                  <a:gd name="T18" fmla="*/ 48 w 92"/>
                  <a:gd name="T19" fmla="*/ 32 h 117"/>
                  <a:gd name="T20" fmla="*/ 50 w 92"/>
                  <a:gd name="T21" fmla="*/ 32 h 117"/>
                  <a:gd name="T22" fmla="*/ 50 w 92"/>
                  <a:gd name="T23" fmla="*/ 22 h 117"/>
                  <a:gd name="T24" fmla="*/ 56 w 92"/>
                  <a:gd name="T25" fmla="*/ 23 h 117"/>
                  <a:gd name="T26" fmla="*/ 59 w 92"/>
                  <a:gd name="T27" fmla="*/ 29 h 117"/>
                  <a:gd name="T28" fmla="*/ 61 w 92"/>
                  <a:gd name="T29" fmla="*/ 28 h 117"/>
                  <a:gd name="T30" fmla="*/ 67 w 92"/>
                  <a:gd name="T31" fmla="*/ 43 h 117"/>
                  <a:gd name="T32" fmla="*/ 60 w 92"/>
                  <a:gd name="T33" fmla="*/ 45 h 117"/>
                  <a:gd name="T34" fmla="*/ 53 w 92"/>
                  <a:gd name="T35" fmla="*/ 49 h 117"/>
                  <a:gd name="T36" fmla="*/ 48 w 92"/>
                  <a:gd name="T37" fmla="*/ 57 h 117"/>
                  <a:gd name="T38" fmla="*/ 48 w 92"/>
                  <a:gd name="T39" fmla="*/ 61 h 117"/>
                  <a:gd name="T40" fmla="*/ 45 w 92"/>
                  <a:gd name="T41" fmla="*/ 62 h 117"/>
                  <a:gd name="T42" fmla="*/ 44 w 92"/>
                  <a:gd name="T43" fmla="*/ 57 h 117"/>
                  <a:gd name="T44" fmla="*/ 34 w 92"/>
                  <a:gd name="T45" fmla="*/ 58 h 117"/>
                  <a:gd name="T46" fmla="*/ 32 w 92"/>
                  <a:gd name="T47" fmla="*/ 64 h 117"/>
                  <a:gd name="T48" fmla="*/ 35 w 92"/>
                  <a:gd name="T49" fmla="*/ 68 h 117"/>
                  <a:gd name="T50" fmla="*/ 38 w 92"/>
                  <a:gd name="T51" fmla="*/ 65 h 117"/>
                  <a:gd name="T52" fmla="*/ 42 w 92"/>
                  <a:gd name="T53" fmla="*/ 65 h 117"/>
                  <a:gd name="T54" fmla="*/ 40 w 92"/>
                  <a:gd name="T55" fmla="*/ 70 h 117"/>
                  <a:gd name="T56" fmla="*/ 44 w 92"/>
                  <a:gd name="T57" fmla="*/ 70 h 117"/>
                  <a:gd name="T58" fmla="*/ 45 w 92"/>
                  <a:gd name="T59" fmla="*/ 76 h 117"/>
                  <a:gd name="T60" fmla="*/ 48 w 92"/>
                  <a:gd name="T61" fmla="*/ 76 h 117"/>
                  <a:gd name="T62" fmla="*/ 50 w 92"/>
                  <a:gd name="T63" fmla="*/ 73 h 117"/>
                  <a:gd name="T64" fmla="*/ 62 w 92"/>
                  <a:gd name="T65" fmla="*/ 74 h 117"/>
                  <a:gd name="T66" fmla="*/ 68 w 92"/>
                  <a:gd name="T67" fmla="*/ 79 h 117"/>
                  <a:gd name="T68" fmla="*/ 68 w 92"/>
                  <a:gd name="T69" fmla="*/ 84 h 117"/>
                  <a:gd name="T70" fmla="*/ 73 w 92"/>
                  <a:gd name="T71" fmla="*/ 86 h 117"/>
                  <a:gd name="T72" fmla="*/ 70 w 92"/>
                  <a:gd name="T73" fmla="*/ 99 h 117"/>
                  <a:gd name="T74" fmla="*/ 66 w 92"/>
                  <a:gd name="T75" fmla="*/ 101 h 117"/>
                  <a:gd name="T76" fmla="*/ 65 w 92"/>
                  <a:gd name="T77" fmla="*/ 105 h 117"/>
                  <a:gd name="T78" fmla="*/ 53 w 92"/>
                  <a:gd name="T79" fmla="*/ 116 h 117"/>
                  <a:gd name="T80" fmla="*/ 53 w 92"/>
                  <a:gd name="T81" fmla="*/ 117 h 117"/>
                  <a:gd name="T82" fmla="*/ 92 w 92"/>
                  <a:gd name="T83" fmla="*/ 60 h 117"/>
                  <a:gd name="T84" fmla="*/ 32 w 92"/>
                  <a:gd name="T8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117">
                    <a:moveTo>
                      <a:pt x="32" y="0"/>
                    </a:moveTo>
                    <a:cubicBezTo>
                      <a:pt x="20" y="0"/>
                      <a:pt x="9" y="4"/>
                      <a:pt x="0" y="10"/>
                    </a:cubicBezTo>
                    <a:cubicBezTo>
                      <a:pt x="4" y="11"/>
                      <a:pt x="7" y="12"/>
                      <a:pt x="11" y="13"/>
                    </a:cubicBezTo>
                    <a:cubicBezTo>
                      <a:pt x="13" y="12"/>
                      <a:pt x="15" y="11"/>
                      <a:pt x="17" y="11"/>
                    </a:cubicBezTo>
                    <a:cubicBezTo>
                      <a:pt x="20" y="11"/>
                      <a:pt x="23" y="12"/>
                      <a:pt x="26" y="13"/>
                    </a:cubicBezTo>
                    <a:cubicBezTo>
                      <a:pt x="34" y="13"/>
                      <a:pt x="41" y="12"/>
                      <a:pt x="47" y="13"/>
                    </a:cubicBezTo>
                    <a:cubicBezTo>
                      <a:pt x="48" y="14"/>
                      <a:pt x="48" y="17"/>
                      <a:pt x="49" y="19"/>
                    </a:cubicBezTo>
                    <a:cubicBezTo>
                      <a:pt x="46" y="19"/>
                      <a:pt x="43" y="20"/>
                      <a:pt x="40" y="20"/>
                    </a:cubicBezTo>
                    <a:cubicBezTo>
                      <a:pt x="39" y="21"/>
                      <a:pt x="39" y="22"/>
                      <a:pt x="38" y="24"/>
                    </a:cubicBezTo>
                    <a:cubicBezTo>
                      <a:pt x="41" y="26"/>
                      <a:pt x="45" y="29"/>
                      <a:pt x="48" y="32"/>
                    </a:cubicBezTo>
                    <a:cubicBezTo>
                      <a:pt x="48" y="32"/>
                      <a:pt x="49" y="32"/>
                      <a:pt x="50" y="32"/>
                    </a:cubicBezTo>
                    <a:cubicBezTo>
                      <a:pt x="50" y="29"/>
                      <a:pt x="50" y="25"/>
                      <a:pt x="50" y="22"/>
                    </a:cubicBezTo>
                    <a:cubicBezTo>
                      <a:pt x="52" y="23"/>
                      <a:pt x="54" y="23"/>
                      <a:pt x="56" y="23"/>
                    </a:cubicBezTo>
                    <a:cubicBezTo>
                      <a:pt x="57" y="25"/>
                      <a:pt x="58" y="27"/>
                      <a:pt x="59" y="29"/>
                    </a:cubicBezTo>
                    <a:cubicBezTo>
                      <a:pt x="59" y="29"/>
                      <a:pt x="60" y="28"/>
                      <a:pt x="61" y="28"/>
                    </a:cubicBezTo>
                    <a:cubicBezTo>
                      <a:pt x="63" y="33"/>
                      <a:pt x="65" y="38"/>
                      <a:pt x="67" y="43"/>
                    </a:cubicBezTo>
                    <a:cubicBezTo>
                      <a:pt x="65" y="43"/>
                      <a:pt x="63" y="44"/>
                      <a:pt x="60" y="45"/>
                    </a:cubicBezTo>
                    <a:cubicBezTo>
                      <a:pt x="58" y="46"/>
                      <a:pt x="56" y="47"/>
                      <a:pt x="53" y="49"/>
                    </a:cubicBezTo>
                    <a:cubicBezTo>
                      <a:pt x="52" y="51"/>
                      <a:pt x="50" y="54"/>
                      <a:pt x="48" y="57"/>
                    </a:cubicBezTo>
                    <a:cubicBezTo>
                      <a:pt x="48" y="58"/>
                      <a:pt x="48" y="60"/>
                      <a:pt x="48" y="61"/>
                    </a:cubicBezTo>
                    <a:cubicBezTo>
                      <a:pt x="47" y="61"/>
                      <a:pt x="46" y="62"/>
                      <a:pt x="45" y="62"/>
                    </a:cubicBezTo>
                    <a:cubicBezTo>
                      <a:pt x="45" y="60"/>
                      <a:pt x="44" y="58"/>
                      <a:pt x="44" y="57"/>
                    </a:cubicBezTo>
                    <a:cubicBezTo>
                      <a:pt x="41" y="57"/>
                      <a:pt x="37" y="58"/>
                      <a:pt x="34" y="58"/>
                    </a:cubicBezTo>
                    <a:cubicBezTo>
                      <a:pt x="34" y="60"/>
                      <a:pt x="33" y="62"/>
                      <a:pt x="32" y="64"/>
                    </a:cubicBezTo>
                    <a:cubicBezTo>
                      <a:pt x="33" y="65"/>
                      <a:pt x="34" y="66"/>
                      <a:pt x="35" y="68"/>
                    </a:cubicBezTo>
                    <a:cubicBezTo>
                      <a:pt x="36" y="67"/>
                      <a:pt x="37" y="66"/>
                      <a:pt x="38" y="65"/>
                    </a:cubicBezTo>
                    <a:cubicBezTo>
                      <a:pt x="39" y="65"/>
                      <a:pt x="41" y="65"/>
                      <a:pt x="42" y="65"/>
                    </a:cubicBezTo>
                    <a:cubicBezTo>
                      <a:pt x="41" y="67"/>
                      <a:pt x="41" y="68"/>
                      <a:pt x="40" y="70"/>
                    </a:cubicBezTo>
                    <a:cubicBezTo>
                      <a:pt x="41" y="70"/>
                      <a:pt x="43" y="70"/>
                      <a:pt x="44" y="70"/>
                    </a:cubicBezTo>
                    <a:cubicBezTo>
                      <a:pt x="45" y="72"/>
                      <a:pt x="45" y="74"/>
                      <a:pt x="45" y="76"/>
                    </a:cubicBezTo>
                    <a:cubicBezTo>
                      <a:pt x="46" y="76"/>
                      <a:pt x="47" y="76"/>
                      <a:pt x="48" y="76"/>
                    </a:cubicBezTo>
                    <a:cubicBezTo>
                      <a:pt x="49" y="75"/>
                      <a:pt x="49" y="74"/>
                      <a:pt x="50" y="73"/>
                    </a:cubicBezTo>
                    <a:cubicBezTo>
                      <a:pt x="54" y="73"/>
                      <a:pt x="58" y="74"/>
                      <a:pt x="62" y="74"/>
                    </a:cubicBezTo>
                    <a:cubicBezTo>
                      <a:pt x="64" y="76"/>
                      <a:pt x="66" y="78"/>
                      <a:pt x="68" y="79"/>
                    </a:cubicBezTo>
                    <a:cubicBezTo>
                      <a:pt x="68" y="81"/>
                      <a:pt x="68" y="82"/>
                      <a:pt x="68" y="84"/>
                    </a:cubicBezTo>
                    <a:cubicBezTo>
                      <a:pt x="70" y="85"/>
                      <a:pt x="72" y="86"/>
                      <a:pt x="73" y="86"/>
                    </a:cubicBezTo>
                    <a:cubicBezTo>
                      <a:pt x="72" y="90"/>
                      <a:pt x="71" y="94"/>
                      <a:pt x="70" y="99"/>
                    </a:cubicBezTo>
                    <a:cubicBezTo>
                      <a:pt x="69" y="99"/>
                      <a:pt x="68" y="100"/>
                      <a:pt x="66" y="101"/>
                    </a:cubicBezTo>
                    <a:cubicBezTo>
                      <a:pt x="66" y="103"/>
                      <a:pt x="65" y="104"/>
                      <a:pt x="65" y="105"/>
                    </a:cubicBezTo>
                    <a:cubicBezTo>
                      <a:pt x="62" y="109"/>
                      <a:pt x="58" y="113"/>
                      <a:pt x="53" y="116"/>
                    </a:cubicBezTo>
                    <a:cubicBezTo>
                      <a:pt x="53" y="116"/>
                      <a:pt x="53" y="116"/>
                      <a:pt x="53" y="117"/>
                    </a:cubicBezTo>
                    <a:cubicBezTo>
                      <a:pt x="76" y="108"/>
                      <a:pt x="92" y="86"/>
                      <a:pt x="92" y="60"/>
                    </a:cubicBezTo>
                    <a:cubicBezTo>
                      <a:pt x="92" y="27"/>
                      <a:pt x="65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任意多边形 25"/>
          <p:cNvSpPr/>
          <p:nvPr/>
        </p:nvSpPr>
        <p:spPr>
          <a:xfrm>
            <a:off x="998274" y="1967515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26"/>
          <p:cNvSpPr/>
          <p:nvPr/>
        </p:nvSpPr>
        <p:spPr>
          <a:xfrm>
            <a:off x="998274" y="3723188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2599330" y="2951527"/>
            <a:ext cx="179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04943" y="1474199"/>
            <a:ext cx="345158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  <a:endParaRPr lang="zh-CN" altLang="en-US" sz="2800" b="1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693425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7" name="矩形 16"/>
          <p:cNvSpPr/>
          <p:nvPr/>
        </p:nvSpPr>
        <p:spPr>
          <a:xfrm>
            <a:off x="4919613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8" name="矩形 17"/>
          <p:cNvSpPr/>
          <p:nvPr/>
        </p:nvSpPr>
        <p:spPr>
          <a:xfrm>
            <a:off x="2145800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9" name="矩形 18"/>
          <p:cNvSpPr/>
          <p:nvPr/>
        </p:nvSpPr>
        <p:spPr>
          <a:xfrm>
            <a:off x="2343929" y="3721131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任意多边形 11"/>
          <p:cNvSpPr/>
          <p:nvPr/>
        </p:nvSpPr>
        <p:spPr>
          <a:xfrm rot="18770822">
            <a:off x="4138787" y="3771242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1" name="矩形 20"/>
          <p:cNvSpPr/>
          <p:nvPr/>
        </p:nvSpPr>
        <p:spPr>
          <a:xfrm>
            <a:off x="5117741" y="2866698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任意多边形 13"/>
          <p:cNvSpPr/>
          <p:nvPr/>
        </p:nvSpPr>
        <p:spPr>
          <a:xfrm rot="19457599">
            <a:off x="7007301" y="3059215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3" name="矩形 22"/>
          <p:cNvSpPr/>
          <p:nvPr/>
        </p:nvSpPr>
        <p:spPr>
          <a:xfrm>
            <a:off x="7891554" y="2297075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任意多边形 15"/>
          <p:cNvSpPr/>
          <p:nvPr/>
        </p:nvSpPr>
        <p:spPr>
          <a:xfrm rot="2142401">
            <a:off x="7007301" y="3628837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5" name="矩形 24"/>
          <p:cNvSpPr/>
          <p:nvPr/>
        </p:nvSpPr>
        <p:spPr>
          <a:xfrm>
            <a:off x="7891554" y="3436320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 17"/>
          <p:cNvSpPr/>
          <p:nvPr/>
        </p:nvSpPr>
        <p:spPr>
          <a:xfrm rot="2829178">
            <a:off x="4138787" y="4625676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7" name="矩形 26"/>
          <p:cNvSpPr/>
          <p:nvPr/>
        </p:nvSpPr>
        <p:spPr>
          <a:xfrm>
            <a:off x="5117741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任意多边形 19"/>
          <p:cNvSpPr/>
          <p:nvPr/>
        </p:nvSpPr>
        <p:spPr>
          <a:xfrm>
            <a:off x="7099037" y="5052892"/>
            <a:ext cx="792517" cy="35991"/>
          </a:xfrm>
          <a:custGeom>
            <a:avLst/>
            <a:gdLst>
              <a:gd name="connsiteX0" fmla="*/ 0 w 792517"/>
              <a:gd name="connsiteY0" fmla="*/ 17995 h 35991"/>
              <a:gd name="connsiteX1" fmla="*/ 792517 w 792517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517" h="35991">
                <a:moveTo>
                  <a:pt x="0" y="17995"/>
                </a:moveTo>
                <a:lnTo>
                  <a:pt x="792517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146" tIns="-1817" rIns="389146" bIns="-18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9" name="矩形 28"/>
          <p:cNvSpPr/>
          <p:nvPr/>
        </p:nvSpPr>
        <p:spPr>
          <a:xfrm>
            <a:off x="7891554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21505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第一部分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95317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第二部分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69130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第三部分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感谢聆听！</a:t>
            </a:r>
            <a:endParaRPr lang="zh-CN" altLang="en-US" dirty="0">
              <a:solidFill>
                <a:srgbClr val="77767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XXX</a:t>
            </a:r>
            <a:r>
              <a:rPr lang="zh-CN" altLang="en-US" dirty="0"/>
              <a:t>学院</a:t>
            </a:r>
            <a:r>
              <a:rPr lang="en-US" altLang="zh-CN" dirty="0"/>
              <a:t>XXX</a:t>
            </a:r>
            <a:r>
              <a:rPr lang="zh-CN" altLang="en-US" dirty="0"/>
              <a:t>专业 毕业论文答辩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FOR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WATCHING!</a:t>
            </a:r>
            <a:endParaRPr lang="zh-CN" altLang="en-US" dirty="0">
              <a:solidFill>
                <a:srgbClr val="CDCAC3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dirty="0">
              <a:solidFill>
                <a:srgbClr val="777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dirty="0" smtClean="0">
              <a:solidFill>
                <a:srgbClr val="F5F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第一部分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  <a:endParaRPr kumimoji="1" lang="zh-CN" altLang="en-US" dirty="0"/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4601" y="112388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7930" y="1468483"/>
            <a:ext cx="103840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9"/>
          <p:cNvCxnSpPr/>
          <p:nvPr/>
        </p:nvCxnSpPr>
        <p:spPr>
          <a:xfrm>
            <a:off x="3426759" y="1385383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64601" y="204094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7930" y="2385548"/>
            <a:ext cx="103840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15"/>
          <p:cNvCxnSpPr/>
          <p:nvPr/>
        </p:nvCxnSpPr>
        <p:spPr>
          <a:xfrm>
            <a:off x="3426759" y="2302448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6"/>
          <p:cNvGrpSpPr/>
          <p:nvPr/>
        </p:nvGrpSpPr>
        <p:grpSpPr>
          <a:xfrm>
            <a:off x="2887693" y="3228877"/>
            <a:ext cx="6389807" cy="2929575"/>
            <a:chOff x="1611683" y="1446502"/>
            <a:chExt cx="5920633" cy="3027758"/>
          </a:xfrm>
          <a:solidFill>
            <a:schemeClr val="bg1">
              <a:lumMod val="85000"/>
            </a:schemeClr>
          </a:solidFill>
        </p:grpSpPr>
        <p:sp>
          <p:nvSpPr>
            <p:cNvPr id="11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ectangle 607"/>
            <p:cNvSpPr>
              <a:spLocks noChangeArrowheads="1"/>
            </p:cNvSpPr>
            <p:nvPr/>
          </p:nvSpPr>
          <p:spPr bwMode="auto">
            <a:xfrm>
              <a:off x="5062736" y="305743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60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Rectangle 657"/>
            <p:cNvSpPr>
              <a:spLocks noChangeArrowheads="1"/>
            </p:cNvSpPr>
            <p:nvPr/>
          </p:nvSpPr>
          <p:spPr bwMode="auto">
            <a:xfrm>
              <a:off x="4321423" y="3089233"/>
              <a:ext cx="0" cy="1096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0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4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7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1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2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1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2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3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4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7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8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9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0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1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3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4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7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8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9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0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1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2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3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4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6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7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9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0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8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9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0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1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3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4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5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6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7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8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9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0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1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2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3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4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5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6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7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8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9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0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1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2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3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4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5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6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7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8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9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60" name="图表 259"/>
          <p:cNvGraphicFramePr/>
          <p:nvPr/>
        </p:nvGraphicFramePr>
        <p:xfrm>
          <a:off x="1935683" y="3350355"/>
          <a:ext cx="8311581" cy="26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64" name="图片 26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1" y="6228601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  <a:endParaRPr kumimoji="1" lang="zh-CN" altLang="en-US" dirty="0"/>
          </a:p>
        </p:txBody>
      </p:sp>
      <p:grpSp>
        <p:nvGrpSpPr>
          <p:cNvPr id="539" name="组 538"/>
          <p:cNvGrpSpPr/>
          <p:nvPr/>
        </p:nvGrpSpPr>
        <p:grpSpPr>
          <a:xfrm>
            <a:off x="641822" y="2113080"/>
            <a:ext cx="2676451" cy="2677592"/>
            <a:chOff x="523291" y="2113080"/>
            <a:chExt cx="2676451" cy="2677592"/>
          </a:xfrm>
        </p:grpSpPr>
        <p:sp>
          <p:nvSpPr>
            <p:cNvPr id="314" name="椭圆 313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5" name="椭圆 314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263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6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91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8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19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椭圆 520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34" name="矩形 533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38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0" name="组 539"/>
          <p:cNvGrpSpPr/>
          <p:nvPr/>
        </p:nvGrpSpPr>
        <p:grpSpPr>
          <a:xfrm>
            <a:off x="3393224" y="2113080"/>
            <a:ext cx="2676451" cy="2677592"/>
            <a:chOff x="523291" y="2113080"/>
            <a:chExt cx="2676451" cy="2677592"/>
          </a:xfrm>
        </p:grpSpPr>
        <p:sp>
          <p:nvSpPr>
            <p:cNvPr id="541" name="椭圆 540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544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1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06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5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98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椭圆 599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96" name="矩形 595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7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组 608"/>
          <p:cNvGrpSpPr/>
          <p:nvPr/>
        </p:nvGrpSpPr>
        <p:grpSpPr>
          <a:xfrm>
            <a:off x="6144626" y="2113080"/>
            <a:ext cx="2676451" cy="2677592"/>
            <a:chOff x="523291" y="2113080"/>
            <a:chExt cx="2676451" cy="2677592"/>
          </a:xfrm>
        </p:grpSpPr>
        <p:sp>
          <p:nvSpPr>
            <p:cNvPr id="610" name="椭圆 609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613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3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0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75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4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667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椭圆 668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65" name="矩形 664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66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组 677"/>
          <p:cNvGrpSpPr/>
          <p:nvPr/>
        </p:nvGrpSpPr>
        <p:grpSpPr>
          <a:xfrm>
            <a:off x="8896029" y="2113080"/>
            <a:ext cx="2676451" cy="2677592"/>
            <a:chOff x="523291" y="2113080"/>
            <a:chExt cx="2676451" cy="2677592"/>
          </a:xfrm>
        </p:grpSpPr>
        <p:sp>
          <p:nvSpPr>
            <p:cNvPr id="679" name="椭圆 678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682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2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39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44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3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736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椭圆 737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34" name="矩形 733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35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671733" y="0"/>
            <a:ext cx="42333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00277" y="1168399"/>
            <a:ext cx="33762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5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30%</a:t>
            </a:r>
            <a:endParaRPr kumimoji="1" lang="zh-CN" altLang="en-US" sz="115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7358320" y="3260418"/>
            <a:ext cx="244169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sz="2000" b="1" dirty="0">
              <a:solidFill>
                <a:srgbClr val="F5F0EA"/>
              </a:solidFill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sz="2000" b="1" dirty="0">
              <a:solidFill>
                <a:srgbClr val="F5F0EA"/>
              </a:solidFill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sz="2000" b="1" dirty="0">
              <a:solidFill>
                <a:srgbClr val="F5F0EA"/>
              </a:solidFill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sz="2000" b="1" dirty="0">
              <a:solidFill>
                <a:srgbClr val="F5F0EA"/>
              </a:solidFill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  <a:endParaRPr lang="zh-CN" altLang="en-US" sz="2000" b="1" dirty="0">
              <a:solidFill>
                <a:srgbClr val="F5F0EA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17" name="图表 316"/>
          <p:cNvGraphicFramePr/>
          <p:nvPr/>
        </p:nvGraphicFramePr>
        <p:xfrm>
          <a:off x="1068897" y="1290734"/>
          <a:ext cx="4957032" cy="456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第二部分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  <a:endParaRPr kumimoji="1" lang="zh-CN" altLang="en-US" dirty="0"/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  <a:endParaRPr kumimoji="1" lang="zh-CN" altLang="en-US" dirty="0"/>
          </a:p>
        </p:txBody>
      </p:sp>
      <p:sp>
        <p:nvSpPr>
          <p:cNvPr id="283" name="菱形 282"/>
          <p:cNvSpPr/>
          <p:nvPr/>
        </p:nvSpPr>
        <p:spPr>
          <a:xfrm>
            <a:off x="3271943" y="719666"/>
            <a:ext cx="5648114" cy="56481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7" name="矩形 316"/>
          <p:cNvSpPr/>
          <p:nvPr/>
        </p:nvSpPr>
        <p:spPr>
          <a:xfrm>
            <a:off x="3808513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/>
          </a:p>
        </p:txBody>
      </p:sp>
      <p:sp>
        <p:nvSpPr>
          <p:cNvPr id="318" name="矩形 317"/>
          <p:cNvSpPr/>
          <p:nvPr/>
        </p:nvSpPr>
        <p:spPr>
          <a:xfrm>
            <a:off x="6180722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/>
          </a:p>
        </p:txBody>
      </p:sp>
      <p:sp>
        <p:nvSpPr>
          <p:cNvPr id="319" name="矩形 318"/>
          <p:cNvSpPr/>
          <p:nvPr/>
        </p:nvSpPr>
        <p:spPr>
          <a:xfrm>
            <a:off x="3808513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/>
          </a:p>
        </p:txBody>
      </p:sp>
      <p:sp>
        <p:nvSpPr>
          <p:cNvPr id="320" name="矩形 319"/>
          <p:cNvSpPr/>
          <p:nvPr/>
        </p:nvSpPr>
        <p:spPr>
          <a:xfrm>
            <a:off x="6180722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/>
          </a:p>
        </p:txBody>
      </p:sp>
      <p:grpSp>
        <p:nvGrpSpPr>
          <p:cNvPr id="321" name="Group 11"/>
          <p:cNvGrpSpPr>
            <a:grpSpLocks noChangeAspect="1"/>
          </p:cNvGrpSpPr>
          <p:nvPr/>
        </p:nvGrpSpPr>
        <p:grpSpPr bwMode="auto">
          <a:xfrm>
            <a:off x="4316416" y="1680771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0" name="Group 32"/>
          <p:cNvGrpSpPr>
            <a:grpSpLocks noChangeAspect="1"/>
          </p:cNvGrpSpPr>
          <p:nvPr/>
        </p:nvGrpSpPr>
        <p:grpSpPr bwMode="auto">
          <a:xfrm>
            <a:off x="4321171" y="3953146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7" name="Group 41"/>
          <p:cNvGrpSpPr>
            <a:grpSpLocks noChangeAspect="1"/>
          </p:cNvGrpSpPr>
          <p:nvPr/>
        </p:nvGrpSpPr>
        <p:grpSpPr bwMode="auto">
          <a:xfrm>
            <a:off x="6758802" y="3944900"/>
            <a:ext cx="1141068" cy="850178"/>
            <a:chOff x="5314" y="1097"/>
            <a:chExt cx="761" cy="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8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4" name="Group 121"/>
          <p:cNvGrpSpPr>
            <a:grpSpLocks noChangeAspect="1"/>
          </p:cNvGrpSpPr>
          <p:nvPr/>
        </p:nvGrpSpPr>
        <p:grpSpPr bwMode="auto">
          <a:xfrm>
            <a:off x="6783543" y="1680771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5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4" name="组合 48"/>
          <p:cNvGrpSpPr/>
          <p:nvPr/>
        </p:nvGrpSpPr>
        <p:grpSpPr>
          <a:xfrm>
            <a:off x="4164634" y="2651643"/>
            <a:ext cx="1490521" cy="118478"/>
            <a:chOff x="4840431" y="2041402"/>
            <a:chExt cx="2505257" cy="199137"/>
          </a:xfrm>
        </p:grpSpPr>
        <p:cxnSp>
          <p:nvCxnSpPr>
            <p:cNvPr id="355" name="直接连接符 4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5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椭圆 356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8" name="组合 52"/>
          <p:cNvGrpSpPr/>
          <p:nvPr/>
        </p:nvGrpSpPr>
        <p:grpSpPr>
          <a:xfrm>
            <a:off x="6482864" y="2651643"/>
            <a:ext cx="1490521" cy="118478"/>
            <a:chOff x="4840431" y="2041402"/>
            <a:chExt cx="2505257" cy="199137"/>
          </a:xfrm>
        </p:grpSpPr>
        <p:cxnSp>
          <p:nvCxnSpPr>
            <p:cNvPr id="359" name="直接连接符 53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接连接符 54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椭圆 360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2" name="组合 56"/>
          <p:cNvGrpSpPr/>
          <p:nvPr/>
        </p:nvGrpSpPr>
        <p:grpSpPr>
          <a:xfrm>
            <a:off x="6482864" y="4954018"/>
            <a:ext cx="1490521" cy="118478"/>
            <a:chOff x="4840431" y="2041402"/>
            <a:chExt cx="2505257" cy="199137"/>
          </a:xfrm>
        </p:grpSpPr>
        <p:cxnSp>
          <p:nvCxnSpPr>
            <p:cNvPr id="363" name="直接连接符 57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58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椭圆 364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6" name="组合 68"/>
          <p:cNvGrpSpPr/>
          <p:nvPr/>
        </p:nvGrpSpPr>
        <p:grpSpPr>
          <a:xfrm>
            <a:off x="4172682" y="4954018"/>
            <a:ext cx="1490521" cy="118478"/>
            <a:chOff x="4840431" y="2041402"/>
            <a:chExt cx="2505257" cy="199137"/>
          </a:xfrm>
        </p:grpSpPr>
        <p:cxnSp>
          <p:nvCxnSpPr>
            <p:cNvPr id="367" name="直接连接符 6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7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椭圆 368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70" name="矩形 369"/>
          <p:cNvSpPr/>
          <p:nvPr/>
        </p:nvSpPr>
        <p:spPr>
          <a:xfrm>
            <a:off x="3893923" y="2791869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  <a:endParaRPr lang="zh-CN" alt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6212153" y="2791869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  <a:endParaRPr lang="zh-CN" alt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2" name="矩形 371"/>
          <p:cNvSpPr/>
          <p:nvPr/>
        </p:nvSpPr>
        <p:spPr>
          <a:xfrm>
            <a:off x="3893923" y="5110990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  <a:endParaRPr lang="zh-CN" alt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3" name="矩形 372"/>
          <p:cNvSpPr/>
          <p:nvPr/>
        </p:nvSpPr>
        <p:spPr>
          <a:xfrm>
            <a:off x="6212153" y="5110990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  <a:endParaRPr lang="zh-CN" alt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  <a:endParaRPr kumimoji="1" lang="zh-CN" altLang="en-US" dirty="0"/>
          </a:p>
        </p:txBody>
      </p:sp>
      <p:grpSp>
        <p:nvGrpSpPr>
          <p:cNvPr id="62" name="组合 14"/>
          <p:cNvGrpSpPr/>
          <p:nvPr/>
        </p:nvGrpSpPr>
        <p:grpSpPr>
          <a:xfrm>
            <a:off x="762148" y="2069753"/>
            <a:ext cx="10782442" cy="643467"/>
            <a:chOff x="715150" y="3107266"/>
            <a:chExt cx="10782442" cy="643467"/>
          </a:xfrm>
        </p:grpSpPr>
        <p:cxnSp>
          <p:nvCxnSpPr>
            <p:cNvPr id="63" name="直接连接符 2"/>
            <p:cNvCxnSpPr/>
            <p:nvPr/>
          </p:nvCxnSpPr>
          <p:spPr>
            <a:xfrm>
              <a:off x="1037167" y="3429000"/>
              <a:ext cx="10460425" cy="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13"/>
            <p:cNvGrpSpPr/>
            <p:nvPr/>
          </p:nvGrpSpPr>
          <p:grpSpPr>
            <a:xfrm>
              <a:off x="715150" y="3107266"/>
              <a:ext cx="760724" cy="643467"/>
              <a:chOff x="877502" y="2895600"/>
              <a:chExt cx="1001802" cy="1066800"/>
            </a:xfrm>
          </p:grpSpPr>
          <p:sp>
            <p:nvSpPr>
              <p:cNvPr id="65" name="平行四边形 64"/>
              <p:cNvSpPr/>
              <p:nvPr/>
            </p:nvSpPr>
            <p:spPr>
              <a:xfrm flipH="1">
                <a:off x="877502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平行四边形 65"/>
              <p:cNvSpPr/>
              <p:nvPr/>
            </p:nvSpPr>
            <p:spPr>
              <a:xfrm flipH="1">
                <a:off x="1164601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平行四边形 66"/>
              <p:cNvSpPr/>
              <p:nvPr/>
            </p:nvSpPr>
            <p:spPr>
              <a:xfrm flipH="1">
                <a:off x="1464437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平行四边形 67"/>
              <p:cNvSpPr/>
              <p:nvPr/>
            </p:nvSpPr>
            <p:spPr>
              <a:xfrm>
                <a:off x="877502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平行四边形 68"/>
              <p:cNvSpPr/>
              <p:nvPr/>
            </p:nvSpPr>
            <p:spPr>
              <a:xfrm>
                <a:off x="1164601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平行四边形 69"/>
              <p:cNvSpPr/>
              <p:nvPr/>
            </p:nvSpPr>
            <p:spPr>
              <a:xfrm>
                <a:off x="1464437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2092664" y="2209454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rgbClr val="F5F0EA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382401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rgbClr val="F5F0EA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672138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solidFill>
                <a:srgbClr val="F5F0EA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等腰三角形 18"/>
          <p:cNvSpPr/>
          <p:nvPr/>
        </p:nvSpPr>
        <p:spPr>
          <a:xfrm flipH="1">
            <a:off x="1950551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20"/>
          <p:cNvSpPr/>
          <p:nvPr/>
        </p:nvSpPr>
        <p:spPr>
          <a:xfrm flipH="1">
            <a:off x="5240288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21"/>
          <p:cNvSpPr/>
          <p:nvPr/>
        </p:nvSpPr>
        <p:spPr>
          <a:xfrm flipH="1">
            <a:off x="8530025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2092663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382400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691649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186940" y="5110307"/>
            <a:ext cx="1981835" cy="161214"/>
            <a:chOff x="2186940" y="5110307"/>
            <a:chExt cx="1981835" cy="161214"/>
          </a:xfrm>
        </p:grpSpPr>
        <p:cxnSp>
          <p:nvCxnSpPr>
            <p:cNvPr id="81" name="直接连接符 31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34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平行四边形 82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479448" y="5109821"/>
            <a:ext cx="1981835" cy="161214"/>
            <a:chOff x="5479448" y="5109821"/>
            <a:chExt cx="1981835" cy="161214"/>
          </a:xfrm>
        </p:grpSpPr>
        <p:cxnSp>
          <p:nvCxnSpPr>
            <p:cNvPr id="87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平行四边形 88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平行四边形 89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平行四边形 90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769186" y="5109821"/>
            <a:ext cx="1981835" cy="161214"/>
            <a:chOff x="8769186" y="5109821"/>
            <a:chExt cx="1981835" cy="161214"/>
          </a:xfrm>
        </p:grpSpPr>
        <p:cxnSp>
          <p:nvCxnSpPr>
            <p:cNvPr id="93" name="直接连接符 47"/>
            <p:cNvCxnSpPr/>
            <p:nvPr/>
          </p:nvCxnSpPr>
          <p:spPr>
            <a:xfrm>
              <a:off x="87691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48"/>
            <p:cNvCxnSpPr/>
            <p:nvPr/>
          </p:nvCxnSpPr>
          <p:spPr>
            <a:xfrm>
              <a:off x="99883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平行四边形 94"/>
            <p:cNvSpPr/>
            <p:nvPr/>
          </p:nvSpPr>
          <p:spPr>
            <a:xfrm flipH="1">
              <a:off x="971326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9650232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平行四边形 96"/>
            <p:cNvSpPr/>
            <p:nvPr/>
          </p:nvSpPr>
          <p:spPr>
            <a:xfrm flipH="1">
              <a:off x="9773589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模板页面">
  <a:themeElements>
    <a:clrScheme name="自定义 9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78A4B1"/>
      </a:accent1>
      <a:accent2>
        <a:srgbClr val="CDCAC2"/>
      </a:accent2>
      <a:accent3>
        <a:srgbClr val="456D79"/>
      </a:accent3>
      <a:accent4>
        <a:srgbClr val="F4EFE9"/>
      </a:accent4>
      <a:accent5>
        <a:srgbClr val="5C91A1"/>
      </a:accent5>
      <a:accent6>
        <a:srgbClr val="666560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9">
    <a:dk1>
      <a:srgbClr val="000000"/>
    </a:dk1>
    <a:lt1>
      <a:srgbClr val="FFFFFF"/>
    </a:lt1>
    <a:dk2>
      <a:srgbClr val="000000"/>
    </a:dk2>
    <a:lt2>
      <a:srgbClr val="FFFDFD"/>
    </a:lt2>
    <a:accent1>
      <a:srgbClr val="78A4B1"/>
    </a:accent1>
    <a:accent2>
      <a:srgbClr val="CDCAC2"/>
    </a:accent2>
    <a:accent3>
      <a:srgbClr val="456D79"/>
    </a:accent3>
    <a:accent4>
      <a:srgbClr val="F4EFE9"/>
    </a:accent4>
    <a:accent5>
      <a:srgbClr val="5C91A1"/>
    </a:accent5>
    <a:accent6>
      <a:srgbClr val="66656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2385</Words>
  <Application>WPS 演示</Application>
  <PresentationFormat>宽屏</PresentationFormat>
  <Paragraphs>316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MS PGothic</vt:lpstr>
      <vt:lpstr>Arial Unicode MS</vt:lpstr>
      <vt:lpstr>Calibri</vt:lpstr>
      <vt:lpstr>Arial</vt:lpstr>
      <vt:lpstr>Meiryo</vt:lpstr>
      <vt:lpstr>Yu Gothic UI</vt:lpstr>
      <vt:lpstr>Arial Narrow</vt:lpstr>
      <vt:lpstr>Calibri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80</cp:revision>
  <dcterms:created xsi:type="dcterms:W3CDTF">2015-08-18T02:51:00Z</dcterms:created>
  <dcterms:modified xsi:type="dcterms:W3CDTF">2024-03-30T13:31:25Z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591E13CF89AA4934A372DA0083F37776_13</vt:lpwstr>
  </property>
  <property fmtid="{D5CDD505-2E9C-101B-9397-08002B2CF9AE}" pid="3" name="KSOProductBuildVer">
    <vt:lpwstr>2052-12.1.0.16412</vt:lpwstr>
  </property>
</Properties>
</file>