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9" r:id="rId3"/>
  </p:sldMasterIdLst>
  <p:notesMasterIdLst>
    <p:notesMasterId r:id="rId5"/>
  </p:notesMasterIdLst>
  <p:sldIdLst>
    <p:sldId id="257" r:id="rId4"/>
    <p:sldId id="258" r:id="rId6"/>
    <p:sldId id="259" r:id="rId7"/>
    <p:sldId id="261" r:id="rId8"/>
    <p:sldId id="277" r:id="rId9"/>
    <p:sldId id="278" r:id="rId10"/>
    <p:sldId id="279" r:id="rId11"/>
    <p:sldId id="262" r:id="rId12"/>
    <p:sldId id="263" r:id="rId13"/>
    <p:sldId id="264" r:id="rId14"/>
    <p:sldId id="265" r:id="rId15"/>
    <p:sldId id="280" r:id="rId16"/>
    <p:sldId id="266" r:id="rId17"/>
    <p:sldId id="267" r:id="rId18"/>
    <p:sldId id="268" r:id="rId19"/>
    <p:sldId id="269" r:id="rId20"/>
    <p:sldId id="270" r:id="rId21"/>
    <p:sldId id="281" r:id="rId22"/>
    <p:sldId id="271" r:id="rId23"/>
    <p:sldId id="272" r:id="rId24"/>
    <p:sldId id="273" r:id="rId25"/>
    <p:sldId id="274" r:id="rId26"/>
    <p:sldId id="275" r:id="rId27"/>
    <p:sldId id="276" r:id="rId28"/>
    <p:sldId id="282" r:id="rId29"/>
    <p:sldId id="298" r:id="rId30"/>
  </p:sldIdLst>
  <p:sldSz cx="12192000" cy="6858000"/>
  <p:notesSz cx="6858000" cy="9144000"/>
  <p:embeddedFontLst>
    <p:embeddedFont>
      <p:font typeface="微软雅黑" panose="020B0503020204020204" charset="-122"/>
      <p:regular r:id="rId34"/>
    </p:embeddedFont>
    <p:embeddedFont>
      <p:font typeface="Agency FB" panose="020B0503020202020204"/>
      <p:regular r:id="rId35"/>
      <p:bold r:id="rId36"/>
    </p:embeddedFont>
    <p:embeddedFont>
      <p:font typeface="Calibri" panose="020F0502020204030204"/>
      <p:regular r:id="rId37"/>
      <p:bold r:id="rId38"/>
      <p:italic r:id="rId39"/>
      <p:boldItalic r:id="rId40"/>
    </p:embeddedFont>
    <p:embeddedFont>
      <p:font typeface="Calibri" panose="020F0502020204030204" charset="0"/>
      <p:regular r:id="rId41"/>
      <p:bold r:id="rId42"/>
      <p:italic r:id="rId43"/>
      <p:boldItalic r:id="rId44"/>
    </p:embeddedFont>
    <p:embeddedFont>
      <p:font typeface="等线" panose="02010600030101010101" charset="-12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8" autoAdjust="0"/>
  </p:normalViewPr>
  <p:slideViewPr>
    <p:cSldViewPr snapToGrid="0">
      <p:cViewPr varScale="1">
        <p:scale>
          <a:sx n="91" d="100"/>
          <a:sy n="91" d="100"/>
        </p:scale>
        <p:origin x="13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45.xml"/><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slide" Target="slides/slide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4B489-26DF-4DDE-9BD4-C19CD1A5FA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55E70-4B6D-4B37-9C02-E4F4800467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9614B57-566E-43E2-8E04-3F536ABA008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DBA65-A047-4175-AADF-C93A46B33E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BAE28C-3D3E-4DF5-86CA-388958D9FF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B0E2E1B-DCB2-4BE0-A141-250E3E96C8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ED09B89-D945-4D80-AB0D-4E7765B95C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ED138E6-E906-4F92-996E-008D3C1AE50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37F91E9-604D-407D-AEFB-076B555C495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7175F8-CC44-4643-9DE3-0A6C24BF20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22CF3F-8D3A-4841-9F1F-168647186F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22CF3F-8D3A-4841-9F1F-168647186F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922CF3F-8D3A-4841-9F1F-168647186F4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1"/>
            <a:ext cx="2743200" cy="365125"/>
          </a:xfrm>
          <a:prstGeom prst="rect">
            <a:avLst/>
          </a:prstGeom>
        </p:spPr>
        <p:txBody>
          <a:bodyPr/>
          <a:lstStyle/>
          <a:p>
            <a:fld id="{DD89832E-26A6-4465-8181-DF230988BFFD}" type="datetimeFigureOut">
              <a:rPr lang="en-US" smtClean="0"/>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8A5B2D7-6EFD-446D-831A-7B28045AA251}"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5" Type="http://schemas.openxmlformats.org/officeDocument/2006/relationships/theme" Target="../theme/theme2.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组合 6"/>
          <p:cNvGrpSpPr/>
          <p:nvPr/>
        </p:nvGrpSpPr>
        <p:grpSpPr>
          <a:xfrm>
            <a:off x="382270" y="-6985"/>
            <a:ext cx="687070" cy="965200"/>
            <a:chOff x="1586" y="929"/>
            <a:chExt cx="1673" cy="2383"/>
          </a:xfrm>
        </p:grpSpPr>
        <p:sp>
          <p:nvSpPr>
            <p:cNvPr id="8" name="矩形 7"/>
            <p:cNvSpPr/>
            <p:nvPr/>
          </p:nvSpPr>
          <p:spPr>
            <a:xfrm>
              <a:off x="1586" y="929"/>
              <a:ext cx="1673" cy="2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userDrawn="1"/>
        </p:nvSpPr>
        <p:spPr>
          <a:xfrm>
            <a:off x="1279525" y="170180"/>
            <a:ext cx="2846705" cy="521970"/>
          </a:xfrm>
          <a:prstGeom prst="rect">
            <a:avLst/>
          </a:prstGeom>
          <a:noFill/>
        </p:spPr>
        <p:txBody>
          <a:bodyPr wrap="square" rtlCol="0">
            <a:spAutoFit/>
          </a:bodyPr>
          <a:lstStyle/>
          <a:p>
            <a:pPr algn="l"/>
            <a:r>
              <a:rPr lang="zh-CN" altLang="en-US" sz="2800" b="1">
                <a:solidFill>
                  <a:schemeClr val="tx1">
                    <a:lumMod val="65000"/>
                    <a:lumOff val="35000"/>
                  </a:schemeClr>
                </a:solidFill>
                <a:latin typeface="微软雅黑" panose="020B0503020204020204" charset="-122"/>
                <a:ea typeface="微软雅黑" panose="020B0503020204020204" charset="-122"/>
              </a:rPr>
              <a:t>输入您的标题</a:t>
            </a:r>
            <a:endParaRPr lang="zh-CN" altLang="en-US" sz="2800" b="1">
              <a:solidFill>
                <a:schemeClr val="tx1">
                  <a:lumMod val="65000"/>
                  <a:lumOff val="35000"/>
                </a:schemeClr>
              </a:solidFill>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7.xml"/><Relationship Id="rId2" Type="http://schemas.openxmlformats.org/officeDocument/2006/relationships/themeOverride" Target="../theme/themeOverride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3.xml"/><Relationship Id="rId3" Type="http://schemas.openxmlformats.org/officeDocument/2006/relationships/themeOverride" Target="../theme/themeOverride14.xml"/><Relationship Id="rId2" Type="http://schemas.microsoft.com/office/2007/relationships/hdphoto" Target="../media/image11.wdp"/><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9" Type="http://schemas.openxmlformats.org/officeDocument/2006/relationships/notesSlide" Target="../notesSlides/notesSlide22.xml"/><Relationship Id="rId28" Type="http://schemas.openxmlformats.org/officeDocument/2006/relationships/slideLayout" Target="../slideLayouts/slideLayout16.xml"/><Relationship Id="rId27" Type="http://schemas.openxmlformats.org/officeDocument/2006/relationships/themeOverride" Target="../theme/themeOverride19.xml"/><Relationship Id="rId26" Type="http://schemas.openxmlformats.org/officeDocument/2006/relationships/tags" Target="../tags/tag43.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19.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7.xml"/><Relationship Id="rId2" Type="http://schemas.openxmlformats.org/officeDocument/2006/relationships/themeOverride" Target="../theme/themeOverride20.xml"/><Relationship Id="rId1" Type="http://schemas.openxmlformats.org/officeDocument/2006/relationships/tags" Target="../tags/tag4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hemeOverride" Target="../theme/themeOverride3.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openxmlformats.org/officeDocument/2006/relationships/themeOverride" Target="../theme/themeOverride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7.xml"/><Relationship Id="rId5" Type="http://schemas.openxmlformats.org/officeDocument/2006/relationships/themeOverride" Target="../theme/themeOverride6.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ight-1939673_960_720"/>
          <p:cNvPicPr>
            <a:picLocks noChangeAspect="1"/>
          </p:cNvPicPr>
          <p:nvPr/>
        </p:nvPicPr>
        <p:blipFill>
          <a:blip r:embed="rId1"/>
          <a:srcRect t="11164" r="15359" b="12245"/>
          <a:stretch>
            <a:fillRect/>
          </a:stretch>
        </p:blipFill>
        <p:spPr>
          <a:xfrm>
            <a:off x="14605" y="-29210"/>
            <a:ext cx="12177395" cy="6887210"/>
          </a:xfrm>
          <a:prstGeom prst="rect">
            <a:avLst/>
          </a:prstGeom>
        </p:spPr>
      </p:pic>
      <p:sp>
        <p:nvSpPr>
          <p:cNvPr id="9" name="矩形 8"/>
          <p:cNvSpPr/>
          <p:nvPr/>
        </p:nvSpPr>
        <p:spPr>
          <a:xfrm>
            <a:off x="1554162" y="883006"/>
            <a:ext cx="9080500" cy="5380990"/>
          </a:xfrm>
          <a:prstGeom prst="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nvGrpSpPr>
          <p:cNvPr id="14" name="组合 13"/>
          <p:cNvGrpSpPr/>
          <p:nvPr/>
        </p:nvGrpSpPr>
        <p:grpSpPr>
          <a:xfrm>
            <a:off x="4991735" y="1957070"/>
            <a:ext cx="2208530" cy="819150"/>
            <a:chOff x="8190" y="3147"/>
            <a:chExt cx="3478" cy="1290"/>
          </a:xfrm>
        </p:grpSpPr>
        <p:cxnSp>
          <p:nvCxnSpPr>
            <p:cNvPr id="10" name="直接连接符 9"/>
            <p:cNvCxnSpPr/>
            <p:nvPr/>
          </p:nvCxnSpPr>
          <p:spPr>
            <a:xfrm>
              <a:off x="8190" y="3147"/>
              <a:ext cx="34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8190"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11666"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4989830" y="3958590"/>
            <a:ext cx="2208530" cy="819150"/>
            <a:chOff x="8190" y="3147"/>
            <a:chExt cx="3478" cy="1290"/>
          </a:xfrm>
        </p:grpSpPr>
        <p:cxnSp>
          <p:nvCxnSpPr>
            <p:cNvPr id="16" name="直接连接符 15"/>
            <p:cNvCxnSpPr/>
            <p:nvPr/>
          </p:nvCxnSpPr>
          <p:spPr>
            <a:xfrm>
              <a:off x="8190" y="3147"/>
              <a:ext cx="34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8190"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1666"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2163337" y="2909570"/>
            <a:ext cx="81738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简约大气商务会展策划书</a:t>
            </a:r>
            <a:r>
              <a:rPr kumimoji="0" lang="en-US" altLang="zh-CN" sz="48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ppt</a:t>
            </a:r>
            <a:endParaRPr kumimoji="0" lang="en-US" altLang="zh-CN" sz="48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2" name="任意多边形 21"/>
          <p:cNvSpPr/>
          <p:nvPr/>
        </p:nvSpPr>
        <p:spPr>
          <a:xfrm>
            <a:off x="5860415" y="4025265"/>
            <a:ext cx="472440" cy="472440"/>
          </a:xfrm>
          <a:custGeom>
            <a:avLst/>
            <a:gdLst>
              <a:gd name="connsiteX0" fmla="*/ 395923 w 791846"/>
              <a:gd name="connsiteY0" fmla="*/ 0 h 791846"/>
              <a:gd name="connsiteX1" fmla="*/ 791846 w 791846"/>
              <a:gd name="connsiteY1" fmla="*/ 395923 h 791846"/>
              <a:gd name="connsiteX2" fmla="*/ 395923 w 791846"/>
              <a:gd name="connsiteY2" fmla="*/ 791846 h 791846"/>
              <a:gd name="connsiteX3" fmla="*/ 0 w 791846"/>
              <a:gd name="connsiteY3" fmla="*/ 395923 h 791846"/>
              <a:gd name="connsiteX4" fmla="*/ 395923 w 791846"/>
              <a:gd name="connsiteY4" fmla="*/ 0 h 791846"/>
              <a:gd name="connsiteX5" fmla="*/ 240348 w 791846"/>
              <a:gd name="connsiteY5" fmla="*/ 150178 h 791846"/>
              <a:gd name="connsiteX6" fmla="*/ 240348 w 791846"/>
              <a:gd name="connsiteY6" fmla="*/ 641668 h 791846"/>
              <a:gd name="connsiteX7" fmla="*/ 663893 w 791846"/>
              <a:gd name="connsiteY7" fmla="*/ 395923 h 791846"/>
              <a:gd name="connsiteX8" fmla="*/ 240348 w 791846"/>
              <a:gd name="connsiteY8" fmla="*/ 150178 h 79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846" h="791846">
                <a:moveTo>
                  <a:pt x="395923" y="0"/>
                </a:moveTo>
                <a:cubicBezTo>
                  <a:pt x="614585" y="0"/>
                  <a:pt x="791846" y="177261"/>
                  <a:pt x="791846" y="395923"/>
                </a:cubicBezTo>
                <a:cubicBezTo>
                  <a:pt x="791846" y="614585"/>
                  <a:pt x="614585" y="791846"/>
                  <a:pt x="395923" y="791846"/>
                </a:cubicBezTo>
                <a:cubicBezTo>
                  <a:pt x="177261" y="791846"/>
                  <a:pt x="0" y="614585"/>
                  <a:pt x="0" y="395923"/>
                </a:cubicBezTo>
                <a:cubicBezTo>
                  <a:pt x="0" y="177261"/>
                  <a:pt x="177261" y="0"/>
                  <a:pt x="395923" y="0"/>
                </a:cubicBezTo>
                <a:close/>
                <a:moveTo>
                  <a:pt x="240348" y="150178"/>
                </a:moveTo>
                <a:lnTo>
                  <a:pt x="240348" y="641668"/>
                </a:lnTo>
                <a:lnTo>
                  <a:pt x="663893" y="395923"/>
                </a:lnTo>
                <a:lnTo>
                  <a:pt x="240348" y="1501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 name="文本框 4"/>
          <p:cNvSpPr txBox="1"/>
          <p:nvPr/>
        </p:nvSpPr>
        <p:spPr>
          <a:xfrm>
            <a:off x="4298298" y="5242490"/>
            <a:ext cx="5018659"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汇报人：</a:t>
            </a:r>
            <a:r>
              <a:rPr kumimoji="0" lang="en-US" altLang="zh-CN"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XXX</a:t>
            </a:r>
            <a:r>
              <a:rPr kumimoji="0" lang="zh-CN" alt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部门：   </a:t>
            </a:r>
            <a:endParaRPr kumimoji="0" lang="zh-CN" alt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cxnSp>
        <p:nvCxnSpPr>
          <p:cNvPr id="6" name="直接连接符 5"/>
          <p:cNvCxnSpPr/>
          <p:nvPr/>
        </p:nvCxnSpPr>
        <p:spPr>
          <a:xfrm flipV="1">
            <a:off x="5767070" y="2364105"/>
            <a:ext cx="659130" cy="50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1" presetClass="entr" presetSubtype="0" fill="hold" grpId="1"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9"/>
                                        </p:tgtEl>
                                        <p:attrNameLst>
                                          <p:attrName>ppt_y</p:attrName>
                                        </p:attrNameLst>
                                      </p:cBhvr>
                                      <p:tavLst>
                                        <p:tav tm="0">
                                          <p:val>
                                            <p:strVal val="#ppt_y"/>
                                          </p:val>
                                        </p:tav>
                                        <p:tav tm="100000">
                                          <p:val>
                                            <p:strVal val="#ppt_y"/>
                                          </p:val>
                                        </p:tav>
                                      </p:tavLst>
                                    </p:anim>
                                    <p:anim calcmode="lin" valueType="num">
                                      <p:cBhvr>
                                        <p:cTn id="2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9"/>
                                        </p:tgtEl>
                                      </p:cBhvr>
                                    </p:animEffect>
                                  </p:childTnLst>
                                </p:cTn>
                              </p:par>
                            </p:childTnLst>
                          </p:cTn>
                        </p:par>
                        <p:par>
                          <p:cTn id="25" fill="hold">
                            <p:stCondLst>
                              <p:cond delay="265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150"/>
                            </p:stCondLst>
                            <p:childTnLst>
                              <p:par>
                                <p:cTn id="37" presetID="1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par>
                                <p:cTn id="41" presetID="26" presetClass="emph" presetSubtype="0" fill="hold" grpId="1" nodeType="withEffect">
                                  <p:stCondLst>
                                    <p:cond delay="0"/>
                                  </p:stCondLst>
                                  <p:childTnLst>
                                    <p:animEffect transition="out" filter="fade">
                                      <p:cBhvr>
                                        <p:cTn id="42" dur="500" tmFilter="0, 0; .2, .5; .8, .5; 1, 0"/>
                                        <p:tgtEl>
                                          <p:spTgt spid="22"/>
                                        </p:tgtEl>
                                      </p:cBhvr>
                                    </p:animEffect>
                                    <p:animScale>
                                      <p:cBhvr>
                                        <p:cTn id="4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9" grpId="0"/>
      <p:bldP spid="19" grpId="1"/>
      <p:bldP spid="22" grpId="0" bldLvl="0" animBg="1"/>
      <p:bldP spid="22" grpId="1" bldLvl="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 name="Group 4"/>
          <p:cNvGrpSpPr>
            <a:grpSpLocks noChangeAspect="1"/>
          </p:cNvGrpSpPr>
          <p:nvPr/>
        </p:nvGrpSpPr>
        <p:grpSpPr>
          <a:xfrm>
            <a:off x="2631029" y="2376451"/>
            <a:ext cx="1201204" cy="1660005"/>
            <a:chOff x="3149600" y="2480384"/>
            <a:chExt cx="1201204" cy="1660005"/>
          </a:xfrm>
        </p:grpSpPr>
        <p:sp>
          <p:nvSpPr>
            <p:cNvPr id="400" name="等腰三角形 51"/>
            <p:cNvSpPr/>
            <p:nvPr/>
          </p:nvSpPr>
          <p:spPr>
            <a:xfrm flipV="1">
              <a:off x="3149600" y="3200460"/>
              <a:ext cx="1201204" cy="939929"/>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01" name="矩形 52"/>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grpSp>
        <p:nvGrpSpPr>
          <p:cNvPr id="402" name="Group 7"/>
          <p:cNvGrpSpPr>
            <a:grpSpLocks noChangeAspect="1"/>
          </p:cNvGrpSpPr>
          <p:nvPr/>
        </p:nvGrpSpPr>
        <p:grpSpPr>
          <a:xfrm>
            <a:off x="4060687" y="2376451"/>
            <a:ext cx="1201204" cy="1660005"/>
            <a:chOff x="3149600" y="2480384"/>
            <a:chExt cx="1201204" cy="1660005"/>
          </a:xfrm>
        </p:grpSpPr>
        <p:sp>
          <p:nvSpPr>
            <p:cNvPr id="403" name="等腰三角形 51"/>
            <p:cNvSpPr/>
            <p:nvPr/>
          </p:nvSpPr>
          <p:spPr>
            <a:xfrm flipV="1">
              <a:off x="3149600" y="3200460"/>
              <a:ext cx="1201204" cy="939929"/>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04" name="矩形 52"/>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grpSp>
        <p:nvGrpSpPr>
          <p:cNvPr id="405" name="Group 10"/>
          <p:cNvGrpSpPr>
            <a:grpSpLocks noChangeAspect="1"/>
          </p:cNvGrpSpPr>
          <p:nvPr/>
        </p:nvGrpSpPr>
        <p:grpSpPr>
          <a:xfrm>
            <a:off x="5490345" y="2376451"/>
            <a:ext cx="1201204" cy="1660005"/>
            <a:chOff x="3149600" y="2480384"/>
            <a:chExt cx="1201204" cy="1660005"/>
          </a:xfrm>
        </p:grpSpPr>
        <p:sp>
          <p:nvSpPr>
            <p:cNvPr id="406" name="等腰三角形 51"/>
            <p:cNvSpPr/>
            <p:nvPr/>
          </p:nvSpPr>
          <p:spPr>
            <a:xfrm flipV="1">
              <a:off x="3149600" y="3200460"/>
              <a:ext cx="1201204" cy="939929"/>
            </a:xfrm>
            <a:prstGeom prst="triangle">
              <a:avLst/>
            </a:prstGeom>
            <a:gradFill>
              <a:gsLst>
                <a:gs pos="0">
                  <a:schemeClr val="accent3"/>
                </a:gs>
                <a:gs pos="100000">
                  <a:srgbClr val="EEECE1">
                    <a:lumMod val="90000"/>
                    <a:alpha val="0"/>
                  </a:srgbClr>
                </a:gs>
              </a:gsLst>
              <a:lin ang="54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07" name="矩形 52"/>
            <p:cNvSpPr/>
            <p:nvPr/>
          </p:nvSpPr>
          <p:spPr>
            <a:xfrm>
              <a:off x="3630724" y="2480384"/>
              <a:ext cx="720080" cy="72008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grpSp>
        <p:nvGrpSpPr>
          <p:cNvPr id="408" name="Group 13"/>
          <p:cNvGrpSpPr>
            <a:grpSpLocks noChangeAspect="1"/>
          </p:cNvGrpSpPr>
          <p:nvPr/>
        </p:nvGrpSpPr>
        <p:grpSpPr>
          <a:xfrm>
            <a:off x="6920003" y="2376451"/>
            <a:ext cx="1201204" cy="1660005"/>
            <a:chOff x="3149600" y="2480384"/>
            <a:chExt cx="1201204" cy="1660005"/>
          </a:xfrm>
        </p:grpSpPr>
        <p:sp>
          <p:nvSpPr>
            <p:cNvPr id="409" name="等腰三角形 51"/>
            <p:cNvSpPr/>
            <p:nvPr/>
          </p:nvSpPr>
          <p:spPr>
            <a:xfrm flipV="1">
              <a:off x="3149600" y="3200460"/>
              <a:ext cx="1201204" cy="939929"/>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10" name="矩形 52"/>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grpSp>
        <p:nvGrpSpPr>
          <p:cNvPr id="411" name="Group 16"/>
          <p:cNvGrpSpPr>
            <a:grpSpLocks noChangeAspect="1"/>
          </p:cNvGrpSpPr>
          <p:nvPr/>
        </p:nvGrpSpPr>
        <p:grpSpPr>
          <a:xfrm>
            <a:off x="8378689" y="2376451"/>
            <a:ext cx="1201204" cy="1660005"/>
            <a:chOff x="3149600" y="2480384"/>
            <a:chExt cx="1201204" cy="1660005"/>
          </a:xfrm>
        </p:grpSpPr>
        <p:sp>
          <p:nvSpPr>
            <p:cNvPr id="412" name="等腰三角形 51"/>
            <p:cNvSpPr/>
            <p:nvPr/>
          </p:nvSpPr>
          <p:spPr>
            <a:xfrm flipV="1">
              <a:off x="3149600" y="3200460"/>
              <a:ext cx="1201204" cy="939929"/>
            </a:xfrm>
            <a:prstGeom prst="triangle">
              <a:avLst/>
            </a:prstGeom>
            <a:gradFill>
              <a:gsLst>
                <a:gs pos="0">
                  <a:schemeClr val="accent5"/>
                </a:gs>
                <a:gs pos="100000">
                  <a:srgbClr val="EEECE1">
                    <a:lumMod val="90000"/>
                    <a:alpha val="0"/>
                  </a:srgbClr>
                </a:gs>
              </a:gsLst>
              <a:lin ang="54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13" name="矩形 52"/>
            <p:cNvSpPr/>
            <p:nvPr/>
          </p:nvSpPr>
          <p:spPr>
            <a:xfrm>
              <a:off x="3630724" y="2480384"/>
              <a:ext cx="720080" cy="720080"/>
            </a:xfrm>
            <a:prstGeom prst="rect">
              <a:avLst/>
            </a:prstGeom>
            <a:solidFill>
              <a:schemeClr val="accent5"/>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grpSp>
        <p:nvGrpSpPr>
          <p:cNvPr id="414" name="Group 19"/>
          <p:cNvGrpSpPr/>
          <p:nvPr/>
        </p:nvGrpSpPr>
        <p:grpSpPr>
          <a:xfrm>
            <a:off x="1765833" y="4247696"/>
            <a:ext cx="8630607" cy="50963"/>
            <a:chOff x="1765833" y="4036682"/>
            <a:chExt cx="8630607" cy="50962"/>
          </a:xfrm>
        </p:grpSpPr>
        <p:sp>
          <p:nvSpPr>
            <p:cNvPr id="415" name="Rectangle 20"/>
            <p:cNvSpPr/>
            <p:nvPr/>
          </p:nvSpPr>
          <p:spPr>
            <a:xfrm>
              <a:off x="3197803" y="4036682"/>
              <a:ext cx="1440000" cy="50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16" name="Rectangle 21"/>
            <p:cNvSpPr/>
            <p:nvPr/>
          </p:nvSpPr>
          <p:spPr>
            <a:xfrm>
              <a:off x="4640528" y="4036682"/>
              <a:ext cx="1440000" cy="50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17" name="Rectangle 22"/>
            <p:cNvSpPr/>
            <p:nvPr/>
          </p:nvSpPr>
          <p:spPr>
            <a:xfrm>
              <a:off x="6073723" y="4036682"/>
              <a:ext cx="1440000" cy="50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18" name="Rectangle 23"/>
            <p:cNvSpPr/>
            <p:nvPr/>
          </p:nvSpPr>
          <p:spPr>
            <a:xfrm>
              <a:off x="7516440" y="4036682"/>
              <a:ext cx="1440000" cy="504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19" name="Rectangle 24"/>
            <p:cNvSpPr/>
            <p:nvPr/>
          </p:nvSpPr>
          <p:spPr>
            <a:xfrm>
              <a:off x="1765833" y="4036682"/>
              <a:ext cx="1440000" cy="50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20" name="Rectangle 25"/>
            <p:cNvSpPr/>
            <p:nvPr/>
          </p:nvSpPr>
          <p:spPr>
            <a:xfrm>
              <a:off x="8956440" y="4037244"/>
              <a:ext cx="1440000" cy="50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sp>
        <p:nvSpPr>
          <p:cNvPr id="421" name="Oval 26"/>
          <p:cNvSpPr>
            <a:spLocks noChangeAspect="1"/>
          </p:cNvSpPr>
          <p:nvPr/>
        </p:nvSpPr>
        <p:spPr>
          <a:xfrm>
            <a:off x="2945216" y="3992913"/>
            <a:ext cx="540000" cy="540000"/>
          </a:xfrm>
          <a:prstGeom prst="ellipse">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22" name="Oval 27"/>
          <p:cNvSpPr>
            <a:spLocks noChangeAspect="1"/>
          </p:cNvSpPr>
          <p:nvPr/>
        </p:nvSpPr>
        <p:spPr>
          <a:xfrm>
            <a:off x="4390519" y="3992913"/>
            <a:ext cx="540000" cy="540000"/>
          </a:xfrm>
          <a:prstGeom prst="ellipse">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23" name="Oval 28"/>
          <p:cNvSpPr>
            <a:spLocks noChangeAspect="1"/>
          </p:cNvSpPr>
          <p:nvPr/>
        </p:nvSpPr>
        <p:spPr>
          <a:xfrm>
            <a:off x="5813652" y="3993299"/>
            <a:ext cx="540000" cy="540000"/>
          </a:xfrm>
          <a:prstGeom prst="ellipse">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24" name="Oval 29"/>
          <p:cNvSpPr>
            <a:spLocks noChangeAspect="1"/>
          </p:cNvSpPr>
          <p:nvPr/>
        </p:nvSpPr>
        <p:spPr>
          <a:xfrm>
            <a:off x="7258189" y="3992913"/>
            <a:ext cx="540000" cy="540000"/>
          </a:xfrm>
          <a:prstGeom prst="ellipse">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25" name="Oval 30"/>
          <p:cNvSpPr>
            <a:spLocks noChangeAspect="1"/>
          </p:cNvSpPr>
          <p:nvPr/>
        </p:nvSpPr>
        <p:spPr>
          <a:xfrm>
            <a:off x="8715709" y="3992913"/>
            <a:ext cx="540000" cy="540000"/>
          </a:xfrm>
          <a:prstGeom prst="ellipse">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26" name="Content Placeholder 2"/>
          <p:cNvSpPr txBox="1"/>
          <p:nvPr/>
        </p:nvSpPr>
        <p:spPr>
          <a:xfrm>
            <a:off x="3923424" y="4707809"/>
            <a:ext cx="1458767" cy="675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a:t>
            </a:r>
            <a:endParaRPr kumimoji="0" lang="en-US" sz="20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开始</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面板中可以对字体</a:t>
            </a:r>
            <a:endParaRPr kumimoji="0" 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p:txBody>
      </p:sp>
      <p:sp>
        <p:nvSpPr>
          <p:cNvPr id="427" name="Content Placeholder 2"/>
          <p:cNvSpPr txBox="1"/>
          <p:nvPr/>
        </p:nvSpPr>
        <p:spPr>
          <a:xfrm>
            <a:off x="6823759" y="4707807"/>
            <a:ext cx="1458767" cy="675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a:t>
            </a:r>
            <a:endParaRPr kumimoji="0" lang="en-US" sz="20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开始</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面板中可以对字体</a:t>
            </a:r>
            <a:endParaRPr kumimoji="0" 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endParaRPr kumimoji="0" 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p:txBody>
      </p:sp>
      <p:sp>
        <p:nvSpPr>
          <p:cNvPr id="428" name="Content Placeholder 2"/>
          <p:cNvSpPr txBox="1"/>
          <p:nvPr/>
        </p:nvSpPr>
        <p:spPr>
          <a:xfrm>
            <a:off x="2471319" y="4706768"/>
            <a:ext cx="1458767" cy="675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a:t>
            </a:r>
            <a:endParaRPr kumimoji="0" lang="en-US" sz="20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开始</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面板中可以对字体</a:t>
            </a:r>
            <a:endParaRPr kumimoji="0" 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p:txBody>
      </p:sp>
      <p:sp>
        <p:nvSpPr>
          <p:cNvPr id="429" name="Content Placeholder 2"/>
          <p:cNvSpPr txBox="1"/>
          <p:nvPr/>
        </p:nvSpPr>
        <p:spPr>
          <a:xfrm>
            <a:off x="5380851" y="4706769"/>
            <a:ext cx="1458767" cy="6755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a:t>
            </a:r>
            <a:endParaRPr kumimoji="0" lang="en-US" sz="20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开始</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面板中可以对字体</a:t>
            </a:r>
            <a:endParaRPr kumimoji="0" 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p:txBody>
      </p:sp>
      <p:sp>
        <p:nvSpPr>
          <p:cNvPr id="430" name="Content Placeholder 2"/>
          <p:cNvSpPr txBox="1"/>
          <p:nvPr/>
        </p:nvSpPr>
        <p:spPr>
          <a:xfrm>
            <a:off x="8159759" y="4706767"/>
            <a:ext cx="1651903" cy="675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a:t>
            </a:r>
            <a:endParaRPr kumimoji="0" lang="zh-CN" altLang="en-US" sz="1800" b="1"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开始</a:t>
            </a:r>
            <a:r>
              <a:rPr kumimoji="0" lang="en-US" altLang="zh-CN"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a:t>
            </a:r>
            <a:r>
              <a:rPr kumimoji="0" lang="zh-CN" alt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rPr>
              <a:t>面板中可以对字体</a:t>
            </a:r>
            <a:endParaRPr kumimoji="0" lang="en-US" sz="1100" b="0" i="0" u="none" strike="noStrike" kern="1200" cap="none" spc="0" normalizeH="0" baseline="0" noProof="0" dirty="0">
              <a:ln>
                <a:noFill/>
              </a:ln>
              <a:solidFill>
                <a:srgbClr val="000000">
                  <a:lumMod val="85000"/>
                  <a:lumOff val="15000"/>
                </a:srgbClr>
              </a:solidFill>
              <a:effectLst/>
              <a:uLnTx/>
              <a:uFillTx/>
              <a:latin typeface="Agency FB" panose="020B0503020202020204"/>
              <a:ea typeface="微软雅黑" panose="020B0503020204020204" charset="-122"/>
              <a:cs typeface="+mn-ea"/>
              <a:sym typeface="+mn-lt"/>
            </a:endParaRPr>
          </a:p>
        </p:txBody>
      </p:sp>
      <p:sp>
        <p:nvSpPr>
          <p:cNvPr id="431" name="Freeform 6"/>
          <p:cNvSpPr>
            <a:spLocks noChangeAspect="1" noEditPoints="1"/>
          </p:cNvSpPr>
          <p:nvPr/>
        </p:nvSpPr>
        <p:spPr bwMode="auto">
          <a:xfrm>
            <a:off x="3068035" y="4121012"/>
            <a:ext cx="313260" cy="343655"/>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32" name="Freeform 31"/>
          <p:cNvSpPr>
            <a:spLocks noChangeAspect="1" noEditPoints="1"/>
          </p:cNvSpPr>
          <p:nvPr/>
        </p:nvSpPr>
        <p:spPr bwMode="auto">
          <a:xfrm>
            <a:off x="4521651" y="4078755"/>
            <a:ext cx="287117" cy="4032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33" name="Freeform 49"/>
          <p:cNvSpPr>
            <a:spLocks noChangeAspect="1" noEditPoints="1"/>
          </p:cNvSpPr>
          <p:nvPr/>
        </p:nvSpPr>
        <p:spPr bwMode="auto">
          <a:xfrm>
            <a:off x="7364231" y="4112768"/>
            <a:ext cx="343087" cy="300923"/>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34" name="Freeform 36"/>
          <p:cNvSpPr>
            <a:spLocks noChangeAspect="1" noEditPoints="1"/>
          </p:cNvSpPr>
          <p:nvPr/>
        </p:nvSpPr>
        <p:spPr bwMode="auto">
          <a:xfrm>
            <a:off x="8787387" y="4153700"/>
            <a:ext cx="408481" cy="235733"/>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435" name="Freeform 21"/>
          <p:cNvSpPr>
            <a:spLocks noChangeAspect="1" noEditPoints="1"/>
          </p:cNvSpPr>
          <p:nvPr/>
        </p:nvSpPr>
        <p:spPr bwMode="auto">
          <a:xfrm>
            <a:off x="5916171" y="4128481"/>
            <a:ext cx="349348" cy="31098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500"/>
                                  </p:stCondLst>
                                  <p:childTnLst>
                                    <p:set>
                                      <p:cBhvr>
                                        <p:cTn id="6" dur="1" fill="hold">
                                          <p:stCondLst>
                                            <p:cond delay="0"/>
                                          </p:stCondLst>
                                        </p:cTn>
                                        <p:tgtEl>
                                          <p:spTgt spid="399"/>
                                        </p:tgtEl>
                                        <p:attrNameLst>
                                          <p:attrName>style.visibility</p:attrName>
                                        </p:attrNameLst>
                                      </p:cBhvr>
                                      <p:to>
                                        <p:strVal val="visible"/>
                                      </p:to>
                                    </p:set>
                                    <p:animEffect transition="in" filter="wipe(up)">
                                      <p:cBhvr>
                                        <p:cTn id="7" dur="1000"/>
                                        <p:tgtEl>
                                          <p:spTgt spid="399"/>
                                        </p:tgtEl>
                                      </p:cBhvr>
                                    </p:animEffect>
                                  </p:childTnLst>
                                </p:cTn>
                              </p:par>
                              <p:par>
                                <p:cTn id="8" presetID="22" presetClass="entr" presetSubtype="1" fill="hold" nodeType="withEffect">
                                  <p:stCondLst>
                                    <p:cond delay="1500"/>
                                  </p:stCondLst>
                                  <p:childTnLst>
                                    <p:set>
                                      <p:cBhvr>
                                        <p:cTn id="9" dur="1" fill="hold">
                                          <p:stCondLst>
                                            <p:cond delay="0"/>
                                          </p:stCondLst>
                                        </p:cTn>
                                        <p:tgtEl>
                                          <p:spTgt spid="402"/>
                                        </p:tgtEl>
                                        <p:attrNameLst>
                                          <p:attrName>style.visibility</p:attrName>
                                        </p:attrNameLst>
                                      </p:cBhvr>
                                      <p:to>
                                        <p:strVal val="visible"/>
                                      </p:to>
                                    </p:set>
                                    <p:animEffect transition="in" filter="wipe(up)">
                                      <p:cBhvr>
                                        <p:cTn id="10" dur="1000"/>
                                        <p:tgtEl>
                                          <p:spTgt spid="402"/>
                                        </p:tgtEl>
                                      </p:cBhvr>
                                    </p:animEffect>
                                  </p:childTnLst>
                                </p:cTn>
                              </p:par>
                              <p:par>
                                <p:cTn id="11" presetID="22" presetClass="entr" presetSubtype="1" fill="hold" nodeType="withEffect">
                                  <p:stCondLst>
                                    <p:cond delay="1500"/>
                                  </p:stCondLst>
                                  <p:childTnLst>
                                    <p:set>
                                      <p:cBhvr>
                                        <p:cTn id="12" dur="1" fill="hold">
                                          <p:stCondLst>
                                            <p:cond delay="0"/>
                                          </p:stCondLst>
                                        </p:cTn>
                                        <p:tgtEl>
                                          <p:spTgt spid="405"/>
                                        </p:tgtEl>
                                        <p:attrNameLst>
                                          <p:attrName>style.visibility</p:attrName>
                                        </p:attrNameLst>
                                      </p:cBhvr>
                                      <p:to>
                                        <p:strVal val="visible"/>
                                      </p:to>
                                    </p:set>
                                    <p:animEffect transition="in" filter="wipe(up)">
                                      <p:cBhvr>
                                        <p:cTn id="13" dur="1000"/>
                                        <p:tgtEl>
                                          <p:spTgt spid="405"/>
                                        </p:tgtEl>
                                      </p:cBhvr>
                                    </p:animEffect>
                                  </p:childTnLst>
                                </p:cTn>
                              </p:par>
                              <p:par>
                                <p:cTn id="14" presetID="22" presetClass="entr" presetSubtype="1" fill="hold" nodeType="withEffect">
                                  <p:stCondLst>
                                    <p:cond delay="1500"/>
                                  </p:stCondLst>
                                  <p:childTnLst>
                                    <p:set>
                                      <p:cBhvr>
                                        <p:cTn id="15" dur="1" fill="hold">
                                          <p:stCondLst>
                                            <p:cond delay="0"/>
                                          </p:stCondLst>
                                        </p:cTn>
                                        <p:tgtEl>
                                          <p:spTgt spid="408"/>
                                        </p:tgtEl>
                                        <p:attrNameLst>
                                          <p:attrName>style.visibility</p:attrName>
                                        </p:attrNameLst>
                                      </p:cBhvr>
                                      <p:to>
                                        <p:strVal val="visible"/>
                                      </p:to>
                                    </p:set>
                                    <p:animEffect transition="in" filter="wipe(up)">
                                      <p:cBhvr>
                                        <p:cTn id="16" dur="1000"/>
                                        <p:tgtEl>
                                          <p:spTgt spid="408"/>
                                        </p:tgtEl>
                                      </p:cBhvr>
                                    </p:animEffect>
                                  </p:childTnLst>
                                </p:cTn>
                              </p:par>
                              <p:par>
                                <p:cTn id="17" presetID="22" presetClass="entr" presetSubtype="1" fill="hold" nodeType="withEffect">
                                  <p:stCondLst>
                                    <p:cond delay="1500"/>
                                  </p:stCondLst>
                                  <p:childTnLst>
                                    <p:set>
                                      <p:cBhvr>
                                        <p:cTn id="18" dur="1" fill="hold">
                                          <p:stCondLst>
                                            <p:cond delay="0"/>
                                          </p:stCondLst>
                                        </p:cTn>
                                        <p:tgtEl>
                                          <p:spTgt spid="411"/>
                                        </p:tgtEl>
                                        <p:attrNameLst>
                                          <p:attrName>style.visibility</p:attrName>
                                        </p:attrNameLst>
                                      </p:cBhvr>
                                      <p:to>
                                        <p:strVal val="visible"/>
                                      </p:to>
                                    </p:set>
                                    <p:animEffect transition="in" filter="wipe(up)">
                                      <p:cBhvr>
                                        <p:cTn id="19" dur="1000"/>
                                        <p:tgtEl>
                                          <p:spTgt spid="411"/>
                                        </p:tgtEl>
                                      </p:cBhvr>
                                    </p:animEffect>
                                  </p:childTnLst>
                                </p:cTn>
                              </p:par>
                              <p:par>
                                <p:cTn id="20" presetID="22" presetClass="entr" presetSubtype="8" fill="hold" nodeType="withEffect">
                                  <p:stCondLst>
                                    <p:cond delay="2500"/>
                                  </p:stCondLst>
                                  <p:childTnLst>
                                    <p:set>
                                      <p:cBhvr>
                                        <p:cTn id="21" dur="1" fill="hold">
                                          <p:stCondLst>
                                            <p:cond delay="0"/>
                                          </p:stCondLst>
                                        </p:cTn>
                                        <p:tgtEl>
                                          <p:spTgt spid="414"/>
                                        </p:tgtEl>
                                        <p:attrNameLst>
                                          <p:attrName>style.visibility</p:attrName>
                                        </p:attrNameLst>
                                      </p:cBhvr>
                                      <p:to>
                                        <p:strVal val="visible"/>
                                      </p:to>
                                    </p:set>
                                    <p:animEffect transition="in" filter="wipe(left)">
                                      <p:cBhvr>
                                        <p:cTn id="22" dur="1000"/>
                                        <p:tgtEl>
                                          <p:spTgt spid="414"/>
                                        </p:tgtEl>
                                      </p:cBhvr>
                                    </p:animEffect>
                                  </p:childTnLst>
                                </p:cTn>
                              </p:par>
                              <p:par>
                                <p:cTn id="23" presetID="21" presetClass="entr" presetSubtype="1" fill="hold" grpId="0" nodeType="withEffect">
                                  <p:stCondLst>
                                    <p:cond delay="2500"/>
                                  </p:stCondLst>
                                  <p:childTnLst>
                                    <p:set>
                                      <p:cBhvr>
                                        <p:cTn id="24" dur="1" fill="hold">
                                          <p:stCondLst>
                                            <p:cond delay="0"/>
                                          </p:stCondLst>
                                        </p:cTn>
                                        <p:tgtEl>
                                          <p:spTgt spid="431"/>
                                        </p:tgtEl>
                                        <p:attrNameLst>
                                          <p:attrName>style.visibility</p:attrName>
                                        </p:attrNameLst>
                                      </p:cBhvr>
                                      <p:to>
                                        <p:strVal val="visible"/>
                                      </p:to>
                                    </p:set>
                                    <p:animEffect transition="in" filter="wheel(1)">
                                      <p:cBhvr>
                                        <p:cTn id="25" dur="2000"/>
                                        <p:tgtEl>
                                          <p:spTgt spid="431"/>
                                        </p:tgtEl>
                                      </p:cBhvr>
                                    </p:animEffect>
                                  </p:childTnLst>
                                </p:cTn>
                              </p:par>
                              <p:par>
                                <p:cTn id="26" presetID="21" presetClass="entr" presetSubtype="1" fill="hold" grpId="0" nodeType="withEffect">
                                  <p:stCondLst>
                                    <p:cond delay="2500"/>
                                  </p:stCondLst>
                                  <p:childTnLst>
                                    <p:set>
                                      <p:cBhvr>
                                        <p:cTn id="27" dur="1" fill="hold">
                                          <p:stCondLst>
                                            <p:cond delay="0"/>
                                          </p:stCondLst>
                                        </p:cTn>
                                        <p:tgtEl>
                                          <p:spTgt spid="432"/>
                                        </p:tgtEl>
                                        <p:attrNameLst>
                                          <p:attrName>style.visibility</p:attrName>
                                        </p:attrNameLst>
                                      </p:cBhvr>
                                      <p:to>
                                        <p:strVal val="visible"/>
                                      </p:to>
                                    </p:set>
                                    <p:animEffect transition="in" filter="wheel(1)">
                                      <p:cBhvr>
                                        <p:cTn id="28" dur="2000"/>
                                        <p:tgtEl>
                                          <p:spTgt spid="432"/>
                                        </p:tgtEl>
                                      </p:cBhvr>
                                    </p:animEffect>
                                  </p:childTnLst>
                                </p:cTn>
                              </p:par>
                              <p:par>
                                <p:cTn id="29" presetID="21" presetClass="entr" presetSubtype="1" fill="hold" grpId="0" nodeType="withEffect">
                                  <p:stCondLst>
                                    <p:cond delay="2500"/>
                                  </p:stCondLst>
                                  <p:childTnLst>
                                    <p:set>
                                      <p:cBhvr>
                                        <p:cTn id="30" dur="1" fill="hold">
                                          <p:stCondLst>
                                            <p:cond delay="0"/>
                                          </p:stCondLst>
                                        </p:cTn>
                                        <p:tgtEl>
                                          <p:spTgt spid="435"/>
                                        </p:tgtEl>
                                        <p:attrNameLst>
                                          <p:attrName>style.visibility</p:attrName>
                                        </p:attrNameLst>
                                      </p:cBhvr>
                                      <p:to>
                                        <p:strVal val="visible"/>
                                      </p:to>
                                    </p:set>
                                    <p:animEffect transition="in" filter="wheel(1)">
                                      <p:cBhvr>
                                        <p:cTn id="31" dur="2000"/>
                                        <p:tgtEl>
                                          <p:spTgt spid="435"/>
                                        </p:tgtEl>
                                      </p:cBhvr>
                                    </p:animEffect>
                                  </p:childTnLst>
                                </p:cTn>
                              </p:par>
                              <p:par>
                                <p:cTn id="32" presetID="21" presetClass="entr" presetSubtype="1" fill="hold" grpId="0" nodeType="withEffect">
                                  <p:stCondLst>
                                    <p:cond delay="2500"/>
                                  </p:stCondLst>
                                  <p:childTnLst>
                                    <p:set>
                                      <p:cBhvr>
                                        <p:cTn id="33" dur="1" fill="hold">
                                          <p:stCondLst>
                                            <p:cond delay="0"/>
                                          </p:stCondLst>
                                        </p:cTn>
                                        <p:tgtEl>
                                          <p:spTgt spid="433"/>
                                        </p:tgtEl>
                                        <p:attrNameLst>
                                          <p:attrName>style.visibility</p:attrName>
                                        </p:attrNameLst>
                                      </p:cBhvr>
                                      <p:to>
                                        <p:strVal val="visible"/>
                                      </p:to>
                                    </p:set>
                                    <p:animEffect transition="in" filter="wheel(1)">
                                      <p:cBhvr>
                                        <p:cTn id="34" dur="2000"/>
                                        <p:tgtEl>
                                          <p:spTgt spid="433"/>
                                        </p:tgtEl>
                                      </p:cBhvr>
                                    </p:animEffect>
                                  </p:childTnLst>
                                </p:cTn>
                              </p:par>
                              <p:par>
                                <p:cTn id="35" presetID="21" presetClass="entr" presetSubtype="1" fill="hold" grpId="0" nodeType="withEffect">
                                  <p:stCondLst>
                                    <p:cond delay="2500"/>
                                  </p:stCondLst>
                                  <p:childTnLst>
                                    <p:set>
                                      <p:cBhvr>
                                        <p:cTn id="36" dur="1" fill="hold">
                                          <p:stCondLst>
                                            <p:cond delay="0"/>
                                          </p:stCondLst>
                                        </p:cTn>
                                        <p:tgtEl>
                                          <p:spTgt spid="434"/>
                                        </p:tgtEl>
                                        <p:attrNameLst>
                                          <p:attrName>style.visibility</p:attrName>
                                        </p:attrNameLst>
                                      </p:cBhvr>
                                      <p:to>
                                        <p:strVal val="visible"/>
                                      </p:to>
                                    </p:set>
                                    <p:animEffect transition="in" filter="wheel(1)">
                                      <p:cBhvr>
                                        <p:cTn id="37" dur="2000"/>
                                        <p:tgtEl>
                                          <p:spTgt spid="434"/>
                                        </p:tgtEl>
                                      </p:cBhvr>
                                    </p:animEffect>
                                  </p:childTnLst>
                                </p:cTn>
                              </p:par>
                              <p:par>
                                <p:cTn id="38" presetID="22" presetClass="entr" presetSubtype="1" fill="hold" grpId="0" nodeType="withEffect">
                                  <p:stCondLst>
                                    <p:cond delay="4500"/>
                                  </p:stCondLst>
                                  <p:childTnLst>
                                    <p:set>
                                      <p:cBhvr>
                                        <p:cTn id="39" dur="1" fill="hold">
                                          <p:stCondLst>
                                            <p:cond delay="0"/>
                                          </p:stCondLst>
                                        </p:cTn>
                                        <p:tgtEl>
                                          <p:spTgt spid="428"/>
                                        </p:tgtEl>
                                        <p:attrNameLst>
                                          <p:attrName>style.visibility</p:attrName>
                                        </p:attrNameLst>
                                      </p:cBhvr>
                                      <p:to>
                                        <p:strVal val="visible"/>
                                      </p:to>
                                    </p:set>
                                    <p:animEffect transition="in" filter="wipe(up)">
                                      <p:cBhvr>
                                        <p:cTn id="40" dur="1000"/>
                                        <p:tgtEl>
                                          <p:spTgt spid="428"/>
                                        </p:tgtEl>
                                      </p:cBhvr>
                                    </p:animEffect>
                                  </p:childTnLst>
                                </p:cTn>
                              </p:par>
                              <p:par>
                                <p:cTn id="41" presetID="22" presetClass="entr" presetSubtype="1" fill="hold" grpId="0" nodeType="withEffect">
                                  <p:stCondLst>
                                    <p:cond delay="4500"/>
                                  </p:stCondLst>
                                  <p:childTnLst>
                                    <p:set>
                                      <p:cBhvr>
                                        <p:cTn id="42" dur="1" fill="hold">
                                          <p:stCondLst>
                                            <p:cond delay="0"/>
                                          </p:stCondLst>
                                        </p:cTn>
                                        <p:tgtEl>
                                          <p:spTgt spid="426"/>
                                        </p:tgtEl>
                                        <p:attrNameLst>
                                          <p:attrName>style.visibility</p:attrName>
                                        </p:attrNameLst>
                                      </p:cBhvr>
                                      <p:to>
                                        <p:strVal val="visible"/>
                                      </p:to>
                                    </p:set>
                                    <p:animEffect transition="in" filter="wipe(up)">
                                      <p:cBhvr>
                                        <p:cTn id="43" dur="1000"/>
                                        <p:tgtEl>
                                          <p:spTgt spid="426"/>
                                        </p:tgtEl>
                                      </p:cBhvr>
                                    </p:animEffect>
                                  </p:childTnLst>
                                </p:cTn>
                              </p:par>
                              <p:par>
                                <p:cTn id="44" presetID="22" presetClass="entr" presetSubtype="1" fill="hold" grpId="0" nodeType="withEffect">
                                  <p:stCondLst>
                                    <p:cond delay="4500"/>
                                  </p:stCondLst>
                                  <p:childTnLst>
                                    <p:set>
                                      <p:cBhvr>
                                        <p:cTn id="45" dur="1" fill="hold">
                                          <p:stCondLst>
                                            <p:cond delay="0"/>
                                          </p:stCondLst>
                                        </p:cTn>
                                        <p:tgtEl>
                                          <p:spTgt spid="429"/>
                                        </p:tgtEl>
                                        <p:attrNameLst>
                                          <p:attrName>style.visibility</p:attrName>
                                        </p:attrNameLst>
                                      </p:cBhvr>
                                      <p:to>
                                        <p:strVal val="visible"/>
                                      </p:to>
                                    </p:set>
                                    <p:animEffect transition="in" filter="wipe(up)">
                                      <p:cBhvr>
                                        <p:cTn id="46" dur="1000"/>
                                        <p:tgtEl>
                                          <p:spTgt spid="429"/>
                                        </p:tgtEl>
                                      </p:cBhvr>
                                    </p:animEffect>
                                  </p:childTnLst>
                                </p:cTn>
                              </p:par>
                              <p:par>
                                <p:cTn id="47" presetID="22" presetClass="entr" presetSubtype="1" fill="hold" grpId="0" nodeType="withEffect">
                                  <p:stCondLst>
                                    <p:cond delay="4500"/>
                                  </p:stCondLst>
                                  <p:childTnLst>
                                    <p:set>
                                      <p:cBhvr>
                                        <p:cTn id="48" dur="1" fill="hold">
                                          <p:stCondLst>
                                            <p:cond delay="0"/>
                                          </p:stCondLst>
                                        </p:cTn>
                                        <p:tgtEl>
                                          <p:spTgt spid="427"/>
                                        </p:tgtEl>
                                        <p:attrNameLst>
                                          <p:attrName>style.visibility</p:attrName>
                                        </p:attrNameLst>
                                      </p:cBhvr>
                                      <p:to>
                                        <p:strVal val="visible"/>
                                      </p:to>
                                    </p:set>
                                    <p:animEffect transition="in" filter="wipe(up)">
                                      <p:cBhvr>
                                        <p:cTn id="49" dur="1000"/>
                                        <p:tgtEl>
                                          <p:spTgt spid="427"/>
                                        </p:tgtEl>
                                      </p:cBhvr>
                                    </p:animEffect>
                                  </p:childTnLst>
                                </p:cTn>
                              </p:par>
                              <p:par>
                                <p:cTn id="50" presetID="22" presetClass="entr" presetSubtype="1" fill="hold" grpId="0" nodeType="withEffect">
                                  <p:stCondLst>
                                    <p:cond delay="4500"/>
                                  </p:stCondLst>
                                  <p:childTnLst>
                                    <p:set>
                                      <p:cBhvr>
                                        <p:cTn id="51" dur="1" fill="hold">
                                          <p:stCondLst>
                                            <p:cond delay="0"/>
                                          </p:stCondLst>
                                        </p:cTn>
                                        <p:tgtEl>
                                          <p:spTgt spid="430"/>
                                        </p:tgtEl>
                                        <p:attrNameLst>
                                          <p:attrName>style.visibility</p:attrName>
                                        </p:attrNameLst>
                                      </p:cBhvr>
                                      <p:to>
                                        <p:strVal val="visible"/>
                                      </p:to>
                                    </p:set>
                                    <p:animEffect transition="in" filter="wipe(up)">
                                      <p:cBhvr>
                                        <p:cTn id="52" dur="1000"/>
                                        <p:tgtEl>
                                          <p:spTgt spid="430"/>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421"/>
                                        </p:tgtEl>
                                        <p:attrNameLst>
                                          <p:attrName>style.visibility</p:attrName>
                                        </p:attrNameLst>
                                      </p:cBhvr>
                                      <p:to>
                                        <p:strVal val="visible"/>
                                      </p:to>
                                    </p:set>
                                    <p:anim calcmode="lin" valueType="num">
                                      <p:cBhvr>
                                        <p:cTn id="55" dur="1000" fill="hold"/>
                                        <p:tgtEl>
                                          <p:spTgt spid="421"/>
                                        </p:tgtEl>
                                        <p:attrNameLst>
                                          <p:attrName>ppt_w</p:attrName>
                                        </p:attrNameLst>
                                      </p:cBhvr>
                                      <p:tavLst>
                                        <p:tav tm="0">
                                          <p:val>
                                            <p:fltVal val="0"/>
                                          </p:val>
                                        </p:tav>
                                        <p:tav tm="100000">
                                          <p:val>
                                            <p:strVal val="#ppt_w"/>
                                          </p:val>
                                        </p:tav>
                                      </p:tavLst>
                                    </p:anim>
                                    <p:anim calcmode="lin" valueType="num">
                                      <p:cBhvr>
                                        <p:cTn id="56" dur="1000" fill="hold"/>
                                        <p:tgtEl>
                                          <p:spTgt spid="421"/>
                                        </p:tgtEl>
                                        <p:attrNameLst>
                                          <p:attrName>ppt_h</p:attrName>
                                        </p:attrNameLst>
                                      </p:cBhvr>
                                      <p:tavLst>
                                        <p:tav tm="0">
                                          <p:val>
                                            <p:fltVal val="0"/>
                                          </p:val>
                                        </p:tav>
                                        <p:tav tm="100000">
                                          <p:val>
                                            <p:strVal val="#ppt_h"/>
                                          </p:val>
                                        </p:tav>
                                      </p:tavLst>
                                    </p:anim>
                                    <p:animEffect transition="in" filter="fade">
                                      <p:cBhvr>
                                        <p:cTn id="57" dur="1000"/>
                                        <p:tgtEl>
                                          <p:spTgt spid="421"/>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422"/>
                                        </p:tgtEl>
                                        <p:attrNameLst>
                                          <p:attrName>style.visibility</p:attrName>
                                        </p:attrNameLst>
                                      </p:cBhvr>
                                      <p:to>
                                        <p:strVal val="visible"/>
                                      </p:to>
                                    </p:set>
                                    <p:anim calcmode="lin" valueType="num">
                                      <p:cBhvr>
                                        <p:cTn id="60" dur="1000" fill="hold"/>
                                        <p:tgtEl>
                                          <p:spTgt spid="422"/>
                                        </p:tgtEl>
                                        <p:attrNameLst>
                                          <p:attrName>ppt_w</p:attrName>
                                        </p:attrNameLst>
                                      </p:cBhvr>
                                      <p:tavLst>
                                        <p:tav tm="0">
                                          <p:val>
                                            <p:fltVal val="0"/>
                                          </p:val>
                                        </p:tav>
                                        <p:tav tm="100000">
                                          <p:val>
                                            <p:strVal val="#ppt_w"/>
                                          </p:val>
                                        </p:tav>
                                      </p:tavLst>
                                    </p:anim>
                                    <p:anim calcmode="lin" valueType="num">
                                      <p:cBhvr>
                                        <p:cTn id="61" dur="1000" fill="hold"/>
                                        <p:tgtEl>
                                          <p:spTgt spid="422"/>
                                        </p:tgtEl>
                                        <p:attrNameLst>
                                          <p:attrName>ppt_h</p:attrName>
                                        </p:attrNameLst>
                                      </p:cBhvr>
                                      <p:tavLst>
                                        <p:tav tm="0">
                                          <p:val>
                                            <p:fltVal val="0"/>
                                          </p:val>
                                        </p:tav>
                                        <p:tav tm="100000">
                                          <p:val>
                                            <p:strVal val="#ppt_h"/>
                                          </p:val>
                                        </p:tav>
                                      </p:tavLst>
                                    </p:anim>
                                    <p:animEffect transition="in" filter="fade">
                                      <p:cBhvr>
                                        <p:cTn id="62" dur="1000"/>
                                        <p:tgtEl>
                                          <p:spTgt spid="422"/>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423"/>
                                        </p:tgtEl>
                                        <p:attrNameLst>
                                          <p:attrName>style.visibility</p:attrName>
                                        </p:attrNameLst>
                                      </p:cBhvr>
                                      <p:to>
                                        <p:strVal val="visible"/>
                                      </p:to>
                                    </p:set>
                                    <p:anim calcmode="lin" valueType="num">
                                      <p:cBhvr>
                                        <p:cTn id="65" dur="1000" fill="hold"/>
                                        <p:tgtEl>
                                          <p:spTgt spid="423"/>
                                        </p:tgtEl>
                                        <p:attrNameLst>
                                          <p:attrName>ppt_w</p:attrName>
                                        </p:attrNameLst>
                                      </p:cBhvr>
                                      <p:tavLst>
                                        <p:tav tm="0">
                                          <p:val>
                                            <p:fltVal val="0"/>
                                          </p:val>
                                        </p:tav>
                                        <p:tav tm="100000">
                                          <p:val>
                                            <p:strVal val="#ppt_w"/>
                                          </p:val>
                                        </p:tav>
                                      </p:tavLst>
                                    </p:anim>
                                    <p:anim calcmode="lin" valueType="num">
                                      <p:cBhvr>
                                        <p:cTn id="66" dur="1000" fill="hold"/>
                                        <p:tgtEl>
                                          <p:spTgt spid="423"/>
                                        </p:tgtEl>
                                        <p:attrNameLst>
                                          <p:attrName>ppt_h</p:attrName>
                                        </p:attrNameLst>
                                      </p:cBhvr>
                                      <p:tavLst>
                                        <p:tav tm="0">
                                          <p:val>
                                            <p:fltVal val="0"/>
                                          </p:val>
                                        </p:tav>
                                        <p:tav tm="100000">
                                          <p:val>
                                            <p:strVal val="#ppt_h"/>
                                          </p:val>
                                        </p:tav>
                                      </p:tavLst>
                                    </p:anim>
                                    <p:animEffect transition="in" filter="fade">
                                      <p:cBhvr>
                                        <p:cTn id="67" dur="1000"/>
                                        <p:tgtEl>
                                          <p:spTgt spid="423"/>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424"/>
                                        </p:tgtEl>
                                        <p:attrNameLst>
                                          <p:attrName>style.visibility</p:attrName>
                                        </p:attrNameLst>
                                      </p:cBhvr>
                                      <p:to>
                                        <p:strVal val="visible"/>
                                      </p:to>
                                    </p:set>
                                    <p:anim calcmode="lin" valueType="num">
                                      <p:cBhvr>
                                        <p:cTn id="70" dur="1000" fill="hold"/>
                                        <p:tgtEl>
                                          <p:spTgt spid="424"/>
                                        </p:tgtEl>
                                        <p:attrNameLst>
                                          <p:attrName>ppt_w</p:attrName>
                                        </p:attrNameLst>
                                      </p:cBhvr>
                                      <p:tavLst>
                                        <p:tav tm="0">
                                          <p:val>
                                            <p:fltVal val="0"/>
                                          </p:val>
                                        </p:tav>
                                        <p:tav tm="100000">
                                          <p:val>
                                            <p:strVal val="#ppt_w"/>
                                          </p:val>
                                        </p:tav>
                                      </p:tavLst>
                                    </p:anim>
                                    <p:anim calcmode="lin" valueType="num">
                                      <p:cBhvr>
                                        <p:cTn id="71" dur="1000" fill="hold"/>
                                        <p:tgtEl>
                                          <p:spTgt spid="424"/>
                                        </p:tgtEl>
                                        <p:attrNameLst>
                                          <p:attrName>ppt_h</p:attrName>
                                        </p:attrNameLst>
                                      </p:cBhvr>
                                      <p:tavLst>
                                        <p:tav tm="0">
                                          <p:val>
                                            <p:fltVal val="0"/>
                                          </p:val>
                                        </p:tav>
                                        <p:tav tm="100000">
                                          <p:val>
                                            <p:strVal val="#ppt_h"/>
                                          </p:val>
                                        </p:tav>
                                      </p:tavLst>
                                    </p:anim>
                                    <p:animEffect transition="in" filter="fade">
                                      <p:cBhvr>
                                        <p:cTn id="72" dur="1000"/>
                                        <p:tgtEl>
                                          <p:spTgt spid="424"/>
                                        </p:tgtEl>
                                      </p:cBhvr>
                                    </p:animEffect>
                                  </p:childTnLst>
                                </p:cTn>
                              </p:par>
                              <p:par>
                                <p:cTn id="73" presetID="53" presetClass="entr" presetSubtype="16" fill="hold" grpId="0" nodeType="withEffect">
                                  <p:stCondLst>
                                    <p:cond delay="1500"/>
                                  </p:stCondLst>
                                  <p:childTnLst>
                                    <p:set>
                                      <p:cBhvr>
                                        <p:cTn id="74" dur="1" fill="hold">
                                          <p:stCondLst>
                                            <p:cond delay="0"/>
                                          </p:stCondLst>
                                        </p:cTn>
                                        <p:tgtEl>
                                          <p:spTgt spid="425"/>
                                        </p:tgtEl>
                                        <p:attrNameLst>
                                          <p:attrName>style.visibility</p:attrName>
                                        </p:attrNameLst>
                                      </p:cBhvr>
                                      <p:to>
                                        <p:strVal val="visible"/>
                                      </p:to>
                                    </p:set>
                                    <p:anim calcmode="lin" valueType="num">
                                      <p:cBhvr>
                                        <p:cTn id="75" dur="1000" fill="hold"/>
                                        <p:tgtEl>
                                          <p:spTgt spid="425"/>
                                        </p:tgtEl>
                                        <p:attrNameLst>
                                          <p:attrName>ppt_w</p:attrName>
                                        </p:attrNameLst>
                                      </p:cBhvr>
                                      <p:tavLst>
                                        <p:tav tm="0">
                                          <p:val>
                                            <p:fltVal val="0"/>
                                          </p:val>
                                        </p:tav>
                                        <p:tav tm="100000">
                                          <p:val>
                                            <p:strVal val="#ppt_w"/>
                                          </p:val>
                                        </p:tav>
                                      </p:tavLst>
                                    </p:anim>
                                    <p:anim calcmode="lin" valueType="num">
                                      <p:cBhvr>
                                        <p:cTn id="76" dur="1000" fill="hold"/>
                                        <p:tgtEl>
                                          <p:spTgt spid="425"/>
                                        </p:tgtEl>
                                        <p:attrNameLst>
                                          <p:attrName>ppt_h</p:attrName>
                                        </p:attrNameLst>
                                      </p:cBhvr>
                                      <p:tavLst>
                                        <p:tav tm="0">
                                          <p:val>
                                            <p:fltVal val="0"/>
                                          </p:val>
                                        </p:tav>
                                        <p:tav tm="100000">
                                          <p:val>
                                            <p:strVal val="#ppt_h"/>
                                          </p:val>
                                        </p:tav>
                                      </p:tavLst>
                                    </p:anim>
                                    <p:animEffect transition="in" filter="fade">
                                      <p:cBhvr>
                                        <p:cTn id="77"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bldLvl="0" animBg="1"/>
      <p:bldP spid="422" grpId="0" bldLvl="0" animBg="1"/>
      <p:bldP spid="423" grpId="0" bldLvl="0" animBg="1"/>
      <p:bldP spid="424" grpId="0" bldLvl="0" animBg="1"/>
      <p:bldP spid="425" grpId="0" bldLvl="0" animBg="1"/>
      <p:bldP spid="426" grpId="0"/>
      <p:bldP spid="427" grpId="0"/>
      <p:bldP spid="428" grpId="0"/>
      <p:bldP spid="429" grpId="0"/>
      <p:bldP spid="430" grpId="0"/>
      <p:bldP spid="431" grpId="0" bldLvl="0" animBg="1"/>
      <p:bldP spid="432" grpId="0" bldLvl="0" animBg="1"/>
      <p:bldP spid="433" grpId="0" bldLvl="0" animBg="1"/>
      <p:bldP spid="434" grpId="0" bldLvl="0" animBg="1"/>
      <p:bldP spid="43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471452" y="7138446"/>
            <a:ext cx="11363399"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8"/>
          <p:cNvGrpSpPr/>
          <p:nvPr/>
        </p:nvGrpSpPr>
        <p:grpSpPr bwMode="auto">
          <a:xfrm>
            <a:off x="4775239" y="2280890"/>
            <a:ext cx="2667000" cy="4070351"/>
            <a:chOff x="0" y="0"/>
            <a:chExt cx="3019425" cy="4606802"/>
          </a:xfrm>
        </p:grpSpPr>
        <p:sp>
          <p:nvSpPr>
            <p:cNvPr id="9" name="Freeform 5"/>
            <p:cNvSpPr/>
            <p:nvPr/>
          </p:nvSpPr>
          <p:spPr bwMode="auto">
            <a:xfrm>
              <a:off x="972326" y="2008738"/>
              <a:ext cx="1737967" cy="1094206"/>
            </a:xfrm>
            <a:custGeom>
              <a:avLst/>
              <a:gdLst>
                <a:gd name="T0" fmla="*/ 588 w 2687"/>
                <a:gd name="T1" fmla="*/ 0 h 1694"/>
                <a:gd name="T2" fmla="*/ 4 w 2687"/>
                <a:gd name="T3" fmla="*/ 1380 h 1694"/>
                <a:gd name="T4" fmla="*/ 7 w 2687"/>
                <a:gd name="T5" fmla="*/ 1694 h 1694"/>
                <a:gd name="T6" fmla="*/ 1352 w 2687"/>
                <a:gd name="T7" fmla="*/ 1694 h 1694"/>
                <a:gd name="T8" fmla="*/ 1370 w 2687"/>
                <a:gd name="T9" fmla="*/ 1386 h 1694"/>
                <a:gd name="T10" fmla="*/ 2687 w 2687"/>
                <a:gd name="T11" fmla="*/ 0 h 1694"/>
                <a:gd name="T12" fmla="*/ 588 w 2687"/>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2687" h="1694">
                  <a:moveTo>
                    <a:pt x="588" y="0"/>
                  </a:moveTo>
                  <a:cubicBezTo>
                    <a:pt x="293" y="436"/>
                    <a:pt x="0" y="741"/>
                    <a:pt x="4" y="1380"/>
                  </a:cubicBezTo>
                  <a:cubicBezTo>
                    <a:pt x="5" y="1455"/>
                    <a:pt x="6" y="1685"/>
                    <a:pt x="7" y="1694"/>
                  </a:cubicBezTo>
                  <a:cubicBezTo>
                    <a:pt x="1352" y="1694"/>
                    <a:pt x="1352" y="1694"/>
                    <a:pt x="1352" y="1694"/>
                  </a:cubicBezTo>
                  <a:cubicBezTo>
                    <a:pt x="1354" y="1687"/>
                    <a:pt x="1340" y="1535"/>
                    <a:pt x="1370" y="1386"/>
                  </a:cubicBezTo>
                  <a:cubicBezTo>
                    <a:pt x="1475" y="854"/>
                    <a:pt x="2200" y="559"/>
                    <a:pt x="2687" y="0"/>
                  </a:cubicBezTo>
                  <a:lnTo>
                    <a:pt x="58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0" name="Freeform 6"/>
            <p:cNvSpPr/>
            <p:nvPr/>
          </p:nvSpPr>
          <p:spPr bwMode="auto">
            <a:xfrm>
              <a:off x="1353349" y="731267"/>
              <a:ext cx="1666076" cy="1688921"/>
            </a:xfrm>
            <a:custGeom>
              <a:avLst/>
              <a:gdLst>
                <a:gd name="T0" fmla="*/ 2577 w 2577"/>
                <a:gd name="T1" fmla="*/ 820 h 2611"/>
                <a:gd name="T2" fmla="*/ 2410 w 2577"/>
                <a:gd name="T3" fmla="*/ 0 h 2611"/>
                <a:gd name="T4" fmla="*/ 381 w 2577"/>
                <a:gd name="T5" fmla="*/ 810 h 2611"/>
                <a:gd name="T6" fmla="*/ 396 w 2577"/>
                <a:gd name="T7" fmla="*/ 947 h 2611"/>
                <a:gd name="T8" fmla="*/ 0 w 2577"/>
                <a:gd name="T9" fmla="*/ 1974 h 2611"/>
                <a:gd name="T10" fmla="*/ 433 w 2577"/>
                <a:gd name="T11" fmla="*/ 1975 h 2611"/>
                <a:gd name="T12" fmla="*/ 626 w 2577"/>
                <a:gd name="T13" fmla="*/ 2254 h 2611"/>
                <a:gd name="T14" fmla="*/ 626 w 2577"/>
                <a:gd name="T15" fmla="*/ 2254 h 2611"/>
                <a:gd name="T16" fmla="*/ 565 w 2577"/>
                <a:gd name="T17" fmla="*/ 2401 h 2611"/>
                <a:gd name="T18" fmla="*/ 817 w 2577"/>
                <a:gd name="T19" fmla="*/ 2607 h 2611"/>
                <a:gd name="T20" fmla="*/ 1056 w 2577"/>
                <a:gd name="T21" fmla="*/ 2386 h 2611"/>
                <a:gd name="T22" fmla="*/ 983 w 2577"/>
                <a:gd name="T23" fmla="*/ 2241 h 2611"/>
                <a:gd name="T24" fmla="*/ 1118 w 2577"/>
                <a:gd name="T25" fmla="*/ 1977 h 2611"/>
                <a:gd name="T26" fmla="*/ 2099 w 2577"/>
                <a:gd name="T27" fmla="*/ 1974 h 2611"/>
                <a:gd name="T28" fmla="*/ 2577 w 2577"/>
                <a:gd name="T29" fmla="*/ 82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7" h="2611">
                  <a:moveTo>
                    <a:pt x="2577" y="820"/>
                  </a:moveTo>
                  <a:cubicBezTo>
                    <a:pt x="2577" y="511"/>
                    <a:pt x="2519" y="238"/>
                    <a:pt x="2410" y="0"/>
                  </a:cubicBezTo>
                  <a:cubicBezTo>
                    <a:pt x="381" y="810"/>
                    <a:pt x="381" y="810"/>
                    <a:pt x="381" y="810"/>
                  </a:cubicBezTo>
                  <a:cubicBezTo>
                    <a:pt x="391" y="853"/>
                    <a:pt x="396" y="898"/>
                    <a:pt x="396" y="947"/>
                  </a:cubicBezTo>
                  <a:cubicBezTo>
                    <a:pt x="396" y="1339"/>
                    <a:pt x="210" y="1663"/>
                    <a:pt x="0" y="1974"/>
                  </a:cubicBezTo>
                  <a:cubicBezTo>
                    <a:pt x="433" y="1975"/>
                    <a:pt x="433" y="1975"/>
                    <a:pt x="433" y="1975"/>
                  </a:cubicBezTo>
                  <a:cubicBezTo>
                    <a:pt x="736" y="1975"/>
                    <a:pt x="687" y="2193"/>
                    <a:pt x="626" y="2254"/>
                  </a:cubicBezTo>
                  <a:cubicBezTo>
                    <a:pt x="626" y="2254"/>
                    <a:pt x="626" y="2254"/>
                    <a:pt x="626" y="2254"/>
                  </a:cubicBezTo>
                  <a:cubicBezTo>
                    <a:pt x="587" y="2294"/>
                    <a:pt x="563" y="2345"/>
                    <a:pt x="565" y="2401"/>
                  </a:cubicBezTo>
                  <a:cubicBezTo>
                    <a:pt x="568" y="2519"/>
                    <a:pt x="681" y="2611"/>
                    <a:pt x="817" y="2607"/>
                  </a:cubicBezTo>
                  <a:cubicBezTo>
                    <a:pt x="952" y="2603"/>
                    <a:pt x="1059" y="2504"/>
                    <a:pt x="1056" y="2386"/>
                  </a:cubicBezTo>
                  <a:cubicBezTo>
                    <a:pt x="1054" y="2329"/>
                    <a:pt x="1026" y="2278"/>
                    <a:pt x="983" y="2241"/>
                  </a:cubicBezTo>
                  <a:cubicBezTo>
                    <a:pt x="931" y="2176"/>
                    <a:pt x="890" y="2007"/>
                    <a:pt x="1118" y="1977"/>
                  </a:cubicBezTo>
                  <a:cubicBezTo>
                    <a:pt x="2099" y="1974"/>
                    <a:pt x="2099" y="1974"/>
                    <a:pt x="2099" y="1974"/>
                  </a:cubicBezTo>
                  <a:cubicBezTo>
                    <a:pt x="2372" y="1662"/>
                    <a:pt x="2577" y="1293"/>
                    <a:pt x="2577" y="8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1" name="Freeform 7"/>
            <p:cNvSpPr/>
            <p:nvPr/>
          </p:nvSpPr>
          <p:spPr bwMode="auto">
            <a:xfrm>
              <a:off x="1310214" y="0"/>
              <a:ext cx="1601374" cy="1390665"/>
            </a:xfrm>
            <a:custGeom>
              <a:avLst/>
              <a:gdLst>
                <a:gd name="T0" fmla="*/ 1772 w 2475"/>
                <a:gd name="T1" fmla="*/ 1697 h 2152"/>
                <a:gd name="T2" fmla="*/ 1793 w 2475"/>
                <a:gd name="T3" fmla="*/ 1406 h 2152"/>
                <a:gd name="T4" fmla="*/ 2475 w 2475"/>
                <a:gd name="T5" fmla="*/ 1134 h 2152"/>
                <a:gd name="T6" fmla="*/ 18 w 2475"/>
                <a:gd name="T7" fmla="*/ 0 h 2152"/>
                <a:gd name="T8" fmla="*/ 0 w 2475"/>
                <a:gd name="T9" fmla="*/ 0 h 2152"/>
                <a:gd name="T10" fmla="*/ 5 w 2475"/>
                <a:gd name="T11" fmla="*/ 1547 h 2152"/>
                <a:gd name="T12" fmla="*/ 446 w 2475"/>
                <a:gd name="T13" fmla="*/ 1944 h 2152"/>
                <a:gd name="T14" fmla="*/ 1229 w 2475"/>
                <a:gd name="T15" fmla="*/ 1632 h 2152"/>
                <a:gd name="T16" fmla="*/ 1444 w 2475"/>
                <a:gd name="T17" fmla="*/ 1840 h 2152"/>
                <a:gd name="T18" fmla="*/ 1444 w 2475"/>
                <a:gd name="T19" fmla="*/ 1839 h 2152"/>
                <a:gd name="T20" fmla="*/ 1441 w 2475"/>
                <a:gd name="T21" fmla="*/ 1998 h 2152"/>
                <a:gd name="T22" fmla="*/ 1750 w 2475"/>
                <a:gd name="T23" fmla="*/ 2098 h 2152"/>
                <a:gd name="T24" fmla="*/ 1893 w 2475"/>
                <a:gd name="T25" fmla="*/ 1806 h 2152"/>
                <a:gd name="T26" fmla="*/ 1772 w 2475"/>
                <a:gd name="T27" fmla="*/ 169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5" h="2152">
                  <a:moveTo>
                    <a:pt x="1772" y="1697"/>
                  </a:moveTo>
                  <a:cubicBezTo>
                    <a:pt x="1700" y="1657"/>
                    <a:pt x="1604" y="1517"/>
                    <a:pt x="1793" y="1406"/>
                  </a:cubicBezTo>
                  <a:cubicBezTo>
                    <a:pt x="2475" y="1134"/>
                    <a:pt x="2475" y="1134"/>
                    <a:pt x="2475" y="1134"/>
                  </a:cubicBezTo>
                  <a:cubicBezTo>
                    <a:pt x="2129" y="386"/>
                    <a:pt x="1261" y="0"/>
                    <a:pt x="18" y="0"/>
                  </a:cubicBezTo>
                  <a:cubicBezTo>
                    <a:pt x="12" y="0"/>
                    <a:pt x="6" y="0"/>
                    <a:pt x="0" y="0"/>
                  </a:cubicBezTo>
                  <a:cubicBezTo>
                    <a:pt x="5" y="1547"/>
                    <a:pt x="5" y="1547"/>
                    <a:pt x="5" y="1547"/>
                  </a:cubicBezTo>
                  <a:cubicBezTo>
                    <a:pt x="241" y="1610"/>
                    <a:pt x="398" y="1742"/>
                    <a:pt x="446" y="1944"/>
                  </a:cubicBezTo>
                  <a:cubicBezTo>
                    <a:pt x="1229" y="1632"/>
                    <a:pt x="1229" y="1632"/>
                    <a:pt x="1229" y="1632"/>
                  </a:cubicBezTo>
                  <a:cubicBezTo>
                    <a:pt x="1461" y="1568"/>
                    <a:pt x="1477" y="1766"/>
                    <a:pt x="1444" y="1840"/>
                  </a:cubicBezTo>
                  <a:cubicBezTo>
                    <a:pt x="1444" y="1839"/>
                    <a:pt x="1444" y="1839"/>
                    <a:pt x="1444" y="1839"/>
                  </a:cubicBezTo>
                  <a:cubicBezTo>
                    <a:pt x="1422" y="1890"/>
                    <a:pt x="1419" y="1947"/>
                    <a:pt x="1441" y="1998"/>
                  </a:cubicBezTo>
                  <a:cubicBezTo>
                    <a:pt x="1487" y="2107"/>
                    <a:pt x="1625" y="2152"/>
                    <a:pt x="1750" y="2098"/>
                  </a:cubicBezTo>
                  <a:cubicBezTo>
                    <a:pt x="1875" y="2045"/>
                    <a:pt x="1939" y="1914"/>
                    <a:pt x="1893" y="1806"/>
                  </a:cubicBezTo>
                  <a:cubicBezTo>
                    <a:pt x="1870" y="1753"/>
                    <a:pt x="1826" y="1715"/>
                    <a:pt x="1772" y="169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2" name="Freeform 8"/>
            <p:cNvSpPr/>
            <p:nvPr/>
          </p:nvSpPr>
          <p:spPr bwMode="auto">
            <a:xfrm>
              <a:off x="0" y="0"/>
              <a:ext cx="1721791" cy="1255911"/>
            </a:xfrm>
            <a:custGeom>
              <a:avLst/>
              <a:gdLst>
                <a:gd name="T0" fmla="*/ 2438 w 2665"/>
                <a:gd name="T1" fmla="*/ 501 h 1945"/>
                <a:gd name="T2" fmla="*/ 2293 w 2665"/>
                <a:gd name="T3" fmla="*/ 575 h 1945"/>
                <a:gd name="T4" fmla="*/ 2028 w 2665"/>
                <a:gd name="T5" fmla="*/ 444 h 1945"/>
                <a:gd name="T6" fmla="*/ 2027 w 2665"/>
                <a:gd name="T7" fmla="*/ 0 h 1945"/>
                <a:gd name="T8" fmla="*/ 0 w 2665"/>
                <a:gd name="T9" fmla="*/ 552 h 1945"/>
                <a:gd name="T10" fmla="*/ 435 w 2665"/>
                <a:gd name="T11" fmla="*/ 1945 h 1945"/>
                <a:gd name="T12" fmla="*/ 1656 w 2665"/>
                <a:gd name="T13" fmla="*/ 1502 h 1945"/>
                <a:gd name="T14" fmla="*/ 2032 w 2665"/>
                <a:gd name="T15" fmla="*/ 1547 h 1945"/>
                <a:gd name="T16" fmla="*/ 2031 w 2665"/>
                <a:gd name="T17" fmla="*/ 1360 h 1945"/>
                <a:gd name="T18" fmla="*/ 2035 w 2665"/>
                <a:gd name="T19" fmla="*/ 1114 h 1945"/>
                <a:gd name="T20" fmla="*/ 2309 w 2665"/>
                <a:gd name="T21" fmla="*/ 932 h 1945"/>
                <a:gd name="T22" fmla="*/ 2309 w 2665"/>
                <a:gd name="T23" fmla="*/ 931 h 1945"/>
                <a:gd name="T24" fmla="*/ 2456 w 2665"/>
                <a:gd name="T25" fmla="*/ 991 h 1945"/>
                <a:gd name="T26" fmla="*/ 2660 w 2665"/>
                <a:gd name="T27" fmla="*/ 738 h 1945"/>
                <a:gd name="T28" fmla="*/ 2438 w 2665"/>
                <a:gd name="T29" fmla="*/ 50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5" h="1945">
                  <a:moveTo>
                    <a:pt x="2438" y="501"/>
                  </a:moveTo>
                  <a:cubicBezTo>
                    <a:pt x="2381" y="503"/>
                    <a:pt x="2329" y="531"/>
                    <a:pt x="2293" y="575"/>
                  </a:cubicBezTo>
                  <a:cubicBezTo>
                    <a:pt x="2229" y="627"/>
                    <a:pt x="2062" y="668"/>
                    <a:pt x="2028" y="444"/>
                  </a:cubicBezTo>
                  <a:cubicBezTo>
                    <a:pt x="2027" y="0"/>
                    <a:pt x="2027" y="0"/>
                    <a:pt x="2027" y="0"/>
                  </a:cubicBezTo>
                  <a:cubicBezTo>
                    <a:pt x="833" y="6"/>
                    <a:pt x="0" y="552"/>
                    <a:pt x="0" y="552"/>
                  </a:cubicBezTo>
                  <a:cubicBezTo>
                    <a:pt x="435" y="1945"/>
                    <a:pt x="435" y="1945"/>
                    <a:pt x="435" y="1945"/>
                  </a:cubicBezTo>
                  <a:cubicBezTo>
                    <a:pt x="435" y="1945"/>
                    <a:pt x="1004" y="1502"/>
                    <a:pt x="1656" y="1502"/>
                  </a:cubicBezTo>
                  <a:cubicBezTo>
                    <a:pt x="1796" y="1502"/>
                    <a:pt x="1922" y="1517"/>
                    <a:pt x="2032" y="1547"/>
                  </a:cubicBezTo>
                  <a:cubicBezTo>
                    <a:pt x="2031" y="1360"/>
                    <a:pt x="2031" y="1360"/>
                    <a:pt x="2031" y="1360"/>
                  </a:cubicBezTo>
                  <a:cubicBezTo>
                    <a:pt x="2035" y="1114"/>
                    <a:pt x="2035" y="1114"/>
                    <a:pt x="2035" y="1114"/>
                  </a:cubicBezTo>
                  <a:cubicBezTo>
                    <a:pt x="2033" y="810"/>
                    <a:pt x="2247" y="871"/>
                    <a:pt x="2309" y="932"/>
                  </a:cubicBezTo>
                  <a:cubicBezTo>
                    <a:pt x="2309" y="931"/>
                    <a:pt x="2309" y="931"/>
                    <a:pt x="2309" y="931"/>
                  </a:cubicBezTo>
                  <a:cubicBezTo>
                    <a:pt x="2348" y="970"/>
                    <a:pt x="2400" y="993"/>
                    <a:pt x="2456" y="991"/>
                  </a:cubicBezTo>
                  <a:cubicBezTo>
                    <a:pt x="2573" y="987"/>
                    <a:pt x="2665" y="874"/>
                    <a:pt x="2660" y="738"/>
                  </a:cubicBezTo>
                  <a:cubicBezTo>
                    <a:pt x="2655" y="603"/>
                    <a:pt x="2556" y="496"/>
                    <a:pt x="2438" y="50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3" name="任意多边形 14"/>
            <p:cNvSpPr/>
            <p:nvPr/>
          </p:nvSpPr>
          <p:spPr bwMode="auto">
            <a:xfrm>
              <a:off x="765640" y="3318551"/>
              <a:ext cx="1290445" cy="1288251"/>
            </a:xfrm>
            <a:custGeom>
              <a:avLst/>
              <a:gdLst>
                <a:gd name="T0" fmla="*/ 693462 w 1289896"/>
                <a:gd name="T1" fmla="*/ 1869 h 1288803"/>
                <a:gd name="T2" fmla="*/ 1256263 w 1289896"/>
                <a:gd name="T3" fmla="*/ 439512 h 1288803"/>
                <a:gd name="T4" fmla="*/ 850098 w 1289896"/>
                <a:gd name="T5" fmla="*/ 1255192 h 1288803"/>
                <a:gd name="T6" fmla="*/ 33888 w 1289896"/>
                <a:gd name="T7" fmla="*/ 849291 h 1288803"/>
                <a:gd name="T8" fmla="*/ 439406 w 1289896"/>
                <a:gd name="T9" fmla="*/ 33611 h 1288803"/>
                <a:gd name="T10" fmla="*/ 693462 w 1289896"/>
                <a:gd name="T11" fmla="*/ 1869 h 1288803"/>
                <a:gd name="T12" fmla="*/ 645869 w 1289896"/>
                <a:gd name="T13" fmla="*/ 193551 h 1288803"/>
                <a:gd name="T14" fmla="*/ 502380 w 1289896"/>
                <a:gd name="T15" fmla="*/ 217450 h 1288803"/>
                <a:gd name="T16" fmla="*/ 217988 w 1289896"/>
                <a:gd name="T17" fmla="*/ 787795 h 1288803"/>
                <a:gd name="T18" fmla="*/ 645223 w 1289896"/>
                <a:gd name="T19" fmla="*/ 1095251 h 1288803"/>
                <a:gd name="T20" fmla="*/ 789358 w 1289896"/>
                <a:gd name="T21" fmla="*/ 1071352 h 1288803"/>
                <a:gd name="T22" fmla="*/ 1073104 w 1289896"/>
                <a:gd name="T23" fmla="*/ 501008 h 1288803"/>
                <a:gd name="T24" fmla="*/ 645869 w 1289896"/>
                <a:gd name="T25" fmla="*/ 193551 h 1288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896" h="1288803">
                  <a:moveTo>
                    <a:pt x="693462" y="1869"/>
                  </a:moveTo>
                  <a:cubicBezTo>
                    <a:pt x="944000" y="21047"/>
                    <a:pt x="1170891" y="186470"/>
                    <a:pt x="1256263" y="439512"/>
                  </a:cubicBezTo>
                  <a:cubicBezTo>
                    <a:pt x="1369446" y="776901"/>
                    <a:pt x="1187707" y="1142082"/>
                    <a:pt x="850098" y="1255192"/>
                  </a:cubicBezTo>
                  <a:cubicBezTo>
                    <a:pt x="512490" y="1368301"/>
                    <a:pt x="147071" y="1186680"/>
                    <a:pt x="33888" y="849291"/>
                  </a:cubicBezTo>
                  <a:cubicBezTo>
                    <a:pt x="-79942" y="511902"/>
                    <a:pt x="102444" y="146720"/>
                    <a:pt x="439406" y="33611"/>
                  </a:cubicBezTo>
                  <a:cubicBezTo>
                    <a:pt x="523808" y="5333"/>
                    <a:pt x="609949" y="-4523"/>
                    <a:pt x="693462" y="1869"/>
                  </a:cubicBezTo>
                  <a:close/>
                  <a:moveTo>
                    <a:pt x="645869" y="193551"/>
                  </a:moveTo>
                  <a:cubicBezTo>
                    <a:pt x="597393" y="193551"/>
                    <a:pt x="548917" y="201302"/>
                    <a:pt x="502380" y="217450"/>
                  </a:cubicBezTo>
                  <a:cubicBezTo>
                    <a:pt x="266464" y="296252"/>
                    <a:pt x="139133" y="552035"/>
                    <a:pt x="217988" y="787795"/>
                  </a:cubicBezTo>
                  <a:cubicBezTo>
                    <a:pt x="280037" y="971881"/>
                    <a:pt x="451965" y="1095251"/>
                    <a:pt x="645223" y="1095251"/>
                  </a:cubicBezTo>
                  <a:cubicBezTo>
                    <a:pt x="694345" y="1095251"/>
                    <a:pt x="742175" y="1087500"/>
                    <a:pt x="789358" y="1071352"/>
                  </a:cubicBezTo>
                  <a:cubicBezTo>
                    <a:pt x="1024628" y="992550"/>
                    <a:pt x="1151958" y="736767"/>
                    <a:pt x="1073104" y="501008"/>
                  </a:cubicBezTo>
                  <a:cubicBezTo>
                    <a:pt x="1011055" y="316921"/>
                    <a:pt x="839773" y="193551"/>
                    <a:pt x="645869" y="1935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sp>
        <p:nvSpPr>
          <p:cNvPr id="14" name="矩形 15"/>
          <p:cNvSpPr>
            <a:spLocks noChangeArrowheads="1"/>
          </p:cNvSpPr>
          <p:nvPr/>
        </p:nvSpPr>
        <p:spPr bwMode="auto">
          <a:xfrm>
            <a:off x="5181406" y="2462927"/>
            <a:ext cx="401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01</a:t>
            </a:r>
            <a:endParaRPr kumimoji="0" lang="zh-CN" altLang="en-US" sz="24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5" name="矩形 16"/>
          <p:cNvSpPr>
            <a:spLocks noChangeArrowheads="1"/>
          </p:cNvSpPr>
          <p:nvPr/>
        </p:nvSpPr>
        <p:spPr bwMode="auto">
          <a:xfrm>
            <a:off x="6300239" y="2558702"/>
            <a:ext cx="465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02</a:t>
            </a:r>
            <a:endParaRPr kumimoji="0" lang="zh-CN" altLang="en-US" sz="2400" b="1"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6" name="矩形 17"/>
          <p:cNvSpPr>
            <a:spLocks noChangeArrowheads="1"/>
          </p:cNvSpPr>
          <p:nvPr/>
        </p:nvSpPr>
        <p:spPr bwMode="auto">
          <a:xfrm>
            <a:off x="6401839" y="3479452"/>
            <a:ext cx="47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03</a:t>
            </a:r>
            <a:endParaRPr kumimoji="0" lang="zh-CN" altLang="en-US" sz="2400" b="1"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7" name="矩形 18"/>
          <p:cNvSpPr>
            <a:spLocks noChangeArrowheads="1"/>
          </p:cNvSpPr>
          <p:nvPr/>
        </p:nvSpPr>
        <p:spPr bwMode="auto">
          <a:xfrm>
            <a:off x="5776364" y="4357339"/>
            <a:ext cx="468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04</a:t>
            </a:r>
            <a:endParaRPr kumimoji="0" lang="zh-CN" altLang="en-US" sz="2400" b="1"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8" name="文本框 17"/>
          <p:cNvSpPr txBox="1"/>
          <p:nvPr/>
        </p:nvSpPr>
        <p:spPr>
          <a:xfrm>
            <a:off x="7907351" y="2063542"/>
            <a:ext cx="346122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标题数字等都可以通过点击和重新输入进行更改</a:t>
            </a:r>
            <a:endParaRPr kumimoji="0" lang="zh-CN" altLang="en-US" sz="16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9" name="文本框 18"/>
          <p:cNvSpPr txBox="1"/>
          <p:nvPr/>
        </p:nvSpPr>
        <p:spPr>
          <a:xfrm>
            <a:off x="7907351" y="1632348"/>
            <a:ext cx="2646870" cy="461659"/>
          </a:xfrm>
          <a:prstGeom prst="rect">
            <a:avLst/>
          </a:prstGeom>
          <a:noFill/>
        </p:spPr>
        <p:txBody>
          <a:bodyPr wrap="none" lIns="91436" tIns="45717" rIns="91436" bIns="45717" rtlCol="0">
            <a:spAutoFit/>
          </a:bodyPr>
          <a:lstStyle/>
          <a:p>
            <a:pPr marL="0" marR="0" lvl="0" indent="0" algn="l" defTabSz="456565"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36393E"/>
                </a:solidFill>
                <a:effectLst/>
                <a:uLnTx/>
                <a:uFillTx/>
                <a:latin typeface="Agency FB" panose="020B0503020202020204"/>
                <a:ea typeface="微软雅黑" panose="020B0503020204020204" charset="-122"/>
                <a:cs typeface="+mn-ea"/>
                <a:sym typeface="+mn-lt"/>
              </a:rPr>
              <a:t>点击此处添加标题</a:t>
            </a:r>
            <a:endParaRPr kumimoji="1" lang="zh-CN" altLang="en-US" sz="2400" b="1" i="0" u="none" strike="noStrike" kern="1200" cap="none" spc="0" normalizeH="0" baseline="0" noProof="0" dirty="0">
              <a:ln>
                <a:noFill/>
              </a:ln>
              <a:solidFill>
                <a:srgbClr val="36393E"/>
              </a:solidFill>
              <a:effectLst/>
              <a:uLnTx/>
              <a:uFillTx/>
              <a:latin typeface="Agency FB" panose="020B0503020202020204"/>
              <a:ea typeface="微软雅黑" panose="020B0503020204020204" charset="-122"/>
              <a:cs typeface="+mn-ea"/>
              <a:sym typeface="+mn-lt"/>
            </a:endParaRPr>
          </a:p>
        </p:txBody>
      </p:sp>
      <p:sp>
        <p:nvSpPr>
          <p:cNvPr id="20" name="文本框 19"/>
          <p:cNvSpPr txBox="1"/>
          <p:nvPr/>
        </p:nvSpPr>
        <p:spPr>
          <a:xfrm>
            <a:off x="7907351" y="4438272"/>
            <a:ext cx="346122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标题数字等都可以通过点击和重新输入进行更改</a:t>
            </a:r>
            <a:endParaRPr kumimoji="0" lang="zh-CN" altLang="en-US" sz="16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1" name="文本框 20"/>
          <p:cNvSpPr txBox="1"/>
          <p:nvPr/>
        </p:nvSpPr>
        <p:spPr>
          <a:xfrm>
            <a:off x="7907351" y="4007079"/>
            <a:ext cx="2646870" cy="461659"/>
          </a:xfrm>
          <a:prstGeom prst="rect">
            <a:avLst/>
          </a:prstGeom>
          <a:noFill/>
        </p:spPr>
        <p:txBody>
          <a:bodyPr wrap="none" lIns="91436" tIns="45717" rIns="91436" bIns="45717" rtlCol="0">
            <a:spAutoFit/>
          </a:bodyPr>
          <a:lstStyle/>
          <a:p>
            <a:pPr marL="0" marR="0" lvl="0" indent="0" algn="l" defTabSz="456565"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36393E"/>
                </a:solidFill>
                <a:effectLst/>
                <a:uLnTx/>
                <a:uFillTx/>
                <a:latin typeface="Agency FB" panose="020B0503020202020204"/>
                <a:ea typeface="微软雅黑" panose="020B0503020204020204" charset="-122"/>
                <a:cs typeface="+mn-ea"/>
                <a:sym typeface="+mn-lt"/>
              </a:rPr>
              <a:t>点击此处添加标题</a:t>
            </a:r>
            <a:endParaRPr kumimoji="1" lang="zh-CN" altLang="en-US" sz="2400" b="1" i="0" u="none" strike="noStrike" kern="1200" cap="none" spc="0" normalizeH="0" baseline="0" noProof="0" dirty="0">
              <a:ln>
                <a:noFill/>
              </a:ln>
              <a:solidFill>
                <a:srgbClr val="36393E"/>
              </a:solidFill>
              <a:effectLst/>
              <a:uLnTx/>
              <a:uFillTx/>
              <a:latin typeface="Agency FB" panose="020B0503020202020204"/>
              <a:ea typeface="微软雅黑" panose="020B0503020204020204" charset="-122"/>
              <a:cs typeface="+mn-ea"/>
              <a:sym typeface="+mn-lt"/>
            </a:endParaRPr>
          </a:p>
        </p:txBody>
      </p:sp>
      <p:sp>
        <p:nvSpPr>
          <p:cNvPr id="22" name="文本框 21"/>
          <p:cNvSpPr txBox="1"/>
          <p:nvPr/>
        </p:nvSpPr>
        <p:spPr>
          <a:xfrm>
            <a:off x="825794" y="2063542"/>
            <a:ext cx="346122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标题数字等都可以通过点击和重新输入进行更改</a:t>
            </a:r>
            <a:endParaRPr kumimoji="0" lang="zh-CN" altLang="en-US" sz="16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3" name="文本框 22"/>
          <p:cNvSpPr txBox="1"/>
          <p:nvPr/>
        </p:nvSpPr>
        <p:spPr>
          <a:xfrm>
            <a:off x="825794" y="1632348"/>
            <a:ext cx="2646870" cy="461659"/>
          </a:xfrm>
          <a:prstGeom prst="rect">
            <a:avLst/>
          </a:prstGeom>
          <a:noFill/>
        </p:spPr>
        <p:txBody>
          <a:bodyPr wrap="none" lIns="91436" tIns="45717" rIns="91436" bIns="45717" rtlCol="0">
            <a:spAutoFit/>
          </a:bodyPr>
          <a:lstStyle/>
          <a:p>
            <a:pPr marL="0" marR="0" lvl="0" indent="0" algn="l" defTabSz="456565"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36393E"/>
                </a:solidFill>
                <a:effectLst/>
                <a:uLnTx/>
                <a:uFillTx/>
                <a:latin typeface="Agency FB" panose="020B0503020202020204"/>
                <a:ea typeface="微软雅黑" panose="020B0503020204020204" charset="-122"/>
                <a:cs typeface="+mn-ea"/>
                <a:sym typeface="+mn-lt"/>
              </a:rPr>
              <a:t>点击此处添加标题</a:t>
            </a:r>
            <a:endParaRPr kumimoji="1" lang="zh-CN" altLang="en-US" sz="2400" b="1" i="0" u="none" strike="noStrike" kern="1200" cap="none" spc="0" normalizeH="0" baseline="0" noProof="0" dirty="0">
              <a:ln>
                <a:noFill/>
              </a:ln>
              <a:solidFill>
                <a:srgbClr val="36393E"/>
              </a:solidFill>
              <a:effectLst/>
              <a:uLnTx/>
              <a:uFillTx/>
              <a:latin typeface="Agency FB" panose="020B0503020202020204"/>
              <a:ea typeface="微软雅黑" panose="020B0503020204020204" charset="-122"/>
              <a:cs typeface="+mn-ea"/>
              <a:sym typeface="+mn-lt"/>
            </a:endParaRPr>
          </a:p>
        </p:txBody>
      </p:sp>
      <p:sp>
        <p:nvSpPr>
          <p:cNvPr id="24" name="文本框 23"/>
          <p:cNvSpPr txBox="1"/>
          <p:nvPr/>
        </p:nvSpPr>
        <p:spPr>
          <a:xfrm>
            <a:off x="825794" y="4438272"/>
            <a:ext cx="3461223"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标题数字等都可以通过点击和重新输入进行更改</a:t>
            </a:r>
            <a:endParaRPr kumimoji="0" lang="zh-CN" altLang="en-US" sz="16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5" name="文本框 24"/>
          <p:cNvSpPr txBox="1"/>
          <p:nvPr/>
        </p:nvSpPr>
        <p:spPr>
          <a:xfrm>
            <a:off x="825794" y="4007079"/>
            <a:ext cx="2646870" cy="461659"/>
          </a:xfrm>
          <a:prstGeom prst="rect">
            <a:avLst/>
          </a:prstGeom>
          <a:noFill/>
        </p:spPr>
        <p:txBody>
          <a:bodyPr wrap="none" lIns="91436" tIns="45717" rIns="91436" bIns="45717" rtlCol="0">
            <a:spAutoFit/>
          </a:bodyPr>
          <a:lstStyle/>
          <a:p>
            <a:pPr marL="0" marR="0" lvl="0" indent="0" algn="l" defTabSz="456565"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spc="0" normalizeH="0" baseline="0" noProof="0" dirty="0">
                <a:ln>
                  <a:noFill/>
                </a:ln>
                <a:solidFill>
                  <a:srgbClr val="36393E"/>
                </a:solidFill>
                <a:effectLst/>
                <a:uLnTx/>
                <a:uFillTx/>
                <a:latin typeface="Agency FB" panose="020B0503020202020204"/>
                <a:ea typeface="微软雅黑" panose="020B0503020204020204" charset="-122"/>
                <a:cs typeface="+mn-ea"/>
                <a:sym typeface="+mn-lt"/>
              </a:rPr>
              <a:t>点击此处添加标题</a:t>
            </a:r>
            <a:endParaRPr kumimoji="1" lang="zh-CN" altLang="en-US" sz="2400" b="1" i="0" u="none" strike="noStrike" kern="1200" cap="none" spc="0" normalizeH="0" baseline="0" noProof="0" dirty="0">
              <a:ln>
                <a:noFill/>
              </a:ln>
              <a:solidFill>
                <a:srgbClr val="36393E"/>
              </a:solidFill>
              <a:effectLst/>
              <a:uLnTx/>
              <a:uFillTx/>
              <a:latin typeface="Agency FB" panose="020B0503020202020204"/>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900" decel="100000" fill="hold"/>
                                        <p:tgtEl>
                                          <p:spTgt spid="1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900" decel="100000" fill="hold"/>
                                        <p:tgtEl>
                                          <p:spTgt spid="1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900" decel="100000" fill="hold"/>
                                        <p:tgtEl>
                                          <p:spTgt spid="1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432300" y="498475"/>
            <a:ext cx="3327400" cy="3231515"/>
            <a:chOff x="6066" y="-1134"/>
            <a:chExt cx="7070" cy="7128"/>
          </a:xfrm>
        </p:grpSpPr>
        <p:sp>
          <p:nvSpPr>
            <p:cNvPr id="9" name="矩形 8"/>
            <p:cNvSpPr/>
            <p:nvPr/>
          </p:nvSpPr>
          <p:spPr>
            <a:xfrm>
              <a:off x="6066" y="-1134"/>
              <a:ext cx="7070" cy="712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pic>
          <p:nvPicPr>
            <p:cNvPr id="4" name="图片 3" descr="light-1939673_960_720"/>
            <p:cNvPicPr>
              <a:picLocks noChangeAspect="1"/>
            </p:cNvPicPr>
            <p:nvPr/>
          </p:nvPicPr>
          <p:blipFill>
            <a:blip r:embed="rId1"/>
            <a:srcRect l="38334" t="14390" r="31587" b="37773"/>
            <a:stretch>
              <a:fillRect/>
            </a:stretch>
          </p:blipFill>
          <p:spPr>
            <a:xfrm>
              <a:off x="6692" y="-462"/>
              <a:ext cx="5817" cy="5783"/>
            </a:xfrm>
            <a:prstGeom prst="rect">
              <a:avLst/>
            </a:prstGeom>
          </p:spPr>
        </p:pic>
      </p:grpSp>
      <p:grpSp>
        <p:nvGrpSpPr>
          <p:cNvPr id="6" name="组合 5"/>
          <p:cNvGrpSpPr/>
          <p:nvPr/>
        </p:nvGrpSpPr>
        <p:grpSpPr>
          <a:xfrm>
            <a:off x="2128203" y="4159642"/>
            <a:ext cx="8619167" cy="1672552"/>
            <a:chOff x="2963864" y="2349500"/>
            <a:chExt cx="8172696" cy="1585914"/>
          </a:xfrm>
        </p:grpSpPr>
        <p:cxnSp>
          <p:nvCxnSpPr>
            <p:cNvPr id="29" name="直接连接符 7"/>
            <p:cNvCxnSpPr>
              <a:cxnSpLocks noChangeShapeType="1"/>
            </p:cNvCxnSpPr>
            <p:nvPr>
              <p:custDataLst>
                <p:tags r:id="rId2"/>
              </p:custDataLst>
            </p:nvPr>
          </p:nvCxnSpPr>
          <p:spPr bwMode="auto">
            <a:xfrm>
              <a:off x="2963864" y="2349500"/>
              <a:ext cx="7812656"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30" name="直接连接符 8"/>
            <p:cNvCxnSpPr>
              <a:cxnSpLocks noChangeShapeType="1"/>
            </p:cNvCxnSpPr>
            <p:nvPr>
              <p:custDataLst>
                <p:tags r:id="rId3"/>
              </p:custDataLst>
            </p:nvPr>
          </p:nvCxnSpPr>
          <p:spPr bwMode="auto">
            <a:xfrm>
              <a:off x="2963864" y="3935414"/>
              <a:ext cx="7812656"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sp>
          <p:nvSpPr>
            <p:cNvPr id="31" name="任意多边形 15"/>
            <p:cNvSpPr/>
            <p:nvPr>
              <p:custDataLst>
                <p:tags r:id="rId4"/>
              </p:custDataLst>
            </p:nvPr>
          </p:nvSpPr>
          <p:spPr bwMode="auto">
            <a:xfrm>
              <a:off x="2963864" y="2457450"/>
              <a:ext cx="1152525" cy="1390650"/>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chemeClr val="accent2"/>
            </a:solidFill>
            <a:ln>
              <a:noFill/>
            </a:ln>
          </p:spPr>
          <p:txBody>
            <a:bodyPr tIns="417633"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759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03</a:t>
              </a:r>
              <a:endParaRPr kumimoji="0" lang="zh-CN" altLang="en-US" sz="759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2" name="TextBox 3"/>
            <p:cNvSpPr txBox="1">
              <a:spLocks noChangeArrowheads="1"/>
            </p:cNvSpPr>
            <p:nvPr>
              <p:custDataLst>
                <p:tags r:id="rId5"/>
              </p:custDataLst>
            </p:nvPr>
          </p:nvSpPr>
          <p:spPr bwMode="auto">
            <a:xfrm>
              <a:off x="4398964" y="2660651"/>
              <a:ext cx="6737596"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955"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rPr>
                <a:t>添加标题文字</a:t>
              </a:r>
              <a:endParaRPr kumimoji="0" lang="zh-CN" altLang="en-US" sz="2955"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33" name="矩形 32"/>
            <p:cNvSpPr/>
            <p:nvPr/>
          </p:nvSpPr>
          <p:spPr>
            <a:xfrm>
              <a:off x="4398964" y="3321071"/>
              <a:ext cx="6377556" cy="272257"/>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Beijing Arbitration Commission/Beijing International Arbitration Center</a:t>
              </a:r>
              <a:endParaRPr kumimoji="0" lang="zh-CN" altLang="en-US" sz="12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49"/>
          <p:cNvGrpSpPr/>
          <p:nvPr/>
        </p:nvGrpSpPr>
        <p:grpSpPr bwMode="auto">
          <a:xfrm>
            <a:off x="1191684" y="1850401"/>
            <a:ext cx="2971800" cy="2969683"/>
            <a:chOff x="953424" y="1486519"/>
            <a:chExt cx="2228412" cy="2228408"/>
          </a:xfrm>
        </p:grpSpPr>
        <p:sp>
          <p:nvSpPr>
            <p:cNvPr id="36"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75308" tIns="731520" rIns="475308" bIns="582340" spcCol="1270" anchor="ctr"/>
            <a:lstStyle/>
            <a:p>
              <a:pPr marL="0" marR="0" lvl="0" indent="0" algn="ctr" defTabSz="1777365" rtl="0" eaLnBrk="1" fontAlgn="auto" latinLnBrk="0" hangingPunct="1">
                <a:lnSpc>
                  <a:spcPct val="90000"/>
                </a:lnSpc>
                <a:spcBef>
                  <a:spcPts val="0"/>
                </a:spcBef>
                <a:spcAft>
                  <a:spcPct val="35000"/>
                </a:spcAft>
                <a:buClrTx/>
                <a:buSzTx/>
                <a:buFontTx/>
                <a:buNone/>
                <a:defRPr/>
              </a:pPr>
              <a:endParaRPr kumimoji="0" lang="en-US" sz="4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7" name="Oval 48"/>
            <p:cNvSpPr/>
            <p:nvPr/>
          </p:nvSpPr>
          <p:spPr>
            <a:xfrm>
              <a:off x="1375616" y="1909011"/>
              <a:ext cx="1384028" cy="1383423"/>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添加</a:t>
              </a:r>
              <a:endParaRPr kumimoji="0" lang="en-US" altLang="zh-CN"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内容</a:t>
              </a:r>
              <a:endParaRPr kumimoji="0" lang="en-US"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8" name="Group 50"/>
          <p:cNvGrpSpPr/>
          <p:nvPr/>
        </p:nvGrpSpPr>
        <p:grpSpPr bwMode="auto">
          <a:xfrm>
            <a:off x="4135968" y="1913903"/>
            <a:ext cx="2061633" cy="2061633"/>
            <a:chOff x="953424" y="1486519"/>
            <a:chExt cx="2228412" cy="2228408"/>
          </a:xfrm>
        </p:grpSpPr>
        <p:sp>
          <p:nvSpPr>
            <p:cNvPr id="45"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75308" tIns="731520" rIns="475308" bIns="582340" spcCol="1270" anchor="ctr"/>
            <a:lstStyle/>
            <a:p>
              <a:pPr marL="0" marR="0" lvl="0" indent="0" algn="ctr" defTabSz="1777365" rtl="0" eaLnBrk="1" fontAlgn="auto" latinLnBrk="0" hangingPunct="1">
                <a:lnSpc>
                  <a:spcPct val="90000"/>
                </a:lnSpc>
                <a:spcBef>
                  <a:spcPts val="0"/>
                </a:spcBef>
                <a:spcAft>
                  <a:spcPct val="35000"/>
                </a:spcAft>
                <a:buClrTx/>
                <a:buSzTx/>
                <a:buFontTx/>
                <a:buNone/>
                <a:defRPr/>
              </a:pPr>
              <a:endParaRPr kumimoji="0" lang="en-US"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6" name="Oval 52"/>
            <p:cNvSpPr/>
            <p:nvPr/>
          </p:nvSpPr>
          <p:spPr>
            <a:xfrm>
              <a:off x="1376686" y="1909779"/>
              <a:ext cx="1381890" cy="1381888"/>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添加</a:t>
              </a:r>
              <a:endParaRPr kumimoji="0" lang="en-US" altLang="zh-CN"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内容</a:t>
              </a:r>
              <a:endParaRPr kumimoji="0" lang="en-US" altLang="zh-CN"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48" name="Group 53"/>
          <p:cNvGrpSpPr/>
          <p:nvPr/>
        </p:nvGrpSpPr>
        <p:grpSpPr>
          <a:xfrm>
            <a:off x="6096000" y="1849563"/>
            <a:ext cx="2971216" cy="2971211"/>
            <a:chOff x="953424" y="1486519"/>
            <a:chExt cx="2228412" cy="2228408"/>
          </a:xfrm>
          <a:solidFill>
            <a:srgbClr val="FF3F3F"/>
          </a:solidFill>
        </p:grpSpPr>
        <p:sp>
          <p:nvSpPr>
            <p:cNvPr id="49"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75308" tIns="731520" rIns="475308" bIns="582340" spcCol="1270" anchor="ctr"/>
            <a:lstStyle/>
            <a:p>
              <a:pPr marL="0" marR="0" lvl="0" indent="0" algn="ctr" defTabSz="1777365" rtl="0" eaLnBrk="1" fontAlgn="auto" latinLnBrk="0" hangingPunct="1">
                <a:lnSpc>
                  <a:spcPct val="90000"/>
                </a:lnSpc>
                <a:spcBef>
                  <a:spcPts val="0"/>
                </a:spcBef>
                <a:spcAft>
                  <a:spcPct val="35000"/>
                </a:spcAft>
                <a:buClrTx/>
                <a:buSzTx/>
                <a:buFontTx/>
                <a:buNone/>
                <a:defRPr/>
              </a:pPr>
              <a:endParaRPr kumimoji="0" lang="en-US"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0" name="Oval 55"/>
            <p:cNvSpPr/>
            <p:nvPr/>
          </p:nvSpPr>
          <p:spPr>
            <a:xfrm>
              <a:off x="1376346" y="1909439"/>
              <a:ext cx="1382568" cy="138256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添加</a:t>
              </a:r>
              <a:endParaRPr kumimoji="0" lang="en-US" altLang="zh-CN"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内容</a:t>
              </a:r>
              <a:endParaRPr kumimoji="0" lang="en-US" altLang="zh-CN" sz="2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51" name="Group 56"/>
          <p:cNvGrpSpPr/>
          <p:nvPr/>
        </p:nvGrpSpPr>
        <p:grpSpPr>
          <a:xfrm>
            <a:off x="8949893" y="1913220"/>
            <a:ext cx="2061905" cy="2061901"/>
            <a:chOff x="953424" y="1486519"/>
            <a:chExt cx="2228412" cy="2228408"/>
          </a:xfrm>
          <a:solidFill>
            <a:srgbClr val="FFC000"/>
          </a:solidFill>
        </p:grpSpPr>
        <p:sp>
          <p:nvSpPr>
            <p:cNvPr id="52"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75308" tIns="731520" rIns="475308" bIns="582340" spcCol="1270" anchor="ctr"/>
            <a:lstStyle/>
            <a:p>
              <a:pPr marL="0" marR="0" lvl="0" indent="0" algn="ctr" defTabSz="1777365" rtl="0" eaLnBrk="1" fontAlgn="auto" latinLnBrk="0" hangingPunct="1">
                <a:lnSpc>
                  <a:spcPct val="90000"/>
                </a:lnSpc>
                <a:spcBef>
                  <a:spcPts val="0"/>
                </a:spcBef>
                <a:spcAft>
                  <a:spcPct val="35000"/>
                </a:spcAft>
                <a:buClrTx/>
                <a:buSzTx/>
                <a:buFontTx/>
                <a:buNone/>
                <a:defRPr/>
              </a:pPr>
              <a:endParaRPr kumimoji="0" lang="en-US"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3" name="Oval 58"/>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添加</a:t>
              </a:r>
              <a:endParaRPr kumimoji="0" lang="en-US" altLang="zh-CN"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a:p>
              <a:pPr marL="0" marR="0" lvl="0" indent="0" algn="ctr" defTabSz="137541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内容</a:t>
              </a:r>
              <a:endParaRPr kumimoji="0" lang="en-US" altLang="zh-CN"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sp>
        <p:nvSpPr>
          <p:cNvPr id="54" name="TextBox 59"/>
          <p:cNvSpPr txBox="1"/>
          <p:nvPr/>
        </p:nvSpPr>
        <p:spPr>
          <a:xfrm>
            <a:off x="1051984" y="5049041"/>
            <a:ext cx="10121900" cy="740410"/>
          </a:xfrm>
          <a:prstGeom prst="rect">
            <a:avLst/>
          </a:prstGeom>
          <a:noFill/>
        </p:spPr>
        <p:txBody>
          <a:bodyPr lIns="0" tIns="0" rIns="0" bIns="0">
            <a:spAutoFit/>
          </a:bodyPr>
          <a:lstStyle/>
          <a:p>
            <a:pPr marL="0" marR="0" lvl="0" indent="0" algn="ctr" defTabSz="1375410" rtl="0" eaLnBrk="1" fontAlgn="auto" latinLnBrk="0" hangingPunct="1">
              <a:lnSpc>
                <a:spcPct val="120000"/>
              </a:lnSpc>
              <a:spcBef>
                <a:spcPts val="0"/>
              </a:spcBef>
              <a:spcAft>
                <a:spcPts val="0"/>
              </a:spcAft>
              <a:buClrTx/>
              <a:buSzTx/>
              <a:buFontTx/>
              <a:buNone/>
              <a:defRPr/>
            </a:pPr>
            <a:r>
              <a:rPr kumimoji="0" lang="zh-CN" altLang="en-US"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a:t>
            </a:r>
            <a:r>
              <a:rPr kumimoji="0" lang="zh-CN" altLang="en-US"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开始</a:t>
            </a:r>
            <a:r>
              <a:rPr kumimoji="0" lang="en-US" altLang="zh-CN"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a:t>
            </a:r>
            <a:r>
              <a:rPr kumimoji="0" lang="zh-CN" altLang="en-US"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面板中可以对字体、字号、颜色、行距等进行修改。标题数字等都可以通过点击和重新输入进行更改，顶部</a:t>
            </a:r>
            <a:r>
              <a:rPr kumimoji="0" lang="en-US" altLang="zh-CN"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a:t>
            </a:r>
            <a:r>
              <a:rPr kumimoji="0" lang="zh-CN" altLang="en-US"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开始</a:t>
            </a:r>
            <a:r>
              <a:rPr kumimoji="0" lang="en-US" altLang="zh-CN"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a:t>
            </a:r>
            <a:r>
              <a:rPr kumimoji="0" lang="zh-CN" altLang="en-US"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面板中可以对字体、字号、颜色、行距等进行修改。标题数字等都可以通过点击和重新输入进行更改，顶部</a:t>
            </a:r>
            <a:r>
              <a:rPr kumimoji="0" lang="en-US" altLang="zh-CN"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a:t>
            </a:r>
            <a:r>
              <a:rPr kumimoji="0" lang="zh-CN" altLang="en-US"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开始</a:t>
            </a:r>
            <a:r>
              <a:rPr kumimoji="0" lang="en-US" altLang="zh-CN"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a:t>
            </a:r>
            <a:r>
              <a:rPr kumimoji="0" lang="zh-CN" altLang="en-US"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面板中可以对字体、字号、颜色、行距等进行修改。</a:t>
            </a:r>
            <a:endParaRPr kumimoji="0" lang="zh-CN" altLang="en-US" sz="1335" b="1"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endParaRPr>
          </a:p>
        </p:txBody>
      </p:sp>
      <p:cxnSp>
        <p:nvCxnSpPr>
          <p:cNvPr id="55" name="Straight Connector 60"/>
          <p:cNvCxnSpPr/>
          <p:nvPr/>
        </p:nvCxnSpPr>
        <p:spPr>
          <a:xfrm>
            <a:off x="1051984" y="4963863"/>
            <a:ext cx="10104967"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 calcmode="lin" valueType="num">
                                      <p:cBhvr>
                                        <p:cTn id="16" dur="500" fill="hold"/>
                                        <p:tgtEl>
                                          <p:spTgt spid="38"/>
                                        </p:tgtEl>
                                        <p:attrNameLst>
                                          <p:attrName>style.rotation</p:attrName>
                                        </p:attrNameLst>
                                      </p:cBhvr>
                                      <p:tavLst>
                                        <p:tav tm="0">
                                          <p:val>
                                            <p:fltVal val="360"/>
                                          </p:val>
                                        </p:tav>
                                        <p:tav tm="100000">
                                          <p:val>
                                            <p:fltVal val="0"/>
                                          </p:val>
                                        </p:tav>
                                      </p:tavLst>
                                    </p:anim>
                                    <p:animEffect transition="in" filter="fade">
                                      <p:cBhvr>
                                        <p:cTn id="17" dur="500"/>
                                        <p:tgtEl>
                                          <p:spTgt spid="38"/>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 calcmode="lin" valueType="num">
                                      <p:cBhvr>
                                        <p:cTn id="23" dur="500" fill="hold"/>
                                        <p:tgtEl>
                                          <p:spTgt spid="48"/>
                                        </p:tgtEl>
                                        <p:attrNameLst>
                                          <p:attrName>style.rotation</p:attrName>
                                        </p:attrNameLst>
                                      </p:cBhvr>
                                      <p:tavLst>
                                        <p:tav tm="0">
                                          <p:val>
                                            <p:fltVal val="360"/>
                                          </p:val>
                                        </p:tav>
                                        <p:tav tm="100000">
                                          <p:val>
                                            <p:fltVal val="0"/>
                                          </p:val>
                                        </p:tav>
                                      </p:tavLst>
                                    </p:anim>
                                    <p:animEffect transition="in" filter="fade">
                                      <p:cBhvr>
                                        <p:cTn id="24" dur="500"/>
                                        <p:tgtEl>
                                          <p:spTgt spid="48"/>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 calcmode="lin" valueType="num">
                                      <p:cBhvr>
                                        <p:cTn id="30" dur="500" fill="hold"/>
                                        <p:tgtEl>
                                          <p:spTgt spid="51"/>
                                        </p:tgtEl>
                                        <p:attrNameLst>
                                          <p:attrName>style.rotation</p:attrName>
                                        </p:attrNameLst>
                                      </p:cBhvr>
                                      <p:tavLst>
                                        <p:tav tm="0">
                                          <p:val>
                                            <p:fltVal val="360"/>
                                          </p:val>
                                        </p:tav>
                                        <p:tav tm="100000">
                                          <p:val>
                                            <p:fltVal val="0"/>
                                          </p:val>
                                        </p:tav>
                                      </p:tavLst>
                                    </p:anim>
                                    <p:animEffect transition="in" filter="fade">
                                      <p:cBhvr>
                                        <p:cTn id="31" dur="500"/>
                                        <p:tgtEl>
                                          <p:spTgt spid="51"/>
                                        </p:tgtEl>
                                      </p:cBhvr>
                                    </p:animEffect>
                                  </p:childTnLst>
                                </p:cTn>
                              </p:par>
                            </p:childTnLst>
                          </p:cTn>
                        </p:par>
                        <p:par>
                          <p:cTn id="32" fill="hold">
                            <p:stCondLst>
                              <p:cond delay="2000"/>
                            </p:stCondLst>
                            <p:childTnLst>
                              <p:par>
                                <p:cTn id="33" presetID="18" presetClass="entr" presetSubtype="3"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strips(upRight)">
                                      <p:cBhvr>
                                        <p:cTn id="35" dur="500"/>
                                        <p:tgtEl>
                                          <p:spTgt spid="55"/>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65"/>
          <p:cNvSpPr>
            <a:spLocks noChangeArrowheads="1"/>
          </p:cNvSpPr>
          <p:nvPr/>
        </p:nvSpPr>
        <p:spPr bwMode="auto">
          <a:xfrm rot="10800000" flipV="1">
            <a:off x="1262469" y="2831227"/>
            <a:ext cx="1938643" cy="184377"/>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42" tIns="67170" rIns="134342" bIns="67170" anchor="ct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gency FB" panose="020B0503020202020204"/>
              <a:ea typeface="微软雅黑" panose="020B0503020204020204" charset="-122"/>
              <a:cs typeface="+mn-ea"/>
              <a:sym typeface="+mn-lt"/>
            </a:endParaRPr>
          </a:p>
        </p:txBody>
      </p:sp>
      <p:sp>
        <p:nvSpPr>
          <p:cNvPr id="146" name="Oval 65"/>
          <p:cNvSpPr>
            <a:spLocks noChangeArrowheads="1"/>
          </p:cNvSpPr>
          <p:nvPr/>
        </p:nvSpPr>
        <p:spPr bwMode="auto">
          <a:xfrm rot="10800000" flipV="1">
            <a:off x="1303944" y="6038487"/>
            <a:ext cx="1938641" cy="184377"/>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42" tIns="67170" rIns="134342" bIns="67170" anchor="ct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gency FB" panose="020B0503020202020204"/>
              <a:ea typeface="微软雅黑" panose="020B0503020204020204" charset="-122"/>
              <a:cs typeface="+mn-ea"/>
              <a:sym typeface="+mn-lt"/>
            </a:endParaRPr>
          </a:p>
        </p:txBody>
      </p:sp>
      <p:sp>
        <p:nvSpPr>
          <p:cNvPr id="147" name="Oval 65"/>
          <p:cNvSpPr>
            <a:spLocks noChangeArrowheads="1"/>
          </p:cNvSpPr>
          <p:nvPr/>
        </p:nvSpPr>
        <p:spPr bwMode="auto">
          <a:xfrm rot="10800000" flipV="1">
            <a:off x="8914444" y="4408989"/>
            <a:ext cx="1938643" cy="184377"/>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42" tIns="67170" rIns="134342" bIns="67170" anchor="ct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Agency FB" panose="020B0503020202020204"/>
              <a:ea typeface="微软雅黑" panose="020B0503020204020204" charset="-122"/>
              <a:cs typeface="+mn-ea"/>
              <a:sym typeface="+mn-lt"/>
            </a:endParaRPr>
          </a:p>
        </p:txBody>
      </p:sp>
      <p:grpSp>
        <p:nvGrpSpPr>
          <p:cNvPr id="2" name="组合 147"/>
          <p:cNvGrpSpPr/>
          <p:nvPr/>
        </p:nvGrpSpPr>
        <p:grpSpPr>
          <a:xfrm>
            <a:off x="1616880" y="1489603"/>
            <a:ext cx="1253141" cy="1334595"/>
            <a:chOff x="611306" y="1203674"/>
            <a:chExt cx="1328332" cy="1414234"/>
          </a:xfrm>
          <a:solidFill>
            <a:srgbClr val="325F0B"/>
          </a:solidFill>
        </p:grpSpPr>
        <p:sp>
          <p:nvSpPr>
            <p:cNvPr id="149" name="菱形 148"/>
            <p:cNvSpPr/>
            <p:nvPr/>
          </p:nvSpPr>
          <p:spPr>
            <a:xfrm>
              <a:off x="723313" y="1289437"/>
              <a:ext cx="1104318" cy="1328471"/>
            </a:xfrm>
            <a:prstGeom prst="diamond">
              <a:avLst/>
            </a:prstGeom>
            <a:solidFill>
              <a:schemeClr val="accent1">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26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50" name="菱形 149"/>
            <p:cNvSpPr/>
            <p:nvPr/>
          </p:nvSpPr>
          <p:spPr>
            <a:xfrm>
              <a:off x="611306" y="1203674"/>
              <a:ext cx="1328332" cy="1326722"/>
            </a:xfrm>
            <a:prstGeom prst="diamond">
              <a:avLst/>
            </a:prstGeom>
            <a:solidFill>
              <a:schemeClr val="accent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A</a:t>
              </a:r>
              <a:endParaRPr kumimoji="0" lang="zh-CN" altLang="en-US" sz="42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 name="组合 150"/>
          <p:cNvGrpSpPr/>
          <p:nvPr/>
        </p:nvGrpSpPr>
        <p:grpSpPr>
          <a:xfrm>
            <a:off x="1646696" y="4681691"/>
            <a:ext cx="1253141" cy="1354417"/>
            <a:chOff x="1951890" y="2794690"/>
            <a:chExt cx="1328332" cy="1435240"/>
          </a:xfrm>
          <a:solidFill>
            <a:srgbClr val="325F0B"/>
          </a:solidFill>
        </p:grpSpPr>
        <p:sp>
          <p:nvSpPr>
            <p:cNvPr id="152" name="菱形 151"/>
            <p:cNvSpPr/>
            <p:nvPr/>
          </p:nvSpPr>
          <p:spPr>
            <a:xfrm>
              <a:off x="2063897" y="2901458"/>
              <a:ext cx="1104318" cy="1328472"/>
            </a:xfrm>
            <a:prstGeom prst="diamond">
              <a:avLst/>
            </a:prstGeom>
            <a:solidFill>
              <a:schemeClr val="accent3">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26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53" name="菱形 152"/>
            <p:cNvSpPr/>
            <p:nvPr/>
          </p:nvSpPr>
          <p:spPr>
            <a:xfrm>
              <a:off x="1951890" y="2794690"/>
              <a:ext cx="1328332" cy="1328471"/>
            </a:xfrm>
            <a:prstGeom prst="diamond">
              <a:avLst/>
            </a:prstGeom>
            <a:solidFill>
              <a:schemeClr val="accent3"/>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C</a:t>
              </a:r>
              <a:endParaRPr kumimoji="0" lang="zh-CN" altLang="en-US" sz="42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4" name="组合 153"/>
          <p:cNvGrpSpPr/>
          <p:nvPr/>
        </p:nvGrpSpPr>
        <p:grpSpPr>
          <a:xfrm>
            <a:off x="9257195" y="3085647"/>
            <a:ext cx="1253144" cy="1334595"/>
            <a:chOff x="4056282" y="1203598"/>
            <a:chExt cx="1328333" cy="1414234"/>
          </a:xfrm>
          <a:solidFill>
            <a:srgbClr val="325F0B"/>
          </a:solidFill>
        </p:grpSpPr>
        <p:sp>
          <p:nvSpPr>
            <p:cNvPr id="155" name="菱形 154"/>
            <p:cNvSpPr/>
            <p:nvPr/>
          </p:nvSpPr>
          <p:spPr>
            <a:xfrm>
              <a:off x="4168289" y="1289361"/>
              <a:ext cx="1104319" cy="1328471"/>
            </a:xfrm>
            <a:prstGeom prst="diamond">
              <a:avLst/>
            </a:prstGeom>
            <a:solidFill>
              <a:schemeClr val="accent2">
                <a:lumMod val="7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26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56" name="菱形 155"/>
            <p:cNvSpPr/>
            <p:nvPr/>
          </p:nvSpPr>
          <p:spPr>
            <a:xfrm>
              <a:off x="4056282" y="1203598"/>
              <a:ext cx="1328333" cy="1326722"/>
            </a:xfrm>
            <a:prstGeom prst="diamond">
              <a:avLst/>
            </a:prstGeom>
            <a:solidFill>
              <a:schemeClr val="accent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B</a:t>
              </a:r>
              <a:endParaRPr kumimoji="0" lang="zh-CN" altLang="en-US" sz="426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sp>
        <p:nvSpPr>
          <p:cNvPr id="157" name="文本框 17"/>
          <p:cNvSpPr txBox="1"/>
          <p:nvPr/>
        </p:nvSpPr>
        <p:spPr>
          <a:xfrm>
            <a:off x="2937763" y="1670603"/>
            <a:ext cx="5938755" cy="656307"/>
          </a:xfrm>
          <a:prstGeom prst="rect">
            <a:avLst/>
          </a:prstGeom>
          <a:noFill/>
        </p:spPr>
        <p:txBody>
          <a:bodyPr wrap="square" lIns="134342" tIns="67170" rIns="134342" bIns="67170">
            <a:spAutoFit/>
          </a:bodyPr>
          <a:lstStyle/>
          <a:p>
            <a:pPr marL="0" marR="0" lvl="0" indent="0" algn="just" defTabSz="685165"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添加适当的文字，一页的文字最好不要超过</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200,</a:t>
            </a: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添加适当的文字，添加适当的文字添加适当的文字，一页的文字最好不要超过</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200,</a:t>
            </a: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a:t>
            </a:r>
            <a:endParaRPr kumimoji="0" lang="en-US" altLang="zh-CN" sz="400" b="0" i="0" u="none" strike="noStrike" kern="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endParaRPr>
          </a:p>
        </p:txBody>
      </p:sp>
      <p:sp>
        <p:nvSpPr>
          <p:cNvPr id="158" name="文本框 22"/>
          <p:cNvSpPr txBox="1"/>
          <p:nvPr/>
        </p:nvSpPr>
        <p:spPr>
          <a:xfrm>
            <a:off x="3078367" y="4967683"/>
            <a:ext cx="5657553" cy="656307"/>
          </a:xfrm>
          <a:prstGeom prst="rect">
            <a:avLst/>
          </a:prstGeom>
          <a:noFill/>
        </p:spPr>
        <p:txBody>
          <a:bodyPr wrap="square" lIns="134342" tIns="67170" rIns="134342" bIns="67170">
            <a:spAutoFit/>
          </a:bodyPr>
          <a:lstStyle/>
          <a:p>
            <a:pPr marL="0" marR="0" lvl="0" indent="0" algn="just" defTabSz="685165"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添加适当的文字，一页的文字最好不要超过</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200,</a:t>
            </a: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添加适当的文字，添加适当的文字添加适当的文字，一页的文字最好不要超过</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200,</a:t>
            </a: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a:t>
            </a:r>
            <a:endParaRPr kumimoji="0" lang="en-US" altLang="zh-CN" sz="400" b="0" i="0" u="none" strike="noStrike" kern="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endParaRPr>
          </a:p>
        </p:txBody>
      </p:sp>
      <p:sp>
        <p:nvSpPr>
          <p:cNvPr id="159" name="文本框 23"/>
          <p:cNvSpPr txBox="1"/>
          <p:nvPr/>
        </p:nvSpPr>
        <p:spPr>
          <a:xfrm>
            <a:off x="2946391" y="3319143"/>
            <a:ext cx="5921493" cy="656307"/>
          </a:xfrm>
          <a:prstGeom prst="rect">
            <a:avLst/>
          </a:prstGeom>
          <a:noFill/>
        </p:spPr>
        <p:txBody>
          <a:bodyPr wrap="square" lIns="134342" tIns="67170" rIns="134342" bIns="67170">
            <a:spAutoFit/>
          </a:bodyPr>
          <a:lstStyle/>
          <a:p>
            <a:pPr marL="0" marR="0" lvl="0" indent="0" algn="just" defTabSz="685165"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添加适当的文字，一页的文字最好不要超过</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200,</a:t>
            </a: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添加适当的文字，添加适当的文字添加适当的文字，一页的文字最好不要超过</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200,</a:t>
            </a:r>
            <a:r>
              <a:rPr kumimoji="0" lang="zh-CN" altLang="en-US" sz="12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添加适当的文字</a:t>
            </a:r>
            <a:endParaRPr kumimoji="0" lang="en-US" altLang="zh-CN" sz="400" b="0" i="0" u="none" strike="noStrike" kern="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wipe(left)">
                                      <p:cBhvr>
                                        <p:cTn id="19" dur="500"/>
                                        <p:tgtEl>
                                          <p:spTgt spid="15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7"/>
                                        </p:tgtEl>
                                        <p:attrNameLst>
                                          <p:attrName>style.visibility</p:attrName>
                                        </p:attrNameLst>
                                      </p:cBhvr>
                                      <p:to>
                                        <p:strVal val="visible"/>
                                      </p:to>
                                    </p:set>
                                    <p:anim calcmode="lin" valueType="num">
                                      <p:cBhvr>
                                        <p:cTn id="23" dur="500" fill="hold"/>
                                        <p:tgtEl>
                                          <p:spTgt spid="147"/>
                                        </p:tgtEl>
                                        <p:attrNameLst>
                                          <p:attrName>ppt_w</p:attrName>
                                        </p:attrNameLst>
                                      </p:cBhvr>
                                      <p:tavLst>
                                        <p:tav tm="0">
                                          <p:val>
                                            <p:fltVal val="0"/>
                                          </p:val>
                                        </p:tav>
                                        <p:tav tm="100000">
                                          <p:val>
                                            <p:strVal val="#ppt_w"/>
                                          </p:val>
                                        </p:tav>
                                      </p:tavLst>
                                    </p:anim>
                                    <p:anim calcmode="lin" valueType="num">
                                      <p:cBhvr>
                                        <p:cTn id="24" dur="500" fill="hold"/>
                                        <p:tgtEl>
                                          <p:spTgt spid="147"/>
                                        </p:tgtEl>
                                        <p:attrNameLst>
                                          <p:attrName>ppt_h</p:attrName>
                                        </p:attrNameLst>
                                      </p:cBhvr>
                                      <p:tavLst>
                                        <p:tav tm="0">
                                          <p:val>
                                            <p:fltVal val="0"/>
                                          </p:val>
                                        </p:tav>
                                        <p:tav tm="100000">
                                          <p:val>
                                            <p:strVal val="#ppt_h"/>
                                          </p:val>
                                        </p:tav>
                                      </p:tavLst>
                                    </p:anim>
                                    <p:animEffect transition="in" filter="fade">
                                      <p:cBhvr>
                                        <p:cTn id="25" dur="500"/>
                                        <p:tgtEl>
                                          <p:spTgt spid="147"/>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wipe(left)">
                                      <p:cBhvr>
                                        <p:cTn id="35" dur="500"/>
                                        <p:tgtEl>
                                          <p:spTgt spid="159"/>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p:cTn id="39" dur="500" fill="hold"/>
                                        <p:tgtEl>
                                          <p:spTgt spid="146"/>
                                        </p:tgtEl>
                                        <p:attrNameLst>
                                          <p:attrName>ppt_w</p:attrName>
                                        </p:attrNameLst>
                                      </p:cBhvr>
                                      <p:tavLst>
                                        <p:tav tm="0">
                                          <p:val>
                                            <p:fltVal val="0"/>
                                          </p:val>
                                        </p:tav>
                                        <p:tav tm="100000">
                                          <p:val>
                                            <p:strVal val="#ppt_w"/>
                                          </p:val>
                                        </p:tav>
                                      </p:tavLst>
                                    </p:anim>
                                    <p:anim calcmode="lin" valueType="num">
                                      <p:cBhvr>
                                        <p:cTn id="40" dur="500" fill="hold"/>
                                        <p:tgtEl>
                                          <p:spTgt spid="146"/>
                                        </p:tgtEl>
                                        <p:attrNameLst>
                                          <p:attrName>ppt_h</p:attrName>
                                        </p:attrNameLst>
                                      </p:cBhvr>
                                      <p:tavLst>
                                        <p:tav tm="0">
                                          <p:val>
                                            <p:fltVal val="0"/>
                                          </p:val>
                                        </p:tav>
                                        <p:tav tm="100000">
                                          <p:val>
                                            <p:strVal val="#ppt_h"/>
                                          </p:val>
                                        </p:tav>
                                      </p:tavLst>
                                    </p:anim>
                                    <p:animEffect transition="in" filter="fade">
                                      <p:cBhvr>
                                        <p:cTn id="41" dur="500"/>
                                        <p:tgtEl>
                                          <p:spTgt spid="146"/>
                                        </p:tgtEl>
                                      </p:cBhvr>
                                    </p:animEffect>
                                  </p:childTnLst>
                                </p:cTn>
                              </p:par>
                            </p:childTnLst>
                          </p:cTn>
                        </p:par>
                        <p:par>
                          <p:cTn id="42" fill="hold">
                            <p:stCondLst>
                              <p:cond delay="4500"/>
                            </p:stCondLst>
                            <p:childTnLst>
                              <p:par>
                                <p:cTn id="43" presetID="47"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wipe(left)">
                                      <p:cBhvr>
                                        <p:cTn id="51"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ldLvl="0" animBg="1"/>
      <p:bldP spid="146" grpId="0" bldLvl="0" animBg="1"/>
      <p:bldP spid="147" grpId="0" bldLvl="0" animBg="1"/>
      <p:bldP spid="157" grpId="0"/>
      <p:bldP spid="158" grpId="0"/>
      <p:bldP spid="1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a:spLocks noEditPoints="1"/>
          </p:cNvSpPr>
          <p:nvPr/>
        </p:nvSpPr>
        <p:spPr bwMode="auto">
          <a:xfrm>
            <a:off x="4887555" y="2962549"/>
            <a:ext cx="2862340" cy="2926867"/>
          </a:xfrm>
          <a:custGeom>
            <a:avLst/>
            <a:gdLst>
              <a:gd name="T0" fmla="*/ 77 w 196"/>
              <a:gd name="T1" fmla="*/ 23 h 202"/>
              <a:gd name="T2" fmla="*/ 123 w 196"/>
              <a:gd name="T3" fmla="*/ 23 h 202"/>
              <a:gd name="T4" fmla="*/ 154 w 196"/>
              <a:gd name="T5" fmla="*/ 22 h 202"/>
              <a:gd name="T6" fmla="*/ 154 w 196"/>
              <a:gd name="T7" fmla="*/ 59 h 202"/>
              <a:gd name="T8" fmla="*/ 154 w 196"/>
              <a:gd name="T9" fmla="*/ 22 h 202"/>
              <a:gd name="T10" fmla="*/ 65 w 196"/>
              <a:gd name="T11" fmla="*/ 121 h 202"/>
              <a:gd name="T12" fmla="*/ 69 w 196"/>
              <a:gd name="T13" fmla="*/ 188 h 202"/>
              <a:gd name="T14" fmla="*/ 49 w 196"/>
              <a:gd name="T15" fmla="*/ 131 h 202"/>
              <a:gd name="T16" fmla="*/ 38 w 196"/>
              <a:gd name="T17" fmla="*/ 188 h 202"/>
              <a:gd name="T18" fmla="*/ 24 w 196"/>
              <a:gd name="T19" fmla="*/ 121 h 202"/>
              <a:gd name="T20" fmla="*/ 7 w 196"/>
              <a:gd name="T21" fmla="*/ 116 h 202"/>
              <a:gd name="T22" fmla="*/ 21 w 196"/>
              <a:gd name="T23" fmla="*/ 62 h 202"/>
              <a:gd name="T24" fmla="*/ 46 w 196"/>
              <a:gd name="T25" fmla="*/ 77 h 202"/>
              <a:gd name="T26" fmla="*/ 67 w 196"/>
              <a:gd name="T27" fmla="*/ 62 h 202"/>
              <a:gd name="T28" fmla="*/ 96 w 196"/>
              <a:gd name="T29" fmla="*/ 52 h 202"/>
              <a:gd name="T30" fmla="*/ 96 w 196"/>
              <a:gd name="T31" fmla="*/ 60 h 202"/>
              <a:gd name="T32" fmla="*/ 99 w 196"/>
              <a:gd name="T33" fmla="*/ 105 h 202"/>
              <a:gd name="T34" fmla="*/ 100 w 196"/>
              <a:gd name="T35" fmla="*/ 105 h 202"/>
              <a:gd name="T36" fmla="*/ 100 w 196"/>
              <a:gd name="T37" fmla="*/ 105 h 202"/>
              <a:gd name="T38" fmla="*/ 103 w 196"/>
              <a:gd name="T39" fmla="*/ 60 h 202"/>
              <a:gd name="T40" fmla="*/ 103 w 196"/>
              <a:gd name="T41" fmla="*/ 52 h 202"/>
              <a:gd name="T42" fmla="*/ 131 w 196"/>
              <a:gd name="T43" fmla="*/ 62 h 202"/>
              <a:gd name="T44" fmla="*/ 154 w 196"/>
              <a:gd name="T45" fmla="*/ 77 h 202"/>
              <a:gd name="T46" fmla="*/ 176 w 196"/>
              <a:gd name="T47" fmla="*/ 62 h 202"/>
              <a:gd name="T48" fmla="*/ 188 w 196"/>
              <a:gd name="T49" fmla="*/ 113 h 202"/>
              <a:gd name="T50" fmla="*/ 173 w 196"/>
              <a:gd name="T51" fmla="*/ 121 h 202"/>
              <a:gd name="T52" fmla="*/ 177 w 196"/>
              <a:gd name="T53" fmla="*/ 188 h 202"/>
              <a:gd name="T54" fmla="*/ 157 w 196"/>
              <a:gd name="T55" fmla="*/ 131 h 202"/>
              <a:gd name="T56" fmla="*/ 146 w 196"/>
              <a:gd name="T57" fmla="*/ 188 h 202"/>
              <a:gd name="T58" fmla="*/ 132 w 196"/>
              <a:gd name="T59" fmla="*/ 121 h 202"/>
              <a:gd name="T60" fmla="*/ 125 w 196"/>
              <a:gd name="T61" fmla="*/ 122 h 202"/>
              <a:gd name="T62" fmla="*/ 108 w 196"/>
              <a:gd name="T63" fmla="*/ 202 h 202"/>
              <a:gd name="T64" fmla="*/ 95 w 196"/>
              <a:gd name="T65" fmla="*/ 134 h 202"/>
              <a:gd name="T66" fmla="*/ 71 w 196"/>
              <a:gd name="T67" fmla="*/ 202 h 202"/>
              <a:gd name="T68" fmla="*/ 66 w 196"/>
              <a:gd name="T69" fmla="*/ 115 h 202"/>
              <a:gd name="T70" fmla="*/ 27 w 196"/>
              <a:gd name="T71" fmla="*/ 40 h 202"/>
              <a:gd name="T72" fmla="*/ 64 w 196"/>
              <a:gd name="T73" fmla="*/ 4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202">
                <a:moveTo>
                  <a:pt x="100" y="0"/>
                </a:moveTo>
                <a:cubicBezTo>
                  <a:pt x="87" y="0"/>
                  <a:pt x="77" y="10"/>
                  <a:pt x="77" y="23"/>
                </a:cubicBezTo>
                <a:cubicBezTo>
                  <a:pt x="77" y="36"/>
                  <a:pt x="87" y="46"/>
                  <a:pt x="100" y="46"/>
                </a:cubicBezTo>
                <a:cubicBezTo>
                  <a:pt x="113" y="46"/>
                  <a:pt x="123" y="36"/>
                  <a:pt x="123" y="23"/>
                </a:cubicBezTo>
                <a:cubicBezTo>
                  <a:pt x="123" y="10"/>
                  <a:pt x="113" y="0"/>
                  <a:pt x="100" y="0"/>
                </a:cubicBezTo>
                <a:close/>
                <a:moveTo>
                  <a:pt x="154" y="22"/>
                </a:moveTo>
                <a:cubicBezTo>
                  <a:pt x="144" y="22"/>
                  <a:pt x="135" y="30"/>
                  <a:pt x="135" y="40"/>
                </a:cubicBezTo>
                <a:cubicBezTo>
                  <a:pt x="135" y="50"/>
                  <a:pt x="144" y="59"/>
                  <a:pt x="154" y="59"/>
                </a:cubicBezTo>
                <a:cubicBezTo>
                  <a:pt x="164" y="59"/>
                  <a:pt x="172" y="50"/>
                  <a:pt x="172" y="40"/>
                </a:cubicBezTo>
                <a:cubicBezTo>
                  <a:pt x="172" y="30"/>
                  <a:pt x="164" y="22"/>
                  <a:pt x="154" y="22"/>
                </a:cubicBezTo>
                <a:close/>
                <a:moveTo>
                  <a:pt x="66" y="115"/>
                </a:moveTo>
                <a:cubicBezTo>
                  <a:pt x="65" y="121"/>
                  <a:pt x="65" y="121"/>
                  <a:pt x="65" y="121"/>
                </a:cubicBezTo>
                <a:cubicBezTo>
                  <a:pt x="65" y="121"/>
                  <a:pt x="65" y="121"/>
                  <a:pt x="65" y="121"/>
                </a:cubicBezTo>
                <a:cubicBezTo>
                  <a:pt x="69" y="188"/>
                  <a:pt x="69" y="188"/>
                  <a:pt x="69" y="188"/>
                </a:cubicBezTo>
                <a:cubicBezTo>
                  <a:pt x="52" y="188"/>
                  <a:pt x="52" y="188"/>
                  <a:pt x="52" y="188"/>
                </a:cubicBezTo>
                <a:cubicBezTo>
                  <a:pt x="49" y="131"/>
                  <a:pt x="49" y="131"/>
                  <a:pt x="49" y="131"/>
                </a:cubicBezTo>
                <a:cubicBezTo>
                  <a:pt x="41" y="131"/>
                  <a:pt x="41" y="131"/>
                  <a:pt x="41" y="131"/>
                </a:cubicBezTo>
                <a:cubicBezTo>
                  <a:pt x="38" y="188"/>
                  <a:pt x="38" y="188"/>
                  <a:pt x="38" y="188"/>
                </a:cubicBezTo>
                <a:cubicBezTo>
                  <a:pt x="21" y="188"/>
                  <a:pt x="21" y="188"/>
                  <a:pt x="21" y="188"/>
                </a:cubicBezTo>
                <a:cubicBezTo>
                  <a:pt x="24" y="121"/>
                  <a:pt x="24" y="121"/>
                  <a:pt x="24" y="121"/>
                </a:cubicBezTo>
                <a:cubicBezTo>
                  <a:pt x="23" y="94"/>
                  <a:pt x="23" y="94"/>
                  <a:pt x="23" y="94"/>
                </a:cubicBezTo>
                <a:cubicBezTo>
                  <a:pt x="7" y="116"/>
                  <a:pt x="7" y="116"/>
                  <a:pt x="7" y="116"/>
                </a:cubicBezTo>
                <a:cubicBezTo>
                  <a:pt x="0" y="110"/>
                  <a:pt x="0" y="110"/>
                  <a:pt x="0" y="110"/>
                </a:cubicBezTo>
                <a:cubicBezTo>
                  <a:pt x="21" y="62"/>
                  <a:pt x="21" y="62"/>
                  <a:pt x="21" y="62"/>
                </a:cubicBezTo>
                <a:cubicBezTo>
                  <a:pt x="34" y="62"/>
                  <a:pt x="34" y="62"/>
                  <a:pt x="34" y="62"/>
                </a:cubicBezTo>
                <a:cubicBezTo>
                  <a:pt x="46" y="77"/>
                  <a:pt x="46" y="77"/>
                  <a:pt x="46" y="77"/>
                </a:cubicBezTo>
                <a:cubicBezTo>
                  <a:pt x="58" y="62"/>
                  <a:pt x="58" y="62"/>
                  <a:pt x="58" y="62"/>
                </a:cubicBezTo>
                <a:cubicBezTo>
                  <a:pt x="67" y="62"/>
                  <a:pt x="67" y="62"/>
                  <a:pt x="67" y="62"/>
                </a:cubicBezTo>
                <a:cubicBezTo>
                  <a:pt x="72" y="52"/>
                  <a:pt x="72" y="52"/>
                  <a:pt x="72" y="52"/>
                </a:cubicBezTo>
                <a:cubicBezTo>
                  <a:pt x="96" y="52"/>
                  <a:pt x="96" y="52"/>
                  <a:pt x="96" y="52"/>
                </a:cubicBezTo>
                <a:cubicBezTo>
                  <a:pt x="94" y="55"/>
                  <a:pt x="94" y="55"/>
                  <a:pt x="94" y="55"/>
                </a:cubicBezTo>
                <a:cubicBezTo>
                  <a:pt x="96" y="60"/>
                  <a:pt x="96" y="60"/>
                  <a:pt x="96" y="60"/>
                </a:cubicBezTo>
                <a:cubicBezTo>
                  <a:pt x="91" y="97"/>
                  <a:pt x="91" y="97"/>
                  <a:pt x="91" y="97"/>
                </a:cubicBezTo>
                <a:cubicBezTo>
                  <a:pt x="99" y="105"/>
                  <a:pt x="99" y="105"/>
                  <a:pt x="99" y="105"/>
                </a:cubicBezTo>
                <a:cubicBezTo>
                  <a:pt x="99" y="105"/>
                  <a:pt x="99" y="105"/>
                  <a:pt x="99" y="105"/>
                </a:cubicBezTo>
                <a:cubicBezTo>
                  <a:pt x="100" y="105"/>
                  <a:pt x="100" y="105"/>
                  <a:pt x="100" y="105"/>
                </a:cubicBezTo>
                <a:cubicBezTo>
                  <a:pt x="100" y="105"/>
                  <a:pt x="100" y="105"/>
                  <a:pt x="100" y="105"/>
                </a:cubicBezTo>
                <a:cubicBezTo>
                  <a:pt x="100" y="105"/>
                  <a:pt x="100" y="105"/>
                  <a:pt x="100" y="105"/>
                </a:cubicBezTo>
                <a:cubicBezTo>
                  <a:pt x="108" y="97"/>
                  <a:pt x="108" y="97"/>
                  <a:pt x="108" y="97"/>
                </a:cubicBezTo>
                <a:cubicBezTo>
                  <a:pt x="103" y="60"/>
                  <a:pt x="103" y="60"/>
                  <a:pt x="103" y="60"/>
                </a:cubicBezTo>
                <a:cubicBezTo>
                  <a:pt x="105" y="55"/>
                  <a:pt x="105" y="55"/>
                  <a:pt x="105" y="55"/>
                </a:cubicBezTo>
                <a:cubicBezTo>
                  <a:pt x="103" y="52"/>
                  <a:pt x="103" y="52"/>
                  <a:pt x="103" y="52"/>
                </a:cubicBezTo>
                <a:cubicBezTo>
                  <a:pt x="128" y="52"/>
                  <a:pt x="128" y="52"/>
                  <a:pt x="128" y="52"/>
                </a:cubicBezTo>
                <a:cubicBezTo>
                  <a:pt x="131" y="62"/>
                  <a:pt x="131" y="62"/>
                  <a:pt x="131" y="62"/>
                </a:cubicBezTo>
                <a:cubicBezTo>
                  <a:pt x="142" y="62"/>
                  <a:pt x="142" y="62"/>
                  <a:pt x="142" y="62"/>
                </a:cubicBezTo>
                <a:cubicBezTo>
                  <a:pt x="154" y="77"/>
                  <a:pt x="154" y="77"/>
                  <a:pt x="154" y="77"/>
                </a:cubicBezTo>
                <a:cubicBezTo>
                  <a:pt x="166" y="62"/>
                  <a:pt x="166" y="62"/>
                  <a:pt x="166" y="62"/>
                </a:cubicBezTo>
                <a:cubicBezTo>
                  <a:pt x="176" y="62"/>
                  <a:pt x="176" y="62"/>
                  <a:pt x="176" y="62"/>
                </a:cubicBezTo>
                <a:cubicBezTo>
                  <a:pt x="196" y="107"/>
                  <a:pt x="196" y="107"/>
                  <a:pt x="196" y="107"/>
                </a:cubicBezTo>
                <a:cubicBezTo>
                  <a:pt x="188" y="113"/>
                  <a:pt x="188" y="113"/>
                  <a:pt x="188" y="113"/>
                </a:cubicBezTo>
                <a:cubicBezTo>
                  <a:pt x="175" y="91"/>
                  <a:pt x="175" y="91"/>
                  <a:pt x="175" y="91"/>
                </a:cubicBezTo>
                <a:cubicBezTo>
                  <a:pt x="173" y="121"/>
                  <a:pt x="173" y="121"/>
                  <a:pt x="173" y="121"/>
                </a:cubicBezTo>
                <a:cubicBezTo>
                  <a:pt x="173" y="121"/>
                  <a:pt x="173" y="121"/>
                  <a:pt x="173" y="121"/>
                </a:cubicBezTo>
                <a:cubicBezTo>
                  <a:pt x="177" y="188"/>
                  <a:pt x="177" y="188"/>
                  <a:pt x="177" y="188"/>
                </a:cubicBezTo>
                <a:cubicBezTo>
                  <a:pt x="160" y="188"/>
                  <a:pt x="160" y="188"/>
                  <a:pt x="160" y="188"/>
                </a:cubicBezTo>
                <a:cubicBezTo>
                  <a:pt x="157" y="131"/>
                  <a:pt x="157" y="131"/>
                  <a:pt x="157" y="131"/>
                </a:cubicBezTo>
                <a:cubicBezTo>
                  <a:pt x="149" y="131"/>
                  <a:pt x="149" y="131"/>
                  <a:pt x="149" y="131"/>
                </a:cubicBezTo>
                <a:cubicBezTo>
                  <a:pt x="146" y="188"/>
                  <a:pt x="146" y="188"/>
                  <a:pt x="146" y="188"/>
                </a:cubicBezTo>
                <a:cubicBezTo>
                  <a:pt x="129" y="188"/>
                  <a:pt x="129" y="188"/>
                  <a:pt x="129" y="188"/>
                </a:cubicBezTo>
                <a:cubicBezTo>
                  <a:pt x="132" y="121"/>
                  <a:pt x="132" y="121"/>
                  <a:pt x="132" y="121"/>
                </a:cubicBezTo>
                <a:cubicBezTo>
                  <a:pt x="132" y="117"/>
                  <a:pt x="132" y="117"/>
                  <a:pt x="132" y="117"/>
                </a:cubicBezTo>
                <a:cubicBezTo>
                  <a:pt x="125" y="122"/>
                  <a:pt x="125" y="122"/>
                  <a:pt x="125" y="122"/>
                </a:cubicBezTo>
                <a:cubicBezTo>
                  <a:pt x="128" y="202"/>
                  <a:pt x="128" y="202"/>
                  <a:pt x="128" y="202"/>
                </a:cubicBezTo>
                <a:cubicBezTo>
                  <a:pt x="108" y="202"/>
                  <a:pt x="108" y="202"/>
                  <a:pt x="108" y="202"/>
                </a:cubicBezTo>
                <a:cubicBezTo>
                  <a:pt x="104" y="134"/>
                  <a:pt x="104" y="134"/>
                  <a:pt x="104" y="134"/>
                </a:cubicBezTo>
                <a:cubicBezTo>
                  <a:pt x="95" y="134"/>
                  <a:pt x="95" y="134"/>
                  <a:pt x="95" y="134"/>
                </a:cubicBezTo>
                <a:cubicBezTo>
                  <a:pt x="92" y="202"/>
                  <a:pt x="92" y="202"/>
                  <a:pt x="92" y="202"/>
                </a:cubicBezTo>
                <a:cubicBezTo>
                  <a:pt x="71" y="202"/>
                  <a:pt x="71" y="202"/>
                  <a:pt x="71" y="202"/>
                </a:cubicBezTo>
                <a:cubicBezTo>
                  <a:pt x="75" y="122"/>
                  <a:pt x="75" y="122"/>
                  <a:pt x="75" y="122"/>
                </a:cubicBezTo>
                <a:cubicBezTo>
                  <a:pt x="66" y="115"/>
                  <a:pt x="66" y="115"/>
                  <a:pt x="66" y="115"/>
                </a:cubicBezTo>
                <a:close/>
                <a:moveTo>
                  <a:pt x="46" y="22"/>
                </a:moveTo>
                <a:cubicBezTo>
                  <a:pt x="36" y="22"/>
                  <a:pt x="27" y="30"/>
                  <a:pt x="27" y="40"/>
                </a:cubicBezTo>
                <a:cubicBezTo>
                  <a:pt x="27" y="50"/>
                  <a:pt x="36" y="59"/>
                  <a:pt x="46" y="59"/>
                </a:cubicBezTo>
                <a:cubicBezTo>
                  <a:pt x="56" y="59"/>
                  <a:pt x="64" y="50"/>
                  <a:pt x="64" y="40"/>
                </a:cubicBezTo>
                <a:cubicBezTo>
                  <a:pt x="64" y="30"/>
                  <a:pt x="56" y="22"/>
                  <a:pt x="46" y="22"/>
                </a:cubicBezTo>
                <a:close/>
              </a:path>
            </a:pathLst>
          </a:custGeom>
          <a:solidFill>
            <a:schemeClr val="accent1"/>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nvGrpSpPr>
          <p:cNvPr id="85" name="组合 84"/>
          <p:cNvGrpSpPr/>
          <p:nvPr/>
        </p:nvGrpSpPr>
        <p:grpSpPr>
          <a:xfrm>
            <a:off x="8074953" y="2390826"/>
            <a:ext cx="841828" cy="2122714"/>
            <a:chOff x="7866743" y="1683653"/>
            <a:chExt cx="841828" cy="2122714"/>
          </a:xfrm>
        </p:grpSpPr>
        <p:grpSp>
          <p:nvGrpSpPr>
            <p:cNvPr id="86" name="组合 85"/>
            <p:cNvGrpSpPr/>
            <p:nvPr/>
          </p:nvGrpSpPr>
          <p:grpSpPr>
            <a:xfrm>
              <a:off x="7866743" y="1683653"/>
              <a:ext cx="841828" cy="682172"/>
              <a:chOff x="7866743" y="1494971"/>
              <a:chExt cx="841828" cy="682172"/>
            </a:xfrm>
          </p:grpSpPr>
          <p:cxnSp>
            <p:nvCxnSpPr>
              <p:cNvPr id="91" name="直接连接符 90"/>
              <p:cNvCxnSpPr/>
              <p:nvPr/>
            </p:nvCxnSpPr>
            <p:spPr>
              <a:xfrm flipV="1">
                <a:off x="7866743" y="1509486"/>
                <a:ext cx="333828" cy="667657"/>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8206317" y="1494971"/>
                <a:ext cx="502254"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88" name="直接连接符 87"/>
            <p:cNvCxnSpPr/>
            <p:nvPr/>
          </p:nvCxnSpPr>
          <p:spPr>
            <a:xfrm>
              <a:off x="7866743" y="3806367"/>
              <a:ext cx="738191"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flipH="1">
            <a:off x="3720667" y="2390826"/>
            <a:ext cx="841828" cy="2122714"/>
            <a:chOff x="7866743" y="1683653"/>
            <a:chExt cx="841828" cy="2122714"/>
          </a:xfrm>
        </p:grpSpPr>
        <p:grpSp>
          <p:nvGrpSpPr>
            <p:cNvPr id="94" name="组合 93"/>
            <p:cNvGrpSpPr/>
            <p:nvPr/>
          </p:nvGrpSpPr>
          <p:grpSpPr>
            <a:xfrm>
              <a:off x="7866743" y="1683653"/>
              <a:ext cx="841828" cy="682172"/>
              <a:chOff x="7866743" y="1494971"/>
              <a:chExt cx="841828" cy="682172"/>
            </a:xfrm>
          </p:grpSpPr>
          <p:cxnSp>
            <p:nvCxnSpPr>
              <p:cNvPr id="99" name="直接连接符 98"/>
              <p:cNvCxnSpPr/>
              <p:nvPr/>
            </p:nvCxnSpPr>
            <p:spPr>
              <a:xfrm flipV="1">
                <a:off x="7866743" y="1509486"/>
                <a:ext cx="333828" cy="667657"/>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8206317" y="1494971"/>
                <a:ext cx="502254"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96" name="直接连接符 95"/>
            <p:cNvCxnSpPr/>
            <p:nvPr/>
          </p:nvCxnSpPr>
          <p:spPr>
            <a:xfrm>
              <a:off x="7866743" y="3806367"/>
              <a:ext cx="738191" cy="0"/>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01" name="文本框 100"/>
          <p:cNvSpPr txBox="1"/>
          <p:nvPr/>
        </p:nvSpPr>
        <p:spPr>
          <a:xfrm>
            <a:off x="5005183" y="2322112"/>
            <a:ext cx="2627085"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标题</a:t>
            </a:r>
            <a:endParaRPr kumimoji="0" lang="zh-CN" altLang="en-US" sz="36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grpSp>
        <p:nvGrpSpPr>
          <p:cNvPr id="105" name="组合 104"/>
          <p:cNvGrpSpPr/>
          <p:nvPr/>
        </p:nvGrpSpPr>
        <p:grpSpPr>
          <a:xfrm>
            <a:off x="8960323" y="4045106"/>
            <a:ext cx="915791" cy="915791"/>
            <a:chOff x="8737599" y="3337933"/>
            <a:chExt cx="915791" cy="915791"/>
          </a:xfrm>
        </p:grpSpPr>
        <p:sp>
          <p:nvSpPr>
            <p:cNvPr id="106" name="椭圆 105"/>
            <p:cNvSpPr/>
            <p:nvPr/>
          </p:nvSpPr>
          <p:spPr>
            <a:xfrm>
              <a:off x="8737599" y="3337933"/>
              <a:ext cx="915791" cy="91579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07" name="Freeform 6"/>
            <p:cNvSpPr>
              <a:spLocks noEditPoints="1"/>
            </p:cNvSpPr>
            <p:nvPr/>
          </p:nvSpPr>
          <p:spPr bwMode="auto">
            <a:xfrm>
              <a:off x="8875611" y="3561557"/>
              <a:ext cx="639763" cy="485775"/>
            </a:xfrm>
            <a:custGeom>
              <a:avLst/>
              <a:gdLst>
                <a:gd name="T0" fmla="*/ 62 w 403"/>
                <a:gd name="T1" fmla="*/ 83 h 306"/>
                <a:gd name="T2" fmla="*/ 30 w 403"/>
                <a:gd name="T3" fmla="*/ 116 h 306"/>
                <a:gd name="T4" fmla="*/ 158 w 403"/>
                <a:gd name="T5" fmla="*/ 166 h 306"/>
                <a:gd name="T6" fmla="*/ 189 w 403"/>
                <a:gd name="T7" fmla="*/ 129 h 306"/>
                <a:gd name="T8" fmla="*/ 62 w 403"/>
                <a:gd name="T9" fmla="*/ 83 h 306"/>
                <a:gd name="T10" fmla="*/ 62 w 403"/>
                <a:gd name="T11" fmla="*/ 83 h 306"/>
                <a:gd name="T12" fmla="*/ 216 w 403"/>
                <a:gd name="T13" fmla="*/ 26 h 306"/>
                <a:gd name="T14" fmla="*/ 216 w 403"/>
                <a:gd name="T15" fmla="*/ 113 h 306"/>
                <a:gd name="T16" fmla="*/ 332 w 403"/>
                <a:gd name="T17" fmla="*/ 69 h 306"/>
                <a:gd name="T18" fmla="*/ 216 w 403"/>
                <a:gd name="T19" fmla="*/ 26 h 306"/>
                <a:gd name="T20" fmla="*/ 216 w 403"/>
                <a:gd name="T21" fmla="*/ 26 h 306"/>
                <a:gd name="T22" fmla="*/ 211 w 403"/>
                <a:gd name="T23" fmla="*/ 111 h 306"/>
                <a:gd name="T24" fmla="*/ 151 w 403"/>
                <a:gd name="T25" fmla="*/ 90 h 306"/>
                <a:gd name="T26" fmla="*/ 92 w 403"/>
                <a:gd name="T27" fmla="*/ 68 h 306"/>
                <a:gd name="T28" fmla="*/ 211 w 403"/>
                <a:gd name="T29" fmla="*/ 27 h 306"/>
                <a:gd name="T30" fmla="*/ 211 w 403"/>
                <a:gd name="T31" fmla="*/ 111 h 306"/>
                <a:gd name="T32" fmla="*/ 211 w 403"/>
                <a:gd name="T33" fmla="*/ 111 h 306"/>
                <a:gd name="T34" fmla="*/ 371 w 403"/>
                <a:gd name="T35" fmla="*/ 59 h 306"/>
                <a:gd name="T36" fmla="*/ 403 w 403"/>
                <a:gd name="T37" fmla="*/ 92 h 306"/>
                <a:gd name="T38" fmla="*/ 399 w 403"/>
                <a:gd name="T39" fmla="*/ 108 h 306"/>
                <a:gd name="T40" fmla="*/ 386 w 403"/>
                <a:gd name="T41" fmla="*/ 111 h 306"/>
                <a:gd name="T42" fmla="*/ 381 w 403"/>
                <a:gd name="T43" fmla="*/ 96 h 306"/>
                <a:gd name="T44" fmla="*/ 378 w 403"/>
                <a:gd name="T45" fmla="*/ 95 h 306"/>
                <a:gd name="T46" fmla="*/ 378 w 403"/>
                <a:gd name="T47" fmla="*/ 117 h 306"/>
                <a:gd name="T48" fmla="*/ 377 w 403"/>
                <a:gd name="T49" fmla="*/ 232 h 306"/>
                <a:gd name="T50" fmla="*/ 228 w 403"/>
                <a:gd name="T51" fmla="*/ 306 h 306"/>
                <a:gd name="T52" fmla="*/ 212 w 403"/>
                <a:gd name="T53" fmla="*/ 299 h 306"/>
                <a:gd name="T54" fmla="*/ 54 w 403"/>
                <a:gd name="T55" fmla="*/ 232 h 306"/>
                <a:gd name="T56" fmla="*/ 47 w 403"/>
                <a:gd name="T57" fmla="*/ 229 h 306"/>
                <a:gd name="T58" fmla="*/ 47 w 403"/>
                <a:gd name="T59" fmla="*/ 221 h 306"/>
                <a:gd name="T60" fmla="*/ 47 w 403"/>
                <a:gd name="T61" fmla="*/ 148 h 306"/>
                <a:gd name="T62" fmla="*/ 4 w 403"/>
                <a:gd name="T63" fmla="*/ 131 h 306"/>
                <a:gd name="T64" fmla="*/ 0 w 403"/>
                <a:gd name="T65" fmla="*/ 112 h 306"/>
                <a:gd name="T66" fmla="*/ 51 w 403"/>
                <a:gd name="T67" fmla="*/ 61 h 306"/>
                <a:gd name="T68" fmla="*/ 56 w 403"/>
                <a:gd name="T69" fmla="*/ 56 h 306"/>
                <a:gd name="T70" fmla="*/ 210 w 403"/>
                <a:gd name="T71" fmla="*/ 1 h 306"/>
                <a:gd name="T72" fmla="*/ 215 w 403"/>
                <a:gd name="T73" fmla="*/ 0 h 306"/>
                <a:gd name="T74" fmla="*/ 219 w 403"/>
                <a:gd name="T75" fmla="*/ 1 h 306"/>
                <a:gd name="T76" fmla="*/ 371 w 403"/>
                <a:gd name="T77" fmla="*/ 59 h 306"/>
                <a:gd name="T78" fmla="*/ 371 w 403"/>
                <a:gd name="T79" fmla="*/ 59 h 306"/>
                <a:gd name="T80" fmla="*/ 71 w 403"/>
                <a:gd name="T81" fmla="*/ 157 h 306"/>
                <a:gd name="T82" fmla="*/ 157 w 403"/>
                <a:gd name="T83" fmla="*/ 192 h 306"/>
                <a:gd name="T84" fmla="*/ 165 w 403"/>
                <a:gd name="T85" fmla="*/ 195 h 306"/>
                <a:gd name="T86" fmla="*/ 170 w 403"/>
                <a:gd name="T87" fmla="*/ 188 h 306"/>
                <a:gd name="T88" fmla="*/ 204 w 403"/>
                <a:gd name="T89" fmla="*/ 148 h 306"/>
                <a:gd name="T90" fmla="*/ 204 w 403"/>
                <a:gd name="T91" fmla="*/ 270 h 306"/>
                <a:gd name="T92" fmla="*/ 71 w 403"/>
                <a:gd name="T93" fmla="*/ 213 h 306"/>
                <a:gd name="T94" fmla="*/ 71 w 403"/>
                <a:gd name="T95" fmla="*/ 15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3" h="306">
                  <a:moveTo>
                    <a:pt x="62" y="83"/>
                  </a:moveTo>
                  <a:lnTo>
                    <a:pt x="30" y="116"/>
                  </a:lnTo>
                  <a:lnTo>
                    <a:pt x="158" y="166"/>
                  </a:lnTo>
                  <a:lnTo>
                    <a:pt x="189" y="129"/>
                  </a:lnTo>
                  <a:lnTo>
                    <a:pt x="62" y="83"/>
                  </a:lnTo>
                  <a:lnTo>
                    <a:pt x="62" y="83"/>
                  </a:lnTo>
                  <a:close/>
                  <a:moveTo>
                    <a:pt x="216" y="26"/>
                  </a:moveTo>
                  <a:lnTo>
                    <a:pt x="216" y="113"/>
                  </a:lnTo>
                  <a:lnTo>
                    <a:pt x="332" y="69"/>
                  </a:lnTo>
                  <a:lnTo>
                    <a:pt x="216" y="26"/>
                  </a:lnTo>
                  <a:lnTo>
                    <a:pt x="216" y="26"/>
                  </a:lnTo>
                  <a:close/>
                  <a:moveTo>
                    <a:pt x="211" y="111"/>
                  </a:moveTo>
                  <a:lnTo>
                    <a:pt x="151" y="90"/>
                  </a:lnTo>
                  <a:lnTo>
                    <a:pt x="92" y="68"/>
                  </a:lnTo>
                  <a:lnTo>
                    <a:pt x="211" y="27"/>
                  </a:lnTo>
                  <a:lnTo>
                    <a:pt x="211" y="111"/>
                  </a:lnTo>
                  <a:lnTo>
                    <a:pt x="211" y="111"/>
                  </a:lnTo>
                  <a:close/>
                  <a:moveTo>
                    <a:pt x="371" y="59"/>
                  </a:moveTo>
                  <a:lnTo>
                    <a:pt x="403" y="92"/>
                  </a:lnTo>
                  <a:lnTo>
                    <a:pt x="399" y="108"/>
                  </a:lnTo>
                  <a:lnTo>
                    <a:pt x="386" y="111"/>
                  </a:lnTo>
                  <a:lnTo>
                    <a:pt x="381" y="96"/>
                  </a:lnTo>
                  <a:lnTo>
                    <a:pt x="378" y="95"/>
                  </a:lnTo>
                  <a:lnTo>
                    <a:pt x="378" y="117"/>
                  </a:lnTo>
                  <a:lnTo>
                    <a:pt x="377" y="232"/>
                  </a:lnTo>
                  <a:lnTo>
                    <a:pt x="228" y="306"/>
                  </a:lnTo>
                  <a:lnTo>
                    <a:pt x="212" y="299"/>
                  </a:lnTo>
                  <a:lnTo>
                    <a:pt x="54" y="232"/>
                  </a:lnTo>
                  <a:lnTo>
                    <a:pt x="47" y="229"/>
                  </a:lnTo>
                  <a:lnTo>
                    <a:pt x="47" y="221"/>
                  </a:lnTo>
                  <a:lnTo>
                    <a:pt x="47" y="148"/>
                  </a:lnTo>
                  <a:lnTo>
                    <a:pt x="4" y="131"/>
                  </a:lnTo>
                  <a:lnTo>
                    <a:pt x="0" y="112"/>
                  </a:lnTo>
                  <a:lnTo>
                    <a:pt x="51" y="61"/>
                  </a:lnTo>
                  <a:lnTo>
                    <a:pt x="56" y="56"/>
                  </a:lnTo>
                  <a:lnTo>
                    <a:pt x="210" y="1"/>
                  </a:lnTo>
                  <a:lnTo>
                    <a:pt x="215" y="0"/>
                  </a:lnTo>
                  <a:lnTo>
                    <a:pt x="219" y="1"/>
                  </a:lnTo>
                  <a:lnTo>
                    <a:pt x="371" y="59"/>
                  </a:lnTo>
                  <a:lnTo>
                    <a:pt x="371" y="59"/>
                  </a:lnTo>
                  <a:close/>
                  <a:moveTo>
                    <a:pt x="71" y="157"/>
                  </a:moveTo>
                  <a:lnTo>
                    <a:pt x="157" y="192"/>
                  </a:lnTo>
                  <a:lnTo>
                    <a:pt x="165" y="195"/>
                  </a:lnTo>
                  <a:lnTo>
                    <a:pt x="170" y="188"/>
                  </a:lnTo>
                  <a:lnTo>
                    <a:pt x="204" y="148"/>
                  </a:lnTo>
                  <a:lnTo>
                    <a:pt x="204" y="270"/>
                  </a:lnTo>
                  <a:lnTo>
                    <a:pt x="71" y="213"/>
                  </a:lnTo>
                  <a:lnTo>
                    <a:pt x="71" y="157"/>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grpSp>
        <p:nvGrpSpPr>
          <p:cNvPr id="108" name="组合 107"/>
          <p:cNvGrpSpPr/>
          <p:nvPr/>
        </p:nvGrpSpPr>
        <p:grpSpPr>
          <a:xfrm>
            <a:off x="8960323" y="1926369"/>
            <a:ext cx="915791" cy="915791"/>
            <a:chOff x="8737599" y="1219196"/>
            <a:chExt cx="915791" cy="915791"/>
          </a:xfrm>
        </p:grpSpPr>
        <p:sp>
          <p:nvSpPr>
            <p:cNvPr id="109" name="椭圆 108"/>
            <p:cNvSpPr/>
            <p:nvPr/>
          </p:nvSpPr>
          <p:spPr>
            <a:xfrm>
              <a:off x="8737599" y="1219196"/>
              <a:ext cx="915791" cy="91579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10" name="Freeform 7"/>
            <p:cNvSpPr>
              <a:spLocks noEditPoints="1"/>
            </p:cNvSpPr>
            <p:nvPr/>
          </p:nvSpPr>
          <p:spPr bwMode="auto">
            <a:xfrm>
              <a:off x="8966326" y="1405047"/>
              <a:ext cx="487363" cy="557213"/>
            </a:xfrm>
            <a:custGeom>
              <a:avLst/>
              <a:gdLst>
                <a:gd name="T0" fmla="*/ 345 w 515"/>
                <a:gd name="T1" fmla="*/ 36 h 586"/>
                <a:gd name="T2" fmla="*/ 411 w 515"/>
                <a:gd name="T3" fmla="*/ 328 h 586"/>
                <a:gd name="T4" fmla="*/ 367 w 515"/>
                <a:gd name="T5" fmla="*/ 80 h 586"/>
                <a:gd name="T6" fmla="*/ 69 w 515"/>
                <a:gd name="T7" fmla="*/ 105 h 586"/>
                <a:gd name="T8" fmla="*/ 32 w 515"/>
                <a:gd name="T9" fmla="*/ 111 h 586"/>
                <a:gd name="T10" fmla="*/ 75 w 515"/>
                <a:gd name="T11" fmla="*/ 506 h 586"/>
                <a:gd name="T12" fmla="*/ 75 w 515"/>
                <a:gd name="T13" fmla="*/ 538 h 586"/>
                <a:gd name="T14" fmla="*/ 0 w 515"/>
                <a:gd name="T15" fmla="*/ 111 h 586"/>
                <a:gd name="T16" fmla="*/ 69 w 515"/>
                <a:gd name="T17" fmla="*/ 0 h 586"/>
                <a:gd name="T18" fmla="*/ 298 w 515"/>
                <a:gd name="T19" fmla="*/ 373 h 586"/>
                <a:gd name="T20" fmla="*/ 298 w 515"/>
                <a:gd name="T21" fmla="*/ 577 h 586"/>
                <a:gd name="T22" fmla="*/ 486 w 515"/>
                <a:gd name="T23" fmla="*/ 586 h 586"/>
                <a:gd name="T24" fmla="*/ 515 w 515"/>
                <a:gd name="T25" fmla="*/ 394 h 586"/>
                <a:gd name="T26" fmla="*/ 486 w 515"/>
                <a:gd name="T27" fmla="*/ 365 h 586"/>
                <a:gd name="T28" fmla="*/ 146 w 515"/>
                <a:gd name="T29" fmla="*/ 415 h 586"/>
                <a:gd name="T30" fmla="*/ 271 w 515"/>
                <a:gd name="T31" fmla="*/ 348 h 586"/>
                <a:gd name="T32" fmla="*/ 302 w 515"/>
                <a:gd name="T33" fmla="*/ 330 h 586"/>
                <a:gd name="T34" fmla="*/ 271 w 515"/>
                <a:gd name="T35" fmla="*/ 348 h 586"/>
                <a:gd name="T36" fmla="*/ 65 w 515"/>
                <a:gd name="T37" fmla="*/ 399 h 586"/>
                <a:gd name="T38" fmla="*/ 72 w 515"/>
                <a:gd name="T39" fmla="*/ 457 h 586"/>
                <a:gd name="T40" fmla="*/ 130 w 515"/>
                <a:gd name="T41" fmla="*/ 449 h 586"/>
                <a:gd name="T42" fmla="*/ 122 w 515"/>
                <a:gd name="T43" fmla="*/ 391 h 586"/>
                <a:gd name="T44" fmla="*/ 80 w 515"/>
                <a:gd name="T45" fmla="*/ 407 h 586"/>
                <a:gd name="T46" fmla="*/ 114 w 515"/>
                <a:gd name="T47" fmla="*/ 407 h 586"/>
                <a:gd name="T48" fmla="*/ 65 w 515"/>
                <a:gd name="T49" fmla="*/ 315 h 586"/>
                <a:gd name="T50" fmla="*/ 72 w 515"/>
                <a:gd name="T51" fmla="*/ 372 h 586"/>
                <a:gd name="T52" fmla="*/ 130 w 515"/>
                <a:gd name="T53" fmla="*/ 364 h 586"/>
                <a:gd name="T54" fmla="*/ 122 w 515"/>
                <a:gd name="T55" fmla="*/ 307 h 586"/>
                <a:gd name="T56" fmla="*/ 80 w 515"/>
                <a:gd name="T57" fmla="*/ 323 h 586"/>
                <a:gd name="T58" fmla="*/ 114 w 515"/>
                <a:gd name="T59" fmla="*/ 323 h 586"/>
                <a:gd name="T60" fmla="*/ 324 w 515"/>
                <a:gd name="T61" fmla="*/ 261 h 586"/>
                <a:gd name="T62" fmla="*/ 72 w 515"/>
                <a:gd name="T63" fmla="*/ 219 h 586"/>
                <a:gd name="T64" fmla="*/ 65 w 515"/>
                <a:gd name="T65" fmla="*/ 277 h 586"/>
                <a:gd name="T66" fmla="*/ 122 w 515"/>
                <a:gd name="T67" fmla="*/ 285 h 586"/>
                <a:gd name="T68" fmla="*/ 130 w 515"/>
                <a:gd name="T69" fmla="*/ 227 h 586"/>
                <a:gd name="T70" fmla="*/ 72 w 515"/>
                <a:gd name="T71" fmla="*/ 219 h 586"/>
                <a:gd name="T72" fmla="*/ 80 w 515"/>
                <a:gd name="T73" fmla="*/ 269 h 586"/>
                <a:gd name="T74" fmla="*/ 146 w 515"/>
                <a:gd name="T75" fmla="*/ 160 h 586"/>
                <a:gd name="T76" fmla="*/ 324 w 515"/>
                <a:gd name="T77" fmla="*/ 160 h 586"/>
                <a:gd name="T78" fmla="*/ 65 w 515"/>
                <a:gd name="T79" fmla="*/ 137 h 586"/>
                <a:gd name="T80" fmla="*/ 65 w 515"/>
                <a:gd name="T81" fmla="*/ 203 h 586"/>
                <a:gd name="T82" fmla="*/ 130 w 515"/>
                <a:gd name="T83" fmla="*/ 203 h 586"/>
                <a:gd name="T84" fmla="*/ 130 w 515"/>
                <a:gd name="T85" fmla="*/ 137 h 586"/>
                <a:gd name="T86" fmla="*/ 114 w 515"/>
                <a:gd name="T87" fmla="*/ 153 h 586"/>
                <a:gd name="T88" fmla="*/ 114 w 515"/>
                <a:gd name="T89" fmla="*/ 187 h 586"/>
                <a:gd name="T90" fmla="*/ 374 w 515"/>
                <a:gd name="T91" fmla="*/ 565 h 586"/>
                <a:gd name="T92" fmla="*/ 496 w 515"/>
                <a:gd name="T93" fmla="*/ 416 h 586"/>
                <a:gd name="T94" fmla="*/ 390 w 515"/>
                <a:gd name="T95" fmla="*/ 507 h 586"/>
                <a:gd name="T96" fmla="*/ 311 w 515"/>
                <a:gd name="T97" fmla="*/ 479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586">
                  <a:moveTo>
                    <a:pt x="69" y="0"/>
                  </a:moveTo>
                  <a:cubicBezTo>
                    <a:pt x="345" y="0"/>
                    <a:pt x="345" y="0"/>
                    <a:pt x="345" y="0"/>
                  </a:cubicBezTo>
                  <a:cubicBezTo>
                    <a:pt x="345" y="36"/>
                    <a:pt x="345" y="36"/>
                    <a:pt x="345" y="36"/>
                  </a:cubicBezTo>
                  <a:cubicBezTo>
                    <a:pt x="362" y="38"/>
                    <a:pt x="377" y="46"/>
                    <a:pt x="389" y="58"/>
                  </a:cubicBezTo>
                  <a:cubicBezTo>
                    <a:pt x="403" y="71"/>
                    <a:pt x="411" y="90"/>
                    <a:pt x="411" y="111"/>
                  </a:cubicBezTo>
                  <a:cubicBezTo>
                    <a:pt x="411" y="328"/>
                    <a:pt x="411" y="328"/>
                    <a:pt x="411" y="328"/>
                  </a:cubicBezTo>
                  <a:cubicBezTo>
                    <a:pt x="379" y="328"/>
                    <a:pt x="379" y="328"/>
                    <a:pt x="379" y="328"/>
                  </a:cubicBezTo>
                  <a:cubicBezTo>
                    <a:pt x="379" y="111"/>
                    <a:pt x="379" y="111"/>
                    <a:pt x="379" y="111"/>
                  </a:cubicBezTo>
                  <a:cubicBezTo>
                    <a:pt x="379" y="99"/>
                    <a:pt x="374" y="88"/>
                    <a:pt x="367" y="80"/>
                  </a:cubicBezTo>
                  <a:cubicBezTo>
                    <a:pt x="361" y="74"/>
                    <a:pt x="353" y="70"/>
                    <a:pt x="345" y="68"/>
                  </a:cubicBezTo>
                  <a:cubicBezTo>
                    <a:pt x="345" y="105"/>
                    <a:pt x="345" y="105"/>
                    <a:pt x="345" y="105"/>
                  </a:cubicBezTo>
                  <a:cubicBezTo>
                    <a:pt x="69" y="105"/>
                    <a:pt x="69" y="105"/>
                    <a:pt x="69" y="105"/>
                  </a:cubicBezTo>
                  <a:cubicBezTo>
                    <a:pt x="69" y="68"/>
                    <a:pt x="69" y="68"/>
                    <a:pt x="69" y="68"/>
                  </a:cubicBezTo>
                  <a:cubicBezTo>
                    <a:pt x="60" y="69"/>
                    <a:pt x="51" y="74"/>
                    <a:pt x="45" y="80"/>
                  </a:cubicBezTo>
                  <a:cubicBezTo>
                    <a:pt x="37" y="88"/>
                    <a:pt x="32" y="99"/>
                    <a:pt x="32" y="111"/>
                  </a:cubicBezTo>
                  <a:cubicBezTo>
                    <a:pt x="32" y="462"/>
                    <a:pt x="32" y="462"/>
                    <a:pt x="32" y="462"/>
                  </a:cubicBezTo>
                  <a:cubicBezTo>
                    <a:pt x="32" y="474"/>
                    <a:pt x="37" y="485"/>
                    <a:pt x="45" y="493"/>
                  </a:cubicBezTo>
                  <a:cubicBezTo>
                    <a:pt x="52" y="501"/>
                    <a:pt x="63" y="506"/>
                    <a:pt x="75" y="506"/>
                  </a:cubicBezTo>
                  <a:cubicBezTo>
                    <a:pt x="252" y="506"/>
                    <a:pt x="252" y="506"/>
                    <a:pt x="252" y="506"/>
                  </a:cubicBezTo>
                  <a:cubicBezTo>
                    <a:pt x="252" y="538"/>
                    <a:pt x="252" y="538"/>
                    <a:pt x="252" y="538"/>
                  </a:cubicBezTo>
                  <a:cubicBezTo>
                    <a:pt x="75" y="538"/>
                    <a:pt x="75" y="538"/>
                    <a:pt x="75" y="538"/>
                  </a:cubicBezTo>
                  <a:cubicBezTo>
                    <a:pt x="54" y="538"/>
                    <a:pt x="36" y="529"/>
                    <a:pt x="22" y="515"/>
                  </a:cubicBezTo>
                  <a:cubicBezTo>
                    <a:pt x="8" y="502"/>
                    <a:pt x="0" y="483"/>
                    <a:pt x="0" y="462"/>
                  </a:cubicBezTo>
                  <a:cubicBezTo>
                    <a:pt x="0" y="111"/>
                    <a:pt x="0" y="111"/>
                    <a:pt x="0" y="111"/>
                  </a:cubicBezTo>
                  <a:cubicBezTo>
                    <a:pt x="0" y="90"/>
                    <a:pt x="8" y="71"/>
                    <a:pt x="22" y="58"/>
                  </a:cubicBezTo>
                  <a:cubicBezTo>
                    <a:pt x="34" y="45"/>
                    <a:pt x="51" y="37"/>
                    <a:pt x="69" y="36"/>
                  </a:cubicBezTo>
                  <a:cubicBezTo>
                    <a:pt x="69" y="0"/>
                    <a:pt x="69" y="0"/>
                    <a:pt x="69" y="0"/>
                  </a:cubicBezTo>
                  <a:close/>
                  <a:moveTo>
                    <a:pt x="486" y="365"/>
                  </a:moveTo>
                  <a:cubicBezTo>
                    <a:pt x="319" y="365"/>
                    <a:pt x="319" y="365"/>
                    <a:pt x="319" y="365"/>
                  </a:cubicBezTo>
                  <a:cubicBezTo>
                    <a:pt x="311" y="365"/>
                    <a:pt x="303" y="368"/>
                    <a:pt x="298" y="373"/>
                  </a:cubicBezTo>
                  <a:cubicBezTo>
                    <a:pt x="293" y="379"/>
                    <a:pt x="290" y="386"/>
                    <a:pt x="290" y="394"/>
                  </a:cubicBezTo>
                  <a:cubicBezTo>
                    <a:pt x="290" y="557"/>
                    <a:pt x="290" y="557"/>
                    <a:pt x="290" y="557"/>
                  </a:cubicBezTo>
                  <a:cubicBezTo>
                    <a:pt x="290" y="565"/>
                    <a:pt x="293" y="572"/>
                    <a:pt x="298" y="577"/>
                  </a:cubicBezTo>
                  <a:cubicBezTo>
                    <a:pt x="298" y="577"/>
                    <a:pt x="298" y="577"/>
                    <a:pt x="298" y="577"/>
                  </a:cubicBezTo>
                  <a:cubicBezTo>
                    <a:pt x="303" y="583"/>
                    <a:pt x="311" y="586"/>
                    <a:pt x="319" y="586"/>
                  </a:cubicBezTo>
                  <a:cubicBezTo>
                    <a:pt x="486" y="586"/>
                    <a:pt x="486" y="586"/>
                    <a:pt x="486" y="586"/>
                  </a:cubicBezTo>
                  <a:cubicBezTo>
                    <a:pt x="494" y="586"/>
                    <a:pt x="501" y="583"/>
                    <a:pt x="506" y="577"/>
                  </a:cubicBezTo>
                  <a:cubicBezTo>
                    <a:pt x="511" y="572"/>
                    <a:pt x="515" y="565"/>
                    <a:pt x="515" y="557"/>
                  </a:cubicBezTo>
                  <a:cubicBezTo>
                    <a:pt x="515" y="394"/>
                    <a:pt x="515" y="394"/>
                    <a:pt x="515" y="394"/>
                  </a:cubicBezTo>
                  <a:cubicBezTo>
                    <a:pt x="515" y="386"/>
                    <a:pt x="511" y="379"/>
                    <a:pt x="506" y="373"/>
                  </a:cubicBezTo>
                  <a:cubicBezTo>
                    <a:pt x="506" y="373"/>
                    <a:pt x="506" y="373"/>
                    <a:pt x="506" y="373"/>
                  </a:cubicBezTo>
                  <a:cubicBezTo>
                    <a:pt x="501" y="368"/>
                    <a:pt x="494" y="365"/>
                    <a:pt x="486" y="365"/>
                  </a:cubicBezTo>
                  <a:close/>
                  <a:moveTo>
                    <a:pt x="252" y="433"/>
                  </a:moveTo>
                  <a:cubicBezTo>
                    <a:pt x="252" y="415"/>
                    <a:pt x="252" y="415"/>
                    <a:pt x="252" y="415"/>
                  </a:cubicBezTo>
                  <a:cubicBezTo>
                    <a:pt x="146" y="415"/>
                    <a:pt x="146" y="415"/>
                    <a:pt x="146" y="415"/>
                  </a:cubicBezTo>
                  <a:cubicBezTo>
                    <a:pt x="146" y="433"/>
                    <a:pt x="146" y="433"/>
                    <a:pt x="146" y="433"/>
                  </a:cubicBezTo>
                  <a:cubicBezTo>
                    <a:pt x="252" y="433"/>
                    <a:pt x="252" y="433"/>
                    <a:pt x="252" y="433"/>
                  </a:cubicBezTo>
                  <a:close/>
                  <a:moveTo>
                    <a:pt x="271" y="348"/>
                  </a:moveTo>
                  <a:cubicBezTo>
                    <a:pt x="272" y="347"/>
                    <a:pt x="272" y="347"/>
                    <a:pt x="272" y="347"/>
                  </a:cubicBezTo>
                  <a:cubicBezTo>
                    <a:pt x="272" y="347"/>
                    <a:pt x="272" y="347"/>
                    <a:pt x="272" y="347"/>
                  </a:cubicBezTo>
                  <a:cubicBezTo>
                    <a:pt x="280" y="339"/>
                    <a:pt x="290" y="333"/>
                    <a:pt x="302" y="330"/>
                  </a:cubicBezTo>
                  <a:cubicBezTo>
                    <a:pt x="146" y="330"/>
                    <a:pt x="146" y="330"/>
                    <a:pt x="146" y="330"/>
                  </a:cubicBezTo>
                  <a:cubicBezTo>
                    <a:pt x="146" y="348"/>
                    <a:pt x="146" y="348"/>
                    <a:pt x="146" y="348"/>
                  </a:cubicBezTo>
                  <a:cubicBezTo>
                    <a:pt x="271" y="348"/>
                    <a:pt x="271" y="348"/>
                    <a:pt x="271" y="348"/>
                  </a:cubicBezTo>
                  <a:close/>
                  <a:moveTo>
                    <a:pt x="72" y="391"/>
                  </a:moveTo>
                  <a:cubicBezTo>
                    <a:pt x="65" y="391"/>
                    <a:pt x="65" y="391"/>
                    <a:pt x="65" y="391"/>
                  </a:cubicBezTo>
                  <a:cubicBezTo>
                    <a:pt x="65" y="399"/>
                    <a:pt x="65" y="399"/>
                    <a:pt x="65" y="399"/>
                  </a:cubicBezTo>
                  <a:cubicBezTo>
                    <a:pt x="65" y="449"/>
                    <a:pt x="65" y="449"/>
                    <a:pt x="65" y="449"/>
                  </a:cubicBezTo>
                  <a:cubicBezTo>
                    <a:pt x="65" y="457"/>
                    <a:pt x="65" y="457"/>
                    <a:pt x="65" y="457"/>
                  </a:cubicBezTo>
                  <a:cubicBezTo>
                    <a:pt x="72" y="457"/>
                    <a:pt x="72" y="457"/>
                    <a:pt x="72" y="457"/>
                  </a:cubicBezTo>
                  <a:cubicBezTo>
                    <a:pt x="122" y="457"/>
                    <a:pt x="122" y="457"/>
                    <a:pt x="122" y="457"/>
                  </a:cubicBezTo>
                  <a:cubicBezTo>
                    <a:pt x="130" y="457"/>
                    <a:pt x="130" y="457"/>
                    <a:pt x="130" y="457"/>
                  </a:cubicBezTo>
                  <a:cubicBezTo>
                    <a:pt x="130" y="449"/>
                    <a:pt x="130" y="449"/>
                    <a:pt x="130" y="449"/>
                  </a:cubicBezTo>
                  <a:cubicBezTo>
                    <a:pt x="130" y="399"/>
                    <a:pt x="130" y="399"/>
                    <a:pt x="130" y="399"/>
                  </a:cubicBezTo>
                  <a:cubicBezTo>
                    <a:pt x="130" y="391"/>
                    <a:pt x="130" y="391"/>
                    <a:pt x="130" y="391"/>
                  </a:cubicBezTo>
                  <a:cubicBezTo>
                    <a:pt x="122" y="391"/>
                    <a:pt x="122" y="391"/>
                    <a:pt x="122" y="391"/>
                  </a:cubicBezTo>
                  <a:cubicBezTo>
                    <a:pt x="72" y="391"/>
                    <a:pt x="72" y="391"/>
                    <a:pt x="72" y="391"/>
                  </a:cubicBezTo>
                  <a:close/>
                  <a:moveTo>
                    <a:pt x="114" y="407"/>
                  </a:moveTo>
                  <a:cubicBezTo>
                    <a:pt x="80" y="407"/>
                    <a:pt x="80" y="407"/>
                    <a:pt x="80" y="407"/>
                  </a:cubicBezTo>
                  <a:cubicBezTo>
                    <a:pt x="80" y="441"/>
                    <a:pt x="80" y="441"/>
                    <a:pt x="80" y="441"/>
                  </a:cubicBezTo>
                  <a:cubicBezTo>
                    <a:pt x="114" y="441"/>
                    <a:pt x="114" y="441"/>
                    <a:pt x="114" y="441"/>
                  </a:cubicBezTo>
                  <a:cubicBezTo>
                    <a:pt x="114" y="407"/>
                    <a:pt x="114" y="407"/>
                    <a:pt x="114" y="407"/>
                  </a:cubicBezTo>
                  <a:close/>
                  <a:moveTo>
                    <a:pt x="72" y="307"/>
                  </a:moveTo>
                  <a:cubicBezTo>
                    <a:pt x="65" y="307"/>
                    <a:pt x="65" y="307"/>
                    <a:pt x="65" y="307"/>
                  </a:cubicBezTo>
                  <a:cubicBezTo>
                    <a:pt x="65" y="315"/>
                    <a:pt x="65" y="315"/>
                    <a:pt x="65" y="315"/>
                  </a:cubicBezTo>
                  <a:cubicBezTo>
                    <a:pt x="65" y="364"/>
                    <a:pt x="65" y="364"/>
                    <a:pt x="65" y="364"/>
                  </a:cubicBezTo>
                  <a:cubicBezTo>
                    <a:pt x="65" y="372"/>
                    <a:pt x="65" y="372"/>
                    <a:pt x="65" y="372"/>
                  </a:cubicBezTo>
                  <a:cubicBezTo>
                    <a:pt x="72" y="372"/>
                    <a:pt x="72" y="372"/>
                    <a:pt x="72" y="372"/>
                  </a:cubicBezTo>
                  <a:cubicBezTo>
                    <a:pt x="122" y="372"/>
                    <a:pt x="122" y="372"/>
                    <a:pt x="122" y="372"/>
                  </a:cubicBezTo>
                  <a:cubicBezTo>
                    <a:pt x="130" y="372"/>
                    <a:pt x="130" y="372"/>
                    <a:pt x="130" y="372"/>
                  </a:cubicBezTo>
                  <a:cubicBezTo>
                    <a:pt x="130" y="364"/>
                    <a:pt x="130" y="364"/>
                    <a:pt x="130" y="364"/>
                  </a:cubicBezTo>
                  <a:cubicBezTo>
                    <a:pt x="130" y="315"/>
                    <a:pt x="130" y="315"/>
                    <a:pt x="130" y="315"/>
                  </a:cubicBezTo>
                  <a:cubicBezTo>
                    <a:pt x="130" y="307"/>
                    <a:pt x="130" y="307"/>
                    <a:pt x="130" y="307"/>
                  </a:cubicBezTo>
                  <a:cubicBezTo>
                    <a:pt x="122" y="307"/>
                    <a:pt x="122" y="307"/>
                    <a:pt x="122" y="307"/>
                  </a:cubicBezTo>
                  <a:cubicBezTo>
                    <a:pt x="72" y="307"/>
                    <a:pt x="72" y="307"/>
                    <a:pt x="72" y="307"/>
                  </a:cubicBezTo>
                  <a:close/>
                  <a:moveTo>
                    <a:pt x="114" y="323"/>
                  </a:moveTo>
                  <a:cubicBezTo>
                    <a:pt x="80" y="323"/>
                    <a:pt x="80" y="323"/>
                    <a:pt x="80" y="323"/>
                  </a:cubicBezTo>
                  <a:cubicBezTo>
                    <a:pt x="80" y="356"/>
                    <a:pt x="80" y="356"/>
                    <a:pt x="80" y="356"/>
                  </a:cubicBezTo>
                  <a:cubicBezTo>
                    <a:pt x="114" y="356"/>
                    <a:pt x="114" y="356"/>
                    <a:pt x="114" y="356"/>
                  </a:cubicBezTo>
                  <a:cubicBezTo>
                    <a:pt x="114" y="323"/>
                    <a:pt x="114" y="323"/>
                    <a:pt x="114" y="323"/>
                  </a:cubicBezTo>
                  <a:close/>
                  <a:moveTo>
                    <a:pt x="146" y="243"/>
                  </a:moveTo>
                  <a:cubicBezTo>
                    <a:pt x="146" y="261"/>
                    <a:pt x="146" y="261"/>
                    <a:pt x="146" y="261"/>
                  </a:cubicBezTo>
                  <a:cubicBezTo>
                    <a:pt x="324" y="261"/>
                    <a:pt x="324" y="261"/>
                    <a:pt x="324" y="261"/>
                  </a:cubicBezTo>
                  <a:cubicBezTo>
                    <a:pt x="324" y="243"/>
                    <a:pt x="324" y="243"/>
                    <a:pt x="324" y="243"/>
                  </a:cubicBezTo>
                  <a:cubicBezTo>
                    <a:pt x="146" y="243"/>
                    <a:pt x="146" y="243"/>
                    <a:pt x="146" y="243"/>
                  </a:cubicBezTo>
                  <a:close/>
                  <a:moveTo>
                    <a:pt x="72" y="219"/>
                  </a:moveTo>
                  <a:cubicBezTo>
                    <a:pt x="65" y="219"/>
                    <a:pt x="65" y="219"/>
                    <a:pt x="65" y="219"/>
                  </a:cubicBezTo>
                  <a:cubicBezTo>
                    <a:pt x="65" y="227"/>
                    <a:pt x="65" y="227"/>
                    <a:pt x="65" y="227"/>
                  </a:cubicBezTo>
                  <a:cubicBezTo>
                    <a:pt x="65" y="277"/>
                    <a:pt x="65" y="277"/>
                    <a:pt x="65" y="277"/>
                  </a:cubicBezTo>
                  <a:cubicBezTo>
                    <a:pt x="65" y="285"/>
                    <a:pt x="65" y="285"/>
                    <a:pt x="65" y="285"/>
                  </a:cubicBezTo>
                  <a:cubicBezTo>
                    <a:pt x="72" y="285"/>
                    <a:pt x="72" y="285"/>
                    <a:pt x="72" y="285"/>
                  </a:cubicBezTo>
                  <a:cubicBezTo>
                    <a:pt x="122" y="285"/>
                    <a:pt x="122" y="285"/>
                    <a:pt x="122" y="285"/>
                  </a:cubicBezTo>
                  <a:cubicBezTo>
                    <a:pt x="130" y="285"/>
                    <a:pt x="130" y="285"/>
                    <a:pt x="130" y="285"/>
                  </a:cubicBezTo>
                  <a:cubicBezTo>
                    <a:pt x="130" y="277"/>
                    <a:pt x="130" y="277"/>
                    <a:pt x="130" y="277"/>
                  </a:cubicBezTo>
                  <a:cubicBezTo>
                    <a:pt x="130" y="227"/>
                    <a:pt x="130" y="227"/>
                    <a:pt x="130" y="227"/>
                  </a:cubicBezTo>
                  <a:cubicBezTo>
                    <a:pt x="130" y="219"/>
                    <a:pt x="130" y="219"/>
                    <a:pt x="130" y="219"/>
                  </a:cubicBezTo>
                  <a:cubicBezTo>
                    <a:pt x="122" y="219"/>
                    <a:pt x="122" y="219"/>
                    <a:pt x="122" y="219"/>
                  </a:cubicBezTo>
                  <a:cubicBezTo>
                    <a:pt x="72" y="219"/>
                    <a:pt x="72" y="219"/>
                    <a:pt x="72" y="219"/>
                  </a:cubicBezTo>
                  <a:close/>
                  <a:moveTo>
                    <a:pt x="114" y="235"/>
                  </a:moveTo>
                  <a:cubicBezTo>
                    <a:pt x="80" y="235"/>
                    <a:pt x="80" y="235"/>
                    <a:pt x="80" y="235"/>
                  </a:cubicBezTo>
                  <a:cubicBezTo>
                    <a:pt x="80" y="269"/>
                    <a:pt x="80" y="269"/>
                    <a:pt x="80" y="269"/>
                  </a:cubicBezTo>
                  <a:cubicBezTo>
                    <a:pt x="114" y="269"/>
                    <a:pt x="114" y="269"/>
                    <a:pt x="114" y="269"/>
                  </a:cubicBezTo>
                  <a:cubicBezTo>
                    <a:pt x="114" y="235"/>
                    <a:pt x="114" y="235"/>
                    <a:pt x="114" y="235"/>
                  </a:cubicBezTo>
                  <a:close/>
                  <a:moveTo>
                    <a:pt x="146" y="160"/>
                  </a:moveTo>
                  <a:cubicBezTo>
                    <a:pt x="146" y="178"/>
                    <a:pt x="146" y="178"/>
                    <a:pt x="146" y="178"/>
                  </a:cubicBezTo>
                  <a:cubicBezTo>
                    <a:pt x="324" y="178"/>
                    <a:pt x="324" y="178"/>
                    <a:pt x="324" y="178"/>
                  </a:cubicBezTo>
                  <a:cubicBezTo>
                    <a:pt x="324" y="160"/>
                    <a:pt x="324" y="160"/>
                    <a:pt x="324" y="160"/>
                  </a:cubicBezTo>
                  <a:cubicBezTo>
                    <a:pt x="146" y="160"/>
                    <a:pt x="146" y="160"/>
                    <a:pt x="146" y="160"/>
                  </a:cubicBezTo>
                  <a:close/>
                  <a:moveTo>
                    <a:pt x="72" y="137"/>
                  </a:moveTo>
                  <a:cubicBezTo>
                    <a:pt x="65" y="137"/>
                    <a:pt x="65" y="137"/>
                    <a:pt x="65" y="137"/>
                  </a:cubicBezTo>
                  <a:cubicBezTo>
                    <a:pt x="65" y="145"/>
                    <a:pt x="65" y="145"/>
                    <a:pt x="65" y="145"/>
                  </a:cubicBezTo>
                  <a:cubicBezTo>
                    <a:pt x="65" y="195"/>
                    <a:pt x="65" y="195"/>
                    <a:pt x="65" y="195"/>
                  </a:cubicBezTo>
                  <a:cubicBezTo>
                    <a:pt x="65" y="203"/>
                    <a:pt x="65" y="203"/>
                    <a:pt x="65" y="203"/>
                  </a:cubicBezTo>
                  <a:cubicBezTo>
                    <a:pt x="72" y="203"/>
                    <a:pt x="72" y="203"/>
                    <a:pt x="72" y="203"/>
                  </a:cubicBezTo>
                  <a:cubicBezTo>
                    <a:pt x="122" y="203"/>
                    <a:pt x="122" y="203"/>
                    <a:pt x="122" y="203"/>
                  </a:cubicBezTo>
                  <a:cubicBezTo>
                    <a:pt x="130" y="203"/>
                    <a:pt x="130" y="203"/>
                    <a:pt x="130" y="203"/>
                  </a:cubicBezTo>
                  <a:cubicBezTo>
                    <a:pt x="130" y="195"/>
                    <a:pt x="130" y="195"/>
                    <a:pt x="130" y="195"/>
                  </a:cubicBezTo>
                  <a:cubicBezTo>
                    <a:pt x="130" y="145"/>
                    <a:pt x="130" y="145"/>
                    <a:pt x="130" y="145"/>
                  </a:cubicBezTo>
                  <a:cubicBezTo>
                    <a:pt x="130" y="137"/>
                    <a:pt x="130" y="137"/>
                    <a:pt x="130" y="137"/>
                  </a:cubicBezTo>
                  <a:cubicBezTo>
                    <a:pt x="122" y="137"/>
                    <a:pt x="122" y="137"/>
                    <a:pt x="122" y="137"/>
                  </a:cubicBezTo>
                  <a:cubicBezTo>
                    <a:pt x="72" y="137"/>
                    <a:pt x="72" y="137"/>
                    <a:pt x="72" y="137"/>
                  </a:cubicBezTo>
                  <a:close/>
                  <a:moveTo>
                    <a:pt x="114" y="153"/>
                  </a:moveTo>
                  <a:cubicBezTo>
                    <a:pt x="80" y="153"/>
                    <a:pt x="80" y="153"/>
                    <a:pt x="80" y="153"/>
                  </a:cubicBezTo>
                  <a:cubicBezTo>
                    <a:pt x="80" y="187"/>
                    <a:pt x="80" y="187"/>
                    <a:pt x="80" y="187"/>
                  </a:cubicBezTo>
                  <a:cubicBezTo>
                    <a:pt x="114" y="187"/>
                    <a:pt x="114" y="187"/>
                    <a:pt x="114" y="187"/>
                  </a:cubicBezTo>
                  <a:cubicBezTo>
                    <a:pt x="114" y="153"/>
                    <a:pt x="114" y="153"/>
                    <a:pt x="114" y="153"/>
                  </a:cubicBezTo>
                  <a:close/>
                  <a:moveTo>
                    <a:pt x="311" y="479"/>
                  </a:moveTo>
                  <a:cubicBezTo>
                    <a:pt x="374" y="565"/>
                    <a:pt x="374" y="565"/>
                    <a:pt x="374" y="565"/>
                  </a:cubicBezTo>
                  <a:cubicBezTo>
                    <a:pt x="382" y="575"/>
                    <a:pt x="397" y="577"/>
                    <a:pt x="407" y="569"/>
                  </a:cubicBezTo>
                  <a:cubicBezTo>
                    <a:pt x="410" y="567"/>
                    <a:pt x="413" y="564"/>
                    <a:pt x="414" y="561"/>
                  </a:cubicBezTo>
                  <a:cubicBezTo>
                    <a:pt x="496" y="416"/>
                    <a:pt x="496" y="416"/>
                    <a:pt x="496" y="416"/>
                  </a:cubicBezTo>
                  <a:cubicBezTo>
                    <a:pt x="502" y="404"/>
                    <a:pt x="498" y="390"/>
                    <a:pt x="487" y="383"/>
                  </a:cubicBezTo>
                  <a:cubicBezTo>
                    <a:pt x="475" y="377"/>
                    <a:pt x="461" y="381"/>
                    <a:pt x="454" y="393"/>
                  </a:cubicBezTo>
                  <a:cubicBezTo>
                    <a:pt x="390" y="507"/>
                    <a:pt x="390" y="507"/>
                    <a:pt x="390" y="507"/>
                  </a:cubicBezTo>
                  <a:cubicBezTo>
                    <a:pt x="349" y="450"/>
                    <a:pt x="349" y="450"/>
                    <a:pt x="349" y="450"/>
                  </a:cubicBezTo>
                  <a:cubicBezTo>
                    <a:pt x="341" y="440"/>
                    <a:pt x="326" y="438"/>
                    <a:pt x="316" y="445"/>
                  </a:cubicBezTo>
                  <a:cubicBezTo>
                    <a:pt x="305" y="453"/>
                    <a:pt x="303" y="468"/>
                    <a:pt x="311" y="479"/>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grpSp>
        <p:nvGrpSpPr>
          <p:cNvPr id="111" name="组合 110"/>
          <p:cNvGrpSpPr/>
          <p:nvPr/>
        </p:nvGrpSpPr>
        <p:grpSpPr>
          <a:xfrm>
            <a:off x="2738725" y="4055644"/>
            <a:ext cx="915791" cy="915791"/>
            <a:chOff x="2516001" y="3348471"/>
            <a:chExt cx="915791" cy="915791"/>
          </a:xfrm>
        </p:grpSpPr>
        <p:sp>
          <p:nvSpPr>
            <p:cNvPr id="112" name="椭圆 111"/>
            <p:cNvSpPr/>
            <p:nvPr/>
          </p:nvSpPr>
          <p:spPr>
            <a:xfrm>
              <a:off x="2516001" y="3348471"/>
              <a:ext cx="915791" cy="91579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13" name="Freeform 8"/>
            <p:cNvSpPr>
              <a:spLocks noEditPoints="1"/>
            </p:cNvSpPr>
            <p:nvPr/>
          </p:nvSpPr>
          <p:spPr bwMode="auto">
            <a:xfrm>
              <a:off x="2788707" y="3562805"/>
              <a:ext cx="454025" cy="517525"/>
            </a:xfrm>
            <a:custGeom>
              <a:avLst/>
              <a:gdLst>
                <a:gd name="T0" fmla="*/ 96 w 478"/>
                <a:gd name="T1" fmla="*/ 30 h 544"/>
                <a:gd name="T2" fmla="*/ 38 w 478"/>
                <a:gd name="T3" fmla="*/ 88 h 544"/>
                <a:gd name="T4" fmla="*/ 96 w 478"/>
                <a:gd name="T5" fmla="*/ 147 h 544"/>
                <a:gd name="T6" fmla="*/ 154 w 478"/>
                <a:gd name="T7" fmla="*/ 88 h 544"/>
                <a:gd name="T8" fmla="*/ 96 w 478"/>
                <a:gd name="T9" fmla="*/ 30 h 544"/>
                <a:gd name="T10" fmla="*/ 271 w 478"/>
                <a:gd name="T11" fmla="*/ 153 h 544"/>
                <a:gd name="T12" fmla="*/ 278 w 478"/>
                <a:gd name="T13" fmla="*/ 205 h 544"/>
                <a:gd name="T14" fmla="*/ 302 w 478"/>
                <a:gd name="T15" fmla="*/ 210 h 544"/>
                <a:gd name="T16" fmla="*/ 324 w 478"/>
                <a:gd name="T17" fmla="*/ 165 h 544"/>
                <a:gd name="T18" fmla="*/ 271 w 478"/>
                <a:gd name="T19" fmla="*/ 153 h 544"/>
                <a:gd name="T20" fmla="*/ 356 w 478"/>
                <a:gd name="T21" fmla="*/ 172 h 544"/>
                <a:gd name="T22" fmla="*/ 326 w 478"/>
                <a:gd name="T23" fmla="*/ 235 h 544"/>
                <a:gd name="T24" fmla="*/ 321 w 478"/>
                <a:gd name="T25" fmla="*/ 246 h 544"/>
                <a:gd name="T26" fmla="*/ 308 w 478"/>
                <a:gd name="T27" fmla="*/ 243 h 544"/>
                <a:gd name="T28" fmla="*/ 285 w 478"/>
                <a:gd name="T29" fmla="*/ 238 h 544"/>
                <a:gd name="T30" fmla="*/ 212 w 478"/>
                <a:gd name="T31" fmla="*/ 289 h 544"/>
                <a:gd name="T32" fmla="*/ 163 w 478"/>
                <a:gd name="T33" fmla="*/ 241 h 544"/>
                <a:gd name="T34" fmla="*/ 163 w 478"/>
                <a:gd name="T35" fmla="*/ 340 h 544"/>
                <a:gd name="T36" fmla="*/ 170 w 478"/>
                <a:gd name="T37" fmla="*/ 544 h 544"/>
                <a:gd name="T38" fmla="*/ 121 w 478"/>
                <a:gd name="T39" fmla="*/ 544 h 544"/>
                <a:gd name="T40" fmla="*/ 110 w 478"/>
                <a:gd name="T41" fmla="*/ 371 h 544"/>
                <a:gd name="T42" fmla="*/ 87 w 478"/>
                <a:gd name="T43" fmla="*/ 371 h 544"/>
                <a:gd name="T44" fmla="*/ 78 w 478"/>
                <a:gd name="T45" fmla="*/ 544 h 544"/>
                <a:gd name="T46" fmla="*/ 25 w 478"/>
                <a:gd name="T47" fmla="*/ 544 h 544"/>
                <a:gd name="T48" fmla="*/ 37 w 478"/>
                <a:gd name="T49" fmla="*/ 340 h 544"/>
                <a:gd name="T50" fmla="*/ 0 w 478"/>
                <a:gd name="T51" fmla="*/ 313 h 544"/>
                <a:gd name="T52" fmla="*/ 28 w 478"/>
                <a:gd name="T53" fmla="*/ 161 h 544"/>
                <a:gd name="T54" fmla="*/ 170 w 478"/>
                <a:gd name="T55" fmla="*/ 161 h 544"/>
                <a:gd name="T56" fmla="*/ 215 w 478"/>
                <a:gd name="T57" fmla="*/ 231 h 544"/>
                <a:gd name="T58" fmla="*/ 249 w 478"/>
                <a:gd name="T59" fmla="*/ 221 h 544"/>
                <a:gd name="T60" fmla="*/ 248 w 478"/>
                <a:gd name="T61" fmla="*/ 219 h 544"/>
                <a:gd name="T62" fmla="*/ 238 w 478"/>
                <a:gd name="T63" fmla="*/ 146 h 544"/>
                <a:gd name="T64" fmla="*/ 185 w 478"/>
                <a:gd name="T65" fmla="*/ 134 h 544"/>
                <a:gd name="T66" fmla="*/ 185 w 478"/>
                <a:gd name="T67" fmla="*/ 69 h 544"/>
                <a:gd name="T68" fmla="*/ 478 w 478"/>
                <a:gd name="T69" fmla="*/ 0 h 544"/>
                <a:gd name="T70" fmla="*/ 478 w 478"/>
                <a:gd name="T71" fmla="*/ 199 h 544"/>
                <a:gd name="T72" fmla="*/ 356 w 478"/>
                <a:gd name="T73" fmla="*/ 172 h 544"/>
                <a:gd name="T74" fmla="*/ 212 w 478"/>
                <a:gd name="T75" fmla="*/ 82 h 544"/>
                <a:gd name="T76" fmla="*/ 212 w 478"/>
                <a:gd name="T77" fmla="*/ 92 h 544"/>
                <a:gd name="T78" fmla="*/ 452 w 478"/>
                <a:gd name="T79" fmla="*/ 82 h 544"/>
                <a:gd name="T80" fmla="*/ 452 w 478"/>
                <a:gd name="T81" fmla="*/ 34 h 544"/>
                <a:gd name="T82" fmla="*/ 212 w 478"/>
                <a:gd name="T83" fmla="*/ 8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 h="544">
                  <a:moveTo>
                    <a:pt x="96" y="30"/>
                  </a:moveTo>
                  <a:cubicBezTo>
                    <a:pt x="64" y="30"/>
                    <a:pt x="38" y="56"/>
                    <a:pt x="38" y="88"/>
                  </a:cubicBezTo>
                  <a:cubicBezTo>
                    <a:pt x="38" y="120"/>
                    <a:pt x="64" y="147"/>
                    <a:pt x="96" y="147"/>
                  </a:cubicBezTo>
                  <a:cubicBezTo>
                    <a:pt x="128" y="147"/>
                    <a:pt x="154" y="120"/>
                    <a:pt x="154" y="88"/>
                  </a:cubicBezTo>
                  <a:cubicBezTo>
                    <a:pt x="154" y="56"/>
                    <a:pt x="128" y="30"/>
                    <a:pt x="96" y="30"/>
                  </a:cubicBezTo>
                  <a:close/>
                  <a:moveTo>
                    <a:pt x="271" y="153"/>
                  </a:moveTo>
                  <a:cubicBezTo>
                    <a:pt x="278" y="205"/>
                    <a:pt x="278" y="205"/>
                    <a:pt x="278" y="205"/>
                  </a:cubicBezTo>
                  <a:cubicBezTo>
                    <a:pt x="302" y="210"/>
                    <a:pt x="302" y="210"/>
                    <a:pt x="302" y="210"/>
                  </a:cubicBezTo>
                  <a:cubicBezTo>
                    <a:pt x="324" y="165"/>
                    <a:pt x="324" y="165"/>
                    <a:pt x="324" y="165"/>
                  </a:cubicBezTo>
                  <a:cubicBezTo>
                    <a:pt x="271" y="153"/>
                    <a:pt x="271" y="153"/>
                    <a:pt x="271" y="153"/>
                  </a:cubicBezTo>
                  <a:close/>
                  <a:moveTo>
                    <a:pt x="356" y="172"/>
                  </a:moveTo>
                  <a:cubicBezTo>
                    <a:pt x="326" y="235"/>
                    <a:pt x="326" y="235"/>
                    <a:pt x="326" y="235"/>
                  </a:cubicBezTo>
                  <a:cubicBezTo>
                    <a:pt x="321" y="246"/>
                    <a:pt x="321" y="246"/>
                    <a:pt x="321" y="246"/>
                  </a:cubicBezTo>
                  <a:cubicBezTo>
                    <a:pt x="308" y="243"/>
                    <a:pt x="308" y="243"/>
                    <a:pt x="308" y="243"/>
                  </a:cubicBezTo>
                  <a:cubicBezTo>
                    <a:pt x="285" y="238"/>
                    <a:pt x="285" y="238"/>
                    <a:pt x="285" y="238"/>
                  </a:cubicBezTo>
                  <a:cubicBezTo>
                    <a:pt x="212" y="289"/>
                    <a:pt x="212" y="289"/>
                    <a:pt x="212" y="289"/>
                  </a:cubicBezTo>
                  <a:cubicBezTo>
                    <a:pt x="163" y="241"/>
                    <a:pt x="163" y="241"/>
                    <a:pt x="163" y="241"/>
                  </a:cubicBezTo>
                  <a:cubicBezTo>
                    <a:pt x="163" y="340"/>
                    <a:pt x="163" y="340"/>
                    <a:pt x="163" y="340"/>
                  </a:cubicBezTo>
                  <a:cubicBezTo>
                    <a:pt x="170" y="544"/>
                    <a:pt x="170" y="544"/>
                    <a:pt x="170" y="544"/>
                  </a:cubicBezTo>
                  <a:cubicBezTo>
                    <a:pt x="121" y="544"/>
                    <a:pt x="121" y="544"/>
                    <a:pt x="121" y="544"/>
                  </a:cubicBezTo>
                  <a:cubicBezTo>
                    <a:pt x="110" y="371"/>
                    <a:pt x="110" y="371"/>
                    <a:pt x="110" y="371"/>
                  </a:cubicBezTo>
                  <a:cubicBezTo>
                    <a:pt x="87" y="371"/>
                    <a:pt x="87" y="371"/>
                    <a:pt x="87" y="371"/>
                  </a:cubicBezTo>
                  <a:cubicBezTo>
                    <a:pt x="78" y="544"/>
                    <a:pt x="78" y="544"/>
                    <a:pt x="78" y="544"/>
                  </a:cubicBezTo>
                  <a:cubicBezTo>
                    <a:pt x="25" y="544"/>
                    <a:pt x="25" y="544"/>
                    <a:pt x="25" y="544"/>
                  </a:cubicBezTo>
                  <a:cubicBezTo>
                    <a:pt x="37" y="340"/>
                    <a:pt x="37" y="340"/>
                    <a:pt x="37" y="340"/>
                  </a:cubicBezTo>
                  <a:cubicBezTo>
                    <a:pt x="24" y="331"/>
                    <a:pt x="12" y="322"/>
                    <a:pt x="0" y="313"/>
                  </a:cubicBezTo>
                  <a:cubicBezTo>
                    <a:pt x="28" y="161"/>
                    <a:pt x="28" y="161"/>
                    <a:pt x="28" y="161"/>
                  </a:cubicBezTo>
                  <a:cubicBezTo>
                    <a:pt x="183" y="161"/>
                    <a:pt x="14" y="161"/>
                    <a:pt x="170" y="161"/>
                  </a:cubicBezTo>
                  <a:cubicBezTo>
                    <a:pt x="215" y="231"/>
                    <a:pt x="215" y="231"/>
                    <a:pt x="215" y="231"/>
                  </a:cubicBezTo>
                  <a:cubicBezTo>
                    <a:pt x="249" y="221"/>
                    <a:pt x="249" y="221"/>
                    <a:pt x="249" y="221"/>
                  </a:cubicBezTo>
                  <a:cubicBezTo>
                    <a:pt x="248" y="219"/>
                    <a:pt x="248" y="219"/>
                    <a:pt x="248" y="219"/>
                  </a:cubicBezTo>
                  <a:cubicBezTo>
                    <a:pt x="238" y="146"/>
                    <a:pt x="238" y="146"/>
                    <a:pt x="238" y="146"/>
                  </a:cubicBezTo>
                  <a:cubicBezTo>
                    <a:pt x="185" y="134"/>
                    <a:pt x="185" y="134"/>
                    <a:pt x="185" y="134"/>
                  </a:cubicBezTo>
                  <a:cubicBezTo>
                    <a:pt x="185" y="69"/>
                    <a:pt x="185" y="69"/>
                    <a:pt x="185" y="69"/>
                  </a:cubicBezTo>
                  <a:cubicBezTo>
                    <a:pt x="478" y="0"/>
                    <a:pt x="478" y="0"/>
                    <a:pt x="478" y="0"/>
                  </a:cubicBezTo>
                  <a:cubicBezTo>
                    <a:pt x="478" y="199"/>
                    <a:pt x="478" y="199"/>
                    <a:pt x="478" y="199"/>
                  </a:cubicBezTo>
                  <a:cubicBezTo>
                    <a:pt x="356" y="172"/>
                    <a:pt x="356" y="172"/>
                    <a:pt x="356" y="172"/>
                  </a:cubicBezTo>
                  <a:close/>
                  <a:moveTo>
                    <a:pt x="212" y="82"/>
                  </a:moveTo>
                  <a:cubicBezTo>
                    <a:pt x="212" y="92"/>
                    <a:pt x="212" y="92"/>
                    <a:pt x="212" y="92"/>
                  </a:cubicBezTo>
                  <a:cubicBezTo>
                    <a:pt x="452" y="82"/>
                    <a:pt x="452" y="82"/>
                    <a:pt x="452" y="82"/>
                  </a:cubicBezTo>
                  <a:cubicBezTo>
                    <a:pt x="452" y="34"/>
                    <a:pt x="452" y="34"/>
                    <a:pt x="452" y="34"/>
                  </a:cubicBezTo>
                  <a:lnTo>
                    <a:pt x="212" y="82"/>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grpSp>
        <p:nvGrpSpPr>
          <p:cNvPr id="114" name="组合 113"/>
          <p:cNvGrpSpPr/>
          <p:nvPr/>
        </p:nvGrpSpPr>
        <p:grpSpPr>
          <a:xfrm>
            <a:off x="2738725" y="1936908"/>
            <a:ext cx="915791" cy="915791"/>
            <a:chOff x="2516001" y="1229734"/>
            <a:chExt cx="915791" cy="915791"/>
          </a:xfrm>
        </p:grpSpPr>
        <p:sp>
          <p:nvSpPr>
            <p:cNvPr id="115" name="椭圆 114"/>
            <p:cNvSpPr/>
            <p:nvPr/>
          </p:nvSpPr>
          <p:spPr>
            <a:xfrm>
              <a:off x="2516001" y="1229734"/>
              <a:ext cx="915791" cy="91579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16" name="Freeform 9"/>
            <p:cNvSpPr>
              <a:spLocks noEditPoints="1"/>
            </p:cNvSpPr>
            <p:nvPr/>
          </p:nvSpPr>
          <p:spPr bwMode="auto">
            <a:xfrm>
              <a:off x="2695575" y="1417114"/>
              <a:ext cx="569913" cy="584200"/>
            </a:xfrm>
            <a:custGeom>
              <a:avLst/>
              <a:gdLst>
                <a:gd name="T0" fmla="*/ 297 w 601"/>
                <a:gd name="T1" fmla="*/ 283 h 615"/>
                <a:gd name="T2" fmla="*/ 333 w 601"/>
                <a:gd name="T3" fmla="*/ 319 h 615"/>
                <a:gd name="T4" fmla="*/ 368 w 601"/>
                <a:gd name="T5" fmla="*/ 408 h 615"/>
                <a:gd name="T6" fmla="*/ 354 w 601"/>
                <a:gd name="T7" fmla="*/ 502 h 615"/>
                <a:gd name="T8" fmla="*/ 283 w 601"/>
                <a:gd name="T9" fmla="*/ 548 h 615"/>
                <a:gd name="T10" fmla="*/ 211 w 601"/>
                <a:gd name="T11" fmla="*/ 581 h 615"/>
                <a:gd name="T12" fmla="*/ 131 w 601"/>
                <a:gd name="T13" fmla="*/ 573 h 615"/>
                <a:gd name="T14" fmla="*/ 77 w 601"/>
                <a:gd name="T15" fmla="*/ 538 h 615"/>
                <a:gd name="T16" fmla="*/ 42 w 601"/>
                <a:gd name="T17" fmla="*/ 483 h 615"/>
                <a:gd name="T18" fmla="*/ 34 w 601"/>
                <a:gd name="T19" fmla="*/ 403 h 615"/>
                <a:gd name="T20" fmla="*/ 67 w 601"/>
                <a:gd name="T21" fmla="*/ 331 h 615"/>
                <a:gd name="T22" fmla="*/ 115 w 601"/>
                <a:gd name="T23" fmla="*/ 260 h 615"/>
                <a:gd name="T24" fmla="*/ 209 w 601"/>
                <a:gd name="T25" fmla="*/ 247 h 615"/>
                <a:gd name="T26" fmla="*/ 471 w 601"/>
                <a:gd name="T27" fmla="*/ 122 h 615"/>
                <a:gd name="T28" fmla="*/ 407 w 601"/>
                <a:gd name="T29" fmla="*/ 139 h 615"/>
                <a:gd name="T30" fmla="*/ 379 w 601"/>
                <a:gd name="T31" fmla="*/ 161 h 615"/>
                <a:gd name="T32" fmla="*/ 348 w 601"/>
                <a:gd name="T33" fmla="*/ 219 h 615"/>
                <a:gd name="T34" fmla="*/ 350 w 601"/>
                <a:gd name="T35" fmla="*/ 285 h 615"/>
                <a:gd name="T36" fmla="*/ 396 w 601"/>
                <a:gd name="T37" fmla="*/ 324 h 615"/>
                <a:gd name="T38" fmla="*/ 443 w 601"/>
                <a:gd name="T39" fmla="*/ 352 h 615"/>
                <a:gd name="T40" fmla="*/ 498 w 601"/>
                <a:gd name="T41" fmla="*/ 352 h 615"/>
                <a:gd name="T42" fmla="*/ 539 w 601"/>
                <a:gd name="T43" fmla="*/ 332 h 615"/>
                <a:gd name="T44" fmla="*/ 567 w 601"/>
                <a:gd name="T45" fmla="*/ 297 h 615"/>
                <a:gd name="T46" fmla="*/ 579 w 601"/>
                <a:gd name="T47" fmla="*/ 243 h 615"/>
                <a:gd name="T48" fmla="*/ 561 w 601"/>
                <a:gd name="T49" fmla="*/ 191 h 615"/>
                <a:gd name="T50" fmla="*/ 535 w 601"/>
                <a:gd name="T51" fmla="*/ 138 h 615"/>
                <a:gd name="T52" fmla="*/ 508 w 601"/>
                <a:gd name="T53" fmla="*/ 220 h 615"/>
                <a:gd name="T54" fmla="*/ 436 w 601"/>
                <a:gd name="T55" fmla="*/ 278 h 615"/>
                <a:gd name="T56" fmla="*/ 488 w 601"/>
                <a:gd name="T57" fmla="*/ 236 h 615"/>
                <a:gd name="T58" fmla="*/ 456 w 601"/>
                <a:gd name="T59" fmla="*/ 262 h 615"/>
                <a:gd name="T60" fmla="*/ 488 w 601"/>
                <a:gd name="T61" fmla="*/ 236 h 615"/>
                <a:gd name="T62" fmla="*/ 464 w 601"/>
                <a:gd name="T63" fmla="*/ 319 h 615"/>
                <a:gd name="T64" fmla="*/ 480 w 601"/>
                <a:gd name="T65" fmla="*/ 179 h 615"/>
                <a:gd name="T66" fmla="*/ 247 w 601"/>
                <a:gd name="T67" fmla="*/ 2 h 615"/>
                <a:gd name="T68" fmla="*/ 184 w 601"/>
                <a:gd name="T69" fmla="*/ 20 h 615"/>
                <a:gd name="T70" fmla="*/ 156 w 601"/>
                <a:gd name="T71" fmla="*/ 42 h 615"/>
                <a:gd name="T72" fmla="*/ 125 w 601"/>
                <a:gd name="T73" fmla="*/ 100 h 615"/>
                <a:gd name="T74" fmla="*/ 127 w 601"/>
                <a:gd name="T75" fmla="*/ 166 h 615"/>
                <a:gd name="T76" fmla="*/ 172 w 601"/>
                <a:gd name="T77" fmla="*/ 204 h 615"/>
                <a:gd name="T78" fmla="*/ 220 w 601"/>
                <a:gd name="T79" fmla="*/ 232 h 615"/>
                <a:gd name="T80" fmla="*/ 275 w 601"/>
                <a:gd name="T81" fmla="*/ 233 h 615"/>
                <a:gd name="T82" fmla="*/ 316 w 601"/>
                <a:gd name="T83" fmla="*/ 212 h 615"/>
                <a:gd name="T84" fmla="*/ 344 w 601"/>
                <a:gd name="T85" fmla="*/ 178 h 615"/>
                <a:gd name="T86" fmla="*/ 355 w 601"/>
                <a:gd name="T87" fmla="*/ 123 h 615"/>
                <a:gd name="T88" fmla="*/ 338 w 601"/>
                <a:gd name="T89" fmla="*/ 71 h 615"/>
                <a:gd name="T90" fmla="*/ 311 w 601"/>
                <a:gd name="T91" fmla="*/ 18 h 615"/>
                <a:gd name="T92" fmla="*/ 285 w 601"/>
                <a:gd name="T93" fmla="*/ 100 h 615"/>
                <a:gd name="T94" fmla="*/ 213 w 601"/>
                <a:gd name="T95" fmla="*/ 158 h 615"/>
                <a:gd name="T96" fmla="*/ 265 w 601"/>
                <a:gd name="T97" fmla="*/ 116 h 615"/>
                <a:gd name="T98" fmla="*/ 232 w 601"/>
                <a:gd name="T99" fmla="*/ 143 h 615"/>
                <a:gd name="T100" fmla="*/ 265 w 601"/>
                <a:gd name="T101" fmla="*/ 116 h 615"/>
                <a:gd name="T102" fmla="*/ 241 w 601"/>
                <a:gd name="T103" fmla="*/ 199 h 615"/>
                <a:gd name="T104" fmla="*/ 256 w 601"/>
                <a:gd name="T105" fmla="*/ 59 h 615"/>
                <a:gd name="T106" fmla="*/ 120 w 601"/>
                <a:gd name="T107" fmla="*/ 429 h 615"/>
                <a:gd name="T108" fmla="*/ 252 w 601"/>
                <a:gd name="T109" fmla="*/ 429 h 615"/>
                <a:gd name="T110" fmla="*/ 186 w 601"/>
                <a:gd name="T111" fmla="*/ 398 h 615"/>
                <a:gd name="T112" fmla="*/ 186 w 601"/>
                <a:gd name="T113" fmla="*/ 459 h 615"/>
                <a:gd name="T114" fmla="*/ 258 w 601"/>
                <a:gd name="T115" fmla="*/ 357 h 615"/>
                <a:gd name="T116" fmla="*/ 114 w 601"/>
                <a:gd name="T117" fmla="*/ 501 h 615"/>
                <a:gd name="T118" fmla="*/ 258 w 601"/>
                <a:gd name="T119" fmla="*/ 35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615">
                  <a:moveTo>
                    <a:pt x="211" y="277"/>
                  </a:moveTo>
                  <a:cubicBezTo>
                    <a:pt x="222" y="279"/>
                    <a:pt x="231" y="281"/>
                    <a:pt x="241" y="285"/>
                  </a:cubicBezTo>
                  <a:cubicBezTo>
                    <a:pt x="259" y="260"/>
                    <a:pt x="259" y="260"/>
                    <a:pt x="259" y="260"/>
                  </a:cubicBezTo>
                  <a:cubicBezTo>
                    <a:pt x="274" y="265"/>
                    <a:pt x="287" y="272"/>
                    <a:pt x="297" y="283"/>
                  </a:cubicBezTo>
                  <a:cubicBezTo>
                    <a:pt x="284" y="310"/>
                    <a:pt x="284" y="310"/>
                    <a:pt x="284" y="310"/>
                  </a:cubicBezTo>
                  <a:cubicBezTo>
                    <a:pt x="288" y="313"/>
                    <a:pt x="291" y="317"/>
                    <a:pt x="295" y="320"/>
                  </a:cubicBezTo>
                  <a:cubicBezTo>
                    <a:pt x="299" y="324"/>
                    <a:pt x="302" y="328"/>
                    <a:pt x="305" y="332"/>
                  </a:cubicBezTo>
                  <a:cubicBezTo>
                    <a:pt x="333" y="319"/>
                    <a:pt x="333" y="319"/>
                    <a:pt x="333" y="319"/>
                  </a:cubicBezTo>
                  <a:cubicBezTo>
                    <a:pt x="345" y="331"/>
                    <a:pt x="352" y="344"/>
                    <a:pt x="355" y="358"/>
                  </a:cubicBezTo>
                  <a:cubicBezTo>
                    <a:pt x="330" y="375"/>
                    <a:pt x="330" y="375"/>
                    <a:pt x="330" y="375"/>
                  </a:cubicBezTo>
                  <a:cubicBezTo>
                    <a:pt x="334" y="384"/>
                    <a:pt x="336" y="394"/>
                    <a:pt x="338" y="404"/>
                  </a:cubicBezTo>
                  <a:cubicBezTo>
                    <a:pt x="368" y="408"/>
                    <a:pt x="368" y="408"/>
                    <a:pt x="368" y="408"/>
                  </a:cubicBezTo>
                  <a:cubicBezTo>
                    <a:pt x="372" y="423"/>
                    <a:pt x="372" y="438"/>
                    <a:pt x="368" y="452"/>
                  </a:cubicBezTo>
                  <a:cubicBezTo>
                    <a:pt x="338" y="454"/>
                    <a:pt x="338" y="454"/>
                    <a:pt x="338" y="454"/>
                  </a:cubicBezTo>
                  <a:cubicBezTo>
                    <a:pt x="336" y="465"/>
                    <a:pt x="334" y="474"/>
                    <a:pt x="330" y="484"/>
                  </a:cubicBezTo>
                  <a:cubicBezTo>
                    <a:pt x="354" y="502"/>
                    <a:pt x="354" y="502"/>
                    <a:pt x="354" y="502"/>
                  </a:cubicBezTo>
                  <a:cubicBezTo>
                    <a:pt x="350" y="517"/>
                    <a:pt x="343" y="530"/>
                    <a:pt x="332" y="540"/>
                  </a:cubicBezTo>
                  <a:cubicBezTo>
                    <a:pt x="305" y="527"/>
                    <a:pt x="305" y="527"/>
                    <a:pt x="305" y="527"/>
                  </a:cubicBezTo>
                  <a:cubicBezTo>
                    <a:pt x="302" y="531"/>
                    <a:pt x="298" y="534"/>
                    <a:pt x="295" y="538"/>
                  </a:cubicBezTo>
                  <a:cubicBezTo>
                    <a:pt x="291" y="541"/>
                    <a:pt x="287" y="545"/>
                    <a:pt x="283" y="548"/>
                  </a:cubicBezTo>
                  <a:cubicBezTo>
                    <a:pt x="296" y="576"/>
                    <a:pt x="296" y="576"/>
                    <a:pt x="296" y="576"/>
                  </a:cubicBezTo>
                  <a:cubicBezTo>
                    <a:pt x="284" y="587"/>
                    <a:pt x="271" y="595"/>
                    <a:pt x="257" y="598"/>
                  </a:cubicBezTo>
                  <a:cubicBezTo>
                    <a:pt x="240" y="573"/>
                    <a:pt x="240" y="573"/>
                    <a:pt x="240" y="573"/>
                  </a:cubicBezTo>
                  <a:cubicBezTo>
                    <a:pt x="230" y="577"/>
                    <a:pt x="221" y="579"/>
                    <a:pt x="211" y="581"/>
                  </a:cubicBezTo>
                  <a:cubicBezTo>
                    <a:pt x="207" y="611"/>
                    <a:pt x="207" y="611"/>
                    <a:pt x="207" y="611"/>
                  </a:cubicBezTo>
                  <a:cubicBezTo>
                    <a:pt x="192" y="615"/>
                    <a:pt x="177" y="615"/>
                    <a:pt x="163" y="611"/>
                  </a:cubicBezTo>
                  <a:cubicBezTo>
                    <a:pt x="160" y="581"/>
                    <a:pt x="160" y="581"/>
                    <a:pt x="160" y="581"/>
                  </a:cubicBezTo>
                  <a:cubicBezTo>
                    <a:pt x="150" y="579"/>
                    <a:pt x="141" y="576"/>
                    <a:pt x="131" y="573"/>
                  </a:cubicBezTo>
                  <a:cubicBezTo>
                    <a:pt x="113" y="597"/>
                    <a:pt x="113" y="597"/>
                    <a:pt x="113" y="597"/>
                  </a:cubicBezTo>
                  <a:cubicBezTo>
                    <a:pt x="98" y="593"/>
                    <a:pt x="85" y="586"/>
                    <a:pt x="75" y="575"/>
                  </a:cubicBezTo>
                  <a:cubicBezTo>
                    <a:pt x="88" y="548"/>
                    <a:pt x="88" y="548"/>
                    <a:pt x="88" y="548"/>
                  </a:cubicBezTo>
                  <a:cubicBezTo>
                    <a:pt x="84" y="545"/>
                    <a:pt x="80" y="541"/>
                    <a:pt x="77" y="538"/>
                  </a:cubicBezTo>
                  <a:cubicBezTo>
                    <a:pt x="73" y="534"/>
                    <a:pt x="70" y="530"/>
                    <a:pt x="67" y="526"/>
                  </a:cubicBezTo>
                  <a:cubicBezTo>
                    <a:pt x="39" y="538"/>
                    <a:pt x="39" y="538"/>
                    <a:pt x="39" y="538"/>
                  </a:cubicBezTo>
                  <a:cubicBezTo>
                    <a:pt x="27" y="527"/>
                    <a:pt x="20" y="514"/>
                    <a:pt x="17" y="500"/>
                  </a:cubicBezTo>
                  <a:cubicBezTo>
                    <a:pt x="42" y="483"/>
                    <a:pt x="42" y="483"/>
                    <a:pt x="42" y="483"/>
                  </a:cubicBezTo>
                  <a:cubicBezTo>
                    <a:pt x="38" y="473"/>
                    <a:pt x="36" y="464"/>
                    <a:pt x="34" y="454"/>
                  </a:cubicBezTo>
                  <a:cubicBezTo>
                    <a:pt x="4" y="450"/>
                    <a:pt x="4" y="450"/>
                    <a:pt x="4" y="450"/>
                  </a:cubicBezTo>
                  <a:cubicBezTo>
                    <a:pt x="0" y="435"/>
                    <a:pt x="0" y="420"/>
                    <a:pt x="4" y="406"/>
                  </a:cubicBezTo>
                  <a:cubicBezTo>
                    <a:pt x="34" y="403"/>
                    <a:pt x="34" y="403"/>
                    <a:pt x="34" y="403"/>
                  </a:cubicBezTo>
                  <a:cubicBezTo>
                    <a:pt x="36" y="393"/>
                    <a:pt x="38" y="384"/>
                    <a:pt x="42" y="374"/>
                  </a:cubicBezTo>
                  <a:cubicBezTo>
                    <a:pt x="18" y="356"/>
                    <a:pt x="18" y="356"/>
                    <a:pt x="18" y="356"/>
                  </a:cubicBezTo>
                  <a:cubicBezTo>
                    <a:pt x="22" y="341"/>
                    <a:pt x="29" y="328"/>
                    <a:pt x="40" y="318"/>
                  </a:cubicBezTo>
                  <a:cubicBezTo>
                    <a:pt x="67" y="331"/>
                    <a:pt x="67" y="331"/>
                    <a:pt x="67" y="331"/>
                  </a:cubicBezTo>
                  <a:cubicBezTo>
                    <a:pt x="70" y="327"/>
                    <a:pt x="74" y="323"/>
                    <a:pt x="77" y="320"/>
                  </a:cubicBezTo>
                  <a:cubicBezTo>
                    <a:pt x="81" y="316"/>
                    <a:pt x="85" y="313"/>
                    <a:pt x="89" y="310"/>
                  </a:cubicBezTo>
                  <a:cubicBezTo>
                    <a:pt x="76" y="282"/>
                    <a:pt x="76" y="282"/>
                    <a:pt x="76" y="282"/>
                  </a:cubicBezTo>
                  <a:cubicBezTo>
                    <a:pt x="88" y="270"/>
                    <a:pt x="101" y="263"/>
                    <a:pt x="115" y="260"/>
                  </a:cubicBezTo>
                  <a:cubicBezTo>
                    <a:pt x="132" y="285"/>
                    <a:pt x="132" y="285"/>
                    <a:pt x="132" y="285"/>
                  </a:cubicBezTo>
                  <a:cubicBezTo>
                    <a:pt x="141" y="281"/>
                    <a:pt x="151" y="278"/>
                    <a:pt x="161" y="277"/>
                  </a:cubicBezTo>
                  <a:cubicBezTo>
                    <a:pt x="165" y="247"/>
                    <a:pt x="165" y="247"/>
                    <a:pt x="165" y="247"/>
                  </a:cubicBezTo>
                  <a:cubicBezTo>
                    <a:pt x="180" y="243"/>
                    <a:pt x="195" y="243"/>
                    <a:pt x="209" y="247"/>
                  </a:cubicBezTo>
                  <a:cubicBezTo>
                    <a:pt x="211" y="277"/>
                    <a:pt x="211" y="277"/>
                    <a:pt x="211" y="277"/>
                  </a:cubicBezTo>
                  <a:close/>
                  <a:moveTo>
                    <a:pt x="501" y="146"/>
                  </a:moveTo>
                  <a:cubicBezTo>
                    <a:pt x="501" y="125"/>
                    <a:pt x="501" y="125"/>
                    <a:pt x="501" y="125"/>
                  </a:cubicBezTo>
                  <a:cubicBezTo>
                    <a:pt x="492" y="121"/>
                    <a:pt x="482" y="120"/>
                    <a:pt x="471" y="122"/>
                  </a:cubicBezTo>
                  <a:cubicBezTo>
                    <a:pt x="466" y="142"/>
                    <a:pt x="466" y="142"/>
                    <a:pt x="466" y="142"/>
                  </a:cubicBezTo>
                  <a:cubicBezTo>
                    <a:pt x="459" y="143"/>
                    <a:pt x="452" y="144"/>
                    <a:pt x="446" y="145"/>
                  </a:cubicBezTo>
                  <a:cubicBezTo>
                    <a:pt x="435" y="127"/>
                    <a:pt x="435" y="127"/>
                    <a:pt x="435" y="127"/>
                  </a:cubicBezTo>
                  <a:cubicBezTo>
                    <a:pt x="425" y="128"/>
                    <a:pt x="416" y="132"/>
                    <a:pt x="407" y="139"/>
                  </a:cubicBezTo>
                  <a:cubicBezTo>
                    <a:pt x="414" y="159"/>
                    <a:pt x="414" y="159"/>
                    <a:pt x="414" y="159"/>
                  </a:cubicBezTo>
                  <a:cubicBezTo>
                    <a:pt x="411" y="161"/>
                    <a:pt x="408" y="163"/>
                    <a:pt x="405" y="166"/>
                  </a:cubicBezTo>
                  <a:cubicBezTo>
                    <a:pt x="402" y="168"/>
                    <a:pt x="400" y="170"/>
                    <a:pt x="397" y="172"/>
                  </a:cubicBezTo>
                  <a:cubicBezTo>
                    <a:pt x="379" y="161"/>
                    <a:pt x="379" y="161"/>
                    <a:pt x="379" y="161"/>
                  </a:cubicBezTo>
                  <a:cubicBezTo>
                    <a:pt x="371" y="168"/>
                    <a:pt x="365" y="176"/>
                    <a:pt x="361" y="186"/>
                  </a:cubicBezTo>
                  <a:cubicBezTo>
                    <a:pt x="377" y="201"/>
                    <a:pt x="377" y="201"/>
                    <a:pt x="377" y="201"/>
                  </a:cubicBezTo>
                  <a:cubicBezTo>
                    <a:pt x="374" y="207"/>
                    <a:pt x="371" y="213"/>
                    <a:pt x="369" y="220"/>
                  </a:cubicBezTo>
                  <a:cubicBezTo>
                    <a:pt x="348" y="219"/>
                    <a:pt x="348" y="219"/>
                    <a:pt x="348" y="219"/>
                  </a:cubicBezTo>
                  <a:cubicBezTo>
                    <a:pt x="344" y="229"/>
                    <a:pt x="343" y="239"/>
                    <a:pt x="345" y="250"/>
                  </a:cubicBezTo>
                  <a:cubicBezTo>
                    <a:pt x="365" y="255"/>
                    <a:pt x="365" y="255"/>
                    <a:pt x="365" y="255"/>
                  </a:cubicBezTo>
                  <a:cubicBezTo>
                    <a:pt x="366" y="262"/>
                    <a:pt x="367" y="269"/>
                    <a:pt x="369" y="275"/>
                  </a:cubicBezTo>
                  <a:cubicBezTo>
                    <a:pt x="350" y="285"/>
                    <a:pt x="350" y="285"/>
                    <a:pt x="350" y="285"/>
                  </a:cubicBezTo>
                  <a:cubicBezTo>
                    <a:pt x="351" y="295"/>
                    <a:pt x="355" y="305"/>
                    <a:pt x="362" y="314"/>
                  </a:cubicBezTo>
                  <a:cubicBezTo>
                    <a:pt x="383" y="307"/>
                    <a:pt x="383" y="307"/>
                    <a:pt x="383" y="307"/>
                  </a:cubicBezTo>
                  <a:cubicBezTo>
                    <a:pt x="384" y="310"/>
                    <a:pt x="387" y="313"/>
                    <a:pt x="389" y="316"/>
                  </a:cubicBezTo>
                  <a:cubicBezTo>
                    <a:pt x="391" y="319"/>
                    <a:pt x="393" y="321"/>
                    <a:pt x="396" y="324"/>
                  </a:cubicBezTo>
                  <a:cubicBezTo>
                    <a:pt x="385" y="341"/>
                    <a:pt x="385" y="341"/>
                    <a:pt x="385" y="341"/>
                  </a:cubicBezTo>
                  <a:cubicBezTo>
                    <a:pt x="391" y="350"/>
                    <a:pt x="399" y="356"/>
                    <a:pt x="409" y="360"/>
                  </a:cubicBezTo>
                  <a:cubicBezTo>
                    <a:pt x="424" y="344"/>
                    <a:pt x="424" y="344"/>
                    <a:pt x="424" y="344"/>
                  </a:cubicBezTo>
                  <a:cubicBezTo>
                    <a:pt x="430" y="347"/>
                    <a:pt x="436" y="350"/>
                    <a:pt x="443" y="352"/>
                  </a:cubicBezTo>
                  <a:cubicBezTo>
                    <a:pt x="443" y="373"/>
                    <a:pt x="443" y="373"/>
                    <a:pt x="443" y="373"/>
                  </a:cubicBezTo>
                  <a:cubicBezTo>
                    <a:pt x="452" y="377"/>
                    <a:pt x="462" y="378"/>
                    <a:pt x="473" y="376"/>
                  </a:cubicBezTo>
                  <a:cubicBezTo>
                    <a:pt x="478" y="356"/>
                    <a:pt x="478" y="356"/>
                    <a:pt x="478" y="356"/>
                  </a:cubicBezTo>
                  <a:cubicBezTo>
                    <a:pt x="485" y="355"/>
                    <a:pt x="492" y="354"/>
                    <a:pt x="498" y="352"/>
                  </a:cubicBezTo>
                  <a:cubicBezTo>
                    <a:pt x="509" y="371"/>
                    <a:pt x="509" y="371"/>
                    <a:pt x="509" y="371"/>
                  </a:cubicBezTo>
                  <a:cubicBezTo>
                    <a:pt x="519" y="370"/>
                    <a:pt x="528" y="365"/>
                    <a:pt x="537" y="358"/>
                  </a:cubicBezTo>
                  <a:cubicBezTo>
                    <a:pt x="530" y="338"/>
                    <a:pt x="530" y="338"/>
                    <a:pt x="530" y="338"/>
                  </a:cubicBezTo>
                  <a:cubicBezTo>
                    <a:pt x="533" y="336"/>
                    <a:pt x="536" y="334"/>
                    <a:pt x="539" y="332"/>
                  </a:cubicBezTo>
                  <a:cubicBezTo>
                    <a:pt x="542" y="330"/>
                    <a:pt x="544" y="328"/>
                    <a:pt x="547" y="325"/>
                  </a:cubicBezTo>
                  <a:cubicBezTo>
                    <a:pt x="565" y="336"/>
                    <a:pt x="565" y="336"/>
                    <a:pt x="565" y="336"/>
                  </a:cubicBezTo>
                  <a:cubicBezTo>
                    <a:pt x="573" y="330"/>
                    <a:pt x="579" y="322"/>
                    <a:pt x="583" y="311"/>
                  </a:cubicBezTo>
                  <a:cubicBezTo>
                    <a:pt x="567" y="297"/>
                    <a:pt x="567" y="297"/>
                    <a:pt x="567" y="297"/>
                  </a:cubicBezTo>
                  <a:cubicBezTo>
                    <a:pt x="570" y="291"/>
                    <a:pt x="573" y="285"/>
                    <a:pt x="575" y="278"/>
                  </a:cubicBezTo>
                  <a:cubicBezTo>
                    <a:pt x="596" y="278"/>
                    <a:pt x="596" y="278"/>
                    <a:pt x="596" y="278"/>
                  </a:cubicBezTo>
                  <a:cubicBezTo>
                    <a:pt x="600" y="269"/>
                    <a:pt x="601" y="259"/>
                    <a:pt x="599" y="248"/>
                  </a:cubicBezTo>
                  <a:cubicBezTo>
                    <a:pt x="579" y="243"/>
                    <a:pt x="579" y="243"/>
                    <a:pt x="579" y="243"/>
                  </a:cubicBezTo>
                  <a:cubicBezTo>
                    <a:pt x="578" y="236"/>
                    <a:pt x="577" y="229"/>
                    <a:pt x="576" y="222"/>
                  </a:cubicBezTo>
                  <a:cubicBezTo>
                    <a:pt x="594" y="212"/>
                    <a:pt x="594" y="212"/>
                    <a:pt x="594" y="212"/>
                  </a:cubicBezTo>
                  <a:cubicBezTo>
                    <a:pt x="593" y="202"/>
                    <a:pt x="589" y="193"/>
                    <a:pt x="582" y="184"/>
                  </a:cubicBezTo>
                  <a:cubicBezTo>
                    <a:pt x="561" y="191"/>
                    <a:pt x="561" y="191"/>
                    <a:pt x="561" y="191"/>
                  </a:cubicBezTo>
                  <a:cubicBezTo>
                    <a:pt x="560" y="188"/>
                    <a:pt x="557" y="185"/>
                    <a:pt x="555" y="182"/>
                  </a:cubicBezTo>
                  <a:cubicBezTo>
                    <a:pt x="553" y="179"/>
                    <a:pt x="551" y="177"/>
                    <a:pt x="548" y="174"/>
                  </a:cubicBezTo>
                  <a:cubicBezTo>
                    <a:pt x="559" y="156"/>
                    <a:pt x="559" y="156"/>
                    <a:pt x="559" y="156"/>
                  </a:cubicBezTo>
                  <a:cubicBezTo>
                    <a:pt x="553" y="148"/>
                    <a:pt x="545" y="142"/>
                    <a:pt x="535" y="138"/>
                  </a:cubicBezTo>
                  <a:cubicBezTo>
                    <a:pt x="520" y="154"/>
                    <a:pt x="520" y="154"/>
                    <a:pt x="520" y="154"/>
                  </a:cubicBezTo>
                  <a:cubicBezTo>
                    <a:pt x="514" y="151"/>
                    <a:pt x="508" y="148"/>
                    <a:pt x="501" y="146"/>
                  </a:cubicBezTo>
                  <a:close/>
                  <a:moveTo>
                    <a:pt x="477" y="203"/>
                  </a:moveTo>
                  <a:cubicBezTo>
                    <a:pt x="490" y="204"/>
                    <a:pt x="500" y="211"/>
                    <a:pt x="508" y="220"/>
                  </a:cubicBezTo>
                  <a:cubicBezTo>
                    <a:pt x="515" y="229"/>
                    <a:pt x="519" y="241"/>
                    <a:pt x="518" y="254"/>
                  </a:cubicBezTo>
                  <a:cubicBezTo>
                    <a:pt x="516" y="266"/>
                    <a:pt x="510" y="277"/>
                    <a:pt x="501" y="285"/>
                  </a:cubicBezTo>
                  <a:cubicBezTo>
                    <a:pt x="492" y="292"/>
                    <a:pt x="480" y="296"/>
                    <a:pt x="467" y="295"/>
                  </a:cubicBezTo>
                  <a:cubicBezTo>
                    <a:pt x="454" y="293"/>
                    <a:pt x="444" y="287"/>
                    <a:pt x="436" y="278"/>
                  </a:cubicBezTo>
                  <a:cubicBezTo>
                    <a:pt x="429" y="269"/>
                    <a:pt x="425" y="257"/>
                    <a:pt x="426" y="244"/>
                  </a:cubicBezTo>
                  <a:cubicBezTo>
                    <a:pt x="428" y="231"/>
                    <a:pt x="434" y="220"/>
                    <a:pt x="443" y="213"/>
                  </a:cubicBezTo>
                  <a:cubicBezTo>
                    <a:pt x="452" y="206"/>
                    <a:pt x="464" y="202"/>
                    <a:pt x="477" y="203"/>
                  </a:cubicBezTo>
                  <a:close/>
                  <a:moveTo>
                    <a:pt x="488" y="236"/>
                  </a:moveTo>
                  <a:cubicBezTo>
                    <a:pt x="492" y="240"/>
                    <a:pt x="494" y="245"/>
                    <a:pt x="493" y="251"/>
                  </a:cubicBezTo>
                  <a:cubicBezTo>
                    <a:pt x="492" y="257"/>
                    <a:pt x="489" y="262"/>
                    <a:pt x="485" y="265"/>
                  </a:cubicBezTo>
                  <a:cubicBezTo>
                    <a:pt x="481" y="269"/>
                    <a:pt x="476" y="271"/>
                    <a:pt x="470" y="270"/>
                  </a:cubicBezTo>
                  <a:cubicBezTo>
                    <a:pt x="464" y="269"/>
                    <a:pt x="459" y="266"/>
                    <a:pt x="456" y="262"/>
                  </a:cubicBezTo>
                  <a:cubicBezTo>
                    <a:pt x="452" y="258"/>
                    <a:pt x="450" y="252"/>
                    <a:pt x="451" y="247"/>
                  </a:cubicBezTo>
                  <a:cubicBezTo>
                    <a:pt x="452" y="241"/>
                    <a:pt x="455" y="236"/>
                    <a:pt x="459" y="232"/>
                  </a:cubicBezTo>
                  <a:cubicBezTo>
                    <a:pt x="463" y="229"/>
                    <a:pt x="468" y="227"/>
                    <a:pt x="474" y="228"/>
                  </a:cubicBezTo>
                  <a:cubicBezTo>
                    <a:pt x="480" y="229"/>
                    <a:pt x="485" y="231"/>
                    <a:pt x="488" y="236"/>
                  </a:cubicBezTo>
                  <a:close/>
                  <a:moveTo>
                    <a:pt x="527" y="205"/>
                  </a:moveTo>
                  <a:cubicBezTo>
                    <a:pt x="538" y="219"/>
                    <a:pt x="544" y="237"/>
                    <a:pt x="542" y="256"/>
                  </a:cubicBezTo>
                  <a:cubicBezTo>
                    <a:pt x="540" y="276"/>
                    <a:pt x="530" y="293"/>
                    <a:pt x="516" y="304"/>
                  </a:cubicBezTo>
                  <a:cubicBezTo>
                    <a:pt x="502" y="315"/>
                    <a:pt x="484" y="321"/>
                    <a:pt x="464" y="319"/>
                  </a:cubicBezTo>
                  <a:cubicBezTo>
                    <a:pt x="445" y="317"/>
                    <a:pt x="428" y="307"/>
                    <a:pt x="417" y="293"/>
                  </a:cubicBezTo>
                  <a:cubicBezTo>
                    <a:pt x="406" y="279"/>
                    <a:pt x="400" y="261"/>
                    <a:pt x="402" y="241"/>
                  </a:cubicBezTo>
                  <a:cubicBezTo>
                    <a:pt x="404" y="222"/>
                    <a:pt x="414" y="205"/>
                    <a:pt x="428" y="194"/>
                  </a:cubicBezTo>
                  <a:cubicBezTo>
                    <a:pt x="442" y="183"/>
                    <a:pt x="460" y="177"/>
                    <a:pt x="480" y="179"/>
                  </a:cubicBezTo>
                  <a:cubicBezTo>
                    <a:pt x="499" y="181"/>
                    <a:pt x="516" y="191"/>
                    <a:pt x="527" y="205"/>
                  </a:cubicBezTo>
                  <a:close/>
                  <a:moveTo>
                    <a:pt x="278" y="26"/>
                  </a:moveTo>
                  <a:cubicBezTo>
                    <a:pt x="278" y="5"/>
                    <a:pt x="278" y="5"/>
                    <a:pt x="278" y="5"/>
                  </a:cubicBezTo>
                  <a:cubicBezTo>
                    <a:pt x="269" y="1"/>
                    <a:pt x="259" y="0"/>
                    <a:pt x="247" y="2"/>
                  </a:cubicBezTo>
                  <a:cubicBezTo>
                    <a:pt x="243" y="23"/>
                    <a:pt x="243" y="23"/>
                    <a:pt x="243" y="23"/>
                  </a:cubicBezTo>
                  <a:cubicBezTo>
                    <a:pt x="236" y="23"/>
                    <a:pt x="229" y="24"/>
                    <a:pt x="222" y="26"/>
                  </a:cubicBezTo>
                  <a:cubicBezTo>
                    <a:pt x="212" y="7"/>
                    <a:pt x="212" y="7"/>
                    <a:pt x="212" y="7"/>
                  </a:cubicBezTo>
                  <a:cubicBezTo>
                    <a:pt x="202" y="8"/>
                    <a:pt x="193" y="13"/>
                    <a:pt x="184" y="20"/>
                  </a:cubicBezTo>
                  <a:cubicBezTo>
                    <a:pt x="190" y="40"/>
                    <a:pt x="190" y="40"/>
                    <a:pt x="190" y="40"/>
                  </a:cubicBezTo>
                  <a:cubicBezTo>
                    <a:pt x="187" y="42"/>
                    <a:pt x="184" y="44"/>
                    <a:pt x="182" y="46"/>
                  </a:cubicBezTo>
                  <a:cubicBezTo>
                    <a:pt x="179" y="48"/>
                    <a:pt x="176" y="50"/>
                    <a:pt x="174" y="53"/>
                  </a:cubicBezTo>
                  <a:cubicBezTo>
                    <a:pt x="156" y="42"/>
                    <a:pt x="156" y="42"/>
                    <a:pt x="156" y="42"/>
                  </a:cubicBezTo>
                  <a:cubicBezTo>
                    <a:pt x="148" y="48"/>
                    <a:pt x="142" y="56"/>
                    <a:pt x="138" y="67"/>
                  </a:cubicBezTo>
                  <a:cubicBezTo>
                    <a:pt x="153" y="81"/>
                    <a:pt x="153" y="81"/>
                    <a:pt x="153" y="81"/>
                  </a:cubicBezTo>
                  <a:cubicBezTo>
                    <a:pt x="150" y="87"/>
                    <a:pt x="148" y="94"/>
                    <a:pt x="146" y="100"/>
                  </a:cubicBezTo>
                  <a:cubicBezTo>
                    <a:pt x="125" y="100"/>
                    <a:pt x="125" y="100"/>
                    <a:pt x="125" y="100"/>
                  </a:cubicBezTo>
                  <a:cubicBezTo>
                    <a:pt x="121" y="109"/>
                    <a:pt x="120" y="119"/>
                    <a:pt x="122" y="130"/>
                  </a:cubicBezTo>
                  <a:cubicBezTo>
                    <a:pt x="142" y="135"/>
                    <a:pt x="142" y="135"/>
                    <a:pt x="142" y="135"/>
                  </a:cubicBezTo>
                  <a:cubicBezTo>
                    <a:pt x="142" y="142"/>
                    <a:pt x="143" y="149"/>
                    <a:pt x="145" y="156"/>
                  </a:cubicBezTo>
                  <a:cubicBezTo>
                    <a:pt x="127" y="166"/>
                    <a:pt x="127" y="166"/>
                    <a:pt x="127" y="166"/>
                  </a:cubicBezTo>
                  <a:cubicBezTo>
                    <a:pt x="128" y="176"/>
                    <a:pt x="132" y="185"/>
                    <a:pt x="139" y="194"/>
                  </a:cubicBezTo>
                  <a:cubicBezTo>
                    <a:pt x="159" y="188"/>
                    <a:pt x="159" y="188"/>
                    <a:pt x="159" y="188"/>
                  </a:cubicBezTo>
                  <a:cubicBezTo>
                    <a:pt x="161" y="191"/>
                    <a:pt x="163" y="193"/>
                    <a:pt x="166" y="196"/>
                  </a:cubicBezTo>
                  <a:cubicBezTo>
                    <a:pt x="168" y="199"/>
                    <a:pt x="170" y="201"/>
                    <a:pt x="172" y="204"/>
                  </a:cubicBezTo>
                  <a:cubicBezTo>
                    <a:pt x="161" y="222"/>
                    <a:pt x="161" y="222"/>
                    <a:pt x="161" y="222"/>
                  </a:cubicBezTo>
                  <a:cubicBezTo>
                    <a:pt x="167" y="230"/>
                    <a:pt x="176" y="236"/>
                    <a:pt x="186" y="240"/>
                  </a:cubicBezTo>
                  <a:cubicBezTo>
                    <a:pt x="200" y="225"/>
                    <a:pt x="200" y="225"/>
                    <a:pt x="200" y="225"/>
                  </a:cubicBezTo>
                  <a:cubicBezTo>
                    <a:pt x="206" y="228"/>
                    <a:pt x="213" y="230"/>
                    <a:pt x="220" y="232"/>
                  </a:cubicBezTo>
                  <a:cubicBezTo>
                    <a:pt x="219" y="253"/>
                    <a:pt x="219" y="253"/>
                    <a:pt x="219" y="253"/>
                  </a:cubicBezTo>
                  <a:cubicBezTo>
                    <a:pt x="229" y="257"/>
                    <a:pt x="239" y="258"/>
                    <a:pt x="250" y="256"/>
                  </a:cubicBezTo>
                  <a:cubicBezTo>
                    <a:pt x="254" y="236"/>
                    <a:pt x="254" y="236"/>
                    <a:pt x="254" y="236"/>
                  </a:cubicBezTo>
                  <a:cubicBezTo>
                    <a:pt x="262" y="236"/>
                    <a:pt x="268" y="234"/>
                    <a:pt x="275" y="233"/>
                  </a:cubicBezTo>
                  <a:cubicBezTo>
                    <a:pt x="285" y="251"/>
                    <a:pt x="285" y="251"/>
                    <a:pt x="285" y="251"/>
                  </a:cubicBezTo>
                  <a:cubicBezTo>
                    <a:pt x="295" y="250"/>
                    <a:pt x="305" y="246"/>
                    <a:pt x="313" y="239"/>
                  </a:cubicBezTo>
                  <a:cubicBezTo>
                    <a:pt x="307" y="219"/>
                    <a:pt x="307" y="219"/>
                    <a:pt x="307" y="219"/>
                  </a:cubicBezTo>
                  <a:cubicBezTo>
                    <a:pt x="310" y="217"/>
                    <a:pt x="313" y="215"/>
                    <a:pt x="316" y="212"/>
                  </a:cubicBezTo>
                  <a:cubicBezTo>
                    <a:pt x="318" y="210"/>
                    <a:pt x="321" y="208"/>
                    <a:pt x="323" y="206"/>
                  </a:cubicBezTo>
                  <a:cubicBezTo>
                    <a:pt x="341" y="217"/>
                    <a:pt x="341" y="217"/>
                    <a:pt x="341" y="217"/>
                  </a:cubicBezTo>
                  <a:cubicBezTo>
                    <a:pt x="349" y="211"/>
                    <a:pt x="355" y="202"/>
                    <a:pt x="359" y="192"/>
                  </a:cubicBezTo>
                  <a:cubicBezTo>
                    <a:pt x="344" y="178"/>
                    <a:pt x="344" y="178"/>
                    <a:pt x="344" y="178"/>
                  </a:cubicBezTo>
                  <a:cubicBezTo>
                    <a:pt x="347" y="171"/>
                    <a:pt x="350" y="165"/>
                    <a:pt x="352" y="158"/>
                  </a:cubicBezTo>
                  <a:cubicBezTo>
                    <a:pt x="373" y="159"/>
                    <a:pt x="373" y="159"/>
                    <a:pt x="373" y="159"/>
                  </a:cubicBezTo>
                  <a:cubicBezTo>
                    <a:pt x="377" y="149"/>
                    <a:pt x="378" y="139"/>
                    <a:pt x="376" y="128"/>
                  </a:cubicBezTo>
                  <a:cubicBezTo>
                    <a:pt x="355" y="123"/>
                    <a:pt x="355" y="123"/>
                    <a:pt x="355" y="123"/>
                  </a:cubicBezTo>
                  <a:cubicBezTo>
                    <a:pt x="355" y="116"/>
                    <a:pt x="354" y="110"/>
                    <a:pt x="352" y="103"/>
                  </a:cubicBezTo>
                  <a:cubicBezTo>
                    <a:pt x="371" y="93"/>
                    <a:pt x="371" y="93"/>
                    <a:pt x="371" y="93"/>
                  </a:cubicBezTo>
                  <a:cubicBezTo>
                    <a:pt x="369" y="83"/>
                    <a:pt x="365" y="73"/>
                    <a:pt x="358" y="65"/>
                  </a:cubicBezTo>
                  <a:cubicBezTo>
                    <a:pt x="338" y="71"/>
                    <a:pt x="338" y="71"/>
                    <a:pt x="338" y="71"/>
                  </a:cubicBezTo>
                  <a:cubicBezTo>
                    <a:pt x="336" y="68"/>
                    <a:pt x="334" y="65"/>
                    <a:pt x="332" y="62"/>
                  </a:cubicBezTo>
                  <a:cubicBezTo>
                    <a:pt x="330" y="60"/>
                    <a:pt x="328" y="57"/>
                    <a:pt x="325" y="55"/>
                  </a:cubicBezTo>
                  <a:cubicBezTo>
                    <a:pt x="336" y="37"/>
                    <a:pt x="336" y="37"/>
                    <a:pt x="336" y="37"/>
                  </a:cubicBezTo>
                  <a:cubicBezTo>
                    <a:pt x="330" y="29"/>
                    <a:pt x="322" y="22"/>
                    <a:pt x="311" y="18"/>
                  </a:cubicBezTo>
                  <a:cubicBezTo>
                    <a:pt x="297" y="34"/>
                    <a:pt x="297" y="34"/>
                    <a:pt x="297" y="34"/>
                  </a:cubicBezTo>
                  <a:cubicBezTo>
                    <a:pt x="291" y="31"/>
                    <a:pt x="284" y="28"/>
                    <a:pt x="278" y="26"/>
                  </a:cubicBezTo>
                  <a:close/>
                  <a:moveTo>
                    <a:pt x="254" y="83"/>
                  </a:moveTo>
                  <a:cubicBezTo>
                    <a:pt x="266" y="85"/>
                    <a:pt x="277" y="91"/>
                    <a:pt x="285" y="100"/>
                  </a:cubicBezTo>
                  <a:cubicBezTo>
                    <a:pt x="292" y="110"/>
                    <a:pt x="296" y="122"/>
                    <a:pt x="294" y="134"/>
                  </a:cubicBezTo>
                  <a:cubicBezTo>
                    <a:pt x="293" y="147"/>
                    <a:pt x="287" y="158"/>
                    <a:pt x="278" y="165"/>
                  </a:cubicBezTo>
                  <a:cubicBezTo>
                    <a:pt x="268" y="172"/>
                    <a:pt x="256" y="176"/>
                    <a:pt x="244" y="175"/>
                  </a:cubicBezTo>
                  <a:cubicBezTo>
                    <a:pt x="231" y="174"/>
                    <a:pt x="220" y="167"/>
                    <a:pt x="213" y="158"/>
                  </a:cubicBezTo>
                  <a:cubicBezTo>
                    <a:pt x="205" y="149"/>
                    <a:pt x="202" y="137"/>
                    <a:pt x="203" y="124"/>
                  </a:cubicBezTo>
                  <a:cubicBezTo>
                    <a:pt x="204" y="112"/>
                    <a:pt x="211" y="101"/>
                    <a:pt x="220" y="93"/>
                  </a:cubicBezTo>
                  <a:cubicBezTo>
                    <a:pt x="229" y="86"/>
                    <a:pt x="241" y="82"/>
                    <a:pt x="254" y="83"/>
                  </a:cubicBezTo>
                  <a:close/>
                  <a:moveTo>
                    <a:pt x="265" y="116"/>
                  </a:moveTo>
                  <a:cubicBezTo>
                    <a:pt x="269" y="120"/>
                    <a:pt x="270" y="126"/>
                    <a:pt x="270" y="132"/>
                  </a:cubicBezTo>
                  <a:cubicBezTo>
                    <a:pt x="269" y="137"/>
                    <a:pt x="266" y="142"/>
                    <a:pt x="262" y="146"/>
                  </a:cubicBezTo>
                  <a:cubicBezTo>
                    <a:pt x="258" y="149"/>
                    <a:pt x="252" y="151"/>
                    <a:pt x="246" y="150"/>
                  </a:cubicBezTo>
                  <a:cubicBezTo>
                    <a:pt x="241" y="150"/>
                    <a:pt x="236" y="147"/>
                    <a:pt x="232" y="143"/>
                  </a:cubicBezTo>
                  <a:cubicBezTo>
                    <a:pt x="229" y="138"/>
                    <a:pt x="227" y="133"/>
                    <a:pt x="228" y="127"/>
                  </a:cubicBezTo>
                  <a:cubicBezTo>
                    <a:pt x="228" y="121"/>
                    <a:pt x="231" y="116"/>
                    <a:pt x="235" y="113"/>
                  </a:cubicBezTo>
                  <a:cubicBezTo>
                    <a:pt x="240" y="109"/>
                    <a:pt x="245" y="108"/>
                    <a:pt x="251" y="108"/>
                  </a:cubicBezTo>
                  <a:cubicBezTo>
                    <a:pt x="257" y="109"/>
                    <a:pt x="262" y="112"/>
                    <a:pt x="265" y="116"/>
                  </a:cubicBezTo>
                  <a:close/>
                  <a:moveTo>
                    <a:pt x="304" y="85"/>
                  </a:moveTo>
                  <a:cubicBezTo>
                    <a:pt x="315" y="99"/>
                    <a:pt x="321" y="117"/>
                    <a:pt x="319" y="137"/>
                  </a:cubicBezTo>
                  <a:cubicBezTo>
                    <a:pt x="317" y="156"/>
                    <a:pt x="307" y="173"/>
                    <a:pt x="293" y="184"/>
                  </a:cubicBezTo>
                  <a:cubicBezTo>
                    <a:pt x="279" y="196"/>
                    <a:pt x="261" y="202"/>
                    <a:pt x="241" y="199"/>
                  </a:cubicBezTo>
                  <a:cubicBezTo>
                    <a:pt x="222" y="197"/>
                    <a:pt x="205" y="188"/>
                    <a:pt x="194" y="174"/>
                  </a:cubicBezTo>
                  <a:cubicBezTo>
                    <a:pt x="182" y="159"/>
                    <a:pt x="176" y="141"/>
                    <a:pt x="179" y="122"/>
                  </a:cubicBezTo>
                  <a:cubicBezTo>
                    <a:pt x="181" y="102"/>
                    <a:pt x="190" y="86"/>
                    <a:pt x="204" y="74"/>
                  </a:cubicBezTo>
                  <a:cubicBezTo>
                    <a:pt x="218" y="63"/>
                    <a:pt x="237" y="57"/>
                    <a:pt x="256" y="59"/>
                  </a:cubicBezTo>
                  <a:cubicBezTo>
                    <a:pt x="276" y="61"/>
                    <a:pt x="292" y="71"/>
                    <a:pt x="304" y="85"/>
                  </a:cubicBezTo>
                  <a:close/>
                  <a:moveTo>
                    <a:pt x="186" y="363"/>
                  </a:moveTo>
                  <a:cubicBezTo>
                    <a:pt x="168" y="363"/>
                    <a:pt x="151" y="370"/>
                    <a:pt x="139" y="382"/>
                  </a:cubicBezTo>
                  <a:cubicBezTo>
                    <a:pt x="127" y="394"/>
                    <a:pt x="120" y="411"/>
                    <a:pt x="120" y="429"/>
                  </a:cubicBezTo>
                  <a:cubicBezTo>
                    <a:pt x="120" y="447"/>
                    <a:pt x="127" y="464"/>
                    <a:pt x="139" y="476"/>
                  </a:cubicBezTo>
                  <a:cubicBezTo>
                    <a:pt x="151" y="488"/>
                    <a:pt x="168" y="495"/>
                    <a:pt x="186" y="495"/>
                  </a:cubicBezTo>
                  <a:cubicBezTo>
                    <a:pt x="204" y="495"/>
                    <a:pt x="221" y="488"/>
                    <a:pt x="233" y="476"/>
                  </a:cubicBezTo>
                  <a:cubicBezTo>
                    <a:pt x="245" y="464"/>
                    <a:pt x="252" y="447"/>
                    <a:pt x="252" y="429"/>
                  </a:cubicBezTo>
                  <a:cubicBezTo>
                    <a:pt x="252" y="411"/>
                    <a:pt x="245" y="394"/>
                    <a:pt x="233" y="382"/>
                  </a:cubicBezTo>
                  <a:cubicBezTo>
                    <a:pt x="221" y="370"/>
                    <a:pt x="204" y="363"/>
                    <a:pt x="186" y="363"/>
                  </a:cubicBezTo>
                  <a:close/>
                  <a:moveTo>
                    <a:pt x="208" y="407"/>
                  </a:moveTo>
                  <a:cubicBezTo>
                    <a:pt x="202" y="402"/>
                    <a:pt x="194" y="398"/>
                    <a:pt x="186" y="398"/>
                  </a:cubicBezTo>
                  <a:cubicBezTo>
                    <a:pt x="178" y="398"/>
                    <a:pt x="170" y="402"/>
                    <a:pt x="164" y="407"/>
                  </a:cubicBezTo>
                  <a:cubicBezTo>
                    <a:pt x="159" y="413"/>
                    <a:pt x="155" y="420"/>
                    <a:pt x="155" y="429"/>
                  </a:cubicBezTo>
                  <a:cubicBezTo>
                    <a:pt x="155" y="437"/>
                    <a:pt x="159" y="445"/>
                    <a:pt x="164" y="450"/>
                  </a:cubicBezTo>
                  <a:cubicBezTo>
                    <a:pt x="170" y="456"/>
                    <a:pt x="178" y="459"/>
                    <a:pt x="186" y="459"/>
                  </a:cubicBezTo>
                  <a:cubicBezTo>
                    <a:pt x="194" y="459"/>
                    <a:pt x="202" y="456"/>
                    <a:pt x="208" y="450"/>
                  </a:cubicBezTo>
                  <a:cubicBezTo>
                    <a:pt x="213" y="445"/>
                    <a:pt x="216" y="437"/>
                    <a:pt x="216" y="429"/>
                  </a:cubicBezTo>
                  <a:cubicBezTo>
                    <a:pt x="216" y="420"/>
                    <a:pt x="213" y="413"/>
                    <a:pt x="208" y="407"/>
                  </a:cubicBezTo>
                  <a:close/>
                  <a:moveTo>
                    <a:pt x="258" y="357"/>
                  </a:moveTo>
                  <a:cubicBezTo>
                    <a:pt x="240" y="339"/>
                    <a:pt x="214" y="327"/>
                    <a:pt x="186" y="327"/>
                  </a:cubicBezTo>
                  <a:cubicBezTo>
                    <a:pt x="158" y="327"/>
                    <a:pt x="132" y="339"/>
                    <a:pt x="114" y="357"/>
                  </a:cubicBezTo>
                  <a:cubicBezTo>
                    <a:pt x="96" y="375"/>
                    <a:pt x="84" y="401"/>
                    <a:pt x="84" y="429"/>
                  </a:cubicBezTo>
                  <a:cubicBezTo>
                    <a:pt x="84" y="457"/>
                    <a:pt x="96" y="482"/>
                    <a:pt x="114" y="501"/>
                  </a:cubicBezTo>
                  <a:cubicBezTo>
                    <a:pt x="132" y="519"/>
                    <a:pt x="158" y="531"/>
                    <a:pt x="186" y="531"/>
                  </a:cubicBezTo>
                  <a:cubicBezTo>
                    <a:pt x="214" y="531"/>
                    <a:pt x="240" y="519"/>
                    <a:pt x="258" y="501"/>
                  </a:cubicBezTo>
                  <a:cubicBezTo>
                    <a:pt x="276" y="482"/>
                    <a:pt x="288" y="457"/>
                    <a:pt x="288" y="429"/>
                  </a:cubicBezTo>
                  <a:cubicBezTo>
                    <a:pt x="288" y="401"/>
                    <a:pt x="276" y="375"/>
                    <a:pt x="258" y="357"/>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sp>
        <p:nvSpPr>
          <p:cNvPr id="120" name="文本框 119"/>
          <p:cNvSpPr txBox="1"/>
          <p:nvPr/>
        </p:nvSpPr>
        <p:spPr>
          <a:xfrm>
            <a:off x="9919656" y="1837820"/>
            <a:ext cx="192703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您的标题</a:t>
            </a:r>
            <a:endParaRPr kumimoji="0" lang="zh-CN" altLang="en-US" sz="24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sp>
        <p:nvSpPr>
          <p:cNvPr id="121" name="文本框 120"/>
          <p:cNvSpPr txBox="1"/>
          <p:nvPr/>
        </p:nvSpPr>
        <p:spPr>
          <a:xfrm>
            <a:off x="9919656" y="2391569"/>
            <a:ext cx="2272344" cy="8299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 </a:t>
            </a:r>
            <a:endParaRPr kumimoji="0" lang="zh-CN" altLang="en-US" sz="1200" b="0"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sp>
        <p:nvSpPr>
          <p:cNvPr id="146" name="文本框 145"/>
          <p:cNvSpPr txBox="1"/>
          <p:nvPr/>
        </p:nvSpPr>
        <p:spPr>
          <a:xfrm>
            <a:off x="9919656" y="3947365"/>
            <a:ext cx="1927031"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您的标题</a:t>
            </a:r>
            <a:endParaRPr kumimoji="0" lang="zh-CN" altLang="en-US" sz="24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sp>
        <p:nvSpPr>
          <p:cNvPr id="147" name="文本框 146"/>
          <p:cNvSpPr txBox="1"/>
          <p:nvPr/>
        </p:nvSpPr>
        <p:spPr>
          <a:xfrm>
            <a:off x="9919656" y="4605253"/>
            <a:ext cx="2272344" cy="8299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 </a:t>
            </a:r>
            <a:endParaRPr kumimoji="0" lang="zh-CN" altLang="en-US" sz="1200" b="0"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sp>
        <p:nvSpPr>
          <p:cNvPr id="150" name="文本框 149"/>
          <p:cNvSpPr txBox="1"/>
          <p:nvPr/>
        </p:nvSpPr>
        <p:spPr>
          <a:xfrm>
            <a:off x="761611" y="1837820"/>
            <a:ext cx="1927031" cy="4603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您的标题</a:t>
            </a:r>
            <a:endParaRPr kumimoji="0" lang="zh-CN" altLang="en-US" sz="24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sp>
        <p:nvSpPr>
          <p:cNvPr id="151" name="文本框 150"/>
          <p:cNvSpPr txBox="1"/>
          <p:nvPr/>
        </p:nvSpPr>
        <p:spPr>
          <a:xfrm>
            <a:off x="416296" y="2405962"/>
            <a:ext cx="2272344" cy="82994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 </a:t>
            </a:r>
            <a:endParaRPr kumimoji="0" lang="zh-CN" altLang="en-US" sz="1200" b="0"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sp>
        <p:nvSpPr>
          <p:cNvPr id="152" name="文本框 151"/>
          <p:cNvSpPr txBox="1"/>
          <p:nvPr/>
        </p:nvSpPr>
        <p:spPr>
          <a:xfrm>
            <a:off x="761611" y="3957232"/>
            <a:ext cx="1927031" cy="4603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您的标题</a:t>
            </a:r>
            <a:endParaRPr kumimoji="0" lang="zh-CN" altLang="en-US" sz="2400" b="1"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sp>
        <p:nvSpPr>
          <p:cNvPr id="153" name="文本框 152"/>
          <p:cNvSpPr txBox="1"/>
          <p:nvPr/>
        </p:nvSpPr>
        <p:spPr>
          <a:xfrm>
            <a:off x="466249" y="4604960"/>
            <a:ext cx="2272344" cy="82994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 </a:t>
            </a:r>
            <a:endParaRPr kumimoji="0" lang="zh-CN" altLang="en-US" sz="1200" b="0" i="0" u="none" strike="noStrike" kern="1200" cap="none" spc="0" normalizeH="0" baseline="0" noProof="0" dirty="0">
              <a:ln>
                <a:noFill/>
              </a:ln>
              <a:solidFill>
                <a:srgbClr val="F0F0F0">
                  <a:lumMod val="25000"/>
                </a:srgbClr>
              </a:solidFill>
              <a:effectLst/>
              <a:uLnTx/>
              <a:uFillTx/>
              <a:latin typeface="Agency FB" panose="020B0503020202020204"/>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down)">
                                      <p:cBhvr>
                                        <p:cTn id="13" dur="500"/>
                                        <p:tgtEl>
                                          <p:spTgt spid="101"/>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right)">
                                      <p:cBhvr>
                                        <p:cTn id="17" dur="500"/>
                                        <p:tgtEl>
                                          <p:spTgt spid="93"/>
                                        </p:tgtEl>
                                      </p:cBhvr>
                                    </p:animEffect>
                                  </p:childTnLst>
                                </p:cTn>
                              </p:par>
                              <p:par>
                                <p:cTn id="18" presetID="22" presetClass="entr" presetSubtype="8"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4"/>
                                        </p:tgtEl>
                                        <p:attrNameLst>
                                          <p:attrName>style.visibility</p:attrName>
                                        </p:attrNameLst>
                                      </p:cBhvr>
                                      <p:to>
                                        <p:strVal val="visible"/>
                                      </p:to>
                                    </p:set>
                                    <p:anim calcmode="lin" valueType="num">
                                      <p:cBhvr>
                                        <p:cTn id="24" dur="500" fill="hold"/>
                                        <p:tgtEl>
                                          <p:spTgt spid="114"/>
                                        </p:tgtEl>
                                        <p:attrNameLst>
                                          <p:attrName>ppt_w</p:attrName>
                                        </p:attrNameLst>
                                      </p:cBhvr>
                                      <p:tavLst>
                                        <p:tav tm="0">
                                          <p:val>
                                            <p:fltVal val="0"/>
                                          </p:val>
                                        </p:tav>
                                        <p:tav tm="100000">
                                          <p:val>
                                            <p:strVal val="#ppt_w"/>
                                          </p:val>
                                        </p:tav>
                                      </p:tavLst>
                                    </p:anim>
                                    <p:anim calcmode="lin" valueType="num">
                                      <p:cBhvr>
                                        <p:cTn id="25" dur="500" fill="hold"/>
                                        <p:tgtEl>
                                          <p:spTgt spid="114"/>
                                        </p:tgtEl>
                                        <p:attrNameLst>
                                          <p:attrName>ppt_h</p:attrName>
                                        </p:attrNameLst>
                                      </p:cBhvr>
                                      <p:tavLst>
                                        <p:tav tm="0">
                                          <p:val>
                                            <p:fltVal val="0"/>
                                          </p:val>
                                        </p:tav>
                                        <p:tav tm="100000">
                                          <p:val>
                                            <p:strVal val="#ppt_h"/>
                                          </p:val>
                                        </p:tav>
                                      </p:tavLst>
                                    </p:anim>
                                    <p:animEffect transition="in" filter="fade">
                                      <p:cBhvr>
                                        <p:cTn id="26" dur="500"/>
                                        <p:tgtEl>
                                          <p:spTgt spid="114"/>
                                        </p:tgtEl>
                                      </p:cBhvr>
                                    </p:animEffect>
                                  </p:childTnLst>
                                </p:cTn>
                              </p:par>
                              <p:par>
                                <p:cTn id="27" presetID="53" presetClass="entr" presetSubtype="16"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p:cTn id="29" dur="500" fill="hold"/>
                                        <p:tgtEl>
                                          <p:spTgt spid="111"/>
                                        </p:tgtEl>
                                        <p:attrNameLst>
                                          <p:attrName>ppt_w</p:attrName>
                                        </p:attrNameLst>
                                      </p:cBhvr>
                                      <p:tavLst>
                                        <p:tav tm="0">
                                          <p:val>
                                            <p:fltVal val="0"/>
                                          </p:val>
                                        </p:tav>
                                        <p:tav tm="100000">
                                          <p:val>
                                            <p:strVal val="#ppt_w"/>
                                          </p:val>
                                        </p:tav>
                                      </p:tavLst>
                                    </p:anim>
                                    <p:anim calcmode="lin" valueType="num">
                                      <p:cBhvr>
                                        <p:cTn id="30" dur="500" fill="hold"/>
                                        <p:tgtEl>
                                          <p:spTgt spid="111"/>
                                        </p:tgtEl>
                                        <p:attrNameLst>
                                          <p:attrName>ppt_h</p:attrName>
                                        </p:attrNameLst>
                                      </p:cBhvr>
                                      <p:tavLst>
                                        <p:tav tm="0">
                                          <p:val>
                                            <p:fltVal val="0"/>
                                          </p:val>
                                        </p:tav>
                                        <p:tav tm="100000">
                                          <p:val>
                                            <p:strVal val="#ppt_h"/>
                                          </p:val>
                                        </p:tav>
                                      </p:tavLst>
                                    </p:anim>
                                    <p:animEffect transition="in" filter="fade">
                                      <p:cBhvr>
                                        <p:cTn id="31" dur="500"/>
                                        <p:tgtEl>
                                          <p:spTgt spid="111"/>
                                        </p:tgtEl>
                                      </p:cBhvr>
                                    </p:animEffect>
                                  </p:childTnLst>
                                </p:cTn>
                              </p:par>
                              <p:par>
                                <p:cTn id="32" presetID="53" presetClass="entr" presetSubtype="16"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p:cTn id="34" dur="500" fill="hold"/>
                                        <p:tgtEl>
                                          <p:spTgt spid="108"/>
                                        </p:tgtEl>
                                        <p:attrNameLst>
                                          <p:attrName>ppt_w</p:attrName>
                                        </p:attrNameLst>
                                      </p:cBhvr>
                                      <p:tavLst>
                                        <p:tav tm="0">
                                          <p:val>
                                            <p:fltVal val="0"/>
                                          </p:val>
                                        </p:tav>
                                        <p:tav tm="100000">
                                          <p:val>
                                            <p:strVal val="#ppt_w"/>
                                          </p:val>
                                        </p:tav>
                                      </p:tavLst>
                                    </p:anim>
                                    <p:anim calcmode="lin" valueType="num">
                                      <p:cBhvr>
                                        <p:cTn id="35" dur="500" fill="hold"/>
                                        <p:tgtEl>
                                          <p:spTgt spid="108"/>
                                        </p:tgtEl>
                                        <p:attrNameLst>
                                          <p:attrName>ppt_h</p:attrName>
                                        </p:attrNameLst>
                                      </p:cBhvr>
                                      <p:tavLst>
                                        <p:tav tm="0">
                                          <p:val>
                                            <p:fltVal val="0"/>
                                          </p:val>
                                        </p:tav>
                                        <p:tav tm="100000">
                                          <p:val>
                                            <p:strVal val="#ppt_h"/>
                                          </p:val>
                                        </p:tav>
                                      </p:tavLst>
                                    </p:anim>
                                    <p:animEffect transition="in" filter="fade">
                                      <p:cBhvr>
                                        <p:cTn id="36" dur="500"/>
                                        <p:tgtEl>
                                          <p:spTgt spid="108"/>
                                        </p:tgtEl>
                                      </p:cBhvr>
                                    </p:animEffect>
                                  </p:childTnLst>
                                </p:cTn>
                              </p:par>
                              <p:par>
                                <p:cTn id="37" presetID="53" presetClass="entr" presetSubtype="16" fill="hold" nodeType="with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p:cTn id="39" dur="500" fill="hold"/>
                                        <p:tgtEl>
                                          <p:spTgt spid="105"/>
                                        </p:tgtEl>
                                        <p:attrNameLst>
                                          <p:attrName>ppt_w</p:attrName>
                                        </p:attrNameLst>
                                      </p:cBhvr>
                                      <p:tavLst>
                                        <p:tav tm="0">
                                          <p:val>
                                            <p:fltVal val="0"/>
                                          </p:val>
                                        </p:tav>
                                        <p:tav tm="100000">
                                          <p:val>
                                            <p:strVal val="#ppt_w"/>
                                          </p:val>
                                        </p:tav>
                                      </p:tavLst>
                                    </p:anim>
                                    <p:anim calcmode="lin" valueType="num">
                                      <p:cBhvr>
                                        <p:cTn id="40" dur="500" fill="hold"/>
                                        <p:tgtEl>
                                          <p:spTgt spid="105"/>
                                        </p:tgtEl>
                                        <p:attrNameLst>
                                          <p:attrName>ppt_h</p:attrName>
                                        </p:attrNameLst>
                                      </p:cBhvr>
                                      <p:tavLst>
                                        <p:tav tm="0">
                                          <p:val>
                                            <p:fltVal val="0"/>
                                          </p:val>
                                        </p:tav>
                                        <p:tav tm="100000">
                                          <p:val>
                                            <p:strVal val="#ppt_h"/>
                                          </p:val>
                                        </p:tav>
                                      </p:tavLst>
                                    </p:anim>
                                    <p:animEffect transition="in" filter="fade">
                                      <p:cBhvr>
                                        <p:cTn id="41" dur="500"/>
                                        <p:tgtEl>
                                          <p:spTgt spid="105"/>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wipe(down)">
                                      <p:cBhvr>
                                        <p:cTn id="45" dur="500"/>
                                        <p:tgtEl>
                                          <p:spTgt spid="15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52"/>
                                        </p:tgtEl>
                                        <p:attrNameLst>
                                          <p:attrName>style.visibility</p:attrName>
                                        </p:attrNameLst>
                                      </p:cBhvr>
                                      <p:to>
                                        <p:strVal val="visible"/>
                                      </p:to>
                                    </p:set>
                                    <p:animEffect transition="in" filter="wipe(down)">
                                      <p:cBhvr>
                                        <p:cTn id="48" dur="500"/>
                                        <p:tgtEl>
                                          <p:spTgt spid="15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down)">
                                      <p:cBhvr>
                                        <p:cTn id="51" dur="500"/>
                                        <p:tgtEl>
                                          <p:spTgt spid="12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46"/>
                                        </p:tgtEl>
                                        <p:attrNameLst>
                                          <p:attrName>style.visibility</p:attrName>
                                        </p:attrNameLst>
                                      </p:cBhvr>
                                      <p:to>
                                        <p:strVal val="visible"/>
                                      </p:to>
                                    </p:set>
                                    <p:animEffect transition="in" filter="wipe(down)">
                                      <p:cBhvr>
                                        <p:cTn id="54" dur="500"/>
                                        <p:tgtEl>
                                          <p:spTgt spid="146"/>
                                        </p:tgtEl>
                                      </p:cBhvr>
                                    </p:animEffect>
                                  </p:childTnLst>
                                </p:cTn>
                              </p:par>
                            </p:childTnLst>
                          </p:cTn>
                        </p:par>
                        <p:par>
                          <p:cTn id="55" fill="hold">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151"/>
                                        </p:tgtEl>
                                        <p:attrNameLst>
                                          <p:attrName>style.visibility</p:attrName>
                                        </p:attrNameLst>
                                      </p:cBhvr>
                                      <p:to>
                                        <p:strVal val="visible"/>
                                      </p:to>
                                    </p:set>
                                    <p:animEffect transition="in" filter="wipe(right)">
                                      <p:cBhvr>
                                        <p:cTn id="58" dur="750"/>
                                        <p:tgtEl>
                                          <p:spTgt spid="15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wipe(right)">
                                      <p:cBhvr>
                                        <p:cTn id="61" dur="750"/>
                                        <p:tgtEl>
                                          <p:spTgt spid="15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21"/>
                                        </p:tgtEl>
                                        <p:attrNameLst>
                                          <p:attrName>style.visibility</p:attrName>
                                        </p:attrNameLst>
                                      </p:cBhvr>
                                      <p:to>
                                        <p:strVal val="visible"/>
                                      </p:to>
                                    </p:set>
                                    <p:animEffect transition="in" filter="wipe(left)">
                                      <p:cBhvr>
                                        <p:cTn id="64" dur="750"/>
                                        <p:tgtEl>
                                          <p:spTgt spid="12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wipe(left)">
                                      <p:cBhvr>
                                        <p:cTn id="67" dur="75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101" grpId="0"/>
      <p:bldP spid="120" grpId="0"/>
      <p:bldP spid="121" grpId="0"/>
      <p:bldP spid="146" grpId="0"/>
      <p:bldP spid="147" grpId="0"/>
      <p:bldP spid="150" grpId="0"/>
      <p:bldP spid="151" grpId="0"/>
      <p:bldP spid="152" grpId="0"/>
      <p:bldP spid="1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1520" y="1704165"/>
            <a:ext cx="10900892" cy="4348984"/>
            <a:chOff x="827584" y="1243937"/>
            <a:chExt cx="7488833" cy="2987720"/>
          </a:xfrm>
        </p:grpSpPr>
        <p:sp>
          <p:nvSpPr>
            <p:cNvPr id="4" name="矩形 3"/>
            <p:cNvSpPr/>
            <p:nvPr/>
          </p:nvSpPr>
          <p:spPr>
            <a:xfrm>
              <a:off x="827584" y="1563327"/>
              <a:ext cx="3384376" cy="2665118"/>
            </a:xfrm>
            <a:prstGeom prst="rect">
              <a:avLst/>
            </a:prstGeom>
            <a:blipFill>
              <a:blip r:embed="rId1" cstate="screen">
                <a:extLst>
                  <a:ext uri="{BEBA8EAE-BF5A-486C-A8C5-ECC9F3942E4B}">
                    <a14:imgProps xmlns:a14="http://schemas.microsoft.com/office/drawing/2010/main">
                      <a14:imgLayer r:embed="rId2">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5" name="矩形 4"/>
            <p:cNvSpPr/>
            <p:nvPr/>
          </p:nvSpPr>
          <p:spPr>
            <a:xfrm>
              <a:off x="4572000" y="3799476"/>
              <a:ext cx="432048" cy="432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6" name="矩形 5"/>
            <p:cNvSpPr/>
            <p:nvPr/>
          </p:nvSpPr>
          <p:spPr>
            <a:xfrm>
              <a:off x="5004049" y="3799476"/>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7" name="Rectangle 24"/>
            <p:cNvSpPr>
              <a:spLocks noChangeArrowheads="1"/>
            </p:cNvSpPr>
            <p:nvPr/>
          </p:nvSpPr>
          <p:spPr bwMode="auto">
            <a:xfrm>
              <a:off x="4572000" y="1243937"/>
              <a:ext cx="3744416" cy="65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点此替换文本</a:t>
              </a:r>
              <a:endPar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kumimoji="0" lang="en-US" altLang="zh-CN"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8" name="Rectangle 24"/>
            <p:cNvSpPr>
              <a:spLocks noChangeArrowheads="1"/>
            </p:cNvSpPr>
            <p:nvPr/>
          </p:nvSpPr>
          <p:spPr bwMode="auto">
            <a:xfrm>
              <a:off x="4991744" y="2296037"/>
              <a:ext cx="3324673" cy="133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1800"/>
                </a:spcBef>
                <a:spcAft>
                  <a:spcPts val="0"/>
                </a:spcAft>
                <a:buClrTx/>
                <a:buSzTx/>
                <a:buFontTx/>
                <a:buNone/>
                <a:defRPr/>
              </a:pPr>
              <a:r>
                <a:rPr kumimoji="0" lang="zh-CN" altLang="en-US" sz="133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a:t>
              </a:r>
              <a:endParaRPr kumimoji="0" lang="en-US" altLang="zh-CN" sz="133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a:p>
              <a:pPr marL="0" marR="0" lvl="0" indent="0" algn="l" defTabSz="914400" rtl="0" eaLnBrk="1" fontAlgn="auto" latinLnBrk="0" hangingPunct="1">
                <a:lnSpc>
                  <a:spcPct val="120000"/>
                </a:lnSpc>
                <a:spcBef>
                  <a:spcPts val="1800"/>
                </a:spcBef>
                <a:spcAft>
                  <a:spcPts val="0"/>
                </a:spcAft>
                <a:buClrTx/>
                <a:buSzTx/>
                <a:buFontTx/>
                <a:buNone/>
                <a:defRPr/>
              </a:pPr>
              <a:r>
                <a:rPr kumimoji="0" lang="zh-CN" altLang="en-US" sz="133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a:t>
              </a:r>
              <a:endParaRPr kumimoji="0" lang="en-US" altLang="zh-CN" sz="133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a:p>
              <a:pPr marL="0" marR="0" lvl="0" indent="0" algn="l" defTabSz="914400" rtl="0" eaLnBrk="1" fontAlgn="auto" latinLnBrk="0" hangingPunct="1">
                <a:lnSpc>
                  <a:spcPct val="120000"/>
                </a:lnSpc>
                <a:spcBef>
                  <a:spcPts val="1800"/>
                </a:spcBef>
                <a:spcAft>
                  <a:spcPts val="0"/>
                </a:spcAft>
                <a:buClrTx/>
                <a:buSzTx/>
                <a:buFontTx/>
                <a:buNone/>
                <a:defRPr/>
              </a:pPr>
              <a:r>
                <a:rPr kumimoji="0" lang="zh-CN" altLang="en-US" sz="133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a:t>
              </a:r>
              <a:endParaRPr kumimoji="0" lang="en-US" altLang="zh-CN" sz="133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9" name="Rectangle 24"/>
            <p:cNvSpPr>
              <a:spLocks noChangeArrowheads="1"/>
            </p:cNvSpPr>
            <p:nvPr/>
          </p:nvSpPr>
          <p:spPr bwMode="auto">
            <a:xfrm>
              <a:off x="5148064" y="3867788"/>
              <a:ext cx="3024337" cy="29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a:t>
              </a:r>
              <a:r>
                <a:rPr kumimoji="0" lang="en-US" altLang="zh-CN"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a:t>
              </a:r>
              <a:endParaRPr kumimoji="0" lang="en-US" altLang="zh-CN"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10" name="任意多边形 9"/>
            <p:cNvSpPr/>
            <p:nvPr/>
          </p:nvSpPr>
          <p:spPr>
            <a:xfrm>
              <a:off x="4652964" y="2382239"/>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1" name="任意多边形 10"/>
            <p:cNvSpPr/>
            <p:nvPr/>
          </p:nvSpPr>
          <p:spPr>
            <a:xfrm>
              <a:off x="4652964" y="2901513"/>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2" name="任意多边形 11"/>
            <p:cNvSpPr/>
            <p:nvPr/>
          </p:nvSpPr>
          <p:spPr>
            <a:xfrm>
              <a:off x="4652964" y="3416021"/>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3" name="Freeform 10"/>
            <p:cNvSpPr>
              <a:spLocks noEditPoints="1"/>
            </p:cNvSpPr>
            <p:nvPr/>
          </p:nvSpPr>
          <p:spPr bwMode="auto">
            <a:xfrm>
              <a:off x="4699248" y="3896247"/>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18" tIns="45708" rIns="91418"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380647" y="2276872"/>
            <a:ext cx="1727959" cy="1728192"/>
          </a:xfrm>
          <a:prstGeom prst="ellipse">
            <a:avLst/>
          </a:prstGeom>
          <a:noFill/>
          <a:ln>
            <a:solidFill>
              <a:srgbClr val="DCDDDD">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marL="0" marR="0" lvl="0" indent="0" algn="ctr" defTabSz="914400" rtl="0" eaLnBrk="1" fontAlgn="auto" latinLnBrk="0" hangingPunct="1">
              <a:lnSpc>
                <a:spcPts val="195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25%</a:t>
            </a:r>
            <a:endParaRPr kumimoji="0" lang="en-US" altLang="zh-CN" sz="20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ts val="195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7" name="椭圆 6"/>
          <p:cNvSpPr/>
          <p:nvPr/>
        </p:nvSpPr>
        <p:spPr>
          <a:xfrm>
            <a:off x="3948231" y="2276872"/>
            <a:ext cx="1727959" cy="1728192"/>
          </a:xfrm>
          <a:prstGeom prst="ellipse">
            <a:avLst/>
          </a:prstGeom>
          <a:noFill/>
          <a:ln>
            <a:solidFill>
              <a:srgbClr val="D9D9D9">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marL="0" marR="0" lvl="0" indent="0" algn="ctr" defTabSz="914400" rtl="0" eaLnBrk="1" fontAlgn="auto" latinLnBrk="0" hangingPunct="1">
              <a:lnSpc>
                <a:spcPts val="195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rPr>
              <a:t>50%</a:t>
            </a:r>
            <a:endParaRPr kumimoji="0" lang="en-US" altLang="zh-CN" sz="2000"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ts val="195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1" name="椭圆 10"/>
          <p:cNvSpPr/>
          <p:nvPr/>
        </p:nvSpPr>
        <p:spPr>
          <a:xfrm>
            <a:off x="6515816" y="2276872"/>
            <a:ext cx="1727959" cy="1728192"/>
          </a:xfrm>
          <a:prstGeom prst="ellipse">
            <a:avLst/>
          </a:prstGeom>
          <a:noFill/>
          <a:ln>
            <a:solidFill>
              <a:srgbClr val="D9D9D9">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marL="0" marR="0" lvl="0" indent="0" algn="ctr" defTabSz="914400" rtl="0" eaLnBrk="1" fontAlgn="auto" latinLnBrk="0" hangingPunct="1">
              <a:lnSpc>
                <a:spcPts val="195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B58B80"/>
                </a:solidFill>
                <a:effectLst/>
                <a:uLnTx/>
                <a:uFillTx/>
                <a:latin typeface="Agency FB" panose="020B0503020202020204"/>
                <a:ea typeface="微软雅黑" panose="020B0503020204020204" charset="-122"/>
                <a:cs typeface="+mn-ea"/>
                <a:sym typeface="+mn-lt"/>
              </a:rPr>
              <a:t>75%</a:t>
            </a:r>
            <a:endParaRPr kumimoji="0" lang="en-US" altLang="zh-CN" sz="2000" b="0" i="0" u="none" strike="noStrike" kern="1200" cap="none" spc="0" normalizeH="0" baseline="0" noProof="0" dirty="0">
              <a:ln>
                <a:noFill/>
              </a:ln>
              <a:solidFill>
                <a:srgbClr val="B58B80"/>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ts val="195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3" name="椭圆 12"/>
          <p:cNvSpPr/>
          <p:nvPr/>
        </p:nvSpPr>
        <p:spPr>
          <a:xfrm>
            <a:off x="9083399" y="2276872"/>
            <a:ext cx="1727959" cy="1728192"/>
          </a:xfrm>
          <a:prstGeom prst="ellipse">
            <a:avLst/>
          </a:prstGeom>
          <a:noFill/>
          <a:ln>
            <a:solidFill>
              <a:srgbClr val="FFFFF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rtlCol="0" anchor="ctr"/>
          <a:lstStyle/>
          <a:p>
            <a:pPr marL="0" marR="0" lvl="0" indent="0" algn="ctr" defTabSz="914400" rtl="0" eaLnBrk="1" fontAlgn="auto" latinLnBrk="0" hangingPunct="1">
              <a:lnSpc>
                <a:spcPts val="195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3986D"/>
                </a:solidFill>
                <a:effectLst/>
                <a:uLnTx/>
                <a:uFillTx/>
                <a:latin typeface="Agency FB" panose="020B0503020202020204"/>
                <a:ea typeface="微软雅黑" panose="020B0503020204020204" charset="-122"/>
                <a:cs typeface="+mn-ea"/>
                <a:sym typeface="+mn-lt"/>
              </a:rPr>
              <a:t>100%</a:t>
            </a:r>
            <a:endParaRPr kumimoji="0" lang="en-US" altLang="zh-CN" sz="2000" b="0" i="0" u="none" strike="noStrike" kern="1200" cap="none" spc="0" normalizeH="0" baseline="0" noProof="0" dirty="0">
              <a:ln>
                <a:noFill/>
              </a:ln>
              <a:solidFill>
                <a:srgbClr val="C3986D"/>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ts val="195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4" name="弧形 13"/>
          <p:cNvSpPr/>
          <p:nvPr/>
        </p:nvSpPr>
        <p:spPr>
          <a:xfrm>
            <a:off x="1381793" y="2276872"/>
            <a:ext cx="1727959" cy="1728192"/>
          </a:xfrm>
          <a:prstGeom prst="arc">
            <a:avLst/>
          </a:prstGeom>
          <a:ln w="152400">
            <a:solidFill>
              <a:schemeClr val="accent1"/>
            </a:solidFill>
          </a:ln>
        </p:spPr>
        <p:style>
          <a:lnRef idx="1">
            <a:schemeClr val="accent1"/>
          </a:lnRef>
          <a:fillRef idx="0">
            <a:schemeClr val="accent1"/>
          </a:fillRef>
          <a:effectRef idx="0">
            <a:schemeClr val="accent1"/>
          </a:effectRef>
          <a:fontRef idx="minor">
            <a:schemeClr val="tx1"/>
          </a:fontRef>
        </p:style>
        <p:txBody>
          <a:bodyPr lIns="121906" tIns="60953" rIns="121906" bIns="6095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35" b="0" i="0" u="none" strike="noStrike" kern="1200" cap="none" spc="0" normalizeH="0" baseline="0" noProof="0" dirty="0">
              <a:ln>
                <a:noFill/>
              </a:ln>
              <a:solidFill>
                <a:srgbClr val="0070C0"/>
              </a:solidFill>
              <a:effectLst/>
              <a:uLnTx/>
              <a:uFillTx/>
              <a:latin typeface="Agency FB" panose="020B0503020202020204"/>
              <a:ea typeface="微软雅黑" panose="020B0503020204020204" charset="-122"/>
              <a:cs typeface="+mn-ea"/>
              <a:sym typeface="+mn-lt"/>
            </a:endParaRPr>
          </a:p>
        </p:txBody>
      </p:sp>
      <p:sp>
        <p:nvSpPr>
          <p:cNvPr id="15" name="弧形 14"/>
          <p:cNvSpPr/>
          <p:nvPr/>
        </p:nvSpPr>
        <p:spPr>
          <a:xfrm>
            <a:off x="3948231" y="2276872"/>
            <a:ext cx="1727959" cy="1728192"/>
          </a:xfrm>
          <a:prstGeom prst="arc">
            <a:avLst>
              <a:gd name="adj1" fmla="val 10830103"/>
              <a:gd name="adj2" fmla="val 21573032"/>
            </a:avLst>
          </a:prstGeom>
          <a:ln w="152400">
            <a:solidFill>
              <a:schemeClr val="accent2"/>
            </a:solidFill>
          </a:ln>
        </p:spPr>
        <p:style>
          <a:lnRef idx="1">
            <a:schemeClr val="accent1"/>
          </a:lnRef>
          <a:fillRef idx="0">
            <a:schemeClr val="accent1"/>
          </a:fillRef>
          <a:effectRef idx="0">
            <a:schemeClr val="accent1"/>
          </a:effectRef>
          <a:fontRef idx="minor">
            <a:schemeClr val="tx1"/>
          </a:fontRef>
        </p:style>
        <p:txBody>
          <a:bodyPr lIns="121906" tIns="60953" rIns="121906" bIns="6095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35" b="0" i="0" u="none" strike="noStrike" kern="1200" cap="none" spc="0" normalizeH="0" baseline="0" noProof="0" dirty="0">
              <a:ln>
                <a:noFill/>
              </a:ln>
              <a:solidFill>
                <a:srgbClr val="0070C0"/>
              </a:solidFill>
              <a:effectLst/>
              <a:uLnTx/>
              <a:uFillTx/>
              <a:latin typeface="Agency FB" panose="020B0503020202020204"/>
              <a:ea typeface="微软雅黑" panose="020B0503020204020204" charset="-122"/>
              <a:cs typeface="+mn-ea"/>
              <a:sym typeface="+mn-lt"/>
            </a:endParaRPr>
          </a:p>
        </p:txBody>
      </p:sp>
      <p:sp>
        <p:nvSpPr>
          <p:cNvPr id="16" name="弧形 15"/>
          <p:cNvSpPr/>
          <p:nvPr/>
        </p:nvSpPr>
        <p:spPr>
          <a:xfrm>
            <a:off x="6515816" y="2276872"/>
            <a:ext cx="1727959" cy="1728192"/>
          </a:xfrm>
          <a:prstGeom prst="arc">
            <a:avLst>
              <a:gd name="adj1" fmla="val 10830103"/>
              <a:gd name="adj2" fmla="val 5455170"/>
            </a:avLst>
          </a:prstGeom>
          <a:ln w="152400">
            <a:solidFill>
              <a:schemeClr val="accent3"/>
            </a:solidFill>
          </a:ln>
        </p:spPr>
        <p:style>
          <a:lnRef idx="1">
            <a:schemeClr val="accent1"/>
          </a:lnRef>
          <a:fillRef idx="0">
            <a:schemeClr val="accent1"/>
          </a:fillRef>
          <a:effectRef idx="0">
            <a:schemeClr val="accent1"/>
          </a:effectRef>
          <a:fontRef idx="minor">
            <a:schemeClr val="tx1"/>
          </a:fontRef>
        </p:style>
        <p:txBody>
          <a:bodyPr lIns="121906" tIns="60953" rIns="121906" bIns="6095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35" b="0" i="0" u="none" strike="noStrike" kern="1200" cap="none" spc="0" normalizeH="0" baseline="0" noProof="0" dirty="0">
              <a:ln>
                <a:noFill/>
              </a:ln>
              <a:solidFill>
                <a:srgbClr val="0070C0"/>
              </a:solidFill>
              <a:effectLst/>
              <a:uLnTx/>
              <a:uFillTx/>
              <a:latin typeface="Agency FB" panose="020B0503020202020204"/>
              <a:ea typeface="微软雅黑" panose="020B0503020204020204" charset="-122"/>
              <a:cs typeface="+mn-ea"/>
              <a:sym typeface="+mn-lt"/>
            </a:endParaRPr>
          </a:p>
        </p:txBody>
      </p:sp>
      <p:sp>
        <p:nvSpPr>
          <p:cNvPr id="17" name="弧形 16"/>
          <p:cNvSpPr/>
          <p:nvPr/>
        </p:nvSpPr>
        <p:spPr>
          <a:xfrm>
            <a:off x="9083399" y="2276872"/>
            <a:ext cx="1727959" cy="1728192"/>
          </a:xfrm>
          <a:prstGeom prst="arc">
            <a:avLst>
              <a:gd name="adj1" fmla="val 10830103"/>
              <a:gd name="adj2" fmla="val 10828201"/>
            </a:avLst>
          </a:prstGeom>
          <a:ln w="152400">
            <a:solidFill>
              <a:schemeClr val="accent4"/>
            </a:solidFill>
          </a:ln>
        </p:spPr>
        <p:style>
          <a:lnRef idx="1">
            <a:schemeClr val="accent1"/>
          </a:lnRef>
          <a:fillRef idx="0">
            <a:schemeClr val="accent1"/>
          </a:fillRef>
          <a:effectRef idx="0">
            <a:schemeClr val="accent1"/>
          </a:effectRef>
          <a:fontRef idx="minor">
            <a:schemeClr val="tx1"/>
          </a:fontRef>
        </p:style>
        <p:txBody>
          <a:bodyPr lIns="121906" tIns="60953" rIns="121906" bIns="60953"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35" b="0" i="0" u="none" strike="noStrike" kern="1200" cap="none" spc="0" normalizeH="0" baseline="0" noProof="0" dirty="0">
              <a:ln>
                <a:noFill/>
              </a:ln>
              <a:solidFill>
                <a:srgbClr val="0070C0"/>
              </a:solidFill>
              <a:effectLst/>
              <a:uLnTx/>
              <a:uFillTx/>
              <a:latin typeface="Agency FB" panose="020B0503020202020204"/>
              <a:ea typeface="微软雅黑" panose="020B0503020204020204" charset="-122"/>
              <a:cs typeface="+mn-ea"/>
              <a:sym typeface="+mn-lt"/>
            </a:endParaRPr>
          </a:p>
        </p:txBody>
      </p:sp>
      <p:sp>
        <p:nvSpPr>
          <p:cNvPr id="18" name="TextBox 17"/>
          <p:cNvSpPr txBox="1"/>
          <p:nvPr/>
        </p:nvSpPr>
        <p:spPr>
          <a:xfrm>
            <a:off x="1195771" y="4282055"/>
            <a:ext cx="2097708" cy="1401445"/>
          </a:xfrm>
          <a:prstGeom prst="rect">
            <a:avLst/>
          </a:prstGeom>
          <a:noFill/>
        </p:spPr>
        <p:txBody>
          <a:bodyPr wrap="square" lIns="121906" tIns="60953" rIns="121906" bIns="60953"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标题数字等都可以通过点击和重新输入进行更改，顶部“开始”面板中可以对字体、字号、颜色、行距等进行修改。标题数字等都可以通过点击和重新输入进行更改</a:t>
            </a:r>
            <a:endPar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19" name="TextBox 18"/>
          <p:cNvSpPr txBox="1"/>
          <p:nvPr/>
        </p:nvSpPr>
        <p:spPr>
          <a:xfrm>
            <a:off x="3763355" y="4282055"/>
            <a:ext cx="2097708" cy="1401445"/>
          </a:xfrm>
          <a:prstGeom prst="rect">
            <a:avLst/>
          </a:prstGeom>
          <a:noFill/>
        </p:spPr>
        <p:txBody>
          <a:bodyPr wrap="square" lIns="121906" tIns="60953" rIns="121906" bIns="60953"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标题数字等都可以通过点击和重新输入进行更改，顶部“开始”面板中可以对字体、字号、颜色、行距等进行修改。标题数字等都可以通过点击和重新输入进行更改</a:t>
            </a:r>
            <a:endPar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20" name="TextBox 19"/>
          <p:cNvSpPr txBox="1"/>
          <p:nvPr/>
        </p:nvSpPr>
        <p:spPr>
          <a:xfrm>
            <a:off x="6330941" y="4282055"/>
            <a:ext cx="2097708" cy="1401445"/>
          </a:xfrm>
          <a:prstGeom prst="rect">
            <a:avLst/>
          </a:prstGeom>
          <a:noFill/>
        </p:spPr>
        <p:txBody>
          <a:bodyPr wrap="square" lIns="121906" tIns="60953" rIns="121906" bIns="60953"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标题数字等都可以通过点击和重新输入进行更改，顶部“开始”面板中可以对字体、字号、颜色、行距等进行修改。标题数字等都可以通过点击和重新输入进行更改</a:t>
            </a:r>
            <a:endPar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21" name="TextBox 20"/>
          <p:cNvSpPr txBox="1"/>
          <p:nvPr/>
        </p:nvSpPr>
        <p:spPr>
          <a:xfrm>
            <a:off x="8898523" y="4282053"/>
            <a:ext cx="2097708" cy="1401445"/>
          </a:xfrm>
          <a:prstGeom prst="rect">
            <a:avLst/>
          </a:prstGeom>
          <a:noFill/>
        </p:spPr>
        <p:txBody>
          <a:bodyPr wrap="square" lIns="121906" tIns="60953" rIns="121906" bIns="60953"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标题数字等都可以通过点击和重新输入进行更改，顶部“开始”面板中可以对字体、字号、颜色、行距等进行修改。标题数字等都可以通过点击和重新输入进行更改</a:t>
            </a:r>
            <a:endPar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360"/>
                                          </p:val>
                                        </p:tav>
                                        <p:tav tm="100000">
                                          <p:val>
                                            <p:fltVal val="0"/>
                                          </p:val>
                                        </p:tav>
                                      </p:tavLst>
                                    </p:anim>
                                    <p:animEffect transition="in" filter="fade">
                                      <p:cBhvr>
                                        <p:cTn id="28" dur="500"/>
                                        <p:tgtEl>
                                          <p:spTgt spid="13"/>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1" grpId="0" bldLvl="0" animBg="1"/>
      <p:bldP spid="13" grpId="0" bldLvl="0" animBg="1"/>
      <p:bldP spid="14" grpId="0" bldLvl="0" animBg="1"/>
      <p:bldP spid="15" grpId="0" bldLvl="0" animBg="1"/>
      <p:bldP spid="16" grpId="0" bldLvl="0" animBg="1"/>
      <p:bldP spid="17" grpId="0" bldLvl="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432300" y="498475"/>
            <a:ext cx="3327400" cy="3231515"/>
            <a:chOff x="6066" y="-1134"/>
            <a:chExt cx="7070" cy="7128"/>
          </a:xfrm>
        </p:grpSpPr>
        <p:sp>
          <p:nvSpPr>
            <p:cNvPr id="9" name="矩形 8"/>
            <p:cNvSpPr/>
            <p:nvPr/>
          </p:nvSpPr>
          <p:spPr>
            <a:xfrm>
              <a:off x="6066" y="-1134"/>
              <a:ext cx="7070" cy="712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pic>
          <p:nvPicPr>
            <p:cNvPr id="4" name="图片 3" descr="light-1939673_960_720"/>
            <p:cNvPicPr>
              <a:picLocks noChangeAspect="1"/>
            </p:cNvPicPr>
            <p:nvPr/>
          </p:nvPicPr>
          <p:blipFill>
            <a:blip r:embed="rId1"/>
            <a:srcRect l="38334" t="14390" r="31587" b="37773"/>
            <a:stretch>
              <a:fillRect/>
            </a:stretch>
          </p:blipFill>
          <p:spPr>
            <a:xfrm>
              <a:off x="6692" y="-462"/>
              <a:ext cx="5817" cy="5783"/>
            </a:xfrm>
            <a:prstGeom prst="rect">
              <a:avLst/>
            </a:prstGeom>
          </p:spPr>
        </p:pic>
      </p:grpSp>
      <p:grpSp>
        <p:nvGrpSpPr>
          <p:cNvPr id="6" name="组合 5"/>
          <p:cNvGrpSpPr/>
          <p:nvPr/>
        </p:nvGrpSpPr>
        <p:grpSpPr>
          <a:xfrm>
            <a:off x="2128203" y="4159642"/>
            <a:ext cx="8619167" cy="1672552"/>
            <a:chOff x="2963864" y="2349500"/>
            <a:chExt cx="8172696" cy="1585914"/>
          </a:xfrm>
        </p:grpSpPr>
        <p:cxnSp>
          <p:nvCxnSpPr>
            <p:cNvPr id="29" name="直接连接符 7"/>
            <p:cNvCxnSpPr>
              <a:cxnSpLocks noChangeShapeType="1"/>
            </p:cNvCxnSpPr>
            <p:nvPr>
              <p:custDataLst>
                <p:tags r:id="rId2"/>
              </p:custDataLst>
            </p:nvPr>
          </p:nvCxnSpPr>
          <p:spPr bwMode="auto">
            <a:xfrm>
              <a:off x="2963864" y="2349500"/>
              <a:ext cx="7812656"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30" name="直接连接符 8"/>
            <p:cNvCxnSpPr>
              <a:cxnSpLocks noChangeShapeType="1"/>
            </p:cNvCxnSpPr>
            <p:nvPr>
              <p:custDataLst>
                <p:tags r:id="rId3"/>
              </p:custDataLst>
            </p:nvPr>
          </p:nvCxnSpPr>
          <p:spPr bwMode="auto">
            <a:xfrm>
              <a:off x="2963864" y="3935414"/>
              <a:ext cx="7812656"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sp>
          <p:nvSpPr>
            <p:cNvPr id="31" name="任意多边形 15"/>
            <p:cNvSpPr/>
            <p:nvPr>
              <p:custDataLst>
                <p:tags r:id="rId4"/>
              </p:custDataLst>
            </p:nvPr>
          </p:nvSpPr>
          <p:spPr bwMode="auto">
            <a:xfrm>
              <a:off x="2963864" y="2457450"/>
              <a:ext cx="1152525" cy="1390650"/>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chemeClr val="accent2"/>
            </a:solidFill>
            <a:ln>
              <a:noFill/>
            </a:ln>
          </p:spPr>
          <p:txBody>
            <a:bodyPr tIns="417633"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759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04</a:t>
              </a:r>
              <a:endParaRPr kumimoji="0" lang="zh-CN" altLang="en-US" sz="759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2" name="TextBox 3"/>
            <p:cNvSpPr txBox="1">
              <a:spLocks noChangeArrowheads="1"/>
            </p:cNvSpPr>
            <p:nvPr>
              <p:custDataLst>
                <p:tags r:id="rId5"/>
              </p:custDataLst>
            </p:nvPr>
          </p:nvSpPr>
          <p:spPr bwMode="auto">
            <a:xfrm>
              <a:off x="4398964" y="2660651"/>
              <a:ext cx="6737596"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955"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rPr>
                <a:t>添加标题文字</a:t>
              </a:r>
              <a:endParaRPr kumimoji="0" lang="zh-CN" altLang="en-US" sz="2955"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33" name="矩形 32"/>
            <p:cNvSpPr/>
            <p:nvPr/>
          </p:nvSpPr>
          <p:spPr>
            <a:xfrm>
              <a:off x="4398964" y="3321071"/>
              <a:ext cx="6377556" cy="272257"/>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Beijing Arbitration Commission/Beijing International Arbitration Center</a:t>
              </a:r>
              <a:endParaRPr kumimoji="0" lang="zh-CN" altLang="en-US" sz="12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12467" y="2463733"/>
            <a:ext cx="2269015" cy="1307500"/>
            <a:chOff x="3759244" y="1965925"/>
            <a:chExt cx="1701982" cy="980625"/>
          </a:xfrm>
        </p:grpSpPr>
        <p:sp>
          <p:nvSpPr>
            <p:cNvPr id="10" name="Freeform 5"/>
            <p:cNvSpPr/>
            <p:nvPr/>
          </p:nvSpPr>
          <p:spPr bwMode="auto">
            <a:xfrm>
              <a:off x="4826641" y="2370511"/>
              <a:ext cx="500767" cy="488222"/>
            </a:xfrm>
            <a:custGeom>
              <a:avLst/>
              <a:gdLst>
                <a:gd name="T0" fmla="*/ 0 w 256"/>
                <a:gd name="T1" fmla="*/ 106 h 249"/>
                <a:gd name="T2" fmla="*/ 65 w 256"/>
                <a:gd name="T3" fmla="*/ 249 h 249"/>
                <a:gd name="T4" fmla="*/ 256 w 256"/>
                <a:gd name="T5" fmla="*/ 78 h 249"/>
                <a:gd name="T6" fmla="*/ 124 w 256"/>
                <a:gd name="T7" fmla="*/ 0 h 249"/>
                <a:gd name="T8" fmla="*/ 0 w 256"/>
                <a:gd name="T9" fmla="*/ 106 h 249"/>
              </a:gdLst>
              <a:ahLst/>
              <a:cxnLst>
                <a:cxn ang="0">
                  <a:pos x="T0" y="T1"/>
                </a:cxn>
                <a:cxn ang="0">
                  <a:pos x="T2" y="T3"/>
                </a:cxn>
                <a:cxn ang="0">
                  <a:pos x="T4" y="T5"/>
                </a:cxn>
                <a:cxn ang="0">
                  <a:pos x="T6" y="T7"/>
                </a:cxn>
                <a:cxn ang="0">
                  <a:pos x="T8" y="T9"/>
                </a:cxn>
              </a:cxnLst>
              <a:rect l="0" t="0" r="r" b="b"/>
              <a:pathLst>
                <a:path w="256" h="249">
                  <a:moveTo>
                    <a:pt x="0" y="106"/>
                  </a:moveTo>
                  <a:cubicBezTo>
                    <a:pt x="65" y="249"/>
                    <a:pt x="65" y="249"/>
                    <a:pt x="65" y="249"/>
                  </a:cubicBezTo>
                  <a:cubicBezTo>
                    <a:pt x="145" y="213"/>
                    <a:pt x="211" y="153"/>
                    <a:pt x="256" y="78"/>
                  </a:cubicBezTo>
                  <a:cubicBezTo>
                    <a:pt x="124" y="0"/>
                    <a:pt x="124" y="0"/>
                    <a:pt x="124" y="0"/>
                  </a:cubicBezTo>
                  <a:cubicBezTo>
                    <a:pt x="95" y="47"/>
                    <a:pt x="52" y="84"/>
                    <a:pt x="0" y="106"/>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1" name="Freeform 6"/>
            <p:cNvSpPr/>
            <p:nvPr/>
          </p:nvSpPr>
          <p:spPr bwMode="auto">
            <a:xfrm>
              <a:off x="4382327" y="2596326"/>
              <a:ext cx="500768" cy="350224"/>
            </a:xfrm>
            <a:custGeom>
              <a:avLst/>
              <a:gdLst>
                <a:gd name="T0" fmla="*/ 205 w 256"/>
                <a:gd name="T1" fmla="*/ 0 h 179"/>
                <a:gd name="T2" fmla="*/ 256 w 256"/>
                <a:gd name="T3" fmla="*/ 148 h 179"/>
                <a:gd name="T4" fmla="*/ 0 w 256"/>
                <a:gd name="T5" fmla="*/ 156 h 179"/>
                <a:gd name="T6" fmla="*/ 44 w 256"/>
                <a:gd name="T7" fmla="*/ 1 h 179"/>
                <a:gd name="T8" fmla="*/ 122 w 256"/>
                <a:gd name="T9" fmla="*/ 12 h 179"/>
                <a:gd name="T10" fmla="*/ 205 w 256"/>
                <a:gd name="T11" fmla="*/ 0 h 179"/>
              </a:gdLst>
              <a:ahLst/>
              <a:cxnLst>
                <a:cxn ang="0">
                  <a:pos x="T0" y="T1"/>
                </a:cxn>
                <a:cxn ang="0">
                  <a:pos x="T2" y="T3"/>
                </a:cxn>
                <a:cxn ang="0">
                  <a:pos x="T4" y="T5"/>
                </a:cxn>
                <a:cxn ang="0">
                  <a:pos x="T6" y="T7"/>
                </a:cxn>
                <a:cxn ang="0">
                  <a:pos x="T8" y="T9"/>
                </a:cxn>
                <a:cxn ang="0">
                  <a:pos x="T10" y="T11"/>
                </a:cxn>
              </a:cxnLst>
              <a:rect l="0" t="0" r="r" b="b"/>
              <a:pathLst>
                <a:path w="256" h="179">
                  <a:moveTo>
                    <a:pt x="205" y="0"/>
                  </a:moveTo>
                  <a:cubicBezTo>
                    <a:pt x="256" y="148"/>
                    <a:pt x="256" y="148"/>
                    <a:pt x="256" y="148"/>
                  </a:cubicBezTo>
                  <a:cubicBezTo>
                    <a:pt x="174" y="177"/>
                    <a:pt x="84" y="179"/>
                    <a:pt x="0" y="156"/>
                  </a:cubicBezTo>
                  <a:cubicBezTo>
                    <a:pt x="44" y="1"/>
                    <a:pt x="44" y="1"/>
                    <a:pt x="44" y="1"/>
                  </a:cubicBezTo>
                  <a:cubicBezTo>
                    <a:pt x="69" y="8"/>
                    <a:pt x="95" y="12"/>
                    <a:pt x="122" y="12"/>
                  </a:cubicBezTo>
                  <a:cubicBezTo>
                    <a:pt x="151" y="12"/>
                    <a:pt x="179" y="8"/>
                    <a:pt x="205" y="0"/>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2" name="Freeform 7"/>
            <p:cNvSpPr/>
            <p:nvPr/>
          </p:nvSpPr>
          <p:spPr bwMode="auto">
            <a:xfrm>
              <a:off x="3921288" y="2388283"/>
              <a:ext cx="505994" cy="492404"/>
            </a:xfrm>
            <a:custGeom>
              <a:avLst/>
              <a:gdLst>
                <a:gd name="T0" fmla="*/ 258 w 258"/>
                <a:gd name="T1" fmla="*/ 100 h 251"/>
                <a:gd name="T2" fmla="*/ 202 w 258"/>
                <a:gd name="T3" fmla="*/ 251 h 251"/>
                <a:gd name="T4" fmla="*/ 0 w 258"/>
                <a:gd name="T5" fmla="*/ 93 h 251"/>
                <a:gd name="T6" fmla="*/ 134 w 258"/>
                <a:gd name="T7" fmla="*/ 0 h 251"/>
                <a:gd name="T8" fmla="*/ 258 w 258"/>
                <a:gd name="T9" fmla="*/ 100 h 251"/>
              </a:gdLst>
              <a:ahLst/>
              <a:cxnLst>
                <a:cxn ang="0">
                  <a:pos x="T0" y="T1"/>
                </a:cxn>
                <a:cxn ang="0">
                  <a:pos x="T2" y="T3"/>
                </a:cxn>
                <a:cxn ang="0">
                  <a:pos x="T4" y="T5"/>
                </a:cxn>
                <a:cxn ang="0">
                  <a:pos x="T6" y="T7"/>
                </a:cxn>
                <a:cxn ang="0">
                  <a:pos x="T8" y="T9"/>
                </a:cxn>
              </a:cxnLst>
              <a:rect l="0" t="0" r="r" b="b"/>
              <a:pathLst>
                <a:path w="258" h="251">
                  <a:moveTo>
                    <a:pt x="258" y="100"/>
                  </a:moveTo>
                  <a:cubicBezTo>
                    <a:pt x="202" y="251"/>
                    <a:pt x="202" y="251"/>
                    <a:pt x="202" y="251"/>
                  </a:cubicBezTo>
                  <a:cubicBezTo>
                    <a:pt x="120" y="220"/>
                    <a:pt x="49" y="165"/>
                    <a:pt x="0" y="93"/>
                  </a:cubicBezTo>
                  <a:cubicBezTo>
                    <a:pt x="134" y="0"/>
                    <a:pt x="134" y="0"/>
                    <a:pt x="134" y="0"/>
                  </a:cubicBezTo>
                  <a:cubicBezTo>
                    <a:pt x="164" y="45"/>
                    <a:pt x="208" y="80"/>
                    <a:pt x="258" y="100"/>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3" name="Freeform 8"/>
            <p:cNvSpPr/>
            <p:nvPr/>
          </p:nvSpPr>
          <p:spPr bwMode="auto">
            <a:xfrm>
              <a:off x="3759244" y="1999379"/>
              <a:ext cx="397268" cy="494495"/>
            </a:xfrm>
            <a:custGeom>
              <a:avLst/>
              <a:gdLst>
                <a:gd name="T0" fmla="*/ 203 w 203"/>
                <a:gd name="T1" fmla="*/ 174 h 252"/>
                <a:gd name="T2" fmla="*/ 59 w 203"/>
                <a:gd name="T3" fmla="*/ 252 h 252"/>
                <a:gd name="T4" fmla="*/ 10 w 203"/>
                <a:gd name="T5" fmla="*/ 0 h 252"/>
                <a:gd name="T6" fmla="*/ 173 w 203"/>
                <a:gd name="T7" fmla="*/ 19 h 252"/>
                <a:gd name="T8" fmla="*/ 171 w 203"/>
                <a:gd name="T9" fmla="*/ 47 h 252"/>
                <a:gd name="T10" fmla="*/ 203 w 203"/>
                <a:gd name="T11" fmla="*/ 174 h 252"/>
              </a:gdLst>
              <a:ahLst/>
              <a:cxnLst>
                <a:cxn ang="0">
                  <a:pos x="T0" y="T1"/>
                </a:cxn>
                <a:cxn ang="0">
                  <a:pos x="T2" y="T3"/>
                </a:cxn>
                <a:cxn ang="0">
                  <a:pos x="T4" y="T5"/>
                </a:cxn>
                <a:cxn ang="0">
                  <a:pos x="T6" y="T7"/>
                </a:cxn>
                <a:cxn ang="0">
                  <a:pos x="T8" y="T9"/>
                </a:cxn>
                <a:cxn ang="0">
                  <a:pos x="T10" y="T11"/>
                </a:cxn>
              </a:cxnLst>
              <a:rect l="0" t="0" r="r" b="b"/>
              <a:pathLst>
                <a:path w="203" h="252">
                  <a:moveTo>
                    <a:pt x="203" y="174"/>
                  </a:moveTo>
                  <a:cubicBezTo>
                    <a:pt x="59" y="252"/>
                    <a:pt x="59" y="252"/>
                    <a:pt x="59" y="252"/>
                  </a:cubicBezTo>
                  <a:cubicBezTo>
                    <a:pt x="17" y="175"/>
                    <a:pt x="0" y="87"/>
                    <a:pt x="10" y="0"/>
                  </a:cubicBezTo>
                  <a:cubicBezTo>
                    <a:pt x="173" y="19"/>
                    <a:pt x="173" y="19"/>
                    <a:pt x="173" y="19"/>
                  </a:cubicBezTo>
                  <a:cubicBezTo>
                    <a:pt x="172" y="28"/>
                    <a:pt x="171" y="38"/>
                    <a:pt x="171" y="47"/>
                  </a:cubicBezTo>
                  <a:cubicBezTo>
                    <a:pt x="171" y="93"/>
                    <a:pt x="183" y="136"/>
                    <a:pt x="203" y="174"/>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4" name="Freeform 9"/>
            <p:cNvSpPr/>
            <p:nvPr/>
          </p:nvSpPr>
          <p:spPr bwMode="auto">
            <a:xfrm>
              <a:off x="5091139" y="1965925"/>
              <a:ext cx="370087" cy="496585"/>
            </a:xfrm>
            <a:custGeom>
              <a:avLst/>
              <a:gdLst>
                <a:gd name="T0" fmla="*/ 27 w 189"/>
                <a:gd name="T1" fmla="*/ 23 h 253"/>
                <a:gd name="T2" fmla="*/ 176 w 189"/>
                <a:gd name="T3" fmla="*/ 0 h 253"/>
                <a:gd name="T4" fmla="*/ 138 w 189"/>
                <a:gd name="T5" fmla="*/ 253 h 253"/>
                <a:gd name="T6" fmla="*/ 0 w 189"/>
                <a:gd name="T7" fmla="*/ 186 h 253"/>
                <a:gd name="T8" fmla="*/ 30 w 189"/>
                <a:gd name="T9" fmla="*/ 64 h 253"/>
                <a:gd name="T10" fmla="*/ 27 w 189"/>
                <a:gd name="T11" fmla="*/ 23 h 253"/>
              </a:gdLst>
              <a:ahLst/>
              <a:cxnLst>
                <a:cxn ang="0">
                  <a:pos x="T0" y="T1"/>
                </a:cxn>
                <a:cxn ang="0">
                  <a:pos x="T2" y="T3"/>
                </a:cxn>
                <a:cxn ang="0">
                  <a:pos x="T4" y="T5"/>
                </a:cxn>
                <a:cxn ang="0">
                  <a:pos x="T6" y="T7"/>
                </a:cxn>
                <a:cxn ang="0">
                  <a:pos x="T8" y="T9"/>
                </a:cxn>
                <a:cxn ang="0">
                  <a:pos x="T10" y="T11"/>
                </a:cxn>
              </a:cxnLst>
              <a:rect l="0" t="0" r="r" b="b"/>
              <a:pathLst>
                <a:path w="189" h="253">
                  <a:moveTo>
                    <a:pt x="27" y="23"/>
                  </a:moveTo>
                  <a:cubicBezTo>
                    <a:pt x="176" y="0"/>
                    <a:pt x="176" y="0"/>
                    <a:pt x="176" y="0"/>
                  </a:cubicBezTo>
                  <a:cubicBezTo>
                    <a:pt x="189" y="86"/>
                    <a:pt x="176" y="175"/>
                    <a:pt x="138" y="253"/>
                  </a:cubicBezTo>
                  <a:cubicBezTo>
                    <a:pt x="0" y="186"/>
                    <a:pt x="0" y="186"/>
                    <a:pt x="0" y="186"/>
                  </a:cubicBezTo>
                  <a:cubicBezTo>
                    <a:pt x="19" y="150"/>
                    <a:pt x="30" y="108"/>
                    <a:pt x="30" y="64"/>
                  </a:cubicBezTo>
                  <a:cubicBezTo>
                    <a:pt x="30" y="50"/>
                    <a:pt x="29" y="36"/>
                    <a:pt x="27" y="23"/>
                  </a:cubicBezTo>
                  <a:close/>
                </a:path>
              </a:pathLst>
            </a:custGeom>
            <a:solidFill>
              <a:schemeClr val="bg1">
                <a:lumMod val="75000"/>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sp>
        <p:nvSpPr>
          <p:cNvPr id="15" name="Freeform 10"/>
          <p:cNvSpPr/>
          <p:nvPr/>
        </p:nvSpPr>
        <p:spPr bwMode="auto">
          <a:xfrm>
            <a:off x="6644539" y="3254089"/>
            <a:ext cx="986771" cy="956231"/>
          </a:xfrm>
          <a:custGeom>
            <a:avLst/>
            <a:gdLst>
              <a:gd name="T0" fmla="*/ 0 w 378"/>
              <a:gd name="T1" fmla="*/ 186 h 366"/>
              <a:gd name="T2" fmla="*/ 81 w 378"/>
              <a:gd name="T3" fmla="*/ 366 h 366"/>
              <a:gd name="T4" fmla="*/ 378 w 378"/>
              <a:gd name="T5" fmla="*/ 101 h 366"/>
              <a:gd name="T6" fmla="*/ 209 w 378"/>
              <a:gd name="T7" fmla="*/ 0 h 366"/>
              <a:gd name="T8" fmla="*/ 0 w 378"/>
              <a:gd name="T9" fmla="*/ 186 h 366"/>
            </a:gdLst>
            <a:ahLst/>
            <a:cxnLst>
              <a:cxn ang="0">
                <a:pos x="T0" y="T1"/>
              </a:cxn>
              <a:cxn ang="0">
                <a:pos x="T2" y="T3"/>
              </a:cxn>
              <a:cxn ang="0">
                <a:pos x="T4" y="T5"/>
              </a:cxn>
              <a:cxn ang="0">
                <a:pos x="T6" y="T7"/>
              </a:cxn>
              <a:cxn ang="0">
                <a:pos x="T8" y="T9"/>
              </a:cxn>
            </a:cxnLst>
            <a:rect l="0" t="0" r="r" b="b"/>
            <a:pathLst>
              <a:path w="378" h="366">
                <a:moveTo>
                  <a:pt x="0" y="186"/>
                </a:moveTo>
                <a:cubicBezTo>
                  <a:pt x="81" y="366"/>
                  <a:pt x="81" y="366"/>
                  <a:pt x="81" y="366"/>
                </a:cubicBezTo>
                <a:cubicBezTo>
                  <a:pt x="205" y="310"/>
                  <a:pt x="309" y="218"/>
                  <a:pt x="378" y="101"/>
                </a:cubicBezTo>
                <a:cubicBezTo>
                  <a:pt x="209" y="0"/>
                  <a:pt x="209" y="0"/>
                  <a:pt x="209" y="0"/>
                </a:cubicBezTo>
                <a:cubicBezTo>
                  <a:pt x="160" y="82"/>
                  <a:pt x="87" y="147"/>
                  <a:pt x="0" y="186"/>
                </a:cubicBezTo>
                <a:close/>
              </a:path>
            </a:pathLst>
          </a:custGeom>
          <a:solidFill>
            <a:schemeClr val="accent4"/>
          </a:solidFill>
          <a:ln>
            <a:noFill/>
          </a:ln>
        </p:spPr>
        <p:txBody>
          <a:bodyPr vert="horz" wrap="square" lIns="121908" tIns="60954" rIns="121908" bIns="6095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 name="Freeform 11"/>
          <p:cNvSpPr/>
          <p:nvPr/>
        </p:nvSpPr>
        <p:spPr bwMode="auto">
          <a:xfrm>
            <a:off x="5675889" y="3779596"/>
            <a:ext cx="1038339" cy="617509"/>
          </a:xfrm>
          <a:custGeom>
            <a:avLst/>
            <a:gdLst>
              <a:gd name="T0" fmla="*/ 333 w 398"/>
              <a:gd name="T1" fmla="*/ 0 h 236"/>
              <a:gd name="T2" fmla="*/ 398 w 398"/>
              <a:gd name="T3" fmla="*/ 187 h 236"/>
              <a:gd name="T4" fmla="*/ 0 w 398"/>
              <a:gd name="T5" fmla="*/ 199 h 236"/>
              <a:gd name="T6" fmla="*/ 54 w 398"/>
              <a:gd name="T7" fmla="*/ 7 h 236"/>
              <a:gd name="T8" fmla="*/ 182 w 398"/>
              <a:gd name="T9" fmla="*/ 25 h 236"/>
              <a:gd name="T10" fmla="*/ 333 w 398"/>
              <a:gd name="T11" fmla="*/ 0 h 236"/>
            </a:gdLst>
            <a:ahLst/>
            <a:cxnLst>
              <a:cxn ang="0">
                <a:pos x="T0" y="T1"/>
              </a:cxn>
              <a:cxn ang="0">
                <a:pos x="T2" y="T3"/>
              </a:cxn>
              <a:cxn ang="0">
                <a:pos x="T4" y="T5"/>
              </a:cxn>
              <a:cxn ang="0">
                <a:pos x="T6" y="T7"/>
              </a:cxn>
              <a:cxn ang="0">
                <a:pos x="T8" y="T9"/>
              </a:cxn>
              <a:cxn ang="0">
                <a:pos x="T10" y="T11"/>
              </a:cxn>
            </a:cxnLst>
            <a:rect l="0" t="0" r="r" b="b"/>
            <a:pathLst>
              <a:path w="398" h="236">
                <a:moveTo>
                  <a:pt x="333" y="0"/>
                </a:moveTo>
                <a:cubicBezTo>
                  <a:pt x="398" y="187"/>
                  <a:pt x="398" y="187"/>
                  <a:pt x="398" y="187"/>
                </a:cubicBezTo>
                <a:cubicBezTo>
                  <a:pt x="269" y="232"/>
                  <a:pt x="130" y="236"/>
                  <a:pt x="0" y="199"/>
                </a:cubicBezTo>
                <a:cubicBezTo>
                  <a:pt x="54" y="7"/>
                  <a:pt x="54" y="7"/>
                  <a:pt x="54" y="7"/>
                </a:cubicBezTo>
                <a:cubicBezTo>
                  <a:pt x="95" y="19"/>
                  <a:pt x="137" y="25"/>
                  <a:pt x="182" y="25"/>
                </a:cubicBezTo>
                <a:cubicBezTo>
                  <a:pt x="235" y="25"/>
                  <a:pt x="285" y="16"/>
                  <a:pt x="333" y="0"/>
                </a:cubicBezTo>
                <a:close/>
              </a:path>
            </a:pathLst>
          </a:custGeom>
          <a:solidFill>
            <a:schemeClr val="accent3"/>
          </a:solidFill>
          <a:ln>
            <a:noFill/>
          </a:ln>
        </p:spPr>
        <p:txBody>
          <a:bodyPr vert="horz" wrap="square" lIns="121908" tIns="60954" rIns="121908" bIns="6095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 name="Freeform 12"/>
          <p:cNvSpPr/>
          <p:nvPr/>
        </p:nvSpPr>
        <p:spPr bwMode="auto">
          <a:xfrm>
            <a:off x="4722569" y="3319601"/>
            <a:ext cx="999315" cy="935324"/>
          </a:xfrm>
          <a:custGeom>
            <a:avLst/>
            <a:gdLst>
              <a:gd name="T0" fmla="*/ 383 w 383"/>
              <a:gd name="T1" fmla="*/ 171 h 358"/>
              <a:gd name="T2" fmla="*/ 314 w 383"/>
              <a:gd name="T3" fmla="*/ 358 h 358"/>
              <a:gd name="T4" fmla="*/ 0 w 383"/>
              <a:gd name="T5" fmla="*/ 113 h 358"/>
              <a:gd name="T6" fmla="*/ 164 w 383"/>
              <a:gd name="T7" fmla="*/ 0 h 358"/>
              <a:gd name="T8" fmla="*/ 383 w 383"/>
              <a:gd name="T9" fmla="*/ 171 h 358"/>
            </a:gdLst>
            <a:ahLst/>
            <a:cxnLst>
              <a:cxn ang="0">
                <a:pos x="T0" y="T1"/>
              </a:cxn>
              <a:cxn ang="0">
                <a:pos x="T2" y="T3"/>
              </a:cxn>
              <a:cxn ang="0">
                <a:pos x="T4" y="T5"/>
              </a:cxn>
              <a:cxn ang="0">
                <a:pos x="T6" y="T7"/>
              </a:cxn>
              <a:cxn ang="0">
                <a:pos x="T8" y="T9"/>
              </a:cxn>
            </a:cxnLst>
            <a:rect l="0" t="0" r="r" b="b"/>
            <a:pathLst>
              <a:path w="383" h="358">
                <a:moveTo>
                  <a:pt x="383" y="171"/>
                </a:moveTo>
                <a:cubicBezTo>
                  <a:pt x="314" y="358"/>
                  <a:pt x="314" y="358"/>
                  <a:pt x="314" y="358"/>
                </a:cubicBezTo>
                <a:cubicBezTo>
                  <a:pt x="186" y="311"/>
                  <a:pt x="77" y="225"/>
                  <a:pt x="0" y="113"/>
                </a:cubicBezTo>
                <a:cubicBezTo>
                  <a:pt x="164" y="0"/>
                  <a:pt x="164" y="0"/>
                  <a:pt x="164" y="0"/>
                </a:cubicBezTo>
                <a:cubicBezTo>
                  <a:pt x="218" y="77"/>
                  <a:pt x="294" y="138"/>
                  <a:pt x="383" y="171"/>
                </a:cubicBezTo>
                <a:close/>
              </a:path>
            </a:pathLst>
          </a:custGeom>
          <a:solidFill>
            <a:schemeClr val="accent2"/>
          </a:solidFill>
          <a:ln>
            <a:noFill/>
          </a:ln>
        </p:spPr>
        <p:txBody>
          <a:bodyPr vert="horz" wrap="square" lIns="121908" tIns="60954" rIns="121908" bIns="6095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8" name="Freeform 13"/>
          <p:cNvSpPr/>
          <p:nvPr/>
        </p:nvSpPr>
        <p:spPr bwMode="auto">
          <a:xfrm>
            <a:off x="4388069" y="2435855"/>
            <a:ext cx="696872" cy="1021747"/>
          </a:xfrm>
          <a:custGeom>
            <a:avLst/>
            <a:gdLst>
              <a:gd name="T0" fmla="*/ 267 w 267"/>
              <a:gd name="T1" fmla="*/ 296 h 391"/>
              <a:gd name="T2" fmla="*/ 91 w 267"/>
              <a:gd name="T3" fmla="*/ 391 h 391"/>
              <a:gd name="T4" fmla="*/ 16 w 267"/>
              <a:gd name="T5" fmla="*/ 0 h 391"/>
              <a:gd name="T6" fmla="*/ 214 w 267"/>
              <a:gd name="T7" fmla="*/ 23 h 391"/>
              <a:gd name="T8" fmla="*/ 211 w 267"/>
              <a:gd name="T9" fmla="*/ 75 h 391"/>
              <a:gd name="T10" fmla="*/ 267 w 267"/>
              <a:gd name="T11" fmla="*/ 296 h 391"/>
            </a:gdLst>
            <a:ahLst/>
            <a:cxnLst>
              <a:cxn ang="0">
                <a:pos x="T0" y="T1"/>
              </a:cxn>
              <a:cxn ang="0">
                <a:pos x="T2" y="T3"/>
              </a:cxn>
              <a:cxn ang="0">
                <a:pos x="T4" y="T5"/>
              </a:cxn>
              <a:cxn ang="0">
                <a:pos x="T6" y="T7"/>
              </a:cxn>
              <a:cxn ang="0">
                <a:pos x="T8" y="T9"/>
              </a:cxn>
              <a:cxn ang="0">
                <a:pos x="T10" y="T11"/>
              </a:cxn>
            </a:cxnLst>
            <a:rect l="0" t="0" r="r" b="b"/>
            <a:pathLst>
              <a:path w="267" h="391">
                <a:moveTo>
                  <a:pt x="267" y="296"/>
                </a:moveTo>
                <a:cubicBezTo>
                  <a:pt x="91" y="391"/>
                  <a:pt x="91" y="391"/>
                  <a:pt x="91" y="391"/>
                </a:cubicBezTo>
                <a:cubicBezTo>
                  <a:pt x="26" y="271"/>
                  <a:pt x="0" y="135"/>
                  <a:pt x="16" y="0"/>
                </a:cubicBezTo>
                <a:cubicBezTo>
                  <a:pt x="214" y="23"/>
                  <a:pt x="214" y="23"/>
                  <a:pt x="214" y="23"/>
                </a:cubicBezTo>
                <a:cubicBezTo>
                  <a:pt x="212" y="40"/>
                  <a:pt x="211" y="57"/>
                  <a:pt x="211" y="75"/>
                </a:cubicBezTo>
                <a:cubicBezTo>
                  <a:pt x="211" y="155"/>
                  <a:pt x="231" y="230"/>
                  <a:pt x="267" y="296"/>
                </a:cubicBezTo>
                <a:close/>
              </a:path>
            </a:pathLst>
          </a:custGeom>
          <a:solidFill>
            <a:schemeClr val="accent1"/>
          </a:solidFill>
          <a:ln>
            <a:noFill/>
          </a:ln>
        </p:spPr>
        <p:txBody>
          <a:bodyPr vert="horz" wrap="square" lIns="121908" tIns="60954" rIns="121908" bIns="6095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9" name="Freeform 14"/>
          <p:cNvSpPr/>
          <p:nvPr/>
        </p:nvSpPr>
        <p:spPr bwMode="auto">
          <a:xfrm>
            <a:off x="7236881" y="2364764"/>
            <a:ext cx="670391" cy="1030109"/>
          </a:xfrm>
          <a:custGeom>
            <a:avLst/>
            <a:gdLst>
              <a:gd name="T0" fmla="*/ 42 w 257"/>
              <a:gd name="T1" fmla="*/ 31 h 394"/>
              <a:gd name="T2" fmla="*/ 236 w 257"/>
              <a:gd name="T3" fmla="*/ 0 h 394"/>
              <a:gd name="T4" fmla="*/ 177 w 257"/>
              <a:gd name="T5" fmla="*/ 394 h 394"/>
              <a:gd name="T6" fmla="*/ 0 w 257"/>
              <a:gd name="T7" fmla="*/ 307 h 394"/>
              <a:gd name="T8" fmla="*/ 48 w 257"/>
              <a:gd name="T9" fmla="*/ 102 h 394"/>
              <a:gd name="T10" fmla="*/ 42 w 257"/>
              <a:gd name="T11" fmla="*/ 31 h 394"/>
            </a:gdLst>
            <a:ahLst/>
            <a:cxnLst>
              <a:cxn ang="0">
                <a:pos x="T0" y="T1"/>
              </a:cxn>
              <a:cxn ang="0">
                <a:pos x="T2" y="T3"/>
              </a:cxn>
              <a:cxn ang="0">
                <a:pos x="T4" y="T5"/>
              </a:cxn>
              <a:cxn ang="0">
                <a:pos x="T6" y="T7"/>
              </a:cxn>
              <a:cxn ang="0">
                <a:pos x="T8" y="T9"/>
              </a:cxn>
              <a:cxn ang="0">
                <a:pos x="T10" y="T11"/>
              </a:cxn>
            </a:cxnLst>
            <a:rect l="0" t="0" r="r" b="b"/>
            <a:pathLst>
              <a:path w="257" h="394">
                <a:moveTo>
                  <a:pt x="42" y="31"/>
                </a:moveTo>
                <a:cubicBezTo>
                  <a:pt x="236" y="0"/>
                  <a:pt x="236" y="0"/>
                  <a:pt x="236" y="0"/>
                </a:cubicBezTo>
                <a:cubicBezTo>
                  <a:pt x="257" y="134"/>
                  <a:pt x="236" y="272"/>
                  <a:pt x="177" y="394"/>
                </a:cubicBezTo>
                <a:cubicBezTo>
                  <a:pt x="0" y="307"/>
                  <a:pt x="0" y="307"/>
                  <a:pt x="0" y="307"/>
                </a:cubicBezTo>
                <a:cubicBezTo>
                  <a:pt x="30" y="245"/>
                  <a:pt x="48" y="176"/>
                  <a:pt x="48" y="102"/>
                </a:cubicBezTo>
                <a:cubicBezTo>
                  <a:pt x="48" y="78"/>
                  <a:pt x="46" y="54"/>
                  <a:pt x="42" y="31"/>
                </a:cubicBezTo>
                <a:close/>
              </a:path>
            </a:pathLst>
          </a:custGeom>
          <a:solidFill>
            <a:schemeClr val="accent5"/>
          </a:solidFill>
          <a:ln>
            <a:noFill/>
          </a:ln>
        </p:spPr>
        <p:txBody>
          <a:bodyPr vert="horz" wrap="square" lIns="121908" tIns="60954" rIns="121908" bIns="6095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cxnSp>
        <p:nvCxnSpPr>
          <p:cNvPr id="24" name="直接连接符 23"/>
          <p:cNvCxnSpPr/>
          <p:nvPr/>
        </p:nvCxnSpPr>
        <p:spPr>
          <a:xfrm flipH="1">
            <a:off x="2601105" y="2735123"/>
            <a:ext cx="1786967" cy="0"/>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2717561" y="2155961"/>
            <a:ext cx="1213361" cy="366395"/>
          </a:xfrm>
          <a:prstGeom prst="rect">
            <a:avLst/>
          </a:prstGeom>
          <a:noFill/>
        </p:spPr>
        <p:txBody>
          <a:bodyPr wrap="square" lIns="121908" tIns="60954" rIns="121908" bIns="60954"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25" name="TextBox 124"/>
          <p:cNvSpPr txBox="1"/>
          <p:nvPr/>
        </p:nvSpPr>
        <p:spPr>
          <a:xfrm>
            <a:off x="2212753" y="2722317"/>
            <a:ext cx="1704873" cy="633095"/>
          </a:xfrm>
          <a:prstGeom prst="rect">
            <a:avLst/>
          </a:prstGeom>
          <a:noFill/>
        </p:spPr>
        <p:txBody>
          <a:bodyPr wrap="square" lIns="121908" tIns="60954" rIns="121908" bIns="60954" rtlCol="0">
            <a:spAutoFit/>
          </a:bodyPr>
          <a:lstStyle/>
          <a:p>
            <a:pPr marL="0" marR="0" lvl="0" indent="0" algn="l" defTabSz="914400" rtl="0" eaLnBrk="1" fontAlgn="auto" latinLnBrk="0" hangingPunct="1">
              <a:lnSpc>
                <a:spcPts val="1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a:t>
            </a:r>
            <a:endParaRPr kumimoji="0" lang="id-ID" altLang="zh-CN" sz="10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grpSp>
        <p:nvGrpSpPr>
          <p:cNvPr id="29" name="组合 28"/>
          <p:cNvGrpSpPr/>
          <p:nvPr/>
        </p:nvGrpSpPr>
        <p:grpSpPr>
          <a:xfrm>
            <a:off x="2601105" y="3941479"/>
            <a:ext cx="2411363" cy="198468"/>
            <a:chOff x="2051720" y="3156304"/>
            <a:chExt cx="1808757" cy="148851"/>
          </a:xfrm>
        </p:grpSpPr>
        <p:cxnSp>
          <p:nvCxnSpPr>
            <p:cNvPr id="85" name="Straight Connector 84"/>
            <p:cNvCxnSpPr/>
            <p:nvPr/>
          </p:nvCxnSpPr>
          <p:spPr>
            <a:xfrm flipV="1">
              <a:off x="3392119" y="3156304"/>
              <a:ext cx="468358" cy="14885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2051720" y="3305155"/>
              <a:ext cx="1340399" cy="0"/>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127" name="TextBox 126"/>
          <p:cNvSpPr txBox="1"/>
          <p:nvPr/>
        </p:nvSpPr>
        <p:spPr>
          <a:xfrm>
            <a:off x="2668809" y="3763081"/>
            <a:ext cx="1242603" cy="366395"/>
          </a:xfrm>
          <a:prstGeom prst="rect">
            <a:avLst/>
          </a:prstGeom>
          <a:noFill/>
        </p:spPr>
        <p:txBody>
          <a:bodyPr wrap="square" lIns="121908" tIns="60954" rIns="121908" bIns="60954"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28" name="TextBox 127"/>
          <p:cNvSpPr txBox="1"/>
          <p:nvPr/>
        </p:nvSpPr>
        <p:spPr>
          <a:xfrm>
            <a:off x="2325143" y="4127141"/>
            <a:ext cx="1592484" cy="761365"/>
          </a:xfrm>
          <a:prstGeom prst="rect">
            <a:avLst/>
          </a:prstGeom>
          <a:noFill/>
        </p:spPr>
        <p:txBody>
          <a:bodyPr wrap="square" lIns="121908" tIns="60954" rIns="121908" bIns="60954" rtlCol="0">
            <a:spAutoFit/>
          </a:bodyPr>
          <a:lstStyle/>
          <a:p>
            <a:pPr marL="0" marR="0" lvl="0" indent="0" algn="l" defTabSz="914400" rtl="0" eaLnBrk="1" fontAlgn="auto" latinLnBrk="0" hangingPunct="1">
              <a:lnSpc>
                <a:spcPts val="1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a:t>
            </a:r>
            <a:endParaRPr kumimoji="0" lang="id-ID" altLang="zh-CN" sz="10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cxnSp>
        <p:nvCxnSpPr>
          <p:cNvPr id="129" name="直接连接符 128"/>
          <p:cNvCxnSpPr/>
          <p:nvPr/>
        </p:nvCxnSpPr>
        <p:spPr>
          <a:xfrm>
            <a:off x="7907272" y="2735123"/>
            <a:ext cx="1786967" cy="0"/>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8295624" y="2232367"/>
            <a:ext cx="1541213" cy="366395"/>
          </a:xfrm>
          <a:prstGeom prst="rect">
            <a:avLst/>
          </a:prstGeom>
          <a:noFill/>
        </p:spPr>
        <p:txBody>
          <a:bodyPr wrap="square" lIns="121908" tIns="60954" rIns="121908" bIns="60954"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31" name="TextBox 130"/>
          <p:cNvSpPr txBox="1"/>
          <p:nvPr/>
        </p:nvSpPr>
        <p:spPr>
          <a:xfrm>
            <a:off x="8455968" y="2722317"/>
            <a:ext cx="1729431" cy="633095"/>
          </a:xfrm>
          <a:prstGeom prst="rect">
            <a:avLst/>
          </a:prstGeom>
          <a:noFill/>
        </p:spPr>
        <p:txBody>
          <a:bodyPr wrap="square" lIns="121908" tIns="60954" rIns="121908" bIns="60954" rtlCol="0">
            <a:spAutoFit/>
          </a:bodyPr>
          <a:lstStyle/>
          <a:p>
            <a:pPr marL="0" marR="0" lvl="0" indent="0" algn="l" defTabSz="914400" rtl="0" eaLnBrk="1" fontAlgn="auto" latinLnBrk="0" hangingPunct="1">
              <a:lnSpc>
                <a:spcPts val="1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a:t>
            </a:r>
            <a:endParaRPr kumimoji="0" lang="id-ID" altLang="zh-CN" sz="10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grpSp>
        <p:nvGrpSpPr>
          <p:cNvPr id="135" name="组合 134"/>
          <p:cNvGrpSpPr/>
          <p:nvPr/>
        </p:nvGrpSpPr>
        <p:grpSpPr>
          <a:xfrm flipH="1">
            <a:off x="7292655" y="3941479"/>
            <a:ext cx="2411363" cy="198468"/>
            <a:chOff x="2051720" y="3156304"/>
            <a:chExt cx="1808757" cy="148851"/>
          </a:xfrm>
        </p:grpSpPr>
        <p:cxnSp>
          <p:nvCxnSpPr>
            <p:cNvPr id="136" name="Straight Connector 84"/>
            <p:cNvCxnSpPr/>
            <p:nvPr/>
          </p:nvCxnSpPr>
          <p:spPr>
            <a:xfrm flipV="1">
              <a:off x="3392119" y="3156304"/>
              <a:ext cx="468358" cy="14885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2051720" y="3305155"/>
              <a:ext cx="1340399" cy="0"/>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8209736" y="3741825"/>
            <a:ext cx="1880555" cy="366395"/>
          </a:xfrm>
          <a:prstGeom prst="rect">
            <a:avLst/>
          </a:prstGeom>
          <a:noFill/>
        </p:spPr>
        <p:txBody>
          <a:bodyPr wrap="square" lIns="121908" tIns="60954" rIns="121908" bIns="60954"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39" name="TextBox 138"/>
          <p:cNvSpPr txBox="1"/>
          <p:nvPr/>
        </p:nvSpPr>
        <p:spPr>
          <a:xfrm>
            <a:off x="8458012" y="4103529"/>
            <a:ext cx="1531747" cy="761365"/>
          </a:xfrm>
          <a:prstGeom prst="rect">
            <a:avLst/>
          </a:prstGeom>
          <a:noFill/>
        </p:spPr>
        <p:txBody>
          <a:bodyPr wrap="square" lIns="121908" tIns="60954" rIns="121908" bIns="60954" rtlCol="0">
            <a:spAutoFit/>
          </a:bodyPr>
          <a:lstStyle/>
          <a:p>
            <a:pPr marL="0" marR="0" lvl="0" indent="0" algn="l" defTabSz="914400" rtl="0" eaLnBrk="1" fontAlgn="auto" latinLnBrk="0" hangingPunct="1">
              <a:lnSpc>
                <a:spcPts val="1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a:t>
            </a:r>
            <a:endParaRPr kumimoji="0" lang="id-ID" altLang="zh-CN" sz="10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cxnSp>
        <p:nvCxnSpPr>
          <p:cNvPr id="140" name="直接连接符 139"/>
          <p:cNvCxnSpPr/>
          <p:nvPr/>
        </p:nvCxnSpPr>
        <p:spPr>
          <a:xfrm flipH="1">
            <a:off x="6170663" y="4397104"/>
            <a:ext cx="1" cy="328096"/>
          </a:xfrm>
          <a:prstGeom prst="line">
            <a:avLst/>
          </a:prstGeom>
          <a:ln w="12700" cap="rnd">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5340601" y="4838172"/>
            <a:ext cx="1447495" cy="366395"/>
          </a:xfrm>
          <a:prstGeom prst="rect">
            <a:avLst/>
          </a:prstGeom>
          <a:noFill/>
        </p:spPr>
        <p:txBody>
          <a:bodyPr wrap="square" lIns="121908" tIns="60954" rIns="121908" bIns="60954"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添加标题</a:t>
            </a:r>
            <a:endParaRPr kumimoji="0" lang="zh-CN" altLang="en-US" sz="1600" b="1"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42" name="TextBox 141"/>
          <p:cNvSpPr txBox="1"/>
          <p:nvPr/>
        </p:nvSpPr>
        <p:spPr>
          <a:xfrm>
            <a:off x="5344457" y="5353052"/>
            <a:ext cx="1743644" cy="768853"/>
          </a:xfrm>
          <a:prstGeom prst="rect">
            <a:avLst/>
          </a:prstGeom>
          <a:noFill/>
        </p:spPr>
        <p:txBody>
          <a:bodyPr wrap="square" lIns="121908" tIns="60954" rIns="121908" bIns="60954" rtlCol="0">
            <a:spAutoFit/>
          </a:bodyPr>
          <a:lstStyle/>
          <a:p>
            <a:pPr marL="0" marR="0" lvl="0" indent="0" algn="l" defTabSz="914400" rtl="0" eaLnBrk="1" fontAlgn="auto" latinLnBrk="0" hangingPunct="1">
              <a:lnSpc>
                <a:spcPts val="1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标题数字等都可以通过点击和重新输入进行更改，顶部“开始”面板中可以对字体、字号</a:t>
            </a:r>
            <a:endParaRPr kumimoji="0" lang="id-ID" sz="1200"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grpSp>
        <p:nvGrpSpPr>
          <p:cNvPr id="2" name="组合 1"/>
          <p:cNvGrpSpPr/>
          <p:nvPr/>
        </p:nvGrpSpPr>
        <p:grpSpPr>
          <a:xfrm>
            <a:off x="5621417" y="2092031"/>
            <a:ext cx="1098493" cy="1098636"/>
            <a:chOff x="4216015" y="1687149"/>
            <a:chExt cx="823977" cy="823977"/>
          </a:xfrm>
        </p:grpSpPr>
        <p:sp>
          <p:nvSpPr>
            <p:cNvPr id="8" name="椭圆 7"/>
            <p:cNvSpPr/>
            <p:nvPr/>
          </p:nvSpPr>
          <p:spPr>
            <a:xfrm>
              <a:off x="4216015" y="1687149"/>
              <a:ext cx="823977" cy="8239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8" name="Freeform 34"/>
            <p:cNvSpPr>
              <a:spLocks noEditPoints="1"/>
            </p:cNvSpPr>
            <p:nvPr/>
          </p:nvSpPr>
          <p:spPr bwMode="auto">
            <a:xfrm>
              <a:off x="4497801" y="1920318"/>
              <a:ext cx="328840" cy="31938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000"/>
                                        <p:tgtEl>
                                          <p:spTgt spid="3"/>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300"/>
                                        <p:tgtEl>
                                          <p:spTgt spid="1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300"/>
                                        <p:tgtEl>
                                          <p:spTgt spid="17"/>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300"/>
                                        <p:tgtEl>
                                          <p:spTgt spid="16"/>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300"/>
                                        <p:tgtEl>
                                          <p:spTgt spid="15"/>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300"/>
                                        <p:tgtEl>
                                          <p:spTgt spid="1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left)">
                                      <p:cBhvr>
                                        <p:cTn id="37" dur="500"/>
                                        <p:tgtEl>
                                          <p:spTgt spid="129"/>
                                        </p:tgtEl>
                                      </p:cBhvr>
                                    </p:animEffect>
                                  </p:childTnLst>
                                </p:cTn>
                              </p:par>
                              <p:par>
                                <p:cTn id="38" presetID="22" presetClass="entr" presetSubtype="8"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wipe(left)">
                                      <p:cBhvr>
                                        <p:cTn id="40" dur="500"/>
                                        <p:tgtEl>
                                          <p:spTgt spid="135"/>
                                        </p:tgtEl>
                                      </p:cBhvr>
                                    </p:animEffect>
                                  </p:childTnLst>
                                </p:cTn>
                              </p:par>
                              <p:par>
                                <p:cTn id="41" presetID="22" presetClass="entr" presetSubtype="1"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wipe(up)">
                                      <p:cBhvr>
                                        <p:cTn id="43" dur="500"/>
                                        <p:tgtEl>
                                          <p:spTgt spid="140"/>
                                        </p:tgtEl>
                                      </p:cBhvr>
                                    </p:animEffect>
                                  </p:childTnLst>
                                </p:cTn>
                              </p:par>
                              <p:par>
                                <p:cTn id="44" presetID="22" presetClass="entr" presetSubtype="2"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par>
                                <p:cTn id="47" presetID="22" presetClass="entr" presetSubtype="2"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900" decel="100000" fill="hold"/>
                                        <p:tgtEl>
                                          <p:spTgt spid="1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fade">
                                      <p:cBhvr>
                                        <p:cTn id="59" dur="1000"/>
                                        <p:tgtEl>
                                          <p:spTgt spid="127"/>
                                        </p:tgtEl>
                                      </p:cBhvr>
                                    </p:animEffect>
                                    <p:anim calcmode="lin" valueType="num">
                                      <p:cBhvr>
                                        <p:cTn id="60" dur="1000" fill="hold"/>
                                        <p:tgtEl>
                                          <p:spTgt spid="127"/>
                                        </p:tgtEl>
                                        <p:attrNameLst>
                                          <p:attrName>ppt_x</p:attrName>
                                        </p:attrNameLst>
                                      </p:cBhvr>
                                      <p:tavLst>
                                        <p:tav tm="0">
                                          <p:val>
                                            <p:strVal val="#ppt_x"/>
                                          </p:val>
                                        </p:tav>
                                        <p:tav tm="100000">
                                          <p:val>
                                            <p:strVal val="#ppt_x"/>
                                          </p:val>
                                        </p:tav>
                                      </p:tavLst>
                                    </p:anim>
                                    <p:anim calcmode="lin" valueType="num">
                                      <p:cBhvr>
                                        <p:cTn id="61" dur="900" decel="100000" fill="hold"/>
                                        <p:tgtEl>
                                          <p:spTgt spid="127"/>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1000"/>
                                        <p:tgtEl>
                                          <p:spTgt spid="130"/>
                                        </p:tgtEl>
                                      </p:cBhvr>
                                    </p:animEffect>
                                    <p:anim calcmode="lin" valueType="num">
                                      <p:cBhvr>
                                        <p:cTn id="66" dur="1000" fill="hold"/>
                                        <p:tgtEl>
                                          <p:spTgt spid="130"/>
                                        </p:tgtEl>
                                        <p:attrNameLst>
                                          <p:attrName>ppt_x</p:attrName>
                                        </p:attrNameLst>
                                      </p:cBhvr>
                                      <p:tavLst>
                                        <p:tav tm="0">
                                          <p:val>
                                            <p:strVal val="#ppt_x"/>
                                          </p:val>
                                        </p:tav>
                                        <p:tav tm="100000">
                                          <p:val>
                                            <p:strVal val="#ppt_x"/>
                                          </p:val>
                                        </p:tav>
                                      </p:tavLst>
                                    </p:anim>
                                    <p:anim calcmode="lin" valueType="num">
                                      <p:cBhvr>
                                        <p:cTn id="67" dur="900" decel="100000" fill="hold"/>
                                        <p:tgtEl>
                                          <p:spTgt spid="1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fade">
                                      <p:cBhvr>
                                        <p:cTn id="71" dur="1000"/>
                                        <p:tgtEl>
                                          <p:spTgt spid="138"/>
                                        </p:tgtEl>
                                      </p:cBhvr>
                                    </p:animEffect>
                                    <p:anim calcmode="lin" valueType="num">
                                      <p:cBhvr>
                                        <p:cTn id="72" dur="1000" fill="hold"/>
                                        <p:tgtEl>
                                          <p:spTgt spid="138"/>
                                        </p:tgtEl>
                                        <p:attrNameLst>
                                          <p:attrName>ppt_x</p:attrName>
                                        </p:attrNameLst>
                                      </p:cBhvr>
                                      <p:tavLst>
                                        <p:tav tm="0">
                                          <p:val>
                                            <p:strVal val="#ppt_x"/>
                                          </p:val>
                                        </p:tav>
                                        <p:tav tm="100000">
                                          <p:val>
                                            <p:strVal val="#ppt_x"/>
                                          </p:val>
                                        </p:tav>
                                      </p:tavLst>
                                    </p:anim>
                                    <p:anim calcmode="lin" valueType="num">
                                      <p:cBhvr>
                                        <p:cTn id="73" dur="900" decel="100000" fill="hold"/>
                                        <p:tgtEl>
                                          <p:spTgt spid="13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141"/>
                                        </p:tgtEl>
                                        <p:attrNameLst>
                                          <p:attrName>style.visibility</p:attrName>
                                        </p:attrNameLst>
                                      </p:cBhvr>
                                      <p:to>
                                        <p:strVal val="visible"/>
                                      </p:to>
                                    </p:set>
                                    <p:animEffect transition="in" filter="fade">
                                      <p:cBhvr>
                                        <p:cTn id="77" dur="1000"/>
                                        <p:tgtEl>
                                          <p:spTgt spid="141"/>
                                        </p:tgtEl>
                                      </p:cBhvr>
                                    </p:animEffect>
                                    <p:anim calcmode="lin" valueType="num">
                                      <p:cBhvr>
                                        <p:cTn id="78" dur="1000" fill="hold"/>
                                        <p:tgtEl>
                                          <p:spTgt spid="141"/>
                                        </p:tgtEl>
                                        <p:attrNameLst>
                                          <p:attrName>ppt_x</p:attrName>
                                        </p:attrNameLst>
                                      </p:cBhvr>
                                      <p:tavLst>
                                        <p:tav tm="0">
                                          <p:val>
                                            <p:strVal val="#ppt_x"/>
                                          </p:val>
                                        </p:tav>
                                        <p:tav tm="100000">
                                          <p:val>
                                            <p:strVal val="#ppt_x"/>
                                          </p:val>
                                        </p:tav>
                                      </p:tavLst>
                                    </p:anim>
                                    <p:anim calcmode="lin" valueType="num">
                                      <p:cBhvr>
                                        <p:cTn id="79" dur="900" decel="100000" fill="hold"/>
                                        <p:tgtEl>
                                          <p:spTgt spid="141"/>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81" fill="hold">
                            <p:stCondLst>
                              <p:cond delay="5500"/>
                            </p:stCondLst>
                            <p:childTnLst>
                              <p:par>
                                <p:cTn id="82" presetID="14" presetClass="entr" presetSubtype="10" fill="hold" grpId="0" nodeType="afterEffect">
                                  <p:stCondLst>
                                    <p:cond delay="0"/>
                                  </p:stCondLst>
                                  <p:childTnLst>
                                    <p:set>
                                      <p:cBhvr>
                                        <p:cTn id="83" dur="1" fill="hold">
                                          <p:stCondLst>
                                            <p:cond delay="0"/>
                                          </p:stCondLst>
                                        </p:cTn>
                                        <p:tgtEl>
                                          <p:spTgt spid="128"/>
                                        </p:tgtEl>
                                        <p:attrNameLst>
                                          <p:attrName>style.visibility</p:attrName>
                                        </p:attrNameLst>
                                      </p:cBhvr>
                                      <p:to>
                                        <p:strVal val="visible"/>
                                      </p:to>
                                    </p:set>
                                    <p:animEffect transition="in" filter="randombar(horizontal)">
                                      <p:cBhvr>
                                        <p:cTn id="84" dur="500"/>
                                        <p:tgtEl>
                                          <p:spTgt spid="128"/>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randombar(horizontal)">
                                      <p:cBhvr>
                                        <p:cTn id="87" dur="500"/>
                                        <p:tgtEl>
                                          <p:spTgt spid="125"/>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42"/>
                                        </p:tgtEl>
                                        <p:attrNameLst>
                                          <p:attrName>style.visibility</p:attrName>
                                        </p:attrNameLst>
                                      </p:cBhvr>
                                      <p:to>
                                        <p:strVal val="visible"/>
                                      </p:to>
                                    </p:set>
                                    <p:animEffect transition="in" filter="randombar(horizontal)">
                                      <p:cBhvr>
                                        <p:cTn id="90" dur="500"/>
                                        <p:tgtEl>
                                          <p:spTgt spid="14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39"/>
                                        </p:tgtEl>
                                        <p:attrNameLst>
                                          <p:attrName>style.visibility</p:attrName>
                                        </p:attrNameLst>
                                      </p:cBhvr>
                                      <p:to>
                                        <p:strVal val="visible"/>
                                      </p:to>
                                    </p:set>
                                    <p:animEffect transition="in" filter="randombar(horizontal)">
                                      <p:cBhvr>
                                        <p:cTn id="93" dur="500"/>
                                        <p:tgtEl>
                                          <p:spTgt spid="139"/>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31"/>
                                        </p:tgtEl>
                                        <p:attrNameLst>
                                          <p:attrName>style.visibility</p:attrName>
                                        </p:attrNameLst>
                                      </p:cBhvr>
                                      <p:to>
                                        <p:strVal val="visible"/>
                                      </p:to>
                                    </p:set>
                                    <p:animEffect transition="in" filter="randombar(horizontal)">
                                      <p:cBhvr>
                                        <p:cTn id="9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124" grpId="0"/>
      <p:bldP spid="125" grpId="0"/>
      <p:bldP spid="127" grpId="0"/>
      <p:bldP spid="128" grpId="0"/>
      <p:bldP spid="130" grpId="0"/>
      <p:bldP spid="131" grpId="0"/>
      <p:bldP spid="138" grpId="0"/>
      <p:bldP spid="139" grpId="0"/>
      <p:bldP spid="141" grpId="0"/>
      <p:bldP spid="1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 y="-73025"/>
            <a:ext cx="4050665" cy="700151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 name="文本框 4"/>
          <p:cNvSpPr txBox="1"/>
          <p:nvPr/>
        </p:nvSpPr>
        <p:spPr>
          <a:xfrm>
            <a:off x="3210560" y="5514975"/>
            <a:ext cx="5772150" cy="3987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简约风企业宣传画册通用模板</a:t>
            </a:r>
            <a:endParaRPr kumimoji="0" lang="zh-CN" alt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pic>
        <p:nvPicPr>
          <p:cNvPr id="4" name="图片 3" descr="light-1939673_960_720"/>
          <p:cNvPicPr>
            <a:picLocks noChangeAspect="1"/>
          </p:cNvPicPr>
          <p:nvPr/>
        </p:nvPicPr>
        <p:blipFill>
          <a:blip r:embed="rId1"/>
          <a:srcRect l="37869" t="11164" r="35088" b="12245"/>
          <a:stretch>
            <a:fillRect/>
          </a:stretch>
        </p:blipFill>
        <p:spPr>
          <a:xfrm>
            <a:off x="1079500" y="488950"/>
            <a:ext cx="3321050" cy="5879465"/>
          </a:xfrm>
          <a:prstGeom prst="rect">
            <a:avLst/>
          </a:prstGeom>
        </p:spPr>
      </p:pic>
      <p:sp>
        <p:nvSpPr>
          <p:cNvPr id="2" name="矩形 1"/>
          <p:cNvSpPr/>
          <p:nvPr/>
        </p:nvSpPr>
        <p:spPr>
          <a:xfrm>
            <a:off x="5147945" y="1210945"/>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C17529"/>
                </a:solidFill>
                <a:effectLst/>
                <a:uLnTx/>
                <a:uFillTx/>
                <a:latin typeface="Agency FB" panose="020B0503020202020204"/>
                <a:ea typeface="微软雅黑" panose="020B0503020204020204" charset="-122"/>
                <a:cs typeface="+mn-ea"/>
                <a:sym typeface="+mn-lt"/>
              </a:rPr>
              <a:t>01</a:t>
            </a:r>
            <a:endParaRPr kumimoji="0" lang="en-US" altLang="zh-CN" sz="2800" b="1" i="0" u="none" strike="noStrike" kern="1200" cap="none" spc="0" normalizeH="0" baseline="0" noProof="0">
              <a:ln>
                <a:noFill/>
              </a:ln>
              <a:solidFill>
                <a:srgbClr val="C17529"/>
              </a:solidFill>
              <a:effectLst/>
              <a:uLnTx/>
              <a:uFillTx/>
              <a:latin typeface="Agency FB" panose="020B0503020202020204"/>
              <a:ea typeface="微软雅黑" panose="020B0503020204020204" charset="-122"/>
              <a:cs typeface="+mn-ea"/>
              <a:sym typeface="+mn-lt"/>
            </a:endParaRPr>
          </a:p>
        </p:txBody>
      </p:sp>
      <p:sp>
        <p:nvSpPr>
          <p:cNvPr id="3" name="文本框 2"/>
          <p:cNvSpPr txBox="1"/>
          <p:nvPr/>
        </p:nvSpPr>
        <p:spPr>
          <a:xfrm>
            <a:off x="6017895" y="1210945"/>
            <a:ext cx="5301615" cy="6405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单击此处输入标题文本</a:t>
            </a:r>
            <a:endParaRPr kumimoji="0" lang="zh-CN" altLang="en-US" sz="20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If you are ever in trouble, don't try to be brave, just run, just run away. </a:t>
            </a:r>
            <a:endParaRPr kumimoji="0" lang="zh-CN" altLang="en-US" sz="1200" b="1"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p:txBody>
      </p:sp>
      <p:sp>
        <p:nvSpPr>
          <p:cNvPr id="20" name="矩形 19"/>
          <p:cNvSpPr/>
          <p:nvPr/>
        </p:nvSpPr>
        <p:spPr>
          <a:xfrm>
            <a:off x="5147945" y="2442845"/>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C17529"/>
                </a:solidFill>
                <a:effectLst/>
                <a:uLnTx/>
                <a:uFillTx/>
                <a:latin typeface="Agency FB" panose="020B0503020202020204"/>
                <a:ea typeface="微软雅黑" panose="020B0503020204020204" charset="-122"/>
                <a:cs typeface="+mn-ea"/>
                <a:sym typeface="+mn-lt"/>
              </a:rPr>
              <a:t>02</a:t>
            </a:r>
            <a:endParaRPr kumimoji="0" lang="en-US" altLang="zh-CN" sz="2800" b="1" i="0" u="none" strike="noStrike" kern="1200" cap="none" spc="0" normalizeH="0" baseline="0" noProof="0">
              <a:ln>
                <a:noFill/>
              </a:ln>
              <a:solidFill>
                <a:srgbClr val="C17529"/>
              </a:solidFill>
              <a:effectLst/>
              <a:uLnTx/>
              <a:uFillTx/>
              <a:latin typeface="Agency FB" panose="020B0503020202020204"/>
              <a:ea typeface="微软雅黑" panose="020B0503020204020204" charset="-122"/>
              <a:cs typeface="+mn-ea"/>
              <a:sym typeface="+mn-lt"/>
            </a:endParaRPr>
          </a:p>
        </p:txBody>
      </p:sp>
      <p:sp>
        <p:nvSpPr>
          <p:cNvPr id="7" name="矩形 6"/>
          <p:cNvSpPr/>
          <p:nvPr/>
        </p:nvSpPr>
        <p:spPr>
          <a:xfrm>
            <a:off x="5147945" y="3674745"/>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C17529"/>
                </a:solidFill>
                <a:effectLst/>
                <a:uLnTx/>
                <a:uFillTx/>
                <a:latin typeface="Agency FB" panose="020B0503020202020204"/>
                <a:ea typeface="微软雅黑" panose="020B0503020204020204" charset="-122"/>
                <a:cs typeface="+mn-ea"/>
                <a:sym typeface="+mn-lt"/>
              </a:rPr>
              <a:t>03</a:t>
            </a:r>
            <a:endParaRPr kumimoji="0" lang="en-US" altLang="zh-CN" sz="2800" b="1" i="0" u="none" strike="noStrike" kern="1200" cap="none" spc="0" normalizeH="0" baseline="0" noProof="0">
              <a:ln>
                <a:noFill/>
              </a:ln>
              <a:solidFill>
                <a:srgbClr val="C17529"/>
              </a:solidFill>
              <a:effectLst/>
              <a:uLnTx/>
              <a:uFillTx/>
              <a:latin typeface="Agency FB" panose="020B0503020202020204"/>
              <a:ea typeface="微软雅黑" panose="020B0503020204020204" charset="-122"/>
              <a:cs typeface="+mn-ea"/>
              <a:sym typeface="+mn-lt"/>
            </a:endParaRPr>
          </a:p>
        </p:txBody>
      </p:sp>
      <p:sp>
        <p:nvSpPr>
          <p:cNvPr id="24" name="矩形 23"/>
          <p:cNvSpPr/>
          <p:nvPr/>
        </p:nvSpPr>
        <p:spPr>
          <a:xfrm>
            <a:off x="5147945" y="4906645"/>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C17529"/>
                </a:solidFill>
                <a:effectLst/>
                <a:uLnTx/>
                <a:uFillTx/>
                <a:latin typeface="Agency FB" panose="020B0503020202020204"/>
                <a:ea typeface="微软雅黑" panose="020B0503020204020204" charset="-122"/>
                <a:cs typeface="+mn-ea"/>
                <a:sym typeface="+mn-lt"/>
              </a:rPr>
              <a:t>04</a:t>
            </a:r>
            <a:endParaRPr kumimoji="0" lang="en-US" altLang="zh-CN" sz="2800" b="1" i="0" u="none" strike="noStrike" kern="1200" cap="none" spc="0" normalizeH="0" baseline="0" noProof="0">
              <a:ln>
                <a:noFill/>
              </a:ln>
              <a:solidFill>
                <a:srgbClr val="C17529"/>
              </a:solidFill>
              <a:effectLst/>
              <a:uLnTx/>
              <a:uFillTx/>
              <a:latin typeface="Agency FB" panose="020B0503020202020204"/>
              <a:ea typeface="微软雅黑" panose="020B0503020204020204" charset="-122"/>
              <a:cs typeface="+mn-ea"/>
              <a:sym typeface="+mn-lt"/>
            </a:endParaRPr>
          </a:p>
        </p:txBody>
      </p:sp>
      <p:sp>
        <p:nvSpPr>
          <p:cNvPr id="26" name="文本框 25"/>
          <p:cNvSpPr txBox="1"/>
          <p:nvPr/>
        </p:nvSpPr>
        <p:spPr>
          <a:xfrm>
            <a:off x="6017895" y="2442845"/>
            <a:ext cx="5301615" cy="6405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单击此处输入标题文本</a:t>
            </a:r>
            <a:endParaRPr kumimoji="0" lang="zh-CN" altLang="en-US" sz="20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If you are ever in trouble, don't try to be brave, just run, just run away. </a:t>
            </a:r>
            <a:endParaRPr kumimoji="0" lang="zh-CN" altLang="en-US" sz="1200" b="1"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p:txBody>
      </p:sp>
      <p:sp>
        <p:nvSpPr>
          <p:cNvPr id="27" name="文本框 26"/>
          <p:cNvSpPr txBox="1"/>
          <p:nvPr/>
        </p:nvSpPr>
        <p:spPr>
          <a:xfrm>
            <a:off x="6017895" y="3674745"/>
            <a:ext cx="5301615" cy="6405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单击此处输入标题文本</a:t>
            </a:r>
            <a:endParaRPr kumimoji="0" lang="zh-CN" altLang="en-US" sz="20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If you are ever in trouble, don't try to be brave, just run, just run away. </a:t>
            </a:r>
            <a:endParaRPr kumimoji="0" lang="zh-CN" altLang="en-US" sz="1200" b="1"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p:txBody>
      </p:sp>
      <p:sp>
        <p:nvSpPr>
          <p:cNvPr id="28" name="文本框 27"/>
          <p:cNvSpPr txBox="1"/>
          <p:nvPr/>
        </p:nvSpPr>
        <p:spPr>
          <a:xfrm>
            <a:off x="6017895" y="4906645"/>
            <a:ext cx="5301615" cy="6405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单击此处输入标题文本</a:t>
            </a:r>
            <a:endParaRPr kumimoji="0" lang="zh-CN" altLang="en-US" sz="20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If you are ever in trouble, don't try to be brave, just run, just run away. </a:t>
            </a:r>
            <a:endParaRPr kumimoji="0" lang="zh-CN" altLang="en-US" sz="1200" b="1"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p:txBody>
      </p:sp>
      <p:sp>
        <p:nvSpPr>
          <p:cNvPr id="8" name="文本框 5"/>
          <p:cNvSpPr txBox="1"/>
          <p:nvPr/>
        </p:nvSpPr>
        <p:spPr>
          <a:xfrm>
            <a:off x="2153196" y="1027430"/>
            <a:ext cx="1814919" cy="646331"/>
          </a:xfrm>
          <a:prstGeom prst="rect">
            <a:avLst/>
          </a:prstGeom>
          <a:noFill/>
          <a:ln w="9525">
            <a:noFill/>
          </a:ln>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CONTENTS</a:t>
            </a:r>
            <a:endParaRPr kumimoji="0" lang="en-US" altLang="zh-CN" sz="36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7" name="矩形 46"/>
          <p:cNvSpPr/>
          <p:nvPr/>
        </p:nvSpPr>
        <p:spPr>
          <a:xfrm>
            <a:off x="3191510" y="2015173"/>
            <a:ext cx="476250" cy="476250"/>
          </a:xfrm>
          <a:prstGeom prst="rect">
            <a:avLst/>
          </a:prstGeom>
          <a:noFill/>
          <a:ln>
            <a:solidFill>
              <a:schemeClr val="bg1">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6" name="矩形 45"/>
          <p:cNvSpPr/>
          <p:nvPr/>
        </p:nvSpPr>
        <p:spPr>
          <a:xfrm>
            <a:off x="3380423" y="1853248"/>
            <a:ext cx="476250" cy="4762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5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6349"/>
                            </p:stCondLst>
                            <p:childTnLst>
                              <p:par>
                                <p:cTn id="62" presetID="53" presetClass="entr" presetSubtype="16"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Effect transition="in" filter="fade">
                                      <p:cBhvr>
                                        <p:cTn id="66" dur="500"/>
                                        <p:tgtEl>
                                          <p:spTgt spid="46"/>
                                        </p:tgtEl>
                                      </p:cBhvr>
                                    </p:animEffect>
                                  </p:childTnLst>
                                </p:cTn>
                              </p:par>
                            </p:childTnLst>
                          </p:cTn>
                        </p:par>
                        <p:par>
                          <p:cTn id="67" fill="hold">
                            <p:stCondLst>
                              <p:cond delay="6849"/>
                            </p:stCondLst>
                            <p:childTnLst>
                              <p:par>
                                <p:cTn id="68" presetID="20"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edge">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p:bldP spid="2" grpId="0" bldLvl="0" animBg="1"/>
      <p:bldP spid="3" grpId="0"/>
      <p:bldP spid="20" grpId="0" bldLvl="0" animBg="1"/>
      <p:bldP spid="7" grpId="0" bldLvl="0" animBg="1"/>
      <p:bldP spid="24" grpId="0" bldLvl="0" animBg="1"/>
      <p:bldP spid="26" grpId="0"/>
      <p:bldP spid="27" grpId="0"/>
      <p:bldP spid="28" grpId="0"/>
      <p:bldP spid="8" grpId="0"/>
      <p:bldP spid="47" grpId="0" bldLvl="0" animBg="1"/>
      <p:bldP spid="4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3"/>
          <p:cNvCxnSpPr/>
          <p:nvPr/>
        </p:nvCxnSpPr>
        <p:spPr>
          <a:xfrm>
            <a:off x="1409837" y="5477228"/>
            <a:ext cx="943269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4"/>
          <p:cNvSpPr/>
          <p:nvPr/>
        </p:nvSpPr>
        <p:spPr>
          <a:xfrm>
            <a:off x="1409837" y="5570695"/>
            <a:ext cx="9432697" cy="376000"/>
          </a:xfrm>
          <a:prstGeom prst="rect">
            <a:avLst/>
          </a:prstGeom>
        </p:spPr>
        <p:txBody>
          <a:bodyPr vert="horz" wrap="square" lIns="0" tIns="0" rIns="0" bIns="0" anchor="ctr" anchorCtr="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rPr>
              <a:t>点击输入简要文字内容，概括精炼言简意赅的说明分项内容。点击输入简要文字内容，概括精炼言简意赅的说明分项内容。点击输入简要文字内容，概括精炼言简意赅的说明分项内容。</a:t>
            </a:r>
            <a:endParaRPr kumimoji="0" lang="en-GB" altLang="zh-CN"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nvGrpSpPr>
          <p:cNvPr id="8" name="Group 5"/>
          <p:cNvGrpSpPr/>
          <p:nvPr/>
        </p:nvGrpSpPr>
        <p:grpSpPr>
          <a:xfrm>
            <a:off x="2484364" y="2161850"/>
            <a:ext cx="1345712" cy="842003"/>
            <a:chOff x="1189440" y="1769931"/>
            <a:chExt cx="2548167" cy="944734"/>
          </a:xfrm>
        </p:grpSpPr>
        <p:sp>
          <p:nvSpPr>
            <p:cNvPr id="9" name="TextBox 6"/>
            <p:cNvSpPr txBox="1"/>
            <p:nvPr/>
          </p:nvSpPr>
          <p:spPr>
            <a:xfrm>
              <a:off x="1357886" y="1769931"/>
              <a:ext cx="2379721" cy="264249"/>
            </a:xfrm>
            <a:prstGeom prst="rect">
              <a:avLst/>
            </a:prstGeom>
            <a:noFill/>
          </p:spPr>
          <p:txBody>
            <a:bodyPr vert="horz" wrap="none" lIns="0" tIns="0" rIns="0" bIns="0" rtlCol="0" anchor="ctr" anchorCtr="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请替换文字内容</a:t>
              </a:r>
              <a:endParaRPr kumimoji="0" lang="en-GB" sz="14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10" name="Rectangle 7"/>
            <p:cNvSpPr/>
            <p:nvPr/>
          </p:nvSpPr>
          <p:spPr>
            <a:xfrm>
              <a:off x="1189440" y="2049926"/>
              <a:ext cx="2508688" cy="664739"/>
            </a:xfrm>
            <a:prstGeom prst="rect">
              <a:avLst/>
            </a:prstGeom>
          </p:spPr>
          <p:txBody>
            <a:bodyPr vert="horz" wrap="square" lIns="0" tIns="0" rIns="0" bIns="0" anchor="ctr" anchorCtr="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rPr>
                <a:t>点击输入简要文字内容，概括精炼言简意赅的说明分项内容。</a:t>
              </a:r>
              <a:endParaRPr kumimoji="0" lang="en-GB"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grpSp>
        <p:nvGrpSpPr>
          <p:cNvPr id="12" name="Group 8"/>
          <p:cNvGrpSpPr/>
          <p:nvPr/>
        </p:nvGrpSpPr>
        <p:grpSpPr>
          <a:xfrm>
            <a:off x="2484365" y="3526244"/>
            <a:ext cx="1321264" cy="884704"/>
            <a:chOff x="1196252" y="1783692"/>
            <a:chExt cx="2501876" cy="992644"/>
          </a:xfrm>
        </p:grpSpPr>
        <p:sp>
          <p:nvSpPr>
            <p:cNvPr id="13" name="TextBox 9"/>
            <p:cNvSpPr txBox="1"/>
            <p:nvPr/>
          </p:nvSpPr>
          <p:spPr>
            <a:xfrm>
              <a:off x="1315057" y="1783692"/>
              <a:ext cx="2379723" cy="264248"/>
            </a:xfrm>
            <a:prstGeom prst="rect">
              <a:avLst/>
            </a:prstGeom>
            <a:noFill/>
          </p:spPr>
          <p:txBody>
            <a:bodyPr vert="horz" wrap="none" lIns="0" tIns="0" rIns="0" bIns="0" rtlCol="0" anchor="ctr" anchorCtr="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请替换文字内容</a:t>
              </a:r>
              <a:endParaRPr kumimoji="0" lang="en-GB" sz="14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14" name="Rectangle 10"/>
            <p:cNvSpPr/>
            <p:nvPr/>
          </p:nvSpPr>
          <p:spPr>
            <a:xfrm>
              <a:off x="1196252" y="2111598"/>
              <a:ext cx="2501876" cy="664738"/>
            </a:xfrm>
            <a:prstGeom prst="rect">
              <a:avLst/>
            </a:prstGeom>
          </p:spPr>
          <p:txBody>
            <a:bodyPr vert="horz" wrap="square" lIns="0" tIns="0" rIns="0" bIns="0" anchor="ctr" anchorCtr="0">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rPr>
                <a:t>点击输入简要文字内容，概括精炼言简意赅的说明分项内容。</a:t>
              </a:r>
              <a:endParaRPr kumimoji="0" lang="en-GB" altLang="zh-CN"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grpSp>
        <p:nvGrpSpPr>
          <p:cNvPr id="15" name="Group 25"/>
          <p:cNvGrpSpPr/>
          <p:nvPr/>
        </p:nvGrpSpPr>
        <p:grpSpPr>
          <a:xfrm>
            <a:off x="9089844" y="2778543"/>
            <a:ext cx="1326760" cy="852003"/>
            <a:chOff x="189551" y="1659830"/>
            <a:chExt cx="1954057" cy="955950"/>
          </a:xfrm>
        </p:grpSpPr>
        <p:sp>
          <p:nvSpPr>
            <p:cNvPr id="16" name="TextBox 26"/>
            <p:cNvSpPr txBox="1"/>
            <p:nvPr/>
          </p:nvSpPr>
          <p:spPr>
            <a:xfrm>
              <a:off x="189551" y="1659830"/>
              <a:ext cx="1850952" cy="264247"/>
            </a:xfrm>
            <a:prstGeom prst="rect">
              <a:avLst/>
            </a:prstGeom>
            <a:noFill/>
          </p:spPr>
          <p:txBody>
            <a:bodyPr vert="horz" wrap="none" lIns="0" tIns="0" rIns="0" bIns="0" rtlCol="0" anchor="ctr" anchorCtr="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请替换文字内容</a:t>
              </a:r>
              <a:endParaRPr kumimoji="0" lang="en-GB" sz="14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17" name="Rectangle 27"/>
            <p:cNvSpPr/>
            <p:nvPr/>
          </p:nvSpPr>
          <p:spPr>
            <a:xfrm>
              <a:off x="314706" y="1951043"/>
              <a:ext cx="1828902" cy="664737"/>
            </a:xfrm>
            <a:prstGeom prst="rect">
              <a:avLst/>
            </a:prstGeom>
          </p:spPr>
          <p:txBody>
            <a:bodyPr vert="horz" wrap="square" lIns="0" tIns="0" rIns="0" bIns="0" anchor="ctr" anchorCtr="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rPr>
                <a:t>点击输入简要文字内容，概括精炼言简意赅的说明分项内容。</a:t>
              </a:r>
              <a:endParaRPr kumimoji="0" lang="en-GB" altLang="zh-CN"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grpSp>
        <p:nvGrpSpPr>
          <p:cNvPr id="18" name="Group 28"/>
          <p:cNvGrpSpPr/>
          <p:nvPr/>
        </p:nvGrpSpPr>
        <p:grpSpPr>
          <a:xfrm>
            <a:off x="9154037" y="4129561"/>
            <a:ext cx="1262565" cy="834198"/>
            <a:chOff x="256449" y="1659688"/>
            <a:chExt cx="1859513" cy="935972"/>
          </a:xfrm>
        </p:grpSpPr>
        <p:sp>
          <p:nvSpPr>
            <p:cNvPr id="19" name="TextBox 29"/>
            <p:cNvSpPr txBox="1"/>
            <p:nvPr/>
          </p:nvSpPr>
          <p:spPr>
            <a:xfrm>
              <a:off x="256449" y="1659688"/>
              <a:ext cx="1850955" cy="264535"/>
            </a:xfrm>
            <a:prstGeom prst="rect">
              <a:avLst/>
            </a:prstGeom>
            <a:noFill/>
          </p:spPr>
          <p:txBody>
            <a:bodyPr vert="horz" wrap="none" lIns="0" tIns="0" rIns="0" bIns="0" rtlCol="0" anchor="ctr" anchorCtr="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请替换文字内容</a:t>
              </a:r>
              <a:endParaRPr kumimoji="0" lang="en-GB" sz="1400"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20" name="Rectangle 30"/>
            <p:cNvSpPr/>
            <p:nvPr/>
          </p:nvSpPr>
          <p:spPr>
            <a:xfrm>
              <a:off x="314707" y="1930924"/>
              <a:ext cx="1801255" cy="664736"/>
            </a:xfrm>
            <a:prstGeom prst="rect">
              <a:avLst/>
            </a:prstGeom>
          </p:spPr>
          <p:txBody>
            <a:bodyPr vert="horz" wrap="square" lIns="0" tIns="0" rIns="0" bIns="0" anchor="ctr" anchorCtr="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rPr>
                <a:t>点击输入简要文字内容，概括精炼言简意赅的说明分项内容。</a:t>
              </a:r>
              <a:endParaRPr kumimoji="0" lang="en-GB" altLang="zh-CN" sz="1065" b="0"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sp>
        <p:nvSpPr>
          <p:cNvPr id="21" name="Freeform 63"/>
          <p:cNvSpPr>
            <a:spLocks noEditPoints="1"/>
          </p:cNvSpPr>
          <p:nvPr/>
        </p:nvSpPr>
        <p:spPr bwMode="auto">
          <a:xfrm>
            <a:off x="10285337" y="2042184"/>
            <a:ext cx="477327" cy="48799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6"/>
          </a:solidFill>
          <a:ln>
            <a:noFill/>
          </a:ln>
        </p:spPr>
        <p:txBody>
          <a:bodyPr vert="horz" wrap="square" lIns="0" tIns="0" rIns="0" bIns="0" numCol="1" anchor="ctr" anchorCtr="0" compatLnSpc="1"/>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sz="1065"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grpSp>
        <p:nvGrpSpPr>
          <p:cNvPr id="22" name="Group 17"/>
          <p:cNvGrpSpPr/>
          <p:nvPr/>
        </p:nvGrpSpPr>
        <p:grpSpPr>
          <a:xfrm>
            <a:off x="0" y="1922911"/>
            <a:ext cx="10223955" cy="3355144"/>
            <a:chOff x="-743744" y="1412054"/>
            <a:chExt cx="11471330" cy="3764489"/>
          </a:xfrm>
        </p:grpSpPr>
        <p:sp>
          <p:nvSpPr>
            <p:cNvPr id="23" name="Right Triangle 64"/>
            <p:cNvSpPr/>
            <p:nvPr/>
          </p:nvSpPr>
          <p:spPr>
            <a:xfrm rot="8100000" flipH="1">
              <a:off x="3695072" y="2009242"/>
              <a:ext cx="320492" cy="32049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4" name="Right Triangle 65"/>
            <p:cNvSpPr/>
            <p:nvPr/>
          </p:nvSpPr>
          <p:spPr>
            <a:xfrm rot="8100000" flipH="1">
              <a:off x="3695072" y="3501213"/>
              <a:ext cx="320492" cy="32049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5" name="Right Triangle 66"/>
            <p:cNvSpPr/>
            <p:nvPr/>
          </p:nvSpPr>
          <p:spPr>
            <a:xfrm rot="13500000">
              <a:off x="9140265" y="2768401"/>
              <a:ext cx="320492" cy="32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6" name="Right Triangle 67"/>
            <p:cNvSpPr/>
            <p:nvPr/>
          </p:nvSpPr>
          <p:spPr>
            <a:xfrm rot="13500000">
              <a:off x="9146988" y="4287453"/>
              <a:ext cx="320492" cy="32049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nvGrpSpPr>
            <p:cNvPr id="27" name="Group 16"/>
            <p:cNvGrpSpPr/>
            <p:nvPr/>
          </p:nvGrpSpPr>
          <p:grpSpPr>
            <a:xfrm>
              <a:off x="-743744" y="1412054"/>
              <a:ext cx="11471330" cy="3764489"/>
              <a:chOff x="-743744" y="1412054"/>
              <a:chExt cx="11471330" cy="3764489"/>
            </a:xfrm>
          </p:grpSpPr>
          <p:grpSp>
            <p:nvGrpSpPr>
              <p:cNvPr id="28" name="Group 11"/>
              <p:cNvGrpSpPr/>
              <p:nvPr/>
            </p:nvGrpSpPr>
            <p:grpSpPr>
              <a:xfrm>
                <a:off x="3996395" y="1453806"/>
                <a:ext cx="6731191" cy="1290795"/>
                <a:chOff x="3996395" y="1453806"/>
                <a:chExt cx="6731191" cy="1290795"/>
              </a:xfrm>
            </p:grpSpPr>
            <p:grpSp>
              <p:nvGrpSpPr>
                <p:cNvPr id="56" name="Group 12"/>
                <p:cNvGrpSpPr/>
                <p:nvPr/>
              </p:nvGrpSpPr>
              <p:grpSpPr>
                <a:xfrm flipH="1">
                  <a:off x="3996395" y="1453806"/>
                  <a:ext cx="6731191" cy="1290795"/>
                  <a:chOff x="2251867" y="3768352"/>
                  <a:chExt cx="8959212" cy="1718048"/>
                </a:xfrm>
                <a:solidFill>
                  <a:schemeClr val="accent5"/>
                </a:solidFill>
              </p:grpSpPr>
              <p:sp>
                <p:nvSpPr>
                  <p:cNvPr id="58" name="Rectangle 21"/>
                  <p:cNvSpPr/>
                  <p:nvPr/>
                </p:nvSpPr>
                <p:spPr>
                  <a:xfrm>
                    <a:off x="6850964" y="4965895"/>
                    <a:ext cx="3758423"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9" name="Block Arc 22"/>
                  <p:cNvSpPr/>
                  <p:nvPr/>
                </p:nvSpPr>
                <p:spPr>
                  <a:xfrm rot="5400000">
                    <a:off x="9824283" y="4099604"/>
                    <a:ext cx="1530948" cy="1242644"/>
                  </a:xfrm>
                  <a:prstGeom prst="blockArc">
                    <a:avLst>
                      <a:gd name="adj1" fmla="val 10800000"/>
                      <a:gd name="adj2" fmla="val 56368"/>
                      <a:gd name="adj3" fmla="val 418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60" name="Rectangle 23"/>
                  <p:cNvSpPr/>
                  <p:nvPr/>
                </p:nvSpPr>
                <p:spPr>
                  <a:xfrm>
                    <a:off x="2898984" y="3955451"/>
                    <a:ext cx="7710406"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61" name="Isosceles Triangle 24"/>
                  <p:cNvSpPr/>
                  <p:nvPr/>
                </p:nvSpPr>
                <p:spPr>
                  <a:xfrm rot="16200000" flipH="1">
                    <a:off x="2128073" y="3892146"/>
                    <a:ext cx="894704" cy="6471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sp>
              <p:nvSpPr>
                <p:cNvPr id="57" name="TextBox 15"/>
                <p:cNvSpPr txBox="1"/>
                <p:nvPr/>
              </p:nvSpPr>
              <p:spPr>
                <a:xfrm>
                  <a:off x="8889742" y="1661371"/>
                  <a:ext cx="1410084" cy="264248"/>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请替换文字内容</a:t>
                  </a:r>
                  <a:endParaRPr kumimoji="0" lang="en-GB" sz="14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29" name="Group 34"/>
              <p:cNvGrpSpPr/>
              <p:nvPr/>
            </p:nvGrpSpPr>
            <p:grpSpPr>
              <a:xfrm>
                <a:off x="5900354" y="2212965"/>
                <a:ext cx="3277689" cy="1290795"/>
                <a:chOff x="6868106" y="3768351"/>
                <a:chExt cx="4362603" cy="1718048"/>
              </a:xfrm>
              <a:solidFill>
                <a:schemeClr val="accent4"/>
              </a:solidFill>
            </p:grpSpPr>
            <p:sp>
              <p:nvSpPr>
                <p:cNvPr id="52" name="Rectangle 36"/>
                <p:cNvSpPr/>
                <p:nvPr/>
              </p:nvSpPr>
              <p:spPr>
                <a:xfrm>
                  <a:off x="6868106" y="4965896"/>
                  <a:ext cx="3758422"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3" name="Block Arc 37"/>
                <p:cNvSpPr/>
                <p:nvPr/>
              </p:nvSpPr>
              <p:spPr>
                <a:xfrm rot="5400000">
                  <a:off x="9843913" y="4099603"/>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4" name="Rectangle 38"/>
                <p:cNvSpPr/>
                <p:nvPr/>
              </p:nvSpPr>
              <p:spPr>
                <a:xfrm>
                  <a:off x="8711198" y="3955451"/>
                  <a:ext cx="1915330"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5" name="Isosceles Triangle 39"/>
                <p:cNvSpPr/>
                <p:nvPr/>
              </p:nvSpPr>
              <p:spPr>
                <a:xfrm rot="16200000" flipH="1">
                  <a:off x="7940290" y="3892145"/>
                  <a:ext cx="894703" cy="647115"/>
                </a:xfrm>
                <a:prstGeom prs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0" name="Group 43"/>
              <p:cNvGrpSpPr/>
              <p:nvPr/>
            </p:nvGrpSpPr>
            <p:grpSpPr>
              <a:xfrm flipH="1">
                <a:off x="3996165" y="2972127"/>
                <a:ext cx="3276053" cy="1290795"/>
                <a:chOff x="6850964" y="3768351"/>
                <a:chExt cx="4360426" cy="1718048"/>
              </a:xfrm>
              <a:solidFill>
                <a:schemeClr val="accent3"/>
              </a:solidFill>
            </p:grpSpPr>
            <p:sp>
              <p:nvSpPr>
                <p:cNvPr id="48" name="Rectangle 45"/>
                <p:cNvSpPr/>
                <p:nvPr/>
              </p:nvSpPr>
              <p:spPr>
                <a:xfrm>
                  <a:off x="6850964" y="4965895"/>
                  <a:ext cx="3758423"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9" name="Block Arc 46"/>
                <p:cNvSpPr/>
                <p:nvPr/>
              </p:nvSpPr>
              <p:spPr>
                <a:xfrm rot="5400000">
                  <a:off x="9824594" y="4099602"/>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0" name="Rectangle 47"/>
                <p:cNvSpPr/>
                <p:nvPr/>
              </p:nvSpPr>
              <p:spPr>
                <a:xfrm>
                  <a:off x="8694057" y="3955451"/>
                  <a:ext cx="1915330"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1" name="Isosceles Triangle 48"/>
                <p:cNvSpPr/>
                <p:nvPr/>
              </p:nvSpPr>
              <p:spPr>
                <a:xfrm rot="16200000" flipH="1">
                  <a:off x="7923148" y="3892145"/>
                  <a:ext cx="894704" cy="64711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1" name="Group 52"/>
              <p:cNvGrpSpPr/>
              <p:nvPr/>
            </p:nvGrpSpPr>
            <p:grpSpPr>
              <a:xfrm>
                <a:off x="5900354" y="3731289"/>
                <a:ext cx="3277689" cy="1290796"/>
                <a:chOff x="6868106" y="3768350"/>
                <a:chExt cx="4362601" cy="1718050"/>
              </a:xfrm>
            </p:grpSpPr>
            <p:sp>
              <p:nvSpPr>
                <p:cNvPr id="44" name="Rectangle 54"/>
                <p:cNvSpPr/>
                <p:nvPr/>
              </p:nvSpPr>
              <p:spPr>
                <a:xfrm>
                  <a:off x="6868106" y="4965895"/>
                  <a:ext cx="3758423"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5" name="Block Arc 55"/>
                <p:cNvSpPr/>
                <p:nvPr/>
              </p:nvSpPr>
              <p:spPr>
                <a:xfrm rot="5400000">
                  <a:off x="9843911" y="4099604"/>
                  <a:ext cx="1530948" cy="1242644"/>
                </a:xfrm>
                <a:prstGeom prst="blockArc">
                  <a:avLst>
                    <a:gd name="adj1" fmla="val 10800000"/>
                    <a:gd name="adj2" fmla="val 56368"/>
                    <a:gd name="adj3" fmla="val 41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6" name="Rectangle 56"/>
                <p:cNvSpPr/>
                <p:nvPr/>
              </p:nvSpPr>
              <p:spPr>
                <a:xfrm>
                  <a:off x="8711199" y="3955451"/>
                  <a:ext cx="1915330"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7" name="Isosceles Triangle 57"/>
                <p:cNvSpPr/>
                <p:nvPr/>
              </p:nvSpPr>
              <p:spPr>
                <a:xfrm rot="16200000" flipH="1">
                  <a:off x="7940290" y="3892145"/>
                  <a:ext cx="894704" cy="647114"/>
                </a:xfrm>
                <a:prstGeom prst="triangle">
                  <a:avLst/>
                </a:pr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2" name="Group 58"/>
              <p:cNvGrpSpPr/>
              <p:nvPr/>
            </p:nvGrpSpPr>
            <p:grpSpPr>
              <a:xfrm>
                <a:off x="-743744" y="4504339"/>
                <a:ext cx="7082836" cy="672204"/>
                <a:chOff x="-743744" y="4504339"/>
                <a:chExt cx="7082836" cy="672204"/>
              </a:xfrm>
            </p:grpSpPr>
            <p:grpSp>
              <p:nvGrpSpPr>
                <p:cNvPr id="40" name="Group 59"/>
                <p:cNvGrpSpPr/>
                <p:nvPr/>
              </p:nvGrpSpPr>
              <p:grpSpPr>
                <a:xfrm>
                  <a:off x="-743744" y="4504339"/>
                  <a:ext cx="7082836" cy="672204"/>
                  <a:chOff x="-2527342" y="5137684"/>
                  <a:chExt cx="9427254" cy="894704"/>
                </a:xfrm>
              </p:grpSpPr>
              <p:sp>
                <p:nvSpPr>
                  <p:cNvPr id="42" name="Rectangle 61"/>
                  <p:cNvSpPr/>
                  <p:nvPr/>
                </p:nvSpPr>
                <p:spPr>
                  <a:xfrm>
                    <a:off x="-2527342" y="5306300"/>
                    <a:ext cx="8780139" cy="51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3" name="Isosceles Triangle 62"/>
                  <p:cNvSpPr/>
                  <p:nvPr/>
                </p:nvSpPr>
                <p:spPr>
                  <a:xfrm rot="5400000">
                    <a:off x="6129003" y="5261478"/>
                    <a:ext cx="894704" cy="647115"/>
                  </a:xfrm>
                  <a:prstGeom prst="triangle">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sp>
              <p:nvSpPr>
                <p:cNvPr id="41" name="TextBox 60"/>
                <p:cNvSpPr txBox="1"/>
                <p:nvPr/>
              </p:nvSpPr>
              <p:spPr>
                <a:xfrm>
                  <a:off x="742857" y="4673101"/>
                  <a:ext cx="1410084" cy="264535"/>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请替换文字内容</a:t>
                  </a:r>
                  <a:endParaRPr kumimoji="0" lang="en-GB" altLang="zh-CN" sz="14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sp>
            <p:nvSpPr>
              <p:cNvPr id="33" name="Oval 51"/>
              <p:cNvSpPr/>
              <p:nvPr/>
            </p:nvSpPr>
            <p:spPr>
              <a:xfrm>
                <a:off x="7840008" y="1412054"/>
                <a:ext cx="755703" cy="7557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4" name="Oval 53"/>
              <p:cNvSpPr/>
              <p:nvPr/>
            </p:nvSpPr>
            <p:spPr>
              <a:xfrm>
                <a:off x="7933973" y="1504109"/>
                <a:ext cx="567771" cy="56777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5" name="Freeform 70"/>
              <p:cNvSpPr/>
              <p:nvPr/>
            </p:nvSpPr>
            <p:spPr bwMode="auto">
              <a:xfrm>
                <a:off x="8087947" y="1642032"/>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0" tIns="0" rIns="0" bIns="0" numCol="1" anchor="ctr" anchorCtr="0" compatLnSpc="1"/>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14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6" name="Rectangle 14"/>
              <p:cNvSpPr/>
              <p:nvPr/>
            </p:nvSpPr>
            <p:spPr>
              <a:xfrm>
                <a:off x="4638441" y="1638061"/>
                <a:ext cx="1410084" cy="264535"/>
              </a:xfrm>
              <a:prstGeom prst="rect">
                <a:avLst/>
              </a:prstGeom>
            </p:spPr>
            <p:txBody>
              <a:bodyPr vert="horz" wrap="none" lIns="0" tIns="0" rIns="0" bIns="0" anchor="ctr" anchorCtr="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请替换文字内容</a:t>
                </a:r>
                <a:endParaRPr kumimoji="0" lang="en-GB" sz="14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7" name="Rectangle 71"/>
              <p:cNvSpPr/>
              <p:nvPr/>
            </p:nvSpPr>
            <p:spPr>
              <a:xfrm>
                <a:off x="6612416" y="4670560"/>
                <a:ext cx="1410084" cy="264535"/>
              </a:xfrm>
              <a:prstGeom prst="rect">
                <a:avLst/>
              </a:prstGeom>
            </p:spPr>
            <p:txBody>
              <a:bodyPr vert="horz" wrap="none" lIns="0" tIns="0" rIns="0" bIns="0" anchor="ctr" anchorCtr="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请替换文字内容</a:t>
                </a:r>
                <a:endParaRPr kumimoji="0" lang="en-GB" sz="14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8" name="Rectangle 72"/>
              <p:cNvSpPr/>
              <p:nvPr/>
            </p:nvSpPr>
            <p:spPr>
              <a:xfrm>
                <a:off x="6746589" y="3155106"/>
                <a:ext cx="1410084" cy="264535"/>
              </a:xfrm>
              <a:prstGeom prst="rect">
                <a:avLst/>
              </a:prstGeom>
            </p:spPr>
            <p:txBody>
              <a:bodyPr vert="horz" wrap="none" lIns="0" tIns="0" rIns="0" bIns="0" anchor="ctr" anchorCtr="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请替换文字内容</a:t>
                </a:r>
                <a:endParaRPr kumimoji="0" lang="en-GB" sz="14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9" name="Rectangle 73"/>
              <p:cNvSpPr/>
              <p:nvPr/>
            </p:nvSpPr>
            <p:spPr>
              <a:xfrm>
                <a:off x="4648939" y="3903076"/>
                <a:ext cx="1410084" cy="264535"/>
              </a:xfrm>
              <a:prstGeom prst="rect">
                <a:avLst/>
              </a:prstGeom>
            </p:spPr>
            <p:txBody>
              <a:bodyPr vert="horz" wrap="none" lIns="0" tIns="0" rIns="0" bIns="0" anchor="ctr" anchorCtr="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请替换文字内容</a:t>
                </a:r>
                <a:endParaRPr kumimoji="0" lang="en-GB" sz="14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grpSp>
      <p:sp>
        <p:nvSpPr>
          <p:cNvPr id="62" name="矩形 6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vertical)">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left)">
                                      <p:cBhvr>
                                        <p:cTn id="18" dur="500"/>
                                        <p:tgtEl>
                                          <p:spTgt spid="8"/>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ppt_x</p:attrName>
                                        </p:attrNameLst>
                                      </p:cBhvr>
                                      <p:tavLst>
                                        <p:tav tm="0">
                                          <p:val>
                                            <p:strVal val="#ppt_x+#ppt_w*1.125000"/>
                                          </p:val>
                                        </p:tav>
                                        <p:tav tm="100000">
                                          <p:val>
                                            <p:strVal val="#ppt_x"/>
                                          </p:val>
                                        </p:tav>
                                      </p:tavLst>
                                    </p:anim>
                                    <p:animEffect transition="in" filter="wipe(left)">
                                      <p:cBhvr>
                                        <p:cTn id="23" dur="500"/>
                                        <p:tgtEl>
                                          <p:spTgt spid="12"/>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ppt_x</p:attrName>
                                        </p:attrNameLst>
                                      </p:cBhvr>
                                      <p:tavLst>
                                        <p:tav tm="0">
                                          <p:val>
                                            <p:strVal val="#ppt_x-#ppt_w*1.125000"/>
                                          </p:val>
                                        </p:tav>
                                        <p:tav tm="100000">
                                          <p:val>
                                            <p:strVal val="#ppt_x"/>
                                          </p:val>
                                        </p:tav>
                                      </p:tavLst>
                                    </p:anim>
                                    <p:animEffect transition="in" filter="wipe(right)">
                                      <p:cBhvr>
                                        <p:cTn id="33" dur="500"/>
                                        <p:tgtEl>
                                          <p:spTgt spid="18"/>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组合 159"/>
          <p:cNvGrpSpPr/>
          <p:nvPr/>
        </p:nvGrpSpPr>
        <p:grpSpPr>
          <a:xfrm>
            <a:off x="7621544" y="2002935"/>
            <a:ext cx="4533047" cy="4855065"/>
            <a:chOff x="3770313" y="1882775"/>
            <a:chExt cx="4648201" cy="4978401"/>
          </a:xfrm>
        </p:grpSpPr>
        <p:sp>
          <p:nvSpPr>
            <p:cNvPr id="161" name="Freeform 5"/>
            <p:cNvSpPr/>
            <p:nvPr/>
          </p:nvSpPr>
          <p:spPr bwMode="auto">
            <a:xfrm>
              <a:off x="5216526" y="2960688"/>
              <a:ext cx="1597025" cy="3900488"/>
            </a:xfrm>
            <a:custGeom>
              <a:avLst/>
              <a:gdLst>
                <a:gd name="T0" fmla="*/ 425 w 425"/>
                <a:gd name="T1" fmla="*/ 1038 h 1038"/>
                <a:gd name="T2" fmla="*/ 282 w 425"/>
                <a:gd name="T3" fmla="*/ 964 h 1038"/>
                <a:gd name="T4" fmla="*/ 185 w 425"/>
                <a:gd name="T5" fmla="*/ 308 h 1038"/>
                <a:gd name="T6" fmla="*/ 329 w 425"/>
                <a:gd name="T7" fmla="*/ 0 h 1038"/>
                <a:gd name="T8" fmla="*/ 132 w 425"/>
                <a:gd name="T9" fmla="*/ 288 h 1038"/>
                <a:gd name="T10" fmla="*/ 148 w 425"/>
                <a:gd name="T11" fmla="*/ 947 h 1038"/>
                <a:gd name="T12" fmla="*/ 85 w 425"/>
                <a:gd name="T13" fmla="*/ 1038 h 1038"/>
                <a:gd name="T14" fmla="*/ 425 w 425"/>
                <a:gd name="T15" fmla="*/ 1038 h 10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5" h="1038">
                  <a:moveTo>
                    <a:pt x="425" y="1038"/>
                  </a:moveTo>
                  <a:cubicBezTo>
                    <a:pt x="425" y="1038"/>
                    <a:pt x="356" y="1024"/>
                    <a:pt x="282" y="964"/>
                  </a:cubicBezTo>
                  <a:cubicBezTo>
                    <a:pt x="209" y="904"/>
                    <a:pt x="100" y="545"/>
                    <a:pt x="185" y="308"/>
                  </a:cubicBezTo>
                  <a:cubicBezTo>
                    <a:pt x="271" y="71"/>
                    <a:pt x="329" y="0"/>
                    <a:pt x="329" y="0"/>
                  </a:cubicBezTo>
                  <a:cubicBezTo>
                    <a:pt x="329" y="0"/>
                    <a:pt x="263" y="33"/>
                    <a:pt x="132" y="288"/>
                  </a:cubicBezTo>
                  <a:cubicBezTo>
                    <a:pt x="0" y="543"/>
                    <a:pt x="137" y="893"/>
                    <a:pt x="148" y="947"/>
                  </a:cubicBezTo>
                  <a:cubicBezTo>
                    <a:pt x="158" y="1000"/>
                    <a:pt x="85" y="1038"/>
                    <a:pt x="85" y="1038"/>
                  </a:cubicBezTo>
                  <a:lnTo>
                    <a:pt x="425" y="10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2" name="Freeform 6"/>
            <p:cNvSpPr/>
            <p:nvPr/>
          </p:nvSpPr>
          <p:spPr bwMode="auto">
            <a:xfrm>
              <a:off x="5664201" y="4449763"/>
              <a:ext cx="1349375" cy="1122363"/>
            </a:xfrm>
            <a:custGeom>
              <a:avLst/>
              <a:gdLst>
                <a:gd name="T0" fmla="*/ 30 w 359"/>
                <a:gd name="T1" fmla="*/ 299 h 299"/>
                <a:gd name="T2" fmla="*/ 214 w 359"/>
                <a:gd name="T3" fmla="*/ 163 h 299"/>
                <a:gd name="T4" fmla="*/ 359 w 359"/>
                <a:gd name="T5" fmla="*/ 0 h 299"/>
                <a:gd name="T6" fmla="*/ 154 w 359"/>
                <a:gd name="T7" fmla="*/ 154 h 299"/>
                <a:gd name="T8" fmla="*/ 0 w 359"/>
                <a:gd name="T9" fmla="*/ 210 h 299"/>
                <a:gd name="T10" fmla="*/ 30 w 359"/>
                <a:gd name="T11" fmla="*/ 299 h 299"/>
              </a:gdLst>
              <a:ahLst/>
              <a:cxnLst>
                <a:cxn ang="0">
                  <a:pos x="T0" y="T1"/>
                </a:cxn>
                <a:cxn ang="0">
                  <a:pos x="T2" y="T3"/>
                </a:cxn>
                <a:cxn ang="0">
                  <a:pos x="T4" y="T5"/>
                </a:cxn>
                <a:cxn ang="0">
                  <a:pos x="T6" y="T7"/>
                </a:cxn>
                <a:cxn ang="0">
                  <a:pos x="T8" y="T9"/>
                </a:cxn>
                <a:cxn ang="0">
                  <a:pos x="T10" y="T11"/>
                </a:cxn>
              </a:cxnLst>
              <a:rect l="0" t="0" r="r" b="b"/>
              <a:pathLst>
                <a:path w="359" h="299">
                  <a:moveTo>
                    <a:pt x="30" y="299"/>
                  </a:moveTo>
                  <a:cubicBezTo>
                    <a:pt x="30" y="299"/>
                    <a:pt x="160" y="207"/>
                    <a:pt x="214" y="163"/>
                  </a:cubicBezTo>
                  <a:cubicBezTo>
                    <a:pt x="267" y="118"/>
                    <a:pt x="359" y="0"/>
                    <a:pt x="359" y="0"/>
                  </a:cubicBezTo>
                  <a:cubicBezTo>
                    <a:pt x="359" y="0"/>
                    <a:pt x="229" y="116"/>
                    <a:pt x="154" y="154"/>
                  </a:cubicBezTo>
                  <a:cubicBezTo>
                    <a:pt x="79" y="193"/>
                    <a:pt x="0" y="210"/>
                    <a:pt x="0" y="210"/>
                  </a:cubicBezTo>
                  <a:lnTo>
                    <a:pt x="30" y="2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3" name="Freeform 7"/>
            <p:cNvSpPr/>
            <p:nvPr/>
          </p:nvSpPr>
          <p:spPr bwMode="auto">
            <a:xfrm>
              <a:off x="4859338" y="4351338"/>
              <a:ext cx="931863" cy="989013"/>
            </a:xfrm>
            <a:custGeom>
              <a:avLst/>
              <a:gdLst>
                <a:gd name="T0" fmla="*/ 248 w 248"/>
                <a:gd name="T1" fmla="*/ 232 h 263"/>
                <a:gd name="T2" fmla="*/ 132 w 248"/>
                <a:gd name="T3" fmla="*/ 100 h 263"/>
                <a:gd name="T4" fmla="*/ 0 w 248"/>
                <a:gd name="T5" fmla="*/ 0 h 263"/>
                <a:gd name="T6" fmla="*/ 131 w 248"/>
                <a:gd name="T7" fmla="*/ 147 h 263"/>
                <a:gd name="T8" fmla="*/ 185 w 248"/>
                <a:gd name="T9" fmla="*/ 263 h 263"/>
                <a:gd name="T10" fmla="*/ 248 w 248"/>
                <a:gd name="T11" fmla="*/ 232 h 263"/>
              </a:gdLst>
              <a:ahLst/>
              <a:cxnLst>
                <a:cxn ang="0">
                  <a:pos x="T0" y="T1"/>
                </a:cxn>
                <a:cxn ang="0">
                  <a:pos x="T2" y="T3"/>
                </a:cxn>
                <a:cxn ang="0">
                  <a:pos x="T4" y="T5"/>
                </a:cxn>
                <a:cxn ang="0">
                  <a:pos x="T6" y="T7"/>
                </a:cxn>
                <a:cxn ang="0">
                  <a:pos x="T8" y="T9"/>
                </a:cxn>
                <a:cxn ang="0">
                  <a:pos x="T10" y="T11"/>
                </a:cxn>
              </a:cxnLst>
              <a:rect l="0" t="0" r="r" b="b"/>
              <a:pathLst>
                <a:path w="248" h="263">
                  <a:moveTo>
                    <a:pt x="248" y="232"/>
                  </a:moveTo>
                  <a:cubicBezTo>
                    <a:pt x="248" y="232"/>
                    <a:pt x="169" y="138"/>
                    <a:pt x="132" y="100"/>
                  </a:cubicBezTo>
                  <a:cubicBezTo>
                    <a:pt x="94" y="62"/>
                    <a:pt x="0" y="0"/>
                    <a:pt x="0" y="0"/>
                  </a:cubicBezTo>
                  <a:cubicBezTo>
                    <a:pt x="0" y="0"/>
                    <a:pt x="96" y="92"/>
                    <a:pt x="131" y="147"/>
                  </a:cubicBezTo>
                  <a:cubicBezTo>
                    <a:pt x="165" y="203"/>
                    <a:pt x="185" y="263"/>
                    <a:pt x="185" y="263"/>
                  </a:cubicBezTo>
                  <a:lnTo>
                    <a:pt x="248" y="2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4" name="Freeform 8"/>
            <p:cNvSpPr/>
            <p:nvPr/>
          </p:nvSpPr>
          <p:spPr bwMode="auto">
            <a:xfrm>
              <a:off x="5543551" y="3032125"/>
              <a:ext cx="387350" cy="1049338"/>
            </a:xfrm>
            <a:custGeom>
              <a:avLst/>
              <a:gdLst>
                <a:gd name="T0" fmla="*/ 53 w 103"/>
                <a:gd name="T1" fmla="*/ 279 h 279"/>
                <a:gd name="T2" fmla="*/ 11 w 103"/>
                <a:gd name="T3" fmla="*/ 137 h 279"/>
                <a:gd name="T4" fmla="*/ 0 w 103"/>
                <a:gd name="T5" fmla="*/ 0 h 279"/>
                <a:gd name="T6" fmla="*/ 45 w 103"/>
                <a:gd name="T7" fmla="*/ 159 h 279"/>
                <a:gd name="T8" fmla="*/ 103 w 103"/>
                <a:gd name="T9" fmla="*/ 250 h 279"/>
                <a:gd name="T10" fmla="*/ 53 w 103"/>
                <a:gd name="T11" fmla="*/ 279 h 279"/>
              </a:gdLst>
              <a:ahLst/>
              <a:cxnLst>
                <a:cxn ang="0">
                  <a:pos x="T0" y="T1"/>
                </a:cxn>
                <a:cxn ang="0">
                  <a:pos x="T2" y="T3"/>
                </a:cxn>
                <a:cxn ang="0">
                  <a:pos x="T4" y="T5"/>
                </a:cxn>
                <a:cxn ang="0">
                  <a:pos x="T6" y="T7"/>
                </a:cxn>
                <a:cxn ang="0">
                  <a:pos x="T8" y="T9"/>
                </a:cxn>
                <a:cxn ang="0">
                  <a:pos x="T10" y="T11"/>
                </a:cxn>
              </a:cxnLst>
              <a:rect l="0" t="0" r="r" b="b"/>
              <a:pathLst>
                <a:path w="103" h="279">
                  <a:moveTo>
                    <a:pt x="53" y="279"/>
                  </a:moveTo>
                  <a:cubicBezTo>
                    <a:pt x="53" y="279"/>
                    <a:pt x="21" y="181"/>
                    <a:pt x="11" y="137"/>
                  </a:cubicBezTo>
                  <a:cubicBezTo>
                    <a:pt x="1" y="94"/>
                    <a:pt x="0" y="0"/>
                    <a:pt x="0" y="0"/>
                  </a:cubicBezTo>
                  <a:cubicBezTo>
                    <a:pt x="0" y="0"/>
                    <a:pt x="22" y="109"/>
                    <a:pt x="45" y="159"/>
                  </a:cubicBezTo>
                  <a:cubicBezTo>
                    <a:pt x="69" y="208"/>
                    <a:pt x="103" y="250"/>
                    <a:pt x="103" y="250"/>
                  </a:cubicBezTo>
                  <a:lnTo>
                    <a:pt x="53" y="27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5" name="Freeform 9"/>
            <p:cNvSpPr/>
            <p:nvPr/>
          </p:nvSpPr>
          <p:spPr bwMode="auto">
            <a:xfrm>
              <a:off x="4371976" y="2693988"/>
              <a:ext cx="1171575" cy="1368425"/>
            </a:xfrm>
            <a:custGeom>
              <a:avLst/>
              <a:gdLst>
                <a:gd name="T0" fmla="*/ 19 w 312"/>
                <a:gd name="T1" fmla="*/ 0 h 364"/>
                <a:gd name="T2" fmla="*/ 64 w 312"/>
                <a:gd name="T3" fmla="*/ 271 h 364"/>
                <a:gd name="T4" fmla="*/ 251 w 312"/>
                <a:gd name="T5" fmla="*/ 358 h 364"/>
                <a:gd name="T6" fmla="*/ 253 w 312"/>
                <a:gd name="T7" fmla="*/ 160 h 364"/>
                <a:gd name="T8" fmla="*/ 19 w 312"/>
                <a:gd name="T9" fmla="*/ 0 h 364"/>
              </a:gdLst>
              <a:ahLst/>
              <a:cxnLst>
                <a:cxn ang="0">
                  <a:pos x="T0" y="T1"/>
                </a:cxn>
                <a:cxn ang="0">
                  <a:pos x="T2" y="T3"/>
                </a:cxn>
                <a:cxn ang="0">
                  <a:pos x="T4" y="T5"/>
                </a:cxn>
                <a:cxn ang="0">
                  <a:pos x="T6" y="T7"/>
                </a:cxn>
                <a:cxn ang="0">
                  <a:pos x="T8" y="T9"/>
                </a:cxn>
              </a:cxnLst>
              <a:rect l="0" t="0" r="r" b="b"/>
              <a:pathLst>
                <a:path w="312" h="364">
                  <a:moveTo>
                    <a:pt x="19" y="0"/>
                  </a:moveTo>
                  <a:cubicBezTo>
                    <a:pt x="19" y="0"/>
                    <a:pt x="0" y="178"/>
                    <a:pt x="64" y="271"/>
                  </a:cubicBezTo>
                  <a:cubicBezTo>
                    <a:pt x="127" y="364"/>
                    <a:pt x="251" y="358"/>
                    <a:pt x="251" y="358"/>
                  </a:cubicBezTo>
                  <a:cubicBezTo>
                    <a:pt x="251" y="358"/>
                    <a:pt x="312" y="256"/>
                    <a:pt x="253" y="160"/>
                  </a:cubicBezTo>
                  <a:cubicBezTo>
                    <a:pt x="194" y="64"/>
                    <a:pt x="19" y="0"/>
                    <a:pt x="19" y="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6" name="Freeform 10"/>
            <p:cNvSpPr/>
            <p:nvPr/>
          </p:nvSpPr>
          <p:spPr bwMode="auto">
            <a:xfrm>
              <a:off x="6723063" y="4610100"/>
              <a:ext cx="1192213" cy="681038"/>
            </a:xfrm>
            <a:custGeom>
              <a:avLst/>
              <a:gdLst>
                <a:gd name="T0" fmla="*/ 317 w 317"/>
                <a:gd name="T1" fmla="*/ 73 h 181"/>
                <a:gd name="T2" fmla="*/ 122 w 317"/>
                <a:gd name="T3" fmla="*/ 11 h 181"/>
                <a:gd name="T4" fmla="*/ 0 w 317"/>
                <a:gd name="T5" fmla="*/ 106 h 181"/>
                <a:gd name="T6" fmla="*/ 131 w 317"/>
                <a:gd name="T7" fmla="*/ 175 h 181"/>
                <a:gd name="T8" fmla="*/ 317 w 317"/>
                <a:gd name="T9" fmla="*/ 73 h 181"/>
              </a:gdLst>
              <a:ahLst/>
              <a:cxnLst>
                <a:cxn ang="0">
                  <a:pos x="T0" y="T1"/>
                </a:cxn>
                <a:cxn ang="0">
                  <a:pos x="T2" y="T3"/>
                </a:cxn>
                <a:cxn ang="0">
                  <a:pos x="T4" y="T5"/>
                </a:cxn>
                <a:cxn ang="0">
                  <a:pos x="T6" y="T7"/>
                </a:cxn>
                <a:cxn ang="0">
                  <a:pos x="T8" y="T9"/>
                </a:cxn>
              </a:cxnLst>
              <a:rect l="0" t="0" r="r" b="b"/>
              <a:pathLst>
                <a:path w="317" h="181">
                  <a:moveTo>
                    <a:pt x="317" y="73"/>
                  </a:moveTo>
                  <a:cubicBezTo>
                    <a:pt x="317" y="73"/>
                    <a:pt x="205" y="0"/>
                    <a:pt x="122" y="11"/>
                  </a:cubicBezTo>
                  <a:cubicBezTo>
                    <a:pt x="38" y="21"/>
                    <a:pt x="0" y="106"/>
                    <a:pt x="0" y="106"/>
                  </a:cubicBezTo>
                  <a:cubicBezTo>
                    <a:pt x="0" y="106"/>
                    <a:pt x="47" y="181"/>
                    <a:pt x="131" y="175"/>
                  </a:cubicBezTo>
                  <a:cubicBezTo>
                    <a:pt x="215" y="168"/>
                    <a:pt x="317" y="73"/>
                    <a:pt x="317" y="73"/>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7" name="Freeform 11"/>
            <p:cNvSpPr/>
            <p:nvPr/>
          </p:nvSpPr>
          <p:spPr bwMode="auto">
            <a:xfrm>
              <a:off x="7200901" y="3513138"/>
              <a:ext cx="1217613" cy="1052513"/>
            </a:xfrm>
            <a:custGeom>
              <a:avLst/>
              <a:gdLst>
                <a:gd name="T0" fmla="*/ 324 w 324"/>
                <a:gd name="T1" fmla="*/ 15 h 280"/>
                <a:gd name="T2" fmla="*/ 83 w 324"/>
                <a:gd name="T3" fmla="*/ 58 h 280"/>
                <a:gd name="T4" fmla="*/ 7 w 324"/>
                <a:gd name="T5" fmla="*/ 226 h 280"/>
                <a:gd name="T6" fmla="*/ 184 w 324"/>
                <a:gd name="T7" fmla="*/ 226 h 280"/>
                <a:gd name="T8" fmla="*/ 324 w 324"/>
                <a:gd name="T9" fmla="*/ 15 h 280"/>
              </a:gdLst>
              <a:ahLst/>
              <a:cxnLst>
                <a:cxn ang="0">
                  <a:pos x="T0" y="T1"/>
                </a:cxn>
                <a:cxn ang="0">
                  <a:pos x="T2" y="T3"/>
                </a:cxn>
                <a:cxn ang="0">
                  <a:pos x="T4" y="T5"/>
                </a:cxn>
                <a:cxn ang="0">
                  <a:pos x="T6" y="T7"/>
                </a:cxn>
                <a:cxn ang="0">
                  <a:pos x="T8" y="T9"/>
                </a:cxn>
              </a:cxnLst>
              <a:rect l="0" t="0" r="r" b="b"/>
              <a:pathLst>
                <a:path w="324" h="280">
                  <a:moveTo>
                    <a:pt x="324" y="15"/>
                  </a:moveTo>
                  <a:cubicBezTo>
                    <a:pt x="324" y="15"/>
                    <a:pt x="165" y="0"/>
                    <a:pt x="83" y="58"/>
                  </a:cubicBezTo>
                  <a:cubicBezTo>
                    <a:pt x="0" y="116"/>
                    <a:pt x="7" y="226"/>
                    <a:pt x="7" y="226"/>
                  </a:cubicBezTo>
                  <a:cubicBezTo>
                    <a:pt x="7" y="226"/>
                    <a:pt x="99" y="280"/>
                    <a:pt x="184" y="226"/>
                  </a:cubicBezTo>
                  <a:cubicBezTo>
                    <a:pt x="269" y="173"/>
                    <a:pt x="324" y="15"/>
                    <a:pt x="324" y="1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8" name="Freeform 12"/>
            <p:cNvSpPr/>
            <p:nvPr/>
          </p:nvSpPr>
          <p:spPr bwMode="auto">
            <a:xfrm>
              <a:off x="6073776" y="2976563"/>
              <a:ext cx="1296988" cy="1487488"/>
            </a:xfrm>
            <a:custGeom>
              <a:avLst/>
              <a:gdLst>
                <a:gd name="T0" fmla="*/ 345 w 345"/>
                <a:gd name="T1" fmla="*/ 0 h 396"/>
                <a:gd name="T2" fmla="*/ 76 w 345"/>
                <a:gd name="T3" fmla="*/ 140 h 396"/>
                <a:gd name="T4" fmla="*/ 48 w 345"/>
                <a:gd name="T5" fmla="*/ 367 h 396"/>
                <a:gd name="T6" fmla="*/ 257 w 345"/>
                <a:gd name="T7" fmla="*/ 301 h 396"/>
                <a:gd name="T8" fmla="*/ 345 w 345"/>
                <a:gd name="T9" fmla="*/ 0 h 396"/>
              </a:gdLst>
              <a:ahLst/>
              <a:cxnLst>
                <a:cxn ang="0">
                  <a:pos x="T0" y="T1"/>
                </a:cxn>
                <a:cxn ang="0">
                  <a:pos x="T2" y="T3"/>
                </a:cxn>
                <a:cxn ang="0">
                  <a:pos x="T4" y="T5"/>
                </a:cxn>
                <a:cxn ang="0">
                  <a:pos x="T6" y="T7"/>
                </a:cxn>
                <a:cxn ang="0">
                  <a:pos x="T8" y="T9"/>
                </a:cxn>
              </a:cxnLst>
              <a:rect l="0" t="0" r="r" b="b"/>
              <a:pathLst>
                <a:path w="345" h="396">
                  <a:moveTo>
                    <a:pt x="345" y="0"/>
                  </a:moveTo>
                  <a:cubicBezTo>
                    <a:pt x="345" y="0"/>
                    <a:pt x="152" y="41"/>
                    <a:pt x="76" y="140"/>
                  </a:cubicBezTo>
                  <a:cubicBezTo>
                    <a:pt x="0" y="238"/>
                    <a:pt x="48" y="367"/>
                    <a:pt x="48" y="367"/>
                  </a:cubicBezTo>
                  <a:cubicBezTo>
                    <a:pt x="48" y="367"/>
                    <a:pt x="176" y="396"/>
                    <a:pt x="257" y="301"/>
                  </a:cubicBezTo>
                  <a:cubicBezTo>
                    <a:pt x="337" y="206"/>
                    <a:pt x="345" y="0"/>
                    <a:pt x="345" y="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9" name="Freeform 13"/>
            <p:cNvSpPr/>
            <p:nvPr/>
          </p:nvSpPr>
          <p:spPr bwMode="auto">
            <a:xfrm>
              <a:off x="6329363" y="5395913"/>
              <a:ext cx="684213" cy="488950"/>
            </a:xfrm>
            <a:custGeom>
              <a:avLst/>
              <a:gdLst>
                <a:gd name="T0" fmla="*/ 182 w 182"/>
                <a:gd name="T1" fmla="*/ 107 h 130"/>
                <a:gd name="T2" fmla="*/ 93 w 182"/>
                <a:gd name="T3" fmla="*/ 18 h 130"/>
                <a:gd name="T4" fmla="*/ 0 w 182"/>
                <a:gd name="T5" fmla="*/ 35 h 130"/>
                <a:gd name="T6" fmla="*/ 52 w 182"/>
                <a:gd name="T7" fmla="*/ 110 h 130"/>
                <a:gd name="T8" fmla="*/ 182 w 182"/>
                <a:gd name="T9" fmla="*/ 107 h 130"/>
              </a:gdLst>
              <a:ahLst/>
              <a:cxnLst>
                <a:cxn ang="0">
                  <a:pos x="T0" y="T1"/>
                </a:cxn>
                <a:cxn ang="0">
                  <a:pos x="T2" y="T3"/>
                </a:cxn>
                <a:cxn ang="0">
                  <a:pos x="T4" y="T5"/>
                </a:cxn>
                <a:cxn ang="0">
                  <a:pos x="T6" y="T7"/>
                </a:cxn>
                <a:cxn ang="0">
                  <a:pos x="T8" y="T9"/>
                </a:cxn>
              </a:cxnLst>
              <a:rect l="0" t="0" r="r" b="b"/>
              <a:pathLst>
                <a:path w="182" h="130">
                  <a:moveTo>
                    <a:pt x="182" y="107"/>
                  </a:moveTo>
                  <a:cubicBezTo>
                    <a:pt x="182" y="107"/>
                    <a:pt x="142" y="36"/>
                    <a:pt x="93" y="18"/>
                  </a:cubicBezTo>
                  <a:cubicBezTo>
                    <a:pt x="45" y="0"/>
                    <a:pt x="0" y="35"/>
                    <a:pt x="0" y="35"/>
                  </a:cubicBezTo>
                  <a:cubicBezTo>
                    <a:pt x="0" y="35"/>
                    <a:pt x="4" y="90"/>
                    <a:pt x="52" y="110"/>
                  </a:cubicBezTo>
                  <a:cubicBezTo>
                    <a:pt x="99" y="130"/>
                    <a:pt x="182" y="107"/>
                    <a:pt x="182" y="107"/>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0" name="Freeform 14"/>
            <p:cNvSpPr/>
            <p:nvPr/>
          </p:nvSpPr>
          <p:spPr bwMode="auto">
            <a:xfrm>
              <a:off x="4037013" y="3790950"/>
              <a:ext cx="676275" cy="576263"/>
            </a:xfrm>
            <a:custGeom>
              <a:avLst/>
              <a:gdLst>
                <a:gd name="T0" fmla="*/ 0 w 180"/>
                <a:gd name="T1" fmla="*/ 0 h 153"/>
                <a:gd name="T2" fmla="*/ 65 w 180"/>
                <a:gd name="T3" fmla="*/ 120 h 153"/>
                <a:gd name="T4" fmla="*/ 168 w 180"/>
                <a:gd name="T5" fmla="*/ 130 h 153"/>
                <a:gd name="T6" fmla="*/ 137 w 180"/>
                <a:gd name="T7" fmla="*/ 37 h 153"/>
                <a:gd name="T8" fmla="*/ 0 w 180"/>
                <a:gd name="T9" fmla="*/ 0 h 153"/>
              </a:gdLst>
              <a:ahLst/>
              <a:cxnLst>
                <a:cxn ang="0">
                  <a:pos x="T0" y="T1"/>
                </a:cxn>
                <a:cxn ang="0">
                  <a:pos x="T2" y="T3"/>
                </a:cxn>
                <a:cxn ang="0">
                  <a:pos x="T4" y="T5"/>
                </a:cxn>
                <a:cxn ang="0">
                  <a:pos x="T6" y="T7"/>
                </a:cxn>
                <a:cxn ang="0">
                  <a:pos x="T8" y="T9"/>
                </a:cxn>
              </a:cxnLst>
              <a:rect l="0" t="0" r="r" b="b"/>
              <a:pathLst>
                <a:path w="180" h="153">
                  <a:moveTo>
                    <a:pt x="0" y="0"/>
                  </a:moveTo>
                  <a:cubicBezTo>
                    <a:pt x="0" y="0"/>
                    <a:pt x="20" y="87"/>
                    <a:pt x="65" y="120"/>
                  </a:cubicBezTo>
                  <a:cubicBezTo>
                    <a:pt x="111" y="153"/>
                    <a:pt x="168" y="130"/>
                    <a:pt x="168" y="130"/>
                  </a:cubicBezTo>
                  <a:cubicBezTo>
                    <a:pt x="168" y="130"/>
                    <a:pt x="180" y="72"/>
                    <a:pt x="137" y="37"/>
                  </a:cubicBezTo>
                  <a:cubicBezTo>
                    <a:pt x="93" y="1"/>
                    <a:pt x="0" y="0"/>
                    <a:pt x="0" y="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1" name="Freeform 15"/>
            <p:cNvSpPr/>
            <p:nvPr/>
          </p:nvSpPr>
          <p:spPr bwMode="auto">
            <a:xfrm>
              <a:off x="6175376" y="2039938"/>
              <a:ext cx="450850" cy="698500"/>
            </a:xfrm>
            <a:custGeom>
              <a:avLst/>
              <a:gdLst>
                <a:gd name="T0" fmla="*/ 88 w 120"/>
                <a:gd name="T1" fmla="*/ 0 h 186"/>
                <a:gd name="T2" fmla="*/ 11 w 120"/>
                <a:gd name="T3" fmla="*/ 97 h 186"/>
                <a:gd name="T4" fmla="*/ 39 w 120"/>
                <a:gd name="T5" fmla="*/ 186 h 186"/>
                <a:gd name="T6" fmla="*/ 106 w 120"/>
                <a:gd name="T7" fmla="*/ 126 h 186"/>
                <a:gd name="T8" fmla="*/ 88 w 120"/>
                <a:gd name="T9" fmla="*/ 0 h 186"/>
              </a:gdLst>
              <a:ahLst/>
              <a:cxnLst>
                <a:cxn ang="0">
                  <a:pos x="T0" y="T1"/>
                </a:cxn>
                <a:cxn ang="0">
                  <a:pos x="T2" y="T3"/>
                </a:cxn>
                <a:cxn ang="0">
                  <a:pos x="T4" y="T5"/>
                </a:cxn>
                <a:cxn ang="0">
                  <a:pos x="T6" y="T7"/>
                </a:cxn>
                <a:cxn ang="0">
                  <a:pos x="T8" y="T9"/>
                </a:cxn>
              </a:cxnLst>
              <a:rect l="0" t="0" r="r" b="b"/>
              <a:pathLst>
                <a:path w="120" h="186">
                  <a:moveTo>
                    <a:pt x="88" y="0"/>
                  </a:moveTo>
                  <a:cubicBezTo>
                    <a:pt x="88" y="0"/>
                    <a:pt x="23" y="47"/>
                    <a:pt x="11" y="97"/>
                  </a:cubicBezTo>
                  <a:cubicBezTo>
                    <a:pt x="0" y="146"/>
                    <a:pt x="39" y="186"/>
                    <a:pt x="39" y="186"/>
                  </a:cubicBezTo>
                  <a:cubicBezTo>
                    <a:pt x="39" y="186"/>
                    <a:pt x="92" y="175"/>
                    <a:pt x="106" y="126"/>
                  </a:cubicBezTo>
                  <a:cubicBezTo>
                    <a:pt x="120" y="78"/>
                    <a:pt x="88" y="0"/>
                    <a:pt x="88" y="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2" name="Freeform 16"/>
            <p:cNvSpPr/>
            <p:nvPr/>
          </p:nvSpPr>
          <p:spPr bwMode="auto">
            <a:xfrm>
              <a:off x="6681788" y="2471738"/>
              <a:ext cx="387350" cy="433388"/>
            </a:xfrm>
            <a:custGeom>
              <a:avLst/>
              <a:gdLst>
                <a:gd name="T0" fmla="*/ 103 w 103"/>
                <a:gd name="T1" fmla="*/ 0 h 115"/>
                <a:gd name="T2" fmla="*/ 23 w 103"/>
                <a:gd name="T3" fmla="*/ 40 h 115"/>
                <a:gd name="T4" fmla="*/ 13 w 103"/>
                <a:gd name="T5" fmla="*/ 106 h 115"/>
                <a:gd name="T6" fmla="*/ 75 w 103"/>
                <a:gd name="T7" fmla="*/ 88 h 115"/>
                <a:gd name="T8" fmla="*/ 103 w 103"/>
                <a:gd name="T9" fmla="*/ 0 h 115"/>
              </a:gdLst>
              <a:ahLst/>
              <a:cxnLst>
                <a:cxn ang="0">
                  <a:pos x="T0" y="T1"/>
                </a:cxn>
                <a:cxn ang="0">
                  <a:pos x="T2" y="T3"/>
                </a:cxn>
                <a:cxn ang="0">
                  <a:pos x="T4" y="T5"/>
                </a:cxn>
                <a:cxn ang="0">
                  <a:pos x="T6" y="T7"/>
                </a:cxn>
                <a:cxn ang="0">
                  <a:pos x="T8" y="T9"/>
                </a:cxn>
              </a:cxnLst>
              <a:rect l="0" t="0" r="r" b="b"/>
              <a:pathLst>
                <a:path w="103" h="115">
                  <a:moveTo>
                    <a:pt x="103" y="0"/>
                  </a:moveTo>
                  <a:cubicBezTo>
                    <a:pt x="103" y="0"/>
                    <a:pt x="46" y="11"/>
                    <a:pt x="23" y="40"/>
                  </a:cubicBezTo>
                  <a:cubicBezTo>
                    <a:pt x="0" y="68"/>
                    <a:pt x="13" y="106"/>
                    <a:pt x="13" y="106"/>
                  </a:cubicBezTo>
                  <a:cubicBezTo>
                    <a:pt x="13" y="106"/>
                    <a:pt x="51" y="115"/>
                    <a:pt x="75" y="88"/>
                  </a:cubicBezTo>
                  <a:cubicBezTo>
                    <a:pt x="99" y="61"/>
                    <a:pt x="103" y="0"/>
                    <a:pt x="103" y="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3" name="Freeform 17"/>
            <p:cNvSpPr/>
            <p:nvPr/>
          </p:nvSpPr>
          <p:spPr bwMode="auto">
            <a:xfrm>
              <a:off x="7546976" y="2976563"/>
              <a:ext cx="555625" cy="476250"/>
            </a:xfrm>
            <a:custGeom>
              <a:avLst/>
              <a:gdLst>
                <a:gd name="T0" fmla="*/ 148 w 148"/>
                <a:gd name="T1" fmla="*/ 8 h 127"/>
                <a:gd name="T2" fmla="*/ 38 w 148"/>
                <a:gd name="T3" fmla="*/ 26 h 127"/>
                <a:gd name="T4" fmla="*/ 2 w 148"/>
                <a:gd name="T5" fmla="*/ 102 h 127"/>
                <a:gd name="T6" fmla="*/ 83 w 148"/>
                <a:gd name="T7" fmla="*/ 103 h 127"/>
                <a:gd name="T8" fmla="*/ 148 w 148"/>
                <a:gd name="T9" fmla="*/ 8 h 127"/>
              </a:gdLst>
              <a:ahLst/>
              <a:cxnLst>
                <a:cxn ang="0">
                  <a:pos x="T0" y="T1"/>
                </a:cxn>
                <a:cxn ang="0">
                  <a:pos x="T2" y="T3"/>
                </a:cxn>
                <a:cxn ang="0">
                  <a:pos x="T4" y="T5"/>
                </a:cxn>
                <a:cxn ang="0">
                  <a:pos x="T6" y="T7"/>
                </a:cxn>
                <a:cxn ang="0">
                  <a:pos x="T8" y="T9"/>
                </a:cxn>
              </a:cxnLst>
              <a:rect l="0" t="0" r="r" b="b"/>
              <a:pathLst>
                <a:path w="148" h="127">
                  <a:moveTo>
                    <a:pt x="148" y="8"/>
                  </a:moveTo>
                  <a:cubicBezTo>
                    <a:pt x="148" y="8"/>
                    <a:pt x="76" y="0"/>
                    <a:pt x="38" y="26"/>
                  </a:cubicBezTo>
                  <a:cubicBezTo>
                    <a:pt x="0" y="51"/>
                    <a:pt x="2" y="102"/>
                    <a:pt x="2" y="102"/>
                  </a:cubicBezTo>
                  <a:cubicBezTo>
                    <a:pt x="2" y="102"/>
                    <a:pt x="43" y="127"/>
                    <a:pt x="83" y="103"/>
                  </a:cubicBezTo>
                  <a:cubicBezTo>
                    <a:pt x="122" y="79"/>
                    <a:pt x="148" y="8"/>
                    <a:pt x="148" y="8"/>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4" name="Freeform 18"/>
            <p:cNvSpPr/>
            <p:nvPr/>
          </p:nvSpPr>
          <p:spPr bwMode="auto">
            <a:xfrm>
              <a:off x="4589463" y="5448300"/>
              <a:ext cx="706438" cy="571500"/>
            </a:xfrm>
            <a:custGeom>
              <a:avLst/>
              <a:gdLst>
                <a:gd name="T0" fmla="*/ 0 w 188"/>
                <a:gd name="T1" fmla="*/ 135 h 152"/>
                <a:gd name="T2" fmla="*/ 137 w 188"/>
                <a:gd name="T3" fmla="*/ 124 h 152"/>
                <a:gd name="T4" fmla="*/ 188 w 188"/>
                <a:gd name="T5" fmla="*/ 35 h 152"/>
                <a:gd name="T6" fmla="*/ 90 w 188"/>
                <a:gd name="T7" fmla="*/ 25 h 152"/>
                <a:gd name="T8" fmla="*/ 0 w 188"/>
                <a:gd name="T9" fmla="*/ 135 h 152"/>
              </a:gdLst>
              <a:ahLst/>
              <a:cxnLst>
                <a:cxn ang="0">
                  <a:pos x="T0" y="T1"/>
                </a:cxn>
                <a:cxn ang="0">
                  <a:pos x="T2" y="T3"/>
                </a:cxn>
                <a:cxn ang="0">
                  <a:pos x="T4" y="T5"/>
                </a:cxn>
                <a:cxn ang="0">
                  <a:pos x="T6" y="T7"/>
                </a:cxn>
                <a:cxn ang="0">
                  <a:pos x="T8" y="T9"/>
                </a:cxn>
              </a:cxnLst>
              <a:rect l="0" t="0" r="r" b="b"/>
              <a:pathLst>
                <a:path w="188" h="152">
                  <a:moveTo>
                    <a:pt x="0" y="135"/>
                  </a:moveTo>
                  <a:cubicBezTo>
                    <a:pt x="0" y="135"/>
                    <a:pt x="88" y="152"/>
                    <a:pt x="137" y="124"/>
                  </a:cubicBezTo>
                  <a:cubicBezTo>
                    <a:pt x="186" y="97"/>
                    <a:pt x="188" y="35"/>
                    <a:pt x="188" y="35"/>
                  </a:cubicBezTo>
                  <a:cubicBezTo>
                    <a:pt x="188" y="35"/>
                    <a:pt x="140" y="0"/>
                    <a:pt x="90" y="25"/>
                  </a:cubicBezTo>
                  <a:cubicBezTo>
                    <a:pt x="40" y="50"/>
                    <a:pt x="0" y="135"/>
                    <a:pt x="0" y="13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5" name="Freeform 19"/>
            <p:cNvSpPr/>
            <p:nvPr/>
          </p:nvSpPr>
          <p:spPr bwMode="auto">
            <a:xfrm>
              <a:off x="3770313" y="4584700"/>
              <a:ext cx="1281113" cy="882650"/>
            </a:xfrm>
            <a:custGeom>
              <a:avLst/>
              <a:gdLst>
                <a:gd name="T0" fmla="*/ 0 w 341"/>
                <a:gd name="T1" fmla="*/ 48 h 235"/>
                <a:gd name="T2" fmla="*/ 170 w 341"/>
                <a:gd name="T3" fmla="*/ 206 h 235"/>
                <a:gd name="T4" fmla="*/ 341 w 341"/>
                <a:gd name="T5" fmla="*/ 168 h 235"/>
                <a:gd name="T6" fmla="*/ 240 w 341"/>
                <a:gd name="T7" fmla="*/ 34 h 235"/>
                <a:gd name="T8" fmla="*/ 0 w 341"/>
                <a:gd name="T9" fmla="*/ 48 h 235"/>
              </a:gdLst>
              <a:ahLst/>
              <a:cxnLst>
                <a:cxn ang="0">
                  <a:pos x="T0" y="T1"/>
                </a:cxn>
                <a:cxn ang="0">
                  <a:pos x="T2" y="T3"/>
                </a:cxn>
                <a:cxn ang="0">
                  <a:pos x="T4" y="T5"/>
                </a:cxn>
                <a:cxn ang="0">
                  <a:pos x="T6" y="T7"/>
                </a:cxn>
                <a:cxn ang="0">
                  <a:pos x="T8" y="T9"/>
                </a:cxn>
              </a:cxnLst>
              <a:rect l="0" t="0" r="r" b="b"/>
              <a:pathLst>
                <a:path w="341" h="235">
                  <a:moveTo>
                    <a:pt x="0" y="48"/>
                  </a:moveTo>
                  <a:cubicBezTo>
                    <a:pt x="0" y="48"/>
                    <a:pt x="79" y="176"/>
                    <a:pt x="170" y="206"/>
                  </a:cubicBezTo>
                  <a:cubicBezTo>
                    <a:pt x="261" y="235"/>
                    <a:pt x="341" y="168"/>
                    <a:pt x="341" y="168"/>
                  </a:cubicBezTo>
                  <a:cubicBezTo>
                    <a:pt x="341" y="168"/>
                    <a:pt x="329" y="68"/>
                    <a:pt x="240" y="34"/>
                  </a:cubicBezTo>
                  <a:cubicBezTo>
                    <a:pt x="151" y="0"/>
                    <a:pt x="0" y="48"/>
                    <a:pt x="0" y="48"/>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6" name="Freeform 20"/>
            <p:cNvSpPr/>
            <p:nvPr/>
          </p:nvSpPr>
          <p:spPr bwMode="auto">
            <a:xfrm>
              <a:off x="5400676" y="1882775"/>
              <a:ext cx="642938" cy="1058863"/>
            </a:xfrm>
            <a:custGeom>
              <a:avLst/>
              <a:gdLst>
                <a:gd name="T0" fmla="*/ 59 w 171"/>
                <a:gd name="T1" fmla="*/ 0 h 282"/>
                <a:gd name="T2" fmla="*/ 14 w 171"/>
                <a:gd name="T3" fmla="*/ 178 h 282"/>
                <a:gd name="T4" fmla="*/ 106 w 171"/>
                <a:gd name="T5" fmla="*/ 282 h 282"/>
                <a:gd name="T6" fmla="*/ 161 w 171"/>
                <a:gd name="T7" fmla="*/ 161 h 282"/>
                <a:gd name="T8" fmla="*/ 59 w 171"/>
                <a:gd name="T9" fmla="*/ 0 h 282"/>
              </a:gdLst>
              <a:ahLst/>
              <a:cxnLst>
                <a:cxn ang="0">
                  <a:pos x="T0" y="T1"/>
                </a:cxn>
                <a:cxn ang="0">
                  <a:pos x="T2" y="T3"/>
                </a:cxn>
                <a:cxn ang="0">
                  <a:pos x="T4" y="T5"/>
                </a:cxn>
                <a:cxn ang="0">
                  <a:pos x="T6" y="T7"/>
                </a:cxn>
                <a:cxn ang="0">
                  <a:pos x="T8" y="T9"/>
                </a:cxn>
              </a:cxnLst>
              <a:rect l="0" t="0" r="r" b="b"/>
              <a:pathLst>
                <a:path w="171" h="282">
                  <a:moveTo>
                    <a:pt x="59" y="0"/>
                  </a:moveTo>
                  <a:cubicBezTo>
                    <a:pt x="59" y="0"/>
                    <a:pt x="0" y="104"/>
                    <a:pt x="14" y="178"/>
                  </a:cubicBezTo>
                  <a:cubicBezTo>
                    <a:pt x="28" y="252"/>
                    <a:pt x="106" y="282"/>
                    <a:pt x="106" y="282"/>
                  </a:cubicBezTo>
                  <a:cubicBezTo>
                    <a:pt x="106" y="282"/>
                    <a:pt x="171" y="236"/>
                    <a:pt x="161" y="161"/>
                  </a:cubicBezTo>
                  <a:cubicBezTo>
                    <a:pt x="150" y="86"/>
                    <a:pt x="59" y="0"/>
                    <a:pt x="59" y="0"/>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grpSp>
        <p:nvGrpSpPr>
          <p:cNvPr id="177" name="组合 176"/>
          <p:cNvGrpSpPr/>
          <p:nvPr/>
        </p:nvGrpSpPr>
        <p:grpSpPr>
          <a:xfrm>
            <a:off x="1735508" y="4348163"/>
            <a:ext cx="1400520" cy="2509839"/>
            <a:chOff x="5775325" y="2855913"/>
            <a:chExt cx="641351" cy="1149350"/>
          </a:xfrm>
          <a:solidFill>
            <a:schemeClr val="accent1"/>
          </a:solidFill>
        </p:grpSpPr>
        <p:sp>
          <p:nvSpPr>
            <p:cNvPr id="178" name="Freeform 24"/>
            <p:cNvSpPr/>
            <p:nvPr/>
          </p:nvSpPr>
          <p:spPr bwMode="auto">
            <a:xfrm>
              <a:off x="5881688" y="2855913"/>
              <a:ext cx="474663" cy="1149350"/>
            </a:xfrm>
            <a:custGeom>
              <a:avLst/>
              <a:gdLst>
                <a:gd name="T0" fmla="*/ 124 w 124"/>
                <a:gd name="T1" fmla="*/ 304 h 304"/>
                <a:gd name="T2" fmla="*/ 83 w 124"/>
                <a:gd name="T3" fmla="*/ 282 h 304"/>
                <a:gd name="T4" fmla="*/ 54 w 124"/>
                <a:gd name="T5" fmla="*/ 90 h 304"/>
                <a:gd name="T6" fmla="*/ 97 w 124"/>
                <a:gd name="T7" fmla="*/ 0 h 304"/>
                <a:gd name="T8" fmla="*/ 39 w 124"/>
                <a:gd name="T9" fmla="*/ 84 h 304"/>
                <a:gd name="T10" fmla="*/ 43 w 124"/>
                <a:gd name="T11" fmla="*/ 277 h 304"/>
                <a:gd name="T12" fmla="*/ 25 w 124"/>
                <a:gd name="T13" fmla="*/ 304 h 304"/>
                <a:gd name="T14" fmla="*/ 124 w 124"/>
                <a:gd name="T15" fmla="*/ 304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304">
                  <a:moveTo>
                    <a:pt x="124" y="304"/>
                  </a:moveTo>
                  <a:cubicBezTo>
                    <a:pt x="124" y="304"/>
                    <a:pt x="104" y="300"/>
                    <a:pt x="83" y="282"/>
                  </a:cubicBezTo>
                  <a:cubicBezTo>
                    <a:pt x="61" y="265"/>
                    <a:pt x="29" y="160"/>
                    <a:pt x="54" y="90"/>
                  </a:cubicBezTo>
                  <a:cubicBezTo>
                    <a:pt x="79" y="21"/>
                    <a:pt x="97" y="0"/>
                    <a:pt x="97" y="0"/>
                  </a:cubicBezTo>
                  <a:cubicBezTo>
                    <a:pt x="97" y="0"/>
                    <a:pt x="77" y="10"/>
                    <a:pt x="39" y="84"/>
                  </a:cubicBezTo>
                  <a:cubicBezTo>
                    <a:pt x="0" y="159"/>
                    <a:pt x="40" y="262"/>
                    <a:pt x="43" y="277"/>
                  </a:cubicBezTo>
                  <a:cubicBezTo>
                    <a:pt x="46" y="293"/>
                    <a:pt x="25" y="304"/>
                    <a:pt x="25" y="304"/>
                  </a:cubicBezTo>
                  <a:lnTo>
                    <a:pt x="124" y="3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9" name="Freeform 25"/>
            <p:cNvSpPr/>
            <p:nvPr/>
          </p:nvSpPr>
          <p:spPr bwMode="auto">
            <a:xfrm>
              <a:off x="6015038" y="3294063"/>
              <a:ext cx="401638" cy="333375"/>
            </a:xfrm>
            <a:custGeom>
              <a:avLst/>
              <a:gdLst>
                <a:gd name="T0" fmla="*/ 9 w 105"/>
                <a:gd name="T1" fmla="*/ 88 h 88"/>
                <a:gd name="T2" fmla="*/ 62 w 105"/>
                <a:gd name="T3" fmla="*/ 48 h 88"/>
                <a:gd name="T4" fmla="*/ 105 w 105"/>
                <a:gd name="T5" fmla="*/ 0 h 88"/>
                <a:gd name="T6" fmla="*/ 45 w 105"/>
                <a:gd name="T7" fmla="*/ 45 h 88"/>
                <a:gd name="T8" fmla="*/ 0 w 105"/>
                <a:gd name="T9" fmla="*/ 61 h 88"/>
                <a:gd name="T10" fmla="*/ 9 w 105"/>
                <a:gd name="T11" fmla="*/ 88 h 88"/>
              </a:gdLst>
              <a:ahLst/>
              <a:cxnLst>
                <a:cxn ang="0">
                  <a:pos x="T0" y="T1"/>
                </a:cxn>
                <a:cxn ang="0">
                  <a:pos x="T2" y="T3"/>
                </a:cxn>
                <a:cxn ang="0">
                  <a:pos x="T4" y="T5"/>
                </a:cxn>
                <a:cxn ang="0">
                  <a:pos x="T6" y="T7"/>
                </a:cxn>
                <a:cxn ang="0">
                  <a:pos x="T8" y="T9"/>
                </a:cxn>
                <a:cxn ang="0">
                  <a:pos x="T10" y="T11"/>
                </a:cxn>
              </a:cxnLst>
              <a:rect l="0" t="0" r="r" b="b"/>
              <a:pathLst>
                <a:path w="105" h="88">
                  <a:moveTo>
                    <a:pt x="9" y="88"/>
                  </a:moveTo>
                  <a:cubicBezTo>
                    <a:pt x="9" y="88"/>
                    <a:pt x="47" y="61"/>
                    <a:pt x="62" y="48"/>
                  </a:cubicBezTo>
                  <a:cubicBezTo>
                    <a:pt x="78" y="34"/>
                    <a:pt x="105" y="0"/>
                    <a:pt x="105" y="0"/>
                  </a:cubicBezTo>
                  <a:cubicBezTo>
                    <a:pt x="105" y="0"/>
                    <a:pt x="67" y="34"/>
                    <a:pt x="45" y="45"/>
                  </a:cubicBezTo>
                  <a:cubicBezTo>
                    <a:pt x="23" y="56"/>
                    <a:pt x="0" y="61"/>
                    <a:pt x="0" y="61"/>
                  </a:cubicBezTo>
                  <a:lnTo>
                    <a:pt x="9"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80" name="Freeform 26"/>
            <p:cNvSpPr/>
            <p:nvPr/>
          </p:nvSpPr>
          <p:spPr bwMode="auto">
            <a:xfrm>
              <a:off x="5775325" y="3263901"/>
              <a:ext cx="279400" cy="292100"/>
            </a:xfrm>
            <a:custGeom>
              <a:avLst/>
              <a:gdLst>
                <a:gd name="T0" fmla="*/ 73 w 73"/>
                <a:gd name="T1" fmla="*/ 68 h 77"/>
                <a:gd name="T2" fmla="*/ 39 w 73"/>
                <a:gd name="T3" fmla="*/ 30 h 77"/>
                <a:gd name="T4" fmla="*/ 0 w 73"/>
                <a:gd name="T5" fmla="*/ 0 h 77"/>
                <a:gd name="T6" fmla="*/ 38 w 73"/>
                <a:gd name="T7" fmla="*/ 44 h 77"/>
                <a:gd name="T8" fmla="*/ 54 w 73"/>
                <a:gd name="T9" fmla="*/ 77 h 77"/>
                <a:gd name="T10" fmla="*/ 73 w 73"/>
                <a:gd name="T11" fmla="*/ 68 h 77"/>
              </a:gdLst>
              <a:ahLst/>
              <a:cxnLst>
                <a:cxn ang="0">
                  <a:pos x="T0" y="T1"/>
                </a:cxn>
                <a:cxn ang="0">
                  <a:pos x="T2" y="T3"/>
                </a:cxn>
                <a:cxn ang="0">
                  <a:pos x="T4" y="T5"/>
                </a:cxn>
                <a:cxn ang="0">
                  <a:pos x="T6" y="T7"/>
                </a:cxn>
                <a:cxn ang="0">
                  <a:pos x="T8" y="T9"/>
                </a:cxn>
                <a:cxn ang="0">
                  <a:pos x="T10" y="T11"/>
                </a:cxn>
              </a:cxnLst>
              <a:rect l="0" t="0" r="r" b="b"/>
              <a:pathLst>
                <a:path w="73" h="77">
                  <a:moveTo>
                    <a:pt x="73" y="68"/>
                  </a:moveTo>
                  <a:cubicBezTo>
                    <a:pt x="73" y="68"/>
                    <a:pt x="50" y="41"/>
                    <a:pt x="39" y="30"/>
                  </a:cubicBezTo>
                  <a:cubicBezTo>
                    <a:pt x="28" y="19"/>
                    <a:pt x="0" y="0"/>
                    <a:pt x="0" y="0"/>
                  </a:cubicBezTo>
                  <a:cubicBezTo>
                    <a:pt x="0" y="0"/>
                    <a:pt x="28" y="27"/>
                    <a:pt x="38" y="44"/>
                  </a:cubicBezTo>
                  <a:cubicBezTo>
                    <a:pt x="49" y="60"/>
                    <a:pt x="54" y="77"/>
                    <a:pt x="54" y="77"/>
                  </a:cubicBezTo>
                  <a:lnTo>
                    <a:pt x="73"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81" name="Freeform 27"/>
            <p:cNvSpPr/>
            <p:nvPr/>
          </p:nvSpPr>
          <p:spPr bwMode="auto">
            <a:xfrm>
              <a:off x="5976938" y="2874963"/>
              <a:ext cx="119063" cy="309563"/>
            </a:xfrm>
            <a:custGeom>
              <a:avLst/>
              <a:gdLst>
                <a:gd name="T0" fmla="*/ 16 w 31"/>
                <a:gd name="T1" fmla="*/ 82 h 82"/>
                <a:gd name="T2" fmla="*/ 4 w 31"/>
                <a:gd name="T3" fmla="*/ 41 h 82"/>
                <a:gd name="T4" fmla="*/ 0 w 31"/>
                <a:gd name="T5" fmla="*/ 0 h 82"/>
                <a:gd name="T6" fmla="*/ 14 w 31"/>
                <a:gd name="T7" fmla="*/ 47 h 82"/>
                <a:gd name="T8" fmla="*/ 31 w 31"/>
                <a:gd name="T9" fmla="*/ 74 h 82"/>
                <a:gd name="T10" fmla="*/ 16 w 31"/>
                <a:gd name="T11" fmla="*/ 82 h 82"/>
              </a:gdLst>
              <a:ahLst/>
              <a:cxnLst>
                <a:cxn ang="0">
                  <a:pos x="T0" y="T1"/>
                </a:cxn>
                <a:cxn ang="0">
                  <a:pos x="T2" y="T3"/>
                </a:cxn>
                <a:cxn ang="0">
                  <a:pos x="T4" y="T5"/>
                </a:cxn>
                <a:cxn ang="0">
                  <a:pos x="T6" y="T7"/>
                </a:cxn>
                <a:cxn ang="0">
                  <a:pos x="T8" y="T9"/>
                </a:cxn>
                <a:cxn ang="0">
                  <a:pos x="T10" y="T11"/>
                </a:cxn>
              </a:cxnLst>
              <a:rect l="0" t="0" r="r" b="b"/>
              <a:pathLst>
                <a:path w="31" h="82">
                  <a:moveTo>
                    <a:pt x="16" y="82"/>
                  </a:moveTo>
                  <a:cubicBezTo>
                    <a:pt x="16" y="82"/>
                    <a:pt x="7" y="54"/>
                    <a:pt x="4" y="41"/>
                  </a:cubicBezTo>
                  <a:cubicBezTo>
                    <a:pt x="1" y="28"/>
                    <a:pt x="0" y="0"/>
                    <a:pt x="0" y="0"/>
                  </a:cubicBezTo>
                  <a:cubicBezTo>
                    <a:pt x="0" y="0"/>
                    <a:pt x="7" y="32"/>
                    <a:pt x="14" y="47"/>
                  </a:cubicBezTo>
                  <a:cubicBezTo>
                    <a:pt x="21" y="62"/>
                    <a:pt x="31" y="74"/>
                    <a:pt x="31" y="74"/>
                  </a:cubicBezTo>
                  <a:lnTo>
                    <a:pt x="1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grpSp>
        <p:nvGrpSpPr>
          <p:cNvPr id="182" name="组合 181"/>
          <p:cNvGrpSpPr/>
          <p:nvPr/>
        </p:nvGrpSpPr>
        <p:grpSpPr>
          <a:xfrm>
            <a:off x="3297239" y="4799280"/>
            <a:ext cx="1885129" cy="1168260"/>
            <a:chOff x="2044070" y="3347976"/>
            <a:chExt cx="1885129" cy="1168260"/>
          </a:xfrm>
        </p:grpSpPr>
        <p:grpSp>
          <p:nvGrpSpPr>
            <p:cNvPr id="183" name="组合 182"/>
            <p:cNvGrpSpPr/>
            <p:nvPr/>
          </p:nvGrpSpPr>
          <p:grpSpPr>
            <a:xfrm>
              <a:off x="2586331" y="3816546"/>
              <a:ext cx="699689" cy="699690"/>
              <a:chOff x="13757275" y="7797800"/>
              <a:chExt cx="1652587" cy="1652588"/>
            </a:xfrm>
          </p:grpSpPr>
          <p:sp>
            <p:nvSpPr>
              <p:cNvPr id="185" name="Oval 9"/>
              <p:cNvSpPr>
                <a:spLocks noChangeArrowheads="1"/>
              </p:cNvSpPr>
              <p:nvPr/>
            </p:nvSpPr>
            <p:spPr bwMode="auto">
              <a:xfrm>
                <a:off x="13757275" y="7797800"/>
                <a:ext cx="1652587" cy="1652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186" name="Freeform 11"/>
              <p:cNvSpPr/>
              <p:nvPr/>
            </p:nvSpPr>
            <p:spPr bwMode="auto">
              <a:xfrm>
                <a:off x="14070013" y="8402638"/>
                <a:ext cx="742950" cy="638175"/>
              </a:xfrm>
              <a:custGeom>
                <a:avLst/>
                <a:gdLst>
                  <a:gd name="T0" fmla="*/ 47 w 468"/>
                  <a:gd name="T1" fmla="*/ 402 h 402"/>
                  <a:gd name="T2" fmla="*/ 130 w 468"/>
                  <a:gd name="T3" fmla="*/ 312 h 402"/>
                  <a:gd name="T4" fmla="*/ 468 w 468"/>
                  <a:gd name="T5" fmla="*/ 312 h 402"/>
                  <a:gd name="T6" fmla="*/ 468 w 468"/>
                  <a:gd name="T7" fmla="*/ 220 h 402"/>
                  <a:gd name="T8" fmla="*/ 163 w 468"/>
                  <a:gd name="T9" fmla="*/ 220 h 402"/>
                  <a:gd name="T10" fmla="*/ 144 w 468"/>
                  <a:gd name="T11" fmla="*/ 220 h 402"/>
                  <a:gd name="T12" fmla="*/ 144 w 468"/>
                  <a:gd name="T13" fmla="*/ 203 h 402"/>
                  <a:gd name="T14" fmla="*/ 144 w 468"/>
                  <a:gd name="T15" fmla="*/ 0 h 402"/>
                  <a:gd name="T16" fmla="*/ 0 w 468"/>
                  <a:gd name="T17" fmla="*/ 0 h 402"/>
                  <a:gd name="T18" fmla="*/ 0 w 468"/>
                  <a:gd name="T19" fmla="*/ 312 h 402"/>
                  <a:gd name="T20" fmla="*/ 47 w 468"/>
                  <a:gd name="T21" fmla="*/ 312 h 402"/>
                  <a:gd name="T22" fmla="*/ 47 w 468"/>
                  <a:gd name="T23"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402">
                    <a:moveTo>
                      <a:pt x="47" y="402"/>
                    </a:moveTo>
                    <a:lnTo>
                      <a:pt x="130" y="312"/>
                    </a:lnTo>
                    <a:lnTo>
                      <a:pt x="468" y="312"/>
                    </a:lnTo>
                    <a:lnTo>
                      <a:pt x="468" y="220"/>
                    </a:lnTo>
                    <a:lnTo>
                      <a:pt x="163" y="220"/>
                    </a:lnTo>
                    <a:lnTo>
                      <a:pt x="144" y="220"/>
                    </a:lnTo>
                    <a:lnTo>
                      <a:pt x="144" y="203"/>
                    </a:lnTo>
                    <a:lnTo>
                      <a:pt x="144" y="0"/>
                    </a:lnTo>
                    <a:lnTo>
                      <a:pt x="0" y="0"/>
                    </a:lnTo>
                    <a:lnTo>
                      <a:pt x="0" y="312"/>
                    </a:lnTo>
                    <a:lnTo>
                      <a:pt x="47" y="312"/>
                    </a:lnTo>
                    <a:lnTo>
                      <a:pt x="47" y="402"/>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187" name="Freeform 12"/>
              <p:cNvSpPr/>
              <p:nvPr/>
            </p:nvSpPr>
            <p:spPr bwMode="auto">
              <a:xfrm>
                <a:off x="14328775" y="8207375"/>
                <a:ext cx="773112" cy="665163"/>
              </a:xfrm>
              <a:custGeom>
                <a:avLst/>
                <a:gdLst>
                  <a:gd name="T0" fmla="*/ 487 w 487"/>
                  <a:gd name="T1" fmla="*/ 0 h 419"/>
                  <a:gd name="T2" fmla="*/ 0 w 487"/>
                  <a:gd name="T3" fmla="*/ 0 h 419"/>
                  <a:gd name="T4" fmla="*/ 0 w 487"/>
                  <a:gd name="T5" fmla="*/ 123 h 419"/>
                  <a:gd name="T6" fmla="*/ 0 w 487"/>
                  <a:gd name="T7" fmla="*/ 326 h 419"/>
                  <a:gd name="T8" fmla="*/ 305 w 487"/>
                  <a:gd name="T9" fmla="*/ 326 h 419"/>
                  <a:gd name="T10" fmla="*/ 350 w 487"/>
                  <a:gd name="T11" fmla="*/ 326 h 419"/>
                  <a:gd name="T12" fmla="*/ 435 w 487"/>
                  <a:gd name="T13" fmla="*/ 419 h 419"/>
                  <a:gd name="T14" fmla="*/ 435 w 487"/>
                  <a:gd name="T15" fmla="*/ 326 h 419"/>
                  <a:gd name="T16" fmla="*/ 487 w 487"/>
                  <a:gd name="T17" fmla="*/ 326 h 419"/>
                  <a:gd name="T18" fmla="*/ 487 w 487"/>
                  <a:gd name="T19"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7" h="419">
                    <a:moveTo>
                      <a:pt x="487" y="0"/>
                    </a:moveTo>
                    <a:lnTo>
                      <a:pt x="0" y="0"/>
                    </a:lnTo>
                    <a:lnTo>
                      <a:pt x="0" y="123"/>
                    </a:lnTo>
                    <a:lnTo>
                      <a:pt x="0" y="326"/>
                    </a:lnTo>
                    <a:lnTo>
                      <a:pt x="305" y="326"/>
                    </a:lnTo>
                    <a:lnTo>
                      <a:pt x="350" y="326"/>
                    </a:lnTo>
                    <a:lnTo>
                      <a:pt x="435" y="419"/>
                    </a:lnTo>
                    <a:lnTo>
                      <a:pt x="435" y="326"/>
                    </a:lnTo>
                    <a:lnTo>
                      <a:pt x="487" y="326"/>
                    </a:lnTo>
                    <a:lnTo>
                      <a:pt x="487"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grpSp>
        <p:sp>
          <p:nvSpPr>
            <p:cNvPr id="184" name="矩形 183"/>
            <p:cNvSpPr/>
            <p:nvPr/>
          </p:nvSpPr>
          <p:spPr>
            <a:xfrm>
              <a:off x="2044070" y="3347976"/>
              <a:ext cx="1885129" cy="262890"/>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标题</a:t>
              </a:r>
              <a:endParaRPr kumimoji="0" lang="zh-CN" altLang="en-US" sz="14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p:txBody>
        </p:sp>
      </p:grpSp>
      <p:grpSp>
        <p:nvGrpSpPr>
          <p:cNvPr id="188" name="组合 187"/>
          <p:cNvGrpSpPr/>
          <p:nvPr/>
        </p:nvGrpSpPr>
        <p:grpSpPr>
          <a:xfrm>
            <a:off x="4619111" y="4281296"/>
            <a:ext cx="1885129" cy="1181952"/>
            <a:chOff x="3931076" y="2798702"/>
            <a:chExt cx="1885129" cy="1181952"/>
          </a:xfrm>
        </p:grpSpPr>
        <p:grpSp>
          <p:nvGrpSpPr>
            <p:cNvPr id="189" name="组合 188"/>
            <p:cNvGrpSpPr/>
            <p:nvPr/>
          </p:nvGrpSpPr>
          <p:grpSpPr>
            <a:xfrm>
              <a:off x="4331510" y="3281637"/>
              <a:ext cx="701706" cy="699017"/>
              <a:chOff x="12412663" y="3341688"/>
              <a:chExt cx="1657350" cy="1651000"/>
            </a:xfrm>
          </p:grpSpPr>
          <p:sp>
            <p:nvSpPr>
              <p:cNvPr id="191" name="Oval 8"/>
              <p:cNvSpPr>
                <a:spLocks noChangeArrowheads="1"/>
              </p:cNvSpPr>
              <p:nvPr/>
            </p:nvSpPr>
            <p:spPr bwMode="auto">
              <a:xfrm>
                <a:off x="12412663" y="3341688"/>
                <a:ext cx="1657350" cy="165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192" name="Freeform 18"/>
              <p:cNvSpPr/>
              <p:nvPr/>
            </p:nvSpPr>
            <p:spPr bwMode="auto">
              <a:xfrm>
                <a:off x="12739688" y="4241800"/>
                <a:ext cx="1003300" cy="263525"/>
              </a:xfrm>
              <a:custGeom>
                <a:avLst/>
                <a:gdLst>
                  <a:gd name="T0" fmla="*/ 412 w 632"/>
                  <a:gd name="T1" fmla="*/ 85 h 166"/>
                  <a:gd name="T2" fmla="*/ 220 w 632"/>
                  <a:gd name="T3" fmla="*/ 85 h 166"/>
                  <a:gd name="T4" fmla="*/ 220 w 632"/>
                  <a:gd name="T5" fmla="*/ 0 h 166"/>
                  <a:gd name="T6" fmla="*/ 0 w 632"/>
                  <a:gd name="T7" fmla="*/ 0 h 166"/>
                  <a:gd name="T8" fmla="*/ 0 w 632"/>
                  <a:gd name="T9" fmla="*/ 166 h 166"/>
                  <a:gd name="T10" fmla="*/ 632 w 632"/>
                  <a:gd name="T11" fmla="*/ 166 h 166"/>
                  <a:gd name="T12" fmla="*/ 632 w 632"/>
                  <a:gd name="T13" fmla="*/ 0 h 166"/>
                  <a:gd name="T14" fmla="*/ 412 w 632"/>
                  <a:gd name="T15" fmla="*/ 0 h 166"/>
                  <a:gd name="T16" fmla="*/ 412 w 632"/>
                  <a:gd name="T17" fmla="*/ 8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166">
                    <a:moveTo>
                      <a:pt x="412" y="85"/>
                    </a:moveTo>
                    <a:lnTo>
                      <a:pt x="220" y="85"/>
                    </a:lnTo>
                    <a:lnTo>
                      <a:pt x="220" y="0"/>
                    </a:lnTo>
                    <a:lnTo>
                      <a:pt x="0" y="0"/>
                    </a:lnTo>
                    <a:lnTo>
                      <a:pt x="0" y="166"/>
                    </a:lnTo>
                    <a:lnTo>
                      <a:pt x="632" y="166"/>
                    </a:lnTo>
                    <a:lnTo>
                      <a:pt x="632" y="0"/>
                    </a:lnTo>
                    <a:lnTo>
                      <a:pt x="412" y="0"/>
                    </a:lnTo>
                    <a:lnTo>
                      <a:pt x="412" y="85"/>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193" name="Rectangle 19"/>
              <p:cNvSpPr>
                <a:spLocks noChangeArrowheads="1"/>
              </p:cNvSpPr>
              <p:nvPr/>
            </p:nvSpPr>
            <p:spPr bwMode="auto">
              <a:xfrm>
                <a:off x="13144500" y="4241800"/>
                <a:ext cx="192087" cy="76200"/>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194" name="Freeform 20"/>
              <p:cNvSpPr>
                <a:spLocks noEditPoints="1"/>
              </p:cNvSpPr>
              <p:nvPr/>
            </p:nvSpPr>
            <p:spPr bwMode="auto">
              <a:xfrm>
                <a:off x="12739688" y="3660775"/>
                <a:ext cx="1003300" cy="525463"/>
              </a:xfrm>
              <a:custGeom>
                <a:avLst/>
                <a:gdLst>
                  <a:gd name="T0" fmla="*/ 471 w 632"/>
                  <a:gd name="T1" fmla="*/ 0 h 331"/>
                  <a:gd name="T2" fmla="*/ 317 w 632"/>
                  <a:gd name="T3" fmla="*/ 0 h 331"/>
                  <a:gd name="T4" fmla="*/ 317 w 632"/>
                  <a:gd name="T5" fmla="*/ 54 h 331"/>
                  <a:gd name="T6" fmla="*/ 416 w 632"/>
                  <a:gd name="T7" fmla="*/ 54 h 331"/>
                  <a:gd name="T8" fmla="*/ 416 w 632"/>
                  <a:gd name="T9" fmla="*/ 118 h 331"/>
                  <a:gd name="T10" fmla="*/ 317 w 632"/>
                  <a:gd name="T11" fmla="*/ 118 h 331"/>
                  <a:gd name="T12" fmla="*/ 317 w 632"/>
                  <a:gd name="T13" fmla="*/ 331 h 331"/>
                  <a:gd name="T14" fmla="*/ 412 w 632"/>
                  <a:gd name="T15" fmla="*/ 331 h 331"/>
                  <a:gd name="T16" fmla="*/ 632 w 632"/>
                  <a:gd name="T17" fmla="*/ 331 h 331"/>
                  <a:gd name="T18" fmla="*/ 632 w 632"/>
                  <a:gd name="T19" fmla="*/ 118 h 331"/>
                  <a:gd name="T20" fmla="*/ 471 w 632"/>
                  <a:gd name="T21" fmla="*/ 118 h 331"/>
                  <a:gd name="T22" fmla="*/ 471 w 632"/>
                  <a:gd name="T23" fmla="*/ 0 h 331"/>
                  <a:gd name="T24" fmla="*/ 317 w 632"/>
                  <a:gd name="T25" fmla="*/ 0 h 331"/>
                  <a:gd name="T26" fmla="*/ 161 w 632"/>
                  <a:gd name="T27" fmla="*/ 0 h 331"/>
                  <a:gd name="T28" fmla="*/ 161 w 632"/>
                  <a:gd name="T29" fmla="*/ 118 h 331"/>
                  <a:gd name="T30" fmla="*/ 0 w 632"/>
                  <a:gd name="T31" fmla="*/ 118 h 331"/>
                  <a:gd name="T32" fmla="*/ 0 w 632"/>
                  <a:gd name="T33" fmla="*/ 331 h 331"/>
                  <a:gd name="T34" fmla="*/ 220 w 632"/>
                  <a:gd name="T35" fmla="*/ 331 h 331"/>
                  <a:gd name="T36" fmla="*/ 317 w 632"/>
                  <a:gd name="T37" fmla="*/ 331 h 331"/>
                  <a:gd name="T38" fmla="*/ 317 w 632"/>
                  <a:gd name="T39" fmla="*/ 118 h 331"/>
                  <a:gd name="T40" fmla="*/ 215 w 632"/>
                  <a:gd name="T41" fmla="*/ 118 h 331"/>
                  <a:gd name="T42" fmla="*/ 215 w 632"/>
                  <a:gd name="T43" fmla="*/ 118 h 331"/>
                  <a:gd name="T44" fmla="*/ 215 w 632"/>
                  <a:gd name="T45" fmla="*/ 54 h 331"/>
                  <a:gd name="T46" fmla="*/ 317 w 632"/>
                  <a:gd name="T47" fmla="*/ 54 h 331"/>
                  <a:gd name="T48" fmla="*/ 317 w 632"/>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2" h="331">
                    <a:moveTo>
                      <a:pt x="471" y="0"/>
                    </a:moveTo>
                    <a:lnTo>
                      <a:pt x="317" y="0"/>
                    </a:lnTo>
                    <a:lnTo>
                      <a:pt x="317" y="54"/>
                    </a:lnTo>
                    <a:lnTo>
                      <a:pt x="416" y="54"/>
                    </a:lnTo>
                    <a:lnTo>
                      <a:pt x="416" y="118"/>
                    </a:lnTo>
                    <a:lnTo>
                      <a:pt x="317" y="118"/>
                    </a:lnTo>
                    <a:lnTo>
                      <a:pt x="317" y="331"/>
                    </a:lnTo>
                    <a:lnTo>
                      <a:pt x="412" y="331"/>
                    </a:lnTo>
                    <a:lnTo>
                      <a:pt x="632" y="331"/>
                    </a:lnTo>
                    <a:lnTo>
                      <a:pt x="632" y="118"/>
                    </a:lnTo>
                    <a:lnTo>
                      <a:pt x="471" y="118"/>
                    </a:lnTo>
                    <a:lnTo>
                      <a:pt x="471" y="0"/>
                    </a:lnTo>
                    <a:close/>
                    <a:moveTo>
                      <a:pt x="317" y="0"/>
                    </a:moveTo>
                    <a:lnTo>
                      <a:pt x="161" y="0"/>
                    </a:lnTo>
                    <a:lnTo>
                      <a:pt x="161" y="118"/>
                    </a:lnTo>
                    <a:lnTo>
                      <a:pt x="0" y="118"/>
                    </a:lnTo>
                    <a:lnTo>
                      <a:pt x="0" y="331"/>
                    </a:lnTo>
                    <a:lnTo>
                      <a:pt x="220" y="331"/>
                    </a:lnTo>
                    <a:lnTo>
                      <a:pt x="317" y="331"/>
                    </a:lnTo>
                    <a:lnTo>
                      <a:pt x="317" y="118"/>
                    </a:lnTo>
                    <a:lnTo>
                      <a:pt x="215" y="118"/>
                    </a:lnTo>
                    <a:lnTo>
                      <a:pt x="215" y="118"/>
                    </a:lnTo>
                    <a:lnTo>
                      <a:pt x="215" y="54"/>
                    </a:lnTo>
                    <a:lnTo>
                      <a:pt x="317" y="54"/>
                    </a:lnTo>
                    <a:lnTo>
                      <a:pt x="317"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grpSp>
        <p:sp>
          <p:nvSpPr>
            <p:cNvPr id="190" name="矩形 189"/>
            <p:cNvSpPr/>
            <p:nvPr/>
          </p:nvSpPr>
          <p:spPr>
            <a:xfrm>
              <a:off x="3931076" y="2798702"/>
              <a:ext cx="1885129" cy="262890"/>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标题</a:t>
              </a:r>
              <a:endParaRPr kumimoji="0" lang="zh-CN" altLang="en-US" sz="14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p:txBody>
        </p:sp>
      </p:grpSp>
      <p:grpSp>
        <p:nvGrpSpPr>
          <p:cNvPr id="195" name="组合 194"/>
          <p:cNvGrpSpPr/>
          <p:nvPr/>
        </p:nvGrpSpPr>
        <p:grpSpPr>
          <a:xfrm>
            <a:off x="5614831" y="5617024"/>
            <a:ext cx="1885129" cy="995675"/>
            <a:chOff x="3733874" y="4950810"/>
            <a:chExt cx="1885129" cy="995675"/>
          </a:xfrm>
        </p:grpSpPr>
        <p:grpSp>
          <p:nvGrpSpPr>
            <p:cNvPr id="196" name="组合 195"/>
            <p:cNvGrpSpPr/>
            <p:nvPr/>
          </p:nvGrpSpPr>
          <p:grpSpPr>
            <a:xfrm>
              <a:off x="3812234" y="4950810"/>
              <a:ext cx="701706" cy="699017"/>
              <a:chOff x="16702088" y="3135313"/>
              <a:chExt cx="1657350" cy="1651000"/>
            </a:xfrm>
          </p:grpSpPr>
          <p:sp>
            <p:nvSpPr>
              <p:cNvPr id="198" name="Oval 7"/>
              <p:cNvSpPr>
                <a:spLocks noChangeArrowheads="1"/>
              </p:cNvSpPr>
              <p:nvPr/>
            </p:nvSpPr>
            <p:spPr bwMode="auto">
              <a:xfrm>
                <a:off x="16702088" y="3135313"/>
                <a:ext cx="1657350" cy="165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199" name="Freeform 16"/>
              <p:cNvSpPr/>
              <p:nvPr/>
            </p:nvSpPr>
            <p:spPr bwMode="auto">
              <a:xfrm>
                <a:off x="16987838" y="3521075"/>
                <a:ext cx="920750" cy="855663"/>
              </a:xfrm>
              <a:custGeom>
                <a:avLst/>
                <a:gdLst>
                  <a:gd name="T0" fmla="*/ 146 w 245"/>
                  <a:gd name="T1" fmla="*/ 113 h 228"/>
                  <a:gd name="T2" fmla="*/ 187 w 245"/>
                  <a:gd name="T3" fmla="*/ 80 h 228"/>
                  <a:gd name="T4" fmla="*/ 197 w 245"/>
                  <a:gd name="T5" fmla="*/ 81 h 228"/>
                  <a:gd name="T6" fmla="*/ 224 w 245"/>
                  <a:gd name="T7" fmla="*/ 101 h 228"/>
                  <a:gd name="T8" fmla="*/ 242 w 245"/>
                  <a:gd name="T9" fmla="*/ 94 h 228"/>
                  <a:gd name="T10" fmla="*/ 241 w 245"/>
                  <a:gd name="T11" fmla="*/ 56 h 228"/>
                  <a:gd name="T12" fmla="*/ 165 w 245"/>
                  <a:gd name="T13" fmla="*/ 8 h 228"/>
                  <a:gd name="T14" fmla="*/ 117 w 245"/>
                  <a:gd name="T15" fmla="*/ 51 h 228"/>
                  <a:gd name="T16" fmla="*/ 56 w 245"/>
                  <a:gd name="T17" fmla="*/ 32 h 228"/>
                  <a:gd name="T18" fmla="*/ 8 w 245"/>
                  <a:gd name="T19" fmla="*/ 108 h 228"/>
                  <a:gd name="T20" fmla="*/ 157 w 245"/>
                  <a:gd name="T21" fmla="*/ 228 h 228"/>
                  <a:gd name="T22" fmla="*/ 182 w 245"/>
                  <a:gd name="T23" fmla="*/ 205 h 228"/>
                  <a:gd name="T24" fmla="*/ 146 w 245"/>
                  <a:gd name="T25" fmla="*/ 11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228">
                    <a:moveTo>
                      <a:pt x="146" y="113"/>
                    </a:moveTo>
                    <a:cubicBezTo>
                      <a:pt x="150" y="94"/>
                      <a:pt x="167" y="80"/>
                      <a:pt x="187" y="80"/>
                    </a:cubicBezTo>
                    <a:cubicBezTo>
                      <a:pt x="190" y="80"/>
                      <a:pt x="194" y="80"/>
                      <a:pt x="197" y="81"/>
                    </a:cubicBezTo>
                    <a:cubicBezTo>
                      <a:pt x="208" y="84"/>
                      <a:pt x="218" y="91"/>
                      <a:pt x="224" y="101"/>
                    </a:cubicBezTo>
                    <a:cubicBezTo>
                      <a:pt x="229" y="97"/>
                      <a:pt x="235" y="95"/>
                      <a:pt x="242" y="94"/>
                    </a:cubicBezTo>
                    <a:cubicBezTo>
                      <a:pt x="245" y="71"/>
                      <a:pt x="241" y="56"/>
                      <a:pt x="241" y="56"/>
                    </a:cubicBezTo>
                    <a:cubicBezTo>
                      <a:pt x="233" y="22"/>
                      <a:pt x="199" y="0"/>
                      <a:pt x="165" y="8"/>
                    </a:cubicBezTo>
                    <a:cubicBezTo>
                      <a:pt x="141" y="13"/>
                      <a:pt x="124" y="30"/>
                      <a:pt x="117" y="51"/>
                    </a:cubicBezTo>
                    <a:cubicBezTo>
                      <a:pt x="102" y="35"/>
                      <a:pt x="79" y="27"/>
                      <a:pt x="56" y="32"/>
                    </a:cubicBezTo>
                    <a:cubicBezTo>
                      <a:pt x="22" y="39"/>
                      <a:pt x="0" y="74"/>
                      <a:pt x="8" y="108"/>
                    </a:cubicBezTo>
                    <a:cubicBezTo>
                      <a:pt x="8" y="108"/>
                      <a:pt x="22" y="193"/>
                      <a:pt x="157" y="228"/>
                    </a:cubicBezTo>
                    <a:cubicBezTo>
                      <a:pt x="166" y="221"/>
                      <a:pt x="174" y="213"/>
                      <a:pt x="182" y="205"/>
                    </a:cubicBezTo>
                    <a:cubicBezTo>
                      <a:pt x="135" y="159"/>
                      <a:pt x="145" y="117"/>
                      <a:pt x="146" y="113"/>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200" name="Freeform 17"/>
              <p:cNvSpPr/>
              <p:nvPr/>
            </p:nvSpPr>
            <p:spPr bwMode="auto">
              <a:xfrm>
                <a:off x="17518063" y="3848100"/>
                <a:ext cx="544512" cy="465138"/>
              </a:xfrm>
              <a:custGeom>
                <a:avLst/>
                <a:gdLst>
                  <a:gd name="T0" fmla="*/ 114 w 145"/>
                  <a:gd name="T1" fmla="*/ 15 h 124"/>
                  <a:gd name="T2" fmla="*/ 106 w 145"/>
                  <a:gd name="T3" fmla="*/ 14 h 124"/>
                  <a:gd name="T4" fmla="*/ 100 w 145"/>
                  <a:gd name="T5" fmla="*/ 15 h 124"/>
                  <a:gd name="T6" fmla="*/ 80 w 145"/>
                  <a:gd name="T7" fmla="*/ 25 h 124"/>
                  <a:gd name="T8" fmla="*/ 54 w 145"/>
                  <a:gd name="T9" fmla="*/ 1 h 124"/>
                  <a:gd name="T10" fmla="*/ 46 w 145"/>
                  <a:gd name="T11" fmla="*/ 0 h 124"/>
                  <a:gd name="T12" fmla="*/ 12 w 145"/>
                  <a:gd name="T13" fmla="*/ 28 h 124"/>
                  <a:gd name="T14" fmla="*/ 46 w 145"/>
                  <a:gd name="T15" fmla="*/ 113 h 124"/>
                  <a:gd name="T16" fmla="*/ 58 w 145"/>
                  <a:gd name="T17" fmla="*/ 124 h 124"/>
                  <a:gd name="T18" fmla="*/ 141 w 145"/>
                  <a:gd name="T19" fmla="*/ 57 h 124"/>
                  <a:gd name="T20" fmla="*/ 114 w 145"/>
                  <a:gd name="T21"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24">
                    <a:moveTo>
                      <a:pt x="114" y="15"/>
                    </a:moveTo>
                    <a:cubicBezTo>
                      <a:pt x="112" y="14"/>
                      <a:pt x="109" y="14"/>
                      <a:pt x="106" y="14"/>
                    </a:cubicBezTo>
                    <a:cubicBezTo>
                      <a:pt x="104" y="14"/>
                      <a:pt x="102" y="14"/>
                      <a:pt x="100" y="15"/>
                    </a:cubicBezTo>
                    <a:cubicBezTo>
                      <a:pt x="92" y="16"/>
                      <a:pt x="85" y="20"/>
                      <a:pt x="80" y="25"/>
                    </a:cubicBezTo>
                    <a:cubicBezTo>
                      <a:pt x="77" y="14"/>
                      <a:pt x="67" y="4"/>
                      <a:pt x="54" y="1"/>
                    </a:cubicBezTo>
                    <a:cubicBezTo>
                      <a:pt x="51" y="1"/>
                      <a:pt x="49" y="0"/>
                      <a:pt x="46" y="0"/>
                    </a:cubicBezTo>
                    <a:cubicBezTo>
                      <a:pt x="30" y="0"/>
                      <a:pt x="15" y="12"/>
                      <a:pt x="12" y="28"/>
                    </a:cubicBezTo>
                    <a:cubicBezTo>
                      <a:pt x="12" y="28"/>
                      <a:pt x="0" y="68"/>
                      <a:pt x="46" y="113"/>
                    </a:cubicBezTo>
                    <a:cubicBezTo>
                      <a:pt x="50" y="116"/>
                      <a:pt x="54" y="120"/>
                      <a:pt x="58" y="124"/>
                    </a:cubicBezTo>
                    <a:cubicBezTo>
                      <a:pt x="133" y="105"/>
                      <a:pt x="141" y="57"/>
                      <a:pt x="141" y="57"/>
                    </a:cubicBezTo>
                    <a:cubicBezTo>
                      <a:pt x="145" y="38"/>
                      <a:pt x="133" y="19"/>
                      <a:pt x="114" y="15"/>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grpSp>
        <p:sp>
          <p:nvSpPr>
            <p:cNvPr id="197" name="矩形 196"/>
            <p:cNvSpPr/>
            <p:nvPr/>
          </p:nvSpPr>
          <p:spPr>
            <a:xfrm>
              <a:off x="3733874" y="5683595"/>
              <a:ext cx="1885129" cy="262890"/>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标题</a:t>
              </a:r>
              <a:endParaRPr kumimoji="0" lang="zh-CN" altLang="en-US" sz="14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p:txBody>
        </p:sp>
      </p:grpSp>
      <p:grpSp>
        <p:nvGrpSpPr>
          <p:cNvPr id="201" name="组合 200"/>
          <p:cNvGrpSpPr/>
          <p:nvPr/>
        </p:nvGrpSpPr>
        <p:grpSpPr>
          <a:xfrm>
            <a:off x="6682233" y="4965561"/>
            <a:ext cx="1885129" cy="978764"/>
            <a:chOff x="5615715" y="4331021"/>
            <a:chExt cx="1885129" cy="978764"/>
          </a:xfrm>
        </p:grpSpPr>
        <p:grpSp>
          <p:nvGrpSpPr>
            <p:cNvPr id="202" name="组合 201"/>
            <p:cNvGrpSpPr/>
            <p:nvPr/>
          </p:nvGrpSpPr>
          <p:grpSpPr>
            <a:xfrm>
              <a:off x="5619003" y="4331021"/>
              <a:ext cx="699690" cy="701034"/>
              <a:chOff x="13757275" y="5338763"/>
              <a:chExt cx="1652587" cy="1655763"/>
            </a:xfrm>
          </p:grpSpPr>
          <p:sp>
            <p:nvSpPr>
              <p:cNvPr id="204" name="Oval 5"/>
              <p:cNvSpPr>
                <a:spLocks noChangeArrowheads="1"/>
              </p:cNvSpPr>
              <p:nvPr/>
            </p:nvSpPr>
            <p:spPr bwMode="auto">
              <a:xfrm>
                <a:off x="13757275" y="5338763"/>
                <a:ext cx="1652587" cy="16557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205" name="Freeform 21"/>
              <p:cNvSpPr>
                <a:spLocks noEditPoints="1"/>
              </p:cNvSpPr>
              <p:nvPr/>
            </p:nvSpPr>
            <p:spPr bwMode="auto">
              <a:xfrm>
                <a:off x="14295438" y="5702300"/>
                <a:ext cx="577850" cy="928688"/>
              </a:xfrm>
              <a:custGeom>
                <a:avLst/>
                <a:gdLst>
                  <a:gd name="T0" fmla="*/ 364 w 364"/>
                  <a:gd name="T1" fmla="*/ 585 h 585"/>
                  <a:gd name="T2" fmla="*/ 326 w 364"/>
                  <a:gd name="T3" fmla="*/ 12 h 585"/>
                  <a:gd name="T4" fmla="*/ 291 w 364"/>
                  <a:gd name="T5" fmla="*/ 0 h 585"/>
                  <a:gd name="T6" fmla="*/ 326 w 364"/>
                  <a:gd name="T7" fmla="*/ 48 h 585"/>
                  <a:gd name="T8" fmla="*/ 326 w 364"/>
                  <a:gd name="T9" fmla="*/ 379 h 585"/>
                  <a:gd name="T10" fmla="*/ 291 w 364"/>
                  <a:gd name="T11" fmla="*/ 419 h 585"/>
                  <a:gd name="T12" fmla="*/ 326 w 364"/>
                  <a:gd name="T13" fmla="*/ 466 h 585"/>
                  <a:gd name="T14" fmla="*/ 291 w 364"/>
                  <a:gd name="T15" fmla="*/ 466 h 585"/>
                  <a:gd name="T16" fmla="*/ 326 w 364"/>
                  <a:gd name="T17" fmla="*/ 499 h 585"/>
                  <a:gd name="T18" fmla="*/ 326 w 364"/>
                  <a:gd name="T19" fmla="*/ 547 h 585"/>
                  <a:gd name="T20" fmla="*/ 291 w 364"/>
                  <a:gd name="T21" fmla="*/ 585 h 585"/>
                  <a:gd name="T22" fmla="*/ 255 w 364"/>
                  <a:gd name="T23" fmla="*/ 12 h 585"/>
                  <a:gd name="T24" fmla="*/ 182 w 364"/>
                  <a:gd name="T25" fmla="*/ 48 h 585"/>
                  <a:gd name="T26" fmla="*/ 291 w 364"/>
                  <a:gd name="T27" fmla="*/ 0 h 585"/>
                  <a:gd name="T28" fmla="*/ 255 w 364"/>
                  <a:gd name="T29" fmla="*/ 0 h 585"/>
                  <a:gd name="T30" fmla="*/ 291 w 364"/>
                  <a:gd name="T31" fmla="*/ 585 h 585"/>
                  <a:gd name="T32" fmla="*/ 255 w 364"/>
                  <a:gd name="T33" fmla="*/ 547 h 585"/>
                  <a:gd name="T34" fmla="*/ 291 w 364"/>
                  <a:gd name="T35" fmla="*/ 499 h 585"/>
                  <a:gd name="T36" fmla="*/ 255 w 364"/>
                  <a:gd name="T37" fmla="*/ 466 h 585"/>
                  <a:gd name="T38" fmla="*/ 291 w 364"/>
                  <a:gd name="T39" fmla="*/ 419 h 585"/>
                  <a:gd name="T40" fmla="*/ 182 w 364"/>
                  <a:gd name="T41" fmla="*/ 379 h 585"/>
                  <a:gd name="T42" fmla="*/ 217 w 364"/>
                  <a:gd name="T43" fmla="*/ 419 h 585"/>
                  <a:gd name="T44" fmla="*/ 217 w 364"/>
                  <a:gd name="T45" fmla="*/ 466 h 585"/>
                  <a:gd name="T46" fmla="*/ 182 w 364"/>
                  <a:gd name="T47" fmla="*/ 499 h 585"/>
                  <a:gd name="T48" fmla="*/ 217 w 364"/>
                  <a:gd name="T49" fmla="*/ 547 h 585"/>
                  <a:gd name="T50" fmla="*/ 182 w 364"/>
                  <a:gd name="T51" fmla="*/ 547 h 585"/>
                  <a:gd name="T52" fmla="*/ 182 w 364"/>
                  <a:gd name="T53" fmla="*/ 12 h 585"/>
                  <a:gd name="T54" fmla="*/ 75 w 364"/>
                  <a:gd name="T55" fmla="*/ 48 h 585"/>
                  <a:gd name="T56" fmla="*/ 182 w 364"/>
                  <a:gd name="T57" fmla="*/ 12 h 585"/>
                  <a:gd name="T58" fmla="*/ 75 w 364"/>
                  <a:gd name="T59" fmla="*/ 585 h 585"/>
                  <a:gd name="T60" fmla="*/ 182 w 364"/>
                  <a:gd name="T61" fmla="*/ 547 h 585"/>
                  <a:gd name="T62" fmla="*/ 146 w 364"/>
                  <a:gd name="T63" fmla="*/ 499 h 585"/>
                  <a:gd name="T64" fmla="*/ 182 w 364"/>
                  <a:gd name="T65" fmla="*/ 466 h 585"/>
                  <a:gd name="T66" fmla="*/ 146 w 364"/>
                  <a:gd name="T67" fmla="*/ 419 h 585"/>
                  <a:gd name="T68" fmla="*/ 182 w 364"/>
                  <a:gd name="T69" fmla="*/ 379 h 585"/>
                  <a:gd name="T70" fmla="*/ 75 w 364"/>
                  <a:gd name="T71" fmla="*/ 419 h 585"/>
                  <a:gd name="T72" fmla="*/ 108 w 364"/>
                  <a:gd name="T73" fmla="*/ 466 h 585"/>
                  <a:gd name="T74" fmla="*/ 75 w 364"/>
                  <a:gd name="T75" fmla="*/ 466 h 585"/>
                  <a:gd name="T76" fmla="*/ 108 w 364"/>
                  <a:gd name="T77" fmla="*/ 499 h 585"/>
                  <a:gd name="T78" fmla="*/ 108 w 364"/>
                  <a:gd name="T79" fmla="*/ 547 h 585"/>
                  <a:gd name="T80" fmla="*/ 75 w 364"/>
                  <a:gd name="T81" fmla="*/ 585 h 585"/>
                  <a:gd name="T82" fmla="*/ 0 w 364"/>
                  <a:gd name="T83" fmla="*/ 12 h 585"/>
                  <a:gd name="T84" fmla="*/ 75 w 364"/>
                  <a:gd name="T85" fmla="*/ 585 h 585"/>
                  <a:gd name="T86" fmla="*/ 40 w 364"/>
                  <a:gd name="T87" fmla="*/ 547 h 585"/>
                  <a:gd name="T88" fmla="*/ 75 w 364"/>
                  <a:gd name="T89" fmla="*/ 499 h 585"/>
                  <a:gd name="T90" fmla="*/ 40 w 364"/>
                  <a:gd name="T91" fmla="*/ 466 h 585"/>
                  <a:gd name="T92" fmla="*/ 75 w 364"/>
                  <a:gd name="T93" fmla="*/ 419 h 585"/>
                  <a:gd name="T94" fmla="*/ 40 w 364"/>
                  <a:gd name="T95" fmla="*/ 379 h 585"/>
                  <a:gd name="T96" fmla="*/ 75 w 364"/>
                  <a:gd name="T97" fmla="*/ 4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585">
                    <a:moveTo>
                      <a:pt x="291" y="585"/>
                    </a:moveTo>
                    <a:lnTo>
                      <a:pt x="364" y="585"/>
                    </a:lnTo>
                    <a:lnTo>
                      <a:pt x="364" y="12"/>
                    </a:lnTo>
                    <a:lnTo>
                      <a:pt x="326" y="12"/>
                    </a:lnTo>
                    <a:lnTo>
                      <a:pt x="326" y="0"/>
                    </a:lnTo>
                    <a:lnTo>
                      <a:pt x="291" y="0"/>
                    </a:lnTo>
                    <a:lnTo>
                      <a:pt x="291" y="48"/>
                    </a:lnTo>
                    <a:lnTo>
                      <a:pt x="326" y="48"/>
                    </a:lnTo>
                    <a:lnTo>
                      <a:pt x="326" y="379"/>
                    </a:lnTo>
                    <a:lnTo>
                      <a:pt x="326" y="379"/>
                    </a:lnTo>
                    <a:lnTo>
                      <a:pt x="291" y="379"/>
                    </a:lnTo>
                    <a:lnTo>
                      <a:pt x="291" y="419"/>
                    </a:lnTo>
                    <a:lnTo>
                      <a:pt x="326" y="419"/>
                    </a:lnTo>
                    <a:lnTo>
                      <a:pt x="326" y="466"/>
                    </a:lnTo>
                    <a:lnTo>
                      <a:pt x="326" y="466"/>
                    </a:lnTo>
                    <a:lnTo>
                      <a:pt x="291" y="466"/>
                    </a:lnTo>
                    <a:lnTo>
                      <a:pt x="291" y="499"/>
                    </a:lnTo>
                    <a:lnTo>
                      <a:pt x="326" y="499"/>
                    </a:lnTo>
                    <a:lnTo>
                      <a:pt x="326" y="547"/>
                    </a:lnTo>
                    <a:lnTo>
                      <a:pt x="326" y="547"/>
                    </a:lnTo>
                    <a:lnTo>
                      <a:pt x="291" y="547"/>
                    </a:lnTo>
                    <a:lnTo>
                      <a:pt x="291" y="585"/>
                    </a:lnTo>
                    <a:close/>
                    <a:moveTo>
                      <a:pt x="255" y="0"/>
                    </a:moveTo>
                    <a:lnTo>
                      <a:pt x="255" y="12"/>
                    </a:lnTo>
                    <a:lnTo>
                      <a:pt x="182" y="12"/>
                    </a:lnTo>
                    <a:lnTo>
                      <a:pt x="182" y="48"/>
                    </a:lnTo>
                    <a:lnTo>
                      <a:pt x="291" y="48"/>
                    </a:lnTo>
                    <a:lnTo>
                      <a:pt x="291" y="0"/>
                    </a:lnTo>
                    <a:lnTo>
                      <a:pt x="255" y="0"/>
                    </a:lnTo>
                    <a:lnTo>
                      <a:pt x="255" y="0"/>
                    </a:lnTo>
                    <a:close/>
                    <a:moveTo>
                      <a:pt x="182" y="585"/>
                    </a:moveTo>
                    <a:lnTo>
                      <a:pt x="291" y="585"/>
                    </a:lnTo>
                    <a:lnTo>
                      <a:pt x="291" y="547"/>
                    </a:lnTo>
                    <a:lnTo>
                      <a:pt x="255" y="547"/>
                    </a:lnTo>
                    <a:lnTo>
                      <a:pt x="255" y="499"/>
                    </a:lnTo>
                    <a:lnTo>
                      <a:pt x="291" y="499"/>
                    </a:lnTo>
                    <a:lnTo>
                      <a:pt x="291" y="466"/>
                    </a:lnTo>
                    <a:lnTo>
                      <a:pt x="255" y="466"/>
                    </a:lnTo>
                    <a:lnTo>
                      <a:pt x="255" y="419"/>
                    </a:lnTo>
                    <a:lnTo>
                      <a:pt x="291" y="419"/>
                    </a:lnTo>
                    <a:lnTo>
                      <a:pt x="291" y="379"/>
                    </a:lnTo>
                    <a:lnTo>
                      <a:pt x="182" y="379"/>
                    </a:lnTo>
                    <a:lnTo>
                      <a:pt x="182" y="419"/>
                    </a:lnTo>
                    <a:lnTo>
                      <a:pt x="217" y="419"/>
                    </a:lnTo>
                    <a:lnTo>
                      <a:pt x="217" y="466"/>
                    </a:lnTo>
                    <a:lnTo>
                      <a:pt x="217" y="466"/>
                    </a:lnTo>
                    <a:lnTo>
                      <a:pt x="182" y="466"/>
                    </a:lnTo>
                    <a:lnTo>
                      <a:pt x="182" y="499"/>
                    </a:lnTo>
                    <a:lnTo>
                      <a:pt x="217" y="499"/>
                    </a:lnTo>
                    <a:lnTo>
                      <a:pt x="217" y="547"/>
                    </a:lnTo>
                    <a:lnTo>
                      <a:pt x="217" y="547"/>
                    </a:lnTo>
                    <a:lnTo>
                      <a:pt x="182" y="547"/>
                    </a:lnTo>
                    <a:lnTo>
                      <a:pt x="182" y="585"/>
                    </a:lnTo>
                    <a:close/>
                    <a:moveTo>
                      <a:pt x="182" y="12"/>
                    </a:moveTo>
                    <a:lnTo>
                      <a:pt x="75" y="12"/>
                    </a:lnTo>
                    <a:lnTo>
                      <a:pt x="75" y="48"/>
                    </a:lnTo>
                    <a:lnTo>
                      <a:pt x="182" y="48"/>
                    </a:lnTo>
                    <a:lnTo>
                      <a:pt x="182" y="12"/>
                    </a:lnTo>
                    <a:lnTo>
                      <a:pt x="182" y="12"/>
                    </a:lnTo>
                    <a:close/>
                    <a:moveTo>
                      <a:pt x="75" y="585"/>
                    </a:moveTo>
                    <a:lnTo>
                      <a:pt x="182" y="585"/>
                    </a:lnTo>
                    <a:lnTo>
                      <a:pt x="182" y="547"/>
                    </a:lnTo>
                    <a:lnTo>
                      <a:pt x="146" y="547"/>
                    </a:lnTo>
                    <a:lnTo>
                      <a:pt x="146" y="499"/>
                    </a:lnTo>
                    <a:lnTo>
                      <a:pt x="182" y="499"/>
                    </a:lnTo>
                    <a:lnTo>
                      <a:pt x="182" y="466"/>
                    </a:lnTo>
                    <a:lnTo>
                      <a:pt x="146" y="466"/>
                    </a:lnTo>
                    <a:lnTo>
                      <a:pt x="146" y="419"/>
                    </a:lnTo>
                    <a:lnTo>
                      <a:pt x="182" y="419"/>
                    </a:lnTo>
                    <a:lnTo>
                      <a:pt x="182" y="379"/>
                    </a:lnTo>
                    <a:lnTo>
                      <a:pt x="75" y="379"/>
                    </a:lnTo>
                    <a:lnTo>
                      <a:pt x="75" y="419"/>
                    </a:lnTo>
                    <a:lnTo>
                      <a:pt x="108" y="419"/>
                    </a:lnTo>
                    <a:lnTo>
                      <a:pt x="108" y="466"/>
                    </a:lnTo>
                    <a:lnTo>
                      <a:pt x="108" y="466"/>
                    </a:lnTo>
                    <a:lnTo>
                      <a:pt x="75" y="466"/>
                    </a:lnTo>
                    <a:lnTo>
                      <a:pt x="75" y="499"/>
                    </a:lnTo>
                    <a:lnTo>
                      <a:pt x="108" y="499"/>
                    </a:lnTo>
                    <a:lnTo>
                      <a:pt x="108" y="547"/>
                    </a:lnTo>
                    <a:lnTo>
                      <a:pt x="108" y="547"/>
                    </a:lnTo>
                    <a:lnTo>
                      <a:pt x="75" y="547"/>
                    </a:lnTo>
                    <a:lnTo>
                      <a:pt x="75" y="585"/>
                    </a:lnTo>
                    <a:close/>
                    <a:moveTo>
                      <a:pt x="75" y="12"/>
                    </a:moveTo>
                    <a:lnTo>
                      <a:pt x="0" y="12"/>
                    </a:lnTo>
                    <a:lnTo>
                      <a:pt x="0" y="585"/>
                    </a:lnTo>
                    <a:lnTo>
                      <a:pt x="75" y="585"/>
                    </a:lnTo>
                    <a:lnTo>
                      <a:pt x="75" y="547"/>
                    </a:lnTo>
                    <a:lnTo>
                      <a:pt x="40" y="547"/>
                    </a:lnTo>
                    <a:lnTo>
                      <a:pt x="40" y="499"/>
                    </a:lnTo>
                    <a:lnTo>
                      <a:pt x="75" y="499"/>
                    </a:lnTo>
                    <a:lnTo>
                      <a:pt x="75" y="466"/>
                    </a:lnTo>
                    <a:lnTo>
                      <a:pt x="40" y="466"/>
                    </a:lnTo>
                    <a:lnTo>
                      <a:pt x="40" y="419"/>
                    </a:lnTo>
                    <a:lnTo>
                      <a:pt x="75" y="419"/>
                    </a:lnTo>
                    <a:lnTo>
                      <a:pt x="75" y="379"/>
                    </a:lnTo>
                    <a:lnTo>
                      <a:pt x="40" y="379"/>
                    </a:lnTo>
                    <a:lnTo>
                      <a:pt x="40" y="48"/>
                    </a:lnTo>
                    <a:lnTo>
                      <a:pt x="75" y="48"/>
                    </a:lnTo>
                    <a:lnTo>
                      <a:pt x="75" y="12"/>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endParaRPr>
              </a:p>
            </p:txBody>
          </p:sp>
        </p:grpSp>
        <p:sp>
          <p:nvSpPr>
            <p:cNvPr id="203" name="矩形 202"/>
            <p:cNvSpPr/>
            <p:nvPr/>
          </p:nvSpPr>
          <p:spPr>
            <a:xfrm>
              <a:off x="5615715" y="5046895"/>
              <a:ext cx="1885129" cy="262890"/>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标题</a:t>
              </a:r>
              <a:endParaRPr kumimoji="0" lang="zh-CN" altLang="en-US" sz="14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p:txBody>
        </p:sp>
      </p:grpSp>
      <p:sp>
        <p:nvSpPr>
          <p:cNvPr id="206" name="文本框 205"/>
          <p:cNvSpPr txBox="1"/>
          <p:nvPr/>
        </p:nvSpPr>
        <p:spPr>
          <a:xfrm>
            <a:off x="1564940" y="1289825"/>
            <a:ext cx="89789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标题</a:t>
            </a:r>
            <a:endParaRPr kumimoji="0" lang="zh-CN" altLang="en-US" sz="2800" b="1"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207" name="矩形 206"/>
          <p:cNvSpPr/>
          <p:nvPr/>
        </p:nvSpPr>
        <p:spPr>
          <a:xfrm>
            <a:off x="1564940" y="1766695"/>
            <a:ext cx="5551992" cy="975995"/>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开始</a:t>
            </a:r>
            <a:r>
              <a:rPr kumimoji="0" lang="en-US" altLang="zh-CN"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面板中可以对字体、字号、颜色、行距等进行修改。标题数字等都可以通过点击和重新输入进行更改，顶部</a:t>
            </a:r>
            <a:r>
              <a:rPr kumimoji="0" lang="en-US" altLang="zh-CN"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开始</a:t>
            </a:r>
            <a:r>
              <a:rPr kumimoji="0" lang="en-US" altLang="zh-CN"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面板中可以对字体、字号、颜色、行距等进行修改。</a:t>
            </a:r>
            <a:endParaRPr kumimoji="0" lang="zh-CN" altLang="en-US" sz="1600" b="0"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p:txBody>
      </p:sp>
      <p:grpSp>
        <p:nvGrpSpPr>
          <p:cNvPr id="208" name="组合 207"/>
          <p:cNvGrpSpPr/>
          <p:nvPr/>
        </p:nvGrpSpPr>
        <p:grpSpPr>
          <a:xfrm>
            <a:off x="543697" y="1387269"/>
            <a:ext cx="982164" cy="1059596"/>
            <a:chOff x="898525" y="1927225"/>
            <a:chExt cx="765176" cy="825501"/>
          </a:xfrm>
          <a:solidFill>
            <a:schemeClr val="accent1"/>
          </a:solidFill>
        </p:grpSpPr>
        <p:sp>
          <p:nvSpPr>
            <p:cNvPr id="209" name="Freeform 5"/>
            <p:cNvSpPr/>
            <p:nvPr/>
          </p:nvSpPr>
          <p:spPr bwMode="auto">
            <a:xfrm>
              <a:off x="1063625" y="2300288"/>
              <a:ext cx="177800" cy="201613"/>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0" name="Freeform 6"/>
            <p:cNvSpPr/>
            <p:nvPr/>
          </p:nvSpPr>
          <p:spPr bwMode="auto">
            <a:xfrm>
              <a:off x="898525" y="2398713"/>
              <a:ext cx="442913" cy="354013"/>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1" name="Freeform 7"/>
            <p:cNvSpPr/>
            <p:nvPr/>
          </p:nvSpPr>
          <p:spPr bwMode="auto">
            <a:xfrm>
              <a:off x="1200150" y="2747963"/>
              <a:ext cx="0" cy="4763"/>
            </a:xfrm>
            <a:custGeom>
              <a:avLst/>
              <a:gdLst>
                <a:gd name="T0" fmla="*/ 3 h 3"/>
                <a:gd name="T1" fmla="*/ 0 h 3"/>
                <a:gd name="T2" fmla="*/ 3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3"/>
                  </a:ln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2" name="Freeform 8"/>
            <p:cNvSpPr/>
            <p:nvPr/>
          </p:nvSpPr>
          <p:spPr bwMode="auto">
            <a:xfrm>
              <a:off x="1169988" y="2505075"/>
              <a:ext cx="25400" cy="57150"/>
            </a:xfrm>
            <a:custGeom>
              <a:avLst/>
              <a:gdLst>
                <a:gd name="T0" fmla="*/ 12 w 16"/>
                <a:gd name="T1" fmla="*/ 0 h 36"/>
                <a:gd name="T2" fmla="*/ 16 w 16"/>
                <a:gd name="T3" fmla="*/ 21 h 36"/>
                <a:gd name="T4" fmla="*/ 9 w 16"/>
                <a:gd name="T5" fmla="*/ 36 h 36"/>
                <a:gd name="T6" fmla="*/ 0 w 16"/>
                <a:gd name="T7" fmla="*/ 21 h 36"/>
                <a:gd name="T8" fmla="*/ 2 w 16"/>
                <a:gd name="T9" fmla="*/ 0 h 36"/>
                <a:gd name="T10" fmla="*/ 12 w 16"/>
                <a:gd name="T11" fmla="*/ 0 h 36"/>
              </a:gdLst>
              <a:ahLst/>
              <a:cxnLst>
                <a:cxn ang="0">
                  <a:pos x="T0" y="T1"/>
                </a:cxn>
                <a:cxn ang="0">
                  <a:pos x="T2" y="T3"/>
                </a:cxn>
                <a:cxn ang="0">
                  <a:pos x="T4" y="T5"/>
                </a:cxn>
                <a:cxn ang="0">
                  <a:pos x="T6" y="T7"/>
                </a:cxn>
                <a:cxn ang="0">
                  <a:pos x="T8" y="T9"/>
                </a:cxn>
                <a:cxn ang="0">
                  <a:pos x="T10" y="T11"/>
                </a:cxn>
              </a:cxnLst>
              <a:rect l="0" t="0" r="r" b="b"/>
              <a:pathLst>
                <a:path w="16" h="36">
                  <a:moveTo>
                    <a:pt x="12" y="0"/>
                  </a:moveTo>
                  <a:lnTo>
                    <a:pt x="16" y="21"/>
                  </a:lnTo>
                  <a:lnTo>
                    <a:pt x="9" y="36"/>
                  </a:lnTo>
                  <a:lnTo>
                    <a:pt x="0" y="21"/>
                  </a:lnTo>
                  <a:lnTo>
                    <a:pt x="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3" name="Freeform 9"/>
            <p:cNvSpPr/>
            <p:nvPr/>
          </p:nvSpPr>
          <p:spPr bwMode="auto">
            <a:xfrm>
              <a:off x="1173163" y="2543175"/>
              <a:ext cx="41275" cy="209550"/>
            </a:xfrm>
            <a:custGeom>
              <a:avLst/>
              <a:gdLst>
                <a:gd name="T0" fmla="*/ 12 w 26"/>
                <a:gd name="T1" fmla="*/ 0 h 132"/>
                <a:gd name="T2" fmla="*/ 26 w 26"/>
                <a:gd name="T3" fmla="*/ 129 h 132"/>
                <a:gd name="T4" fmla="*/ 17 w 26"/>
                <a:gd name="T5" fmla="*/ 132 h 132"/>
                <a:gd name="T6" fmla="*/ 7 w 26"/>
                <a:gd name="T7" fmla="*/ 132 h 132"/>
                <a:gd name="T8" fmla="*/ 0 w 26"/>
                <a:gd name="T9" fmla="*/ 0 h 132"/>
                <a:gd name="T10" fmla="*/ 12 w 26"/>
                <a:gd name="T11" fmla="*/ 0 h 132"/>
              </a:gdLst>
              <a:ahLst/>
              <a:cxnLst>
                <a:cxn ang="0">
                  <a:pos x="T0" y="T1"/>
                </a:cxn>
                <a:cxn ang="0">
                  <a:pos x="T2" y="T3"/>
                </a:cxn>
                <a:cxn ang="0">
                  <a:pos x="T4" y="T5"/>
                </a:cxn>
                <a:cxn ang="0">
                  <a:pos x="T6" y="T7"/>
                </a:cxn>
                <a:cxn ang="0">
                  <a:pos x="T8" y="T9"/>
                </a:cxn>
                <a:cxn ang="0">
                  <a:pos x="T10" y="T11"/>
                </a:cxn>
              </a:cxnLst>
              <a:rect l="0" t="0" r="r" b="b"/>
              <a:pathLst>
                <a:path w="26" h="132">
                  <a:moveTo>
                    <a:pt x="12" y="0"/>
                  </a:moveTo>
                  <a:lnTo>
                    <a:pt x="26" y="129"/>
                  </a:lnTo>
                  <a:lnTo>
                    <a:pt x="17" y="132"/>
                  </a:lnTo>
                  <a:lnTo>
                    <a:pt x="7" y="132"/>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4" name="Freeform 10"/>
            <p:cNvSpPr/>
            <p:nvPr/>
          </p:nvSpPr>
          <p:spPr bwMode="auto">
            <a:xfrm>
              <a:off x="1309688" y="2139950"/>
              <a:ext cx="133350" cy="266700"/>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5" name="Rectangle 11"/>
            <p:cNvSpPr>
              <a:spLocks noChangeArrowheads="1"/>
            </p:cNvSpPr>
            <p:nvPr/>
          </p:nvSpPr>
          <p:spPr bwMode="auto">
            <a:xfrm>
              <a:off x="1295400" y="2466975"/>
              <a:ext cx="1524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6" name="Freeform 12"/>
            <p:cNvSpPr>
              <a:spLocks noEditPoints="1"/>
            </p:cNvSpPr>
            <p:nvPr/>
          </p:nvSpPr>
          <p:spPr bwMode="auto">
            <a:xfrm>
              <a:off x="1214438" y="2068513"/>
              <a:ext cx="317500" cy="379413"/>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7" name="Freeform 13"/>
            <p:cNvSpPr/>
            <p:nvPr/>
          </p:nvSpPr>
          <p:spPr bwMode="auto">
            <a:xfrm>
              <a:off x="1322388" y="2524125"/>
              <a:ext cx="98425" cy="30163"/>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8" name="Rectangle 14"/>
            <p:cNvSpPr>
              <a:spLocks noChangeArrowheads="1"/>
            </p:cNvSpPr>
            <p:nvPr/>
          </p:nvSpPr>
          <p:spPr bwMode="auto">
            <a:xfrm>
              <a:off x="1287463" y="2463800"/>
              <a:ext cx="16827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19" name="Rectangle 15"/>
            <p:cNvSpPr>
              <a:spLocks noChangeArrowheads="1"/>
            </p:cNvSpPr>
            <p:nvPr/>
          </p:nvSpPr>
          <p:spPr bwMode="auto">
            <a:xfrm>
              <a:off x="1287463" y="2486025"/>
              <a:ext cx="1682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0" name="Freeform 16"/>
            <p:cNvSpPr/>
            <p:nvPr/>
          </p:nvSpPr>
          <p:spPr bwMode="auto">
            <a:xfrm>
              <a:off x="1287463" y="2513013"/>
              <a:ext cx="168275" cy="30163"/>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1" name="Freeform 17"/>
            <p:cNvSpPr/>
            <p:nvPr/>
          </p:nvSpPr>
          <p:spPr bwMode="auto">
            <a:xfrm>
              <a:off x="1363663" y="1927225"/>
              <a:ext cx="34925" cy="87313"/>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2" name="Freeform 18"/>
            <p:cNvSpPr/>
            <p:nvPr/>
          </p:nvSpPr>
          <p:spPr bwMode="auto">
            <a:xfrm>
              <a:off x="1222375" y="1957388"/>
              <a:ext cx="65088" cy="84138"/>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3" name="Freeform 19"/>
            <p:cNvSpPr/>
            <p:nvPr/>
          </p:nvSpPr>
          <p:spPr bwMode="auto">
            <a:xfrm>
              <a:off x="1120775" y="2057400"/>
              <a:ext cx="82550" cy="6032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4" name="Freeform 20"/>
            <p:cNvSpPr/>
            <p:nvPr/>
          </p:nvSpPr>
          <p:spPr bwMode="auto">
            <a:xfrm>
              <a:off x="1082675" y="2193925"/>
              <a:ext cx="82550" cy="33338"/>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5" name="Freeform 21"/>
            <p:cNvSpPr/>
            <p:nvPr/>
          </p:nvSpPr>
          <p:spPr bwMode="auto">
            <a:xfrm>
              <a:off x="1538288" y="2319338"/>
              <a:ext cx="88900" cy="60325"/>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6" name="Freeform 22"/>
            <p:cNvSpPr/>
            <p:nvPr/>
          </p:nvSpPr>
          <p:spPr bwMode="auto">
            <a:xfrm>
              <a:off x="1576388" y="2212975"/>
              <a:ext cx="87313" cy="30163"/>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7" name="Freeform 23"/>
            <p:cNvSpPr/>
            <p:nvPr/>
          </p:nvSpPr>
          <p:spPr bwMode="auto">
            <a:xfrm>
              <a:off x="1550988" y="2071688"/>
              <a:ext cx="82550" cy="60325"/>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228" name="Freeform 24"/>
            <p:cNvSpPr/>
            <p:nvPr/>
          </p:nvSpPr>
          <p:spPr bwMode="auto">
            <a:xfrm>
              <a:off x="1470025" y="1965325"/>
              <a:ext cx="65088" cy="84138"/>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lumMod val="75000"/>
                    <a:lumOff val="25000"/>
                  </a:srgbClr>
                </a:solidFill>
                <a:effectLst/>
                <a:uLnTx/>
                <a:uFillTx/>
                <a:latin typeface="Agency FB" panose="020B0503020202020204"/>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0-#ppt_w/2"/>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60"/>
                                        </p:tgtEl>
                                        <p:attrNameLst>
                                          <p:attrName>style.visibility</p:attrName>
                                        </p:attrNameLst>
                                      </p:cBhvr>
                                      <p:to>
                                        <p:strVal val="visible"/>
                                      </p:to>
                                    </p:set>
                                    <p:anim calcmode="lin" valueType="num">
                                      <p:cBhvr additive="base">
                                        <p:cTn id="11" dur="500" fill="hold"/>
                                        <p:tgtEl>
                                          <p:spTgt spid="160"/>
                                        </p:tgtEl>
                                        <p:attrNameLst>
                                          <p:attrName>ppt_x</p:attrName>
                                        </p:attrNameLst>
                                      </p:cBhvr>
                                      <p:tavLst>
                                        <p:tav tm="0">
                                          <p:val>
                                            <p:strVal val="1+#ppt_w/2"/>
                                          </p:val>
                                        </p:tav>
                                        <p:tav tm="100000">
                                          <p:val>
                                            <p:strVal val="#ppt_x"/>
                                          </p:val>
                                        </p:tav>
                                      </p:tavLst>
                                    </p:anim>
                                    <p:anim calcmode="lin" valueType="num">
                                      <p:cBhvr additive="base">
                                        <p:cTn id="12" dur="500" fill="hold"/>
                                        <p:tgtEl>
                                          <p:spTgt spid="16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fade">
                                      <p:cBhvr>
                                        <p:cTn id="16" dur="500"/>
                                        <p:tgtEl>
                                          <p:spTgt spid="18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95"/>
                                        </p:tgtEl>
                                        <p:attrNameLst>
                                          <p:attrName>style.visibility</p:attrName>
                                        </p:attrNameLst>
                                      </p:cBhvr>
                                      <p:to>
                                        <p:strVal val="visible"/>
                                      </p:to>
                                    </p:set>
                                    <p:animEffect transition="in" filter="fade">
                                      <p:cBhvr>
                                        <p:cTn id="24" dur="500"/>
                                        <p:tgtEl>
                                          <p:spTgt spid="19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01"/>
                                        </p:tgtEl>
                                        <p:attrNameLst>
                                          <p:attrName>style.visibility</p:attrName>
                                        </p:attrNameLst>
                                      </p:cBhvr>
                                      <p:to>
                                        <p:strVal val="visible"/>
                                      </p:to>
                                    </p:set>
                                    <p:animEffect transition="in" filter="fade">
                                      <p:cBhvr>
                                        <p:cTn id="28" dur="500"/>
                                        <p:tgtEl>
                                          <p:spTgt spid="201"/>
                                        </p:tgtEl>
                                      </p:cBhvr>
                                    </p:animEffect>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208"/>
                                        </p:tgtEl>
                                        <p:attrNameLst>
                                          <p:attrName>style.visibility</p:attrName>
                                        </p:attrNameLst>
                                      </p:cBhvr>
                                      <p:to>
                                        <p:strVal val="visible"/>
                                      </p:to>
                                    </p:set>
                                    <p:animEffect transition="in" filter="fade">
                                      <p:cBhvr>
                                        <p:cTn id="32" dur="1000"/>
                                        <p:tgtEl>
                                          <p:spTgt spid="208"/>
                                        </p:tgtEl>
                                      </p:cBhvr>
                                    </p:animEffect>
                                    <p:anim calcmode="lin" valueType="num">
                                      <p:cBhvr>
                                        <p:cTn id="33" dur="1000" fill="hold"/>
                                        <p:tgtEl>
                                          <p:spTgt spid="208"/>
                                        </p:tgtEl>
                                        <p:attrNameLst>
                                          <p:attrName>ppt_x</p:attrName>
                                        </p:attrNameLst>
                                      </p:cBhvr>
                                      <p:tavLst>
                                        <p:tav tm="0">
                                          <p:val>
                                            <p:strVal val="#ppt_x"/>
                                          </p:val>
                                        </p:tav>
                                        <p:tav tm="100000">
                                          <p:val>
                                            <p:strVal val="#ppt_x"/>
                                          </p:val>
                                        </p:tav>
                                      </p:tavLst>
                                    </p:anim>
                                    <p:anim calcmode="lin" valueType="num">
                                      <p:cBhvr>
                                        <p:cTn id="34" dur="1000" fill="hold"/>
                                        <p:tgtEl>
                                          <p:spTgt spid="208"/>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0"/>
                                  </p:stCondLst>
                                  <p:iterate type="lt">
                                    <p:tmPct val="10000"/>
                                  </p:iterate>
                                  <p:childTnLst>
                                    <p:set>
                                      <p:cBhvr>
                                        <p:cTn id="36" dur="1" fill="hold">
                                          <p:stCondLst>
                                            <p:cond delay="0"/>
                                          </p:stCondLst>
                                        </p:cTn>
                                        <p:tgtEl>
                                          <p:spTgt spid="206"/>
                                        </p:tgtEl>
                                        <p:attrNameLst>
                                          <p:attrName>style.visibility</p:attrName>
                                        </p:attrNameLst>
                                      </p:cBhvr>
                                      <p:to>
                                        <p:strVal val="visible"/>
                                      </p:to>
                                    </p:set>
                                    <p:anim calcmode="lin" valueType="num">
                                      <p:cBhvr>
                                        <p:cTn id="37" dur="250" fill="hold"/>
                                        <p:tgtEl>
                                          <p:spTgt spid="206"/>
                                        </p:tgtEl>
                                        <p:attrNameLst>
                                          <p:attrName>ppt_w</p:attrName>
                                        </p:attrNameLst>
                                      </p:cBhvr>
                                      <p:tavLst>
                                        <p:tav tm="0">
                                          <p:val>
                                            <p:fltVal val="0"/>
                                          </p:val>
                                        </p:tav>
                                        <p:tav tm="100000">
                                          <p:val>
                                            <p:strVal val="#ppt_w"/>
                                          </p:val>
                                        </p:tav>
                                      </p:tavLst>
                                    </p:anim>
                                    <p:anim calcmode="lin" valueType="num">
                                      <p:cBhvr>
                                        <p:cTn id="38" dur="250" fill="hold"/>
                                        <p:tgtEl>
                                          <p:spTgt spid="206"/>
                                        </p:tgtEl>
                                        <p:attrNameLst>
                                          <p:attrName>ppt_h</p:attrName>
                                        </p:attrNameLst>
                                      </p:cBhvr>
                                      <p:tavLst>
                                        <p:tav tm="0">
                                          <p:val>
                                            <p:fltVal val="0"/>
                                          </p:val>
                                        </p:tav>
                                        <p:tav tm="100000">
                                          <p:val>
                                            <p:strVal val="#ppt_h"/>
                                          </p:val>
                                        </p:tav>
                                      </p:tavLst>
                                    </p:anim>
                                    <p:animEffect transition="in" filter="fade">
                                      <p:cBhvr>
                                        <p:cTn id="39" dur="250"/>
                                        <p:tgtEl>
                                          <p:spTgt spid="206"/>
                                        </p:tgtEl>
                                      </p:cBhvr>
                                    </p:animEffect>
                                  </p:childTnLst>
                                </p:cTn>
                              </p:par>
                              <p:par>
                                <p:cTn id="40" presetID="22" presetClass="entr" presetSubtype="1" fill="hold" grpId="0" nodeType="withEffect">
                                  <p:stCondLst>
                                    <p:cond delay="750"/>
                                  </p:stCondLst>
                                  <p:childTnLst>
                                    <p:set>
                                      <p:cBhvr>
                                        <p:cTn id="41" dur="1" fill="hold">
                                          <p:stCondLst>
                                            <p:cond delay="0"/>
                                          </p:stCondLst>
                                        </p:cTn>
                                        <p:tgtEl>
                                          <p:spTgt spid="207"/>
                                        </p:tgtEl>
                                        <p:attrNameLst>
                                          <p:attrName>style.visibility</p:attrName>
                                        </p:attrNameLst>
                                      </p:cBhvr>
                                      <p:to>
                                        <p:strVal val="visible"/>
                                      </p:to>
                                    </p:set>
                                    <p:animEffect transition="in" filter="wipe(up)">
                                      <p:cBhvr>
                                        <p:cTn id="42"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MH_Other_4"/>
          <p:cNvSpPr/>
          <p:nvPr>
            <p:custDataLst>
              <p:tags r:id="rId1"/>
            </p:custDataLst>
          </p:nvPr>
        </p:nvSpPr>
        <p:spPr>
          <a:xfrm rot="2700000">
            <a:off x="7165979" y="2106011"/>
            <a:ext cx="410495" cy="410493"/>
          </a:xfrm>
          <a:prstGeom prst="rect">
            <a:avLst/>
          </a:prstGeom>
          <a:solidFill>
            <a:schemeClr val="accent4"/>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81" name="MH_Other_8"/>
          <p:cNvSpPr/>
          <p:nvPr>
            <p:custDataLst>
              <p:tags r:id="rId2"/>
            </p:custDataLst>
          </p:nvPr>
        </p:nvSpPr>
        <p:spPr>
          <a:xfrm rot="2700000">
            <a:off x="4615949" y="5012575"/>
            <a:ext cx="410495" cy="410493"/>
          </a:xfrm>
          <a:prstGeom prst="rect">
            <a:avLst/>
          </a:pr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70" name="MH_Other_19"/>
          <p:cNvSpPr/>
          <p:nvPr>
            <p:custDataLst>
              <p:tags r:id="rId3"/>
            </p:custDataLst>
          </p:nvPr>
        </p:nvSpPr>
        <p:spPr>
          <a:xfrm rot="2700000">
            <a:off x="4616223" y="2105620"/>
            <a:ext cx="409552" cy="411141"/>
          </a:xfrm>
          <a:prstGeom prst="rect">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48" name="MH_Other_1"/>
          <p:cNvSpPr>
            <a:spLocks noChangeAspect="1"/>
          </p:cNvSpPr>
          <p:nvPr>
            <p:custDataLst>
              <p:tags r:id="rId4"/>
            </p:custDataLst>
          </p:nvPr>
        </p:nvSpPr>
        <p:spPr>
          <a:xfrm>
            <a:off x="4112219" y="1911160"/>
            <a:ext cx="3966945" cy="3778043"/>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chemeClr val="bg2">
                <a:lumMod val="75000"/>
              </a:schemeClr>
            </a:solidFill>
            <a:prstDash val="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49" name="MH_Other_2"/>
          <p:cNvSpPr>
            <a:spLocks noChangeAspect="1"/>
          </p:cNvSpPr>
          <p:nvPr>
            <p:custDataLst>
              <p:tags r:id="rId5"/>
            </p:custDataLst>
          </p:nvPr>
        </p:nvSpPr>
        <p:spPr>
          <a:xfrm>
            <a:off x="5502791" y="2106411"/>
            <a:ext cx="1160399" cy="1160399"/>
          </a:xfrm>
          <a:prstGeom prst="ellipse">
            <a:avLst/>
          </a:prstGeom>
          <a:noFill/>
          <a:ln w="19050" cap="flat" cmpd="sng" algn="ctr">
            <a:solidFill>
              <a:schemeClr val="bg2">
                <a:lumMod val="75000"/>
              </a:schemeClr>
            </a:solidFill>
            <a:prstDash val="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0" name="MH_Other_3"/>
          <p:cNvSpPr/>
          <p:nvPr>
            <p:custDataLst>
              <p:tags r:id="rId6"/>
            </p:custDataLst>
          </p:nvPr>
        </p:nvSpPr>
        <p:spPr>
          <a:xfrm>
            <a:off x="5556764" y="2160385"/>
            <a:ext cx="1052453" cy="1050868"/>
          </a:xfrm>
          <a:prstGeom prst="ellipse">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2" name="MH_Other_5"/>
          <p:cNvSpPr txBox="1"/>
          <p:nvPr>
            <p:custDataLst>
              <p:tags r:id="rId7"/>
            </p:custDataLst>
          </p:nvPr>
        </p:nvSpPr>
        <p:spPr>
          <a:xfrm>
            <a:off x="5734793" y="2340251"/>
            <a:ext cx="704000" cy="715541"/>
          </a:xfrm>
          <a:prstGeom prst="rect">
            <a:avLst/>
          </a:prstGeom>
          <a:noFill/>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01</a:t>
            </a:r>
            <a:endParaRPr kumimoji="0" lang="zh-CN" altLang="en-US"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3" name="MH_Other_6"/>
          <p:cNvSpPr>
            <a:spLocks noChangeAspect="1"/>
          </p:cNvSpPr>
          <p:nvPr>
            <p:custDataLst>
              <p:tags r:id="rId8"/>
            </p:custDataLst>
          </p:nvPr>
        </p:nvSpPr>
        <p:spPr>
          <a:xfrm>
            <a:off x="6647317" y="3239824"/>
            <a:ext cx="1160400" cy="1160399"/>
          </a:xfrm>
          <a:prstGeom prst="ellipse">
            <a:avLst/>
          </a:prstGeom>
          <a:noFill/>
          <a:ln w="19050" cap="flat" cmpd="sng" algn="ctr">
            <a:solidFill>
              <a:schemeClr val="bg2">
                <a:lumMod val="75000"/>
              </a:schemeClr>
            </a:solidFill>
            <a:prstDash val="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4" name="MH_Other_7"/>
          <p:cNvSpPr/>
          <p:nvPr>
            <p:custDataLst>
              <p:tags r:id="rId9"/>
            </p:custDataLst>
          </p:nvPr>
        </p:nvSpPr>
        <p:spPr>
          <a:xfrm>
            <a:off x="6702877" y="3293797"/>
            <a:ext cx="1050868" cy="1052453"/>
          </a:xfrm>
          <a:prstGeom prst="ellipse">
            <a:avLst/>
          </a:prstGeom>
          <a:solidFill>
            <a:schemeClr val="accent4"/>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6" name="MH_Other_9"/>
          <p:cNvSpPr txBox="1"/>
          <p:nvPr>
            <p:custDataLst>
              <p:tags r:id="rId10"/>
            </p:custDataLst>
          </p:nvPr>
        </p:nvSpPr>
        <p:spPr>
          <a:xfrm>
            <a:off x="6870993" y="3434481"/>
            <a:ext cx="704000" cy="715541"/>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04</a:t>
            </a:r>
            <a:endParaRPr kumimoji="0" lang="zh-CN" altLang="en-US" sz="404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7" name="MH_Other_10"/>
          <p:cNvSpPr>
            <a:spLocks noChangeAspect="1"/>
          </p:cNvSpPr>
          <p:nvPr>
            <p:custDataLst>
              <p:tags r:id="rId11"/>
            </p:custDataLst>
          </p:nvPr>
        </p:nvSpPr>
        <p:spPr>
          <a:xfrm>
            <a:off x="4382079" y="3239824"/>
            <a:ext cx="1161985" cy="1160399"/>
          </a:xfrm>
          <a:prstGeom prst="ellipse">
            <a:avLst/>
          </a:prstGeom>
          <a:noFill/>
          <a:ln w="19050" cap="flat" cmpd="sng" algn="ctr">
            <a:solidFill>
              <a:schemeClr val="bg2">
                <a:lumMod val="75000"/>
              </a:schemeClr>
            </a:solidFill>
            <a:prstDash val="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8" name="MH_Other_11"/>
          <p:cNvSpPr/>
          <p:nvPr>
            <p:custDataLst>
              <p:tags r:id="rId12"/>
            </p:custDataLst>
          </p:nvPr>
        </p:nvSpPr>
        <p:spPr>
          <a:xfrm>
            <a:off x="4437639" y="3293797"/>
            <a:ext cx="1050868" cy="1052453"/>
          </a:xfrm>
          <a:prstGeom prst="ellipse">
            <a:avLst/>
          </a:pr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0" name="MH_Other_13"/>
          <p:cNvSpPr txBox="1"/>
          <p:nvPr>
            <p:custDataLst>
              <p:tags r:id="rId13"/>
            </p:custDataLst>
          </p:nvPr>
        </p:nvSpPr>
        <p:spPr>
          <a:xfrm>
            <a:off x="4625347" y="3447733"/>
            <a:ext cx="704000" cy="715541"/>
          </a:xfrm>
          <a:prstGeom prst="rect">
            <a:avLst/>
          </a:prstGeom>
          <a:noFill/>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02</a:t>
            </a:r>
            <a:endParaRPr kumimoji="0" lang="zh-CN" altLang="en-US" sz="21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62" name="MH_Other_15"/>
          <p:cNvSpPr>
            <a:spLocks noChangeAspect="1"/>
          </p:cNvSpPr>
          <p:nvPr>
            <p:custDataLst>
              <p:tags r:id="rId14"/>
            </p:custDataLst>
          </p:nvPr>
        </p:nvSpPr>
        <p:spPr>
          <a:xfrm>
            <a:off x="5502791" y="4262119"/>
            <a:ext cx="1160399" cy="1161985"/>
          </a:xfrm>
          <a:prstGeom prst="ellipse">
            <a:avLst/>
          </a:prstGeom>
          <a:noFill/>
          <a:ln w="19050" cap="flat" cmpd="sng" algn="ctr">
            <a:solidFill>
              <a:schemeClr val="bg2">
                <a:lumMod val="75000"/>
              </a:schemeClr>
            </a:solidFill>
            <a:prstDash val="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3" name="MH_Other_16"/>
          <p:cNvSpPr/>
          <p:nvPr>
            <p:custDataLst>
              <p:tags r:id="rId15"/>
            </p:custDataLst>
          </p:nvPr>
        </p:nvSpPr>
        <p:spPr>
          <a:xfrm>
            <a:off x="5556764" y="4317679"/>
            <a:ext cx="1052453" cy="1050868"/>
          </a:xfrm>
          <a:prstGeom prst="ellipse">
            <a:avLst/>
          </a:prstGeom>
          <a:solidFill>
            <a:schemeClr val="accent3"/>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5" name="MH_Other_18"/>
          <p:cNvSpPr txBox="1"/>
          <p:nvPr>
            <p:custDataLst>
              <p:tags r:id="rId16"/>
            </p:custDataLst>
          </p:nvPr>
        </p:nvSpPr>
        <p:spPr>
          <a:xfrm>
            <a:off x="5728864" y="4470841"/>
            <a:ext cx="704000" cy="715541"/>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03</a:t>
            </a:r>
            <a:endParaRPr kumimoji="0" lang="zh-CN" altLang="en-US" sz="404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66" name="MH_SubTitle_2"/>
          <p:cNvSpPr txBox="1"/>
          <p:nvPr>
            <p:custDataLst>
              <p:tags r:id="rId17"/>
            </p:custDataLst>
          </p:nvPr>
        </p:nvSpPr>
        <p:spPr>
          <a:xfrm>
            <a:off x="2077821" y="2232399"/>
            <a:ext cx="2231903" cy="701412"/>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请替换文字内容，修改文字内容，也可以直接复制你的内容到此。</a:t>
            </a:r>
            <a:endParaRPr kumimoji="0" lang="en-US" altLang="zh-CN"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67" name="MH_SubTitle_3"/>
          <p:cNvSpPr txBox="1"/>
          <p:nvPr>
            <p:custDataLst>
              <p:tags r:id="rId18"/>
            </p:custDataLst>
          </p:nvPr>
        </p:nvSpPr>
        <p:spPr>
          <a:xfrm>
            <a:off x="2088101" y="4760728"/>
            <a:ext cx="2231903" cy="701412"/>
          </a:xfrm>
          <a:prstGeom prst="rect">
            <a:avLst/>
          </a:prstGeom>
          <a:noFill/>
          <a:effectLst/>
        </p:spPr>
        <p:txBody>
          <a:bodyPr anchor="ctr">
            <a:noAutofit/>
          </a:bodyPr>
          <a:lstStyle>
            <a:defPPr>
              <a:defRPr lang="zh-CN"/>
            </a:defPPr>
            <a:lvl1pPr algn="r" eaLnBrk="1" fontAlgn="auto" hangingPunct="1">
              <a:lnSpc>
                <a:spcPct val="120000"/>
              </a:lnSpc>
              <a:spcBef>
                <a:spcPts val="0"/>
              </a:spcBef>
              <a:spcAft>
                <a:spcPts val="0"/>
              </a:spcAft>
              <a:defRPr sz="1400" kern="0">
                <a:solidFill>
                  <a:schemeClr val="tx1">
                    <a:lumMod val="65000"/>
                    <a:lumOff val="35000"/>
                  </a:schemeClr>
                </a:solidFill>
                <a:latin typeface="微软雅黑" panose="020B0503020204020204" charset="-122"/>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请替换文字内容，修改文字内容，也可以直接复制你的内容到此。</a:t>
            </a:r>
            <a:endParaRPr kumimoji="0" lang="en-US" altLang="zh-CN" sz="1200" b="0" i="0" u="none" strike="noStrike" kern="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68" name="MH_SubTitle_4"/>
          <p:cNvSpPr txBox="1"/>
          <p:nvPr>
            <p:custDataLst>
              <p:tags r:id="rId19"/>
            </p:custDataLst>
          </p:nvPr>
        </p:nvSpPr>
        <p:spPr>
          <a:xfrm>
            <a:off x="7913851" y="4918537"/>
            <a:ext cx="2258391" cy="701412"/>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请替换文字内容，修改文字内容，也可以直接复制你的内容到此。</a:t>
            </a:r>
            <a:endParaRPr kumimoji="0" lang="en-US" altLang="zh-CN"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69" name="MH_SubTitle_1"/>
          <p:cNvSpPr txBox="1"/>
          <p:nvPr>
            <p:custDataLst>
              <p:tags r:id="rId20"/>
            </p:custDataLst>
          </p:nvPr>
        </p:nvSpPr>
        <p:spPr>
          <a:xfrm>
            <a:off x="7978515" y="2135731"/>
            <a:ext cx="2258391" cy="701412"/>
          </a:xfrm>
          <a:prstGeom prst="rect">
            <a:avLst/>
          </a:prstGeom>
          <a:noFill/>
          <a:effectLst/>
        </p:spPr>
        <p:txBody>
          <a:bodyPr anchor="ctr">
            <a:noAutofit/>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请替换文字内容，修改文字内容，也可以直接复制你的内容到此。</a:t>
            </a:r>
            <a:endParaRPr kumimoji="0" lang="en-US" altLang="zh-CN"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72" name="MH_Other_1"/>
          <p:cNvSpPr>
            <a:spLocks noChangeAspect="1" noEditPoints="1"/>
          </p:cNvSpPr>
          <p:nvPr>
            <p:custDataLst>
              <p:tags r:id="rId21"/>
            </p:custDataLst>
          </p:nvPr>
        </p:nvSpPr>
        <p:spPr bwMode="auto">
          <a:xfrm>
            <a:off x="4742420" y="2215944"/>
            <a:ext cx="158741" cy="188903"/>
          </a:xfrm>
          <a:custGeom>
            <a:avLst/>
            <a:gdLst>
              <a:gd name="T0" fmla="*/ 2147483646 w 59"/>
              <a:gd name="T1" fmla="*/ 2147483646 h 70"/>
              <a:gd name="T2" fmla="*/ 2147483646 w 59"/>
              <a:gd name="T3" fmla="*/ 2147483646 h 70"/>
              <a:gd name="T4" fmla="*/ 2147483646 w 59"/>
              <a:gd name="T5" fmla="*/ 2147483646 h 70"/>
              <a:gd name="T6" fmla="*/ 2147483646 w 59"/>
              <a:gd name="T7" fmla="*/ 2147483646 h 70"/>
              <a:gd name="T8" fmla="*/ 2147483646 w 59"/>
              <a:gd name="T9" fmla="*/ 2147483646 h 70"/>
              <a:gd name="T10" fmla="*/ 2147483646 w 59"/>
              <a:gd name="T11" fmla="*/ 2147483646 h 70"/>
              <a:gd name="T12" fmla="*/ 2147483646 w 59"/>
              <a:gd name="T13" fmla="*/ 2147483646 h 70"/>
              <a:gd name="T14" fmla="*/ 2147483646 w 59"/>
              <a:gd name="T15" fmla="*/ 2147483646 h 70"/>
              <a:gd name="T16" fmla="*/ 2147483646 w 59"/>
              <a:gd name="T17" fmla="*/ 2147483646 h 70"/>
              <a:gd name="T18" fmla="*/ 2147483646 w 59"/>
              <a:gd name="T19" fmla="*/ 2147483646 h 70"/>
              <a:gd name="T20" fmla="*/ 2147483646 w 59"/>
              <a:gd name="T21" fmla="*/ 2147483646 h 70"/>
              <a:gd name="T22" fmla="*/ 2147483646 w 59"/>
              <a:gd name="T23" fmla="*/ 2147483646 h 70"/>
              <a:gd name="T24" fmla="*/ 2147483646 w 59"/>
              <a:gd name="T25" fmla="*/ 2147483646 h 70"/>
              <a:gd name="T26" fmla="*/ 2147483646 w 59"/>
              <a:gd name="T27" fmla="*/ 2147483646 h 70"/>
              <a:gd name="T28" fmla="*/ 2147483646 w 59"/>
              <a:gd name="T29" fmla="*/ 2147483646 h 70"/>
              <a:gd name="T30" fmla="*/ 2147483646 w 59"/>
              <a:gd name="T31" fmla="*/ 2147483646 h 70"/>
              <a:gd name="T32" fmla="*/ 2147483646 w 59"/>
              <a:gd name="T33" fmla="*/ 2147483646 h 70"/>
              <a:gd name="T34" fmla="*/ 0 w 59"/>
              <a:gd name="T35" fmla="*/ 2147483646 h 70"/>
              <a:gd name="T36" fmla="*/ 2147483646 w 59"/>
              <a:gd name="T37" fmla="*/ 2147483646 h 70"/>
              <a:gd name="T38" fmla="*/ 2147483646 w 59"/>
              <a:gd name="T39" fmla="*/ 2147483646 h 70"/>
              <a:gd name="T40" fmla="*/ 2147483646 w 59"/>
              <a:gd name="T41" fmla="*/ 2147483646 h 70"/>
              <a:gd name="T42" fmla="*/ 2147483646 w 59"/>
              <a:gd name="T43" fmla="*/ 2147483646 h 70"/>
              <a:gd name="T44" fmla="*/ 2147483646 w 59"/>
              <a:gd name="T45" fmla="*/ 2147483646 h 70"/>
              <a:gd name="T46" fmla="*/ 2147483646 w 59"/>
              <a:gd name="T47" fmla="*/ 2147483646 h 70"/>
              <a:gd name="T48" fmla="*/ 2147483646 w 59"/>
              <a:gd name="T49" fmla="*/ 2147483646 h 70"/>
              <a:gd name="T50" fmla="*/ 2147483646 w 59"/>
              <a:gd name="T51" fmla="*/ 2147483646 h 70"/>
              <a:gd name="T52" fmla="*/ 2147483646 w 59"/>
              <a:gd name="T53" fmla="*/ 2147483646 h 70"/>
              <a:gd name="T54" fmla="*/ 2147483646 w 59"/>
              <a:gd name="T55" fmla="*/ 2147483646 h 70"/>
              <a:gd name="T56" fmla="*/ 2147483646 w 59"/>
              <a:gd name="T57" fmla="*/ 2147483646 h 70"/>
              <a:gd name="T58" fmla="*/ 2147483646 w 59"/>
              <a:gd name="T59" fmla="*/ 2147483646 h 70"/>
              <a:gd name="T60" fmla="*/ 2147483646 w 59"/>
              <a:gd name="T61" fmla="*/ 2147483646 h 70"/>
              <a:gd name="T62" fmla="*/ 2147483646 w 59"/>
              <a:gd name="T63" fmla="*/ 2147483646 h 70"/>
              <a:gd name="T64" fmla="*/ 2147483646 w 59"/>
              <a:gd name="T65" fmla="*/ 2147483646 h 70"/>
              <a:gd name="T66" fmla="*/ 2147483646 w 59"/>
              <a:gd name="T67" fmla="*/ 2147483646 h 70"/>
              <a:gd name="T68" fmla="*/ 2147483646 w 59"/>
              <a:gd name="T69" fmla="*/ 2147483646 h 70"/>
              <a:gd name="T70" fmla="*/ 2147483646 w 59"/>
              <a:gd name="T71" fmla="*/ 2147483646 h 70"/>
              <a:gd name="T72" fmla="*/ 2147483646 w 59"/>
              <a:gd name="T73" fmla="*/ 2147483646 h 70"/>
              <a:gd name="T74" fmla="*/ 2147483646 w 59"/>
              <a:gd name="T75" fmla="*/ 2147483646 h 70"/>
              <a:gd name="T76" fmla="*/ 2147483646 w 59"/>
              <a:gd name="T77" fmla="*/ 2147483646 h 70"/>
              <a:gd name="T78" fmla="*/ 2147483646 w 59"/>
              <a:gd name="T79" fmla="*/ 2147483646 h 70"/>
              <a:gd name="T80" fmla="*/ 2147483646 w 59"/>
              <a:gd name="T81" fmla="*/ 2147483646 h 70"/>
              <a:gd name="T82" fmla="*/ 2147483646 w 59"/>
              <a:gd name="T83" fmla="*/ 2147483646 h 70"/>
              <a:gd name="T84" fmla="*/ 2147483646 w 59"/>
              <a:gd name="T85" fmla="*/ 2147483646 h 70"/>
              <a:gd name="T86" fmla="*/ 2147483646 w 59"/>
              <a:gd name="T87" fmla="*/ 2147483646 h 70"/>
              <a:gd name="T88" fmla="*/ 2147483646 w 59"/>
              <a:gd name="T89" fmla="*/ 2147483646 h 70"/>
              <a:gd name="T90" fmla="*/ 2147483646 w 59"/>
              <a:gd name="T91" fmla="*/ 2147483646 h 70"/>
              <a:gd name="T92" fmla="*/ 2147483646 w 59"/>
              <a:gd name="T93" fmla="*/ 2147483646 h 70"/>
              <a:gd name="T94" fmla="*/ 2147483646 w 59"/>
              <a:gd name="T95" fmla="*/ 2147483646 h 70"/>
              <a:gd name="T96" fmla="*/ 2147483646 w 59"/>
              <a:gd name="T97" fmla="*/ 2147483646 h 70"/>
              <a:gd name="T98" fmla="*/ 2147483646 w 59"/>
              <a:gd name="T99" fmla="*/ 2147483646 h 70"/>
              <a:gd name="T100" fmla="*/ 2147483646 w 59"/>
              <a:gd name="T101" fmla="*/ 2147483646 h 70"/>
              <a:gd name="T102" fmla="*/ 2147483646 w 59"/>
              <a:gd name="T103" fmla="*/ 214748364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70">
                <a:moveTo>
                  <a:pt x="21" y="25"/>
                </a:moveTo>
                <a:cubicBezTo>
                  <a:pt x="22" y="31"/>
                  <a:pt x="24" y="37"/>
                  <a:pt x="30" y="37"/>
                </a:cubicBezTo>
                <a:cubicBezTo>
                  <a:pt x="30" y="37"/>
                  <a:pt x="30" y="37"/>
                  <a:pt x="30" y="37"/>
                </a:cubicBezTo>
                <a:cubicBezTo>
                  <a:pt x="30" y="37"/>
                  <a:pt x="30" y="37"/>
                  <a:pt x="30" y="37"/>
                </a:cubicBezTo>
                <a:cubicBezTo>
                  <a:pt x="30" y="37"/>
                  <a:pt x="31" y="37"/>
                  <a:pt x="31" y="37"/>
                </a:cubicBezTo>
                <a:cubicBezTo>
                  <a:pt x="36" y="37"/>
                  <a:pt x="38" y="31"/>
                  <a:pt x="39" y="25"/>
                </a:cubicBezTo>
                <a:cubicBezTo>
                  <a:pt x="39" y="25"/>
                  <a:pt x="39" y="25"/>
                  <a:pt x="39" y="25"/>
                </a:cubicBezTo>
                <a:cubicBezTo>
                  <a:pt x="39" y="22"/>
                  <a:pt x="39" y="20"/>
                  <a:pt x="38" y="18"/>
                </a:cubicBezTo>
                <a:cubicBezTo>
                  <a:pt x="37" y="18"/>
                  <a:pt x="30" y="21"/>
                  <a:pt x="21" y="17"/>
                </a:cubicBezTo>
                <a:cubicBezTo>
                  <a:pt x="20" y="20"/>
                  <a:pt x="20" y="22"/>
                  <a:pt x="21" y="25"/>
                </a:cubicBezTo>
                <a:cubicBezTo>
                  <a:pt x="21" y="25"/>
                  <a:pt x="21" y="25"/>
                  <a:pt x="21" y="25"/>
                </a:cubicBezTo>
                <a:close/>
                <a:moveTo>
                  <a:pt x="29" y="45"/>
                </a:moveTo>
                <a:cubicBezTo>
                  <a:pt x="28" y="47"/>
                  <a:pt x="28" y="47"/>
                  <a:pt x="28" y="47"/>
                </a:cubicBezTo>
                <a:cubicBezTo>
                  <a:pt x="29" y="48"/>
                  <a:pt x="29" y="48"/>
                  <a:pt x="29" y="48"/>
                </a:cubicBezTo>
                <a:cubicBezTo>
                  <a:pt x="26" y="59"/>
                  <a:pt x="26" y="59"/>
                  <a:pt x="26" y="59"/>
                </a:cubicBezTo>
                <a:cubicBezTo>
                  <a:pt x="23" y="55"/>
                  <a:pt x="20" y="48"/>
                  <a:pt x="19" y="42"/>
                </a:cubicBezTo>
                <a:cubicBezTo>
                  <a:pt x="13" y="43"/>
                  <a:pt x="8" y="46"/>
                  <a:pt x="3" y="49"/>
                </a:cubicBezTo>
                <a:cubicBezTo>
                  <a:pt x="0" y="54"/>
                  <a:pt x="0" y="60"/>
                  <a:pt x="0" y="65"/>
                </a:cubicBezTo>
                <a:cubicBezTo>
                  <a:pt x="21" y="70"/>
                  <a:pt x="40" y="70"/>
                  <a:pt x="59" y="65"/>
                </a:cubicBezTo>
                <a:cubicBezTo>
                  <a:pt x="59" y="60"/>
                  <a:pt x="59" y="54"/>
                  <a:pt x="56" y="49"/>
                </a:cubicBezTo>
                <a:cubicBezTo>
                  <a:pt x="51" y="46"/>
                  <a:pt x="46" y="43"/>
                  <a:pt x="40" y="42"/>
                </a:cubicBezTo>
                <a:cubicBezTo>
                  <a:pt x="39" y="47"/>
                  <a:pt x="37" y="54"/>
                  <a:pt x="34" y="58"/>
                </a:cubicBezTo>
                <a:cubicBezTo>
                  <a:pt x="32" y="48"/>
                  <a:pt x="32" y="48"/>
                  <a:pt x="32" y="48"/>
                </a:cubicBezTo>
                <a:cubicBezTo>
                  <a:pt x="33" y="47"/>
                  <a:pt x="33" y="47"/>
                  <a:pt x="33" y="47"/>
                </a:cubicBezTo>
                <a:cubicBezTo>
                  <a:pt x="32" y="45"/>
                  <a:pt x="32" y="45"/>
                  <a:pt x="32" y="45"/>
                </a:cubicBezTo>
                <a:cubicBezTo>
                  <a:pt x="29" y="45"/>
                  <a:pt x="29" y="45"/>
                  <a:pt x="29" y="45"/>
                </a:cubicBezTo>
                <a:close/>
                <a:moveTo>
                  <a:pt x="44" y="17"/>
                </a:moveTo>
                <a:cubicBezTo>
                  <a:pt x="44" y="17"/>
                  <a:pt x="44" y="17"/>
                  <a:pt x="44" y="17"/>
                </a:cubicBezTo>
                <a:cubicBezTo>
                  <a:pt x="44" y="18"/>
                  <a:pt x="44" y="18"/>
                  <a:pt x="44" y="18"/>
                </a:cubicBezTo>
                <a:cubicBezTo>
                  <a:pt x="44" y="18"/>
                  <a:pt x="44" y="18"/>
                  <a:pt x="44" y="18"/>
                </a:cubicBezTo>
                <a:cubicBezTo>
                  <a:pt x="44" y="18"/>
                  <a:pt x="44" y="19"/>
                  <a:pt x="44" y="19"/>
                </a:cubicBezTo>
                <a:cubicBezTo>
                  <a:pt x="44" y="20"/>
                  <a:pt x="44" y="20"/>
                  <a:pt x="44" y="20"/>
                </a:cubicBezTo>
                <a:cubicBezTo>
                  <a:pt x="44" y="20"/>
                  <a:pt x="44" y="20"/>
                  <a:pt x="44" y="20"/>
                </a:cubicBezTo>
                <a:cubicBezTo>
                  <a:pt x="44" y="20"/>
                  <a:pt x="44" y="20"/>
                  <a:pt x="44" y="20"/>
                </a:cubicBezTo>
                <a:cubicBezTo>
                  <a:pt x="45" y="21"/>
                  <a:pt x="45" y="22"/>
                  <a:pt x="45" y="23"/>
                </a:cubicBezTo>
                <a:cubicBezTo>
                  <a:pt x="45" y="25"/>
                  <a:pt x="45" y="27"/>
                  <a:pt x="45" y="28"/>
                </a:cubicBezTo>
                <a:cubicBezTo>
                  <a:pt x="44" y="29"/>
                  <a:pt x="43" y="30"/>
                  <a:pt x="42" y="30"/>
                </a:cubicBezTo>
                <a:cubicBezTo>
                  <a:pt x="40" y="36"/>
                  <a:pt x="38" y="40"/>
                  <a:pt x="31" y="41"/>
                </a:cubicBezTo>
                <a:cubicBezTo>
                  <a:pt x="31" y="41"/>
                  <a:pt x="31" y="41"/>
                  <a:pt x="30" y="41"/>
                </a:cubicBezTo>
                <a:cubicBezTo>
                  <a:pt x="30" y="41"/>
                  <a:pt x="29" y="41"/>
                  <a:pt x="29" y="41"/>
                </a:cubicBezTo>
                <a:cubicBezTo>
                  <a:pt x="29" y="41"/>
                  <a:pt x="29" y="41"/>
                  <a:pt x="29" y="41"/>
                </a:cubicBezTo>
                <a:cubicBezTo>
                  <a:pt x="23" y="41"/>
                  <a:pt x="20" y="36"/>
                  <a:pt x="18" y="30"/>
                </a:cubicBezTo>
                <a:cubicBezTo>
                  <a:pt x="17" y="30"/>
                  <a:pt x="15" y="29"/>
                  <a:pt x="15" y="28"/>
                </a:cubicBezTo>
                <a:cubicBezTo>
                  <a:pt x="15" y="28"/>
                  <a:pt x="14" y="25"/>
                  <a:pt x="14" y="24"/>
                </a:cubicBezTo>
                <a:cubicBezTo>
                  <a:pt x="14" y="22"/>
                  <a:pt x="14" y="21"/>
                  <a:pt x="15" y="20"/>
                </a:cubicBezTo>
                <a:cubicBezTo>
                  <a:pt x="15" y="20"/>
                  <a:pt x="16" y="20"/>
                  <a:pt x="16" y="20"/>
                </a:cubicBezTo>
                <a:cubicBezTo>
                  <a:pt x="16" y="19"/>
                  <a:pt x="16" y="18"/>
                  <a:pt x="16" y="18"/>
                </a:cubicBezTo>
                <a:cubicBezTo>
                  <a:pt x="16" y="17"/>
                  <a:pt x="16" y="17"/>
                  <a:pt x="16" y="17"/>
                </a:cubicBezTo>
                <a:cubicBezTo>
                  <a:pt x="16" y="17"/>
                  <a:pt x="16" y="17"/>
                  <a:pt x="16" y="17"/>
                </a:cubicBezTo>
                <a:cubicBezTo>
                  <a:pt x="15" y="13"/>
                  <a:pt x="16" y="10"/>
                  <a:pt x="18" y="8"/>
                </a:cubicBezTo>
                <a:cubicBezTo>
                  <a:pt x="24" y="0"/>
                  <a:pt x="40" y="3"/>
                  <a:pt x="43" y="9"/>
                </a:cubicBezTo>
                <a:cubicBezTo>
                  <a:pt x="44" y="11"/>
                  <a:pt x="44" y="14"/>
                  <a:pt x="44" y="1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8577" tIns="34288" rIns="68577" bIns="3428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79" name="MH_Other_7"/>
          <p:cNvSpPr>
            <a:spLocks noChangeAspect="1" noEditPoints="1"/>
          </p:cNvSpPr>
          <p:nvPr>
            <p:custDataLst>
              <p:tags r:id="rId22"/>
            </p:custDataLst>
          </p:nvPr>
        </p:nvSpPr>
        <p:spPr bwMode="auto">
          <a:xfrm>
            <a:off x="7284947" y="2216761"/>
            <a:ext cx="172557" cy="188989"/>
          </a:xfrm>
          <a:custGeom>
            <a:avLst/>
            <a:gdLst>
              <a:gd name="T0" fmla="*/ 36 w 71"/>
              <a:gd name="T1" fmla="*/ 26 h 78"/>
              <a:gd name="T2" fmla="*/ 43 w 71"/>
              <a:gd name="T3" fmla="*/ 53 h 78"/>
              <a:gd name="T4" fmla="*/ 36 w 71"/>
              <a:gd name="T5" fmla="*/ 71 h 78"/>
              <a:gd name="T6" fmla="*/ 45 w 71"/>
              <a:gd name="T7" fmla="*/ 70 h 78"/>
              <a:gd name="T8" fmla="*/ 50 w 71"/>
              <a:gd name="T9" fmla="*/ 73 h 78"/>
              <a:gd name="T10" fmla="*/ 41 w 71"/>
              <a:gd name="T11" fmla="*/ 78 h 78"/>
              <a:gd name="T12" fmla="*/ 32 w 71"/>
              <a:gd name="T13" fmla="*/ 74 h 78"/>
              <a:gd name="T14" fmla="*/ 31 w 71"/>
              <a:gd name="T15" fmla="*/ 72 h 78"/>
              <a:gd name="T16" fmla="*/ 22 w 71"/>
              <a:gd name="T17" fmla="*/ 53 h 78"/>
              <a:gd name="T18" fmla="*/ 31 w 71"/>
              <a:gd name="T19" fmla="*/ 26 h 78"/>
              <a:gd name="T20" fmla="*/ 36 w 71"/>
              <a:gd name="T21" fmla="*/ 22 h 78"/>
              <a:gd name="T22" fmla="*/ 43 w 71"/>
              <a:gd name="T23" fmla="*/ 13 h 78"/>
              <a:gd name="T24" fmla="*/ 36 w 71"/>
              <a:gd name="T25" fmla="*/ 15 h 78"/>
              <a:gd name="T26" fmla="*/ 43 w 71"/>
              <a:gd name="T27" fmla="*/ 2 h 78"/>
              <a:gd name="T28" fmla="*/ 45 w 71"/>
              <a:gd name="T29" fmla="*/ 8 h 78"/>
              <a:gd name="T30" fmla="*/ 43 w 71"/>
              <a:gd name="T31" fmla="*/ 2 h 78"/>
              <a:gd name="T32" fmla="*/ 60 w 71"/>
              <a:gd name="T33" fmla="*/ 28 h 78"/>
              <a:gd name="T34" fmla="*/ 66 w 71"/>
              <a:gd name="T35" fmla="*/ 26 h 78"/>
              <a:gd name="T36" fmla="*/ 66 w 71"/>
              <a:gd name="T37" fmla="*/ 15 h 78"/>
              <a:gd name="T38" fmla="*/ 69 w 71"/>
              <a:gd name="T39" fmla="*/ 21 h 78"/>
              <a:gd name="T40" fmla="*/ 66 w 71"/>
              <a:gd name="T41" fmla="*/ 15 h 78"/>
              <a:gd name="T42" fmla="*/ 48 w 71"/>
              <a:gd name="T43" fmla="*/ 23 h 78"/>
              <a:gd name="T44" fmla="*/ 55 w 71"/>
              <a:gd name="T45" fmla="*/ 21 h 78"/>
              <a:gd name="T46" fmla="*/ 58 w 71"/>
              <a:gd name="T47" fmla="*/ 1 h 78"/>
              <a:gd name="T48" fmla="*/ 61 w 71"/>
              <a:gd name="T49" fmla="*/ 7 h 78"/>
              <a:gd name="T50" fmla="*/ 58 w 71"/>
              <a:gd name="T51" fmla="*/ 1 h 78"/>
              <a:gd name="T52" fmla="*/ 59 w 71"/>
              <a:gd name="T53" fmla="*/ 12 h 78"/>
              <a:gd name="T54" fmla="*/ 52 w 71"/>
              <a:gd name="T55" fmla="*/ 14 h 78"/>
              <a:gd name="T56" fmla="*/ 2 w 71"/>
              <a:gd name="T57" fmla="*/ 27 h 78"/>
              <a:gd name="T58" fmla="*/ 4 w 71"/>
              <a:gd name="T59" fmla="*/ 34 h 78"/>
              <a:gd name="T60" fmla="*/ 2 w 71"/>
              <a:gd name="T61" fmla="*/ 27 h 78"/>
              <a:gd name="T62" fmla="*/ 12 w 71"/>
              <a:gd name="T63" fmla="*/ 5 h 78"/>
              <a:gd name="T64" fmla="*/ 18 w 71"/>
              <a:gd name="T65" fmla="*/ 5 h 78"/>
              <a:gd name="T66" fmla="*/ 10 w 71"/>
              <a:gd name="T67" fmla="*/ 9 h 78"/>
              <a:gd name="T68" fmla="*/ 13 w 71"/>
              <a:gd name="T69" fmla="*/ 16 h 78"/>
              <a:gd name="T70" fmla="*/ 10 w 71"/>
              <a:gd name="T71" fmla="*/ 9 h 78"/>
              <a:gd name="T72" fmla="*/ 4 w 71"/>
              <a:gd name="T73" fmla="*/ 23 h 78"/>
              <a:gd name="T74" fmla="*/ 10 w 71"/>
              <a:gd name="T75" fmla="*/ 20 h 78"/>
              <a:gd name="T76" fmla="*/ 20 w 71"/>
              <a:gd name="T77" fmla="*/ 18 h 78"/>
              <a:gd name="T78" fmla="*/ 22 w 71"/>
              <a:gd name="T79" fmla="*/ 25 h 78"/>
              <a:gd name="T80" fmla="*/ 20 w 71"/>
              <a:gd name="T81" fmla="*/ 18 h 78"/>
              <a:gd name="T82" fmla="*/ 33 w 71"/>
              <a:gd name="T83" fmla="*/ 2 h 78"/>
              <a:gd name="T84" fmla="*/ 26 w 71"/>
              <a:gd name="T85" fmla="*/ 5 h 78"/>
              <a:gd name="T86" fmla="*/ 24 w 71"/>
              <a:gd name="T87" fmla="*/ 9 h 78"/>
              <a:gd name="T88" fmla="*/ 27 w 71"/>
              <a:gd name="T89" fmla="*/ 16 h 78"/>
              <a:gd name="T90" fmla="*/ 24 w 71"/>
              <a:gd name="T91" fmla="*/ 9 h 78"/>
              <a:gd name="T92" fmla="*/ 16 w 71"/>
              <a:gd name="T93" fmla="*/ 46 h 78"/>
              <a:gd name="T94" fmla="*/ 9 w 71"/>
              <a:gd name="T95"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78">
                <a:moveTo>
                  <a:pt x="36" y="22"/>
                </a:moveTo>
                <a:cubicBezTo>
                  <a:pt x="36" y="26"/>
                  <a:pt x="36" y="26"/>
                  <a:pt x="36" y="26"/>
                </a:cubicBezTo>
                <a:cubicBezTo>
                  <a:pt x="52" y="27"/>
                  <a:pt x="64" y="38"/>
                  <a:pt x="66" y="53"/>
                </a:cubicBezTo>
                <a:cubicBezTo>
                  <a:pt x="57" y="49"/>
                  <a:pt x="50" y="50"/>
                  <a:pt x="43" y="53"/>
                </a:cubicBezTo>
                <a:cubicBezTo>
                  <a:pt x="41" y="51"/>
                  <a:pt x="39" y="50"/>
                  <a:pt x="36" y="50"/>
                </a:cubicBezTo>
                <a:cubicBezTo>
                  <a:pt x="36" y="71"/>
                  <a:pt x="36" y="71"/>
                  <a:pt x="36" y="71"/>
                </a:cubicBezTo>
                <a:cubicBezTo>
                  <a:pt x="38" y="72"/>
                  <a:pt x="39" y="72"/>
                  <a:pt x="41" y="72"/>
                </a:cubicBezTo>
                <a:cubicBezTo>
                  <a:pt x="43" y="72"/>
                  <a:pt x="44" y="71"/>
                  <a:pt x="45" y="70"/>
                </a:cubicBezTo>
                <a:cubicBezTo>
                  <a:pt x="46" y="70"/>
                  <a:pt x="46" y="70"/>
                  <a:pt x="46" y="69"/>
                </a:cubicBezTo>
                <a:cubicBezTo>
                  <a:pt x="50" y="73"/>
                  <a:pt x="50" y="73"/>
                  <a:pt x="50" y="73"/>
                </a:cubicBezTo>
                <a:cubicBezTo>
                  <a:pt x="50" y="73"/>
                  <a:pt x="50" y="74"/>
                  <a:pt x="49" y="74"/>
                </a:cubicBezTo>
                <a:cubicBezTo>
                  <a:pt x="47" y="76"/>
                  <a:pt x="44" y="77"/>
                  <a:pt x="41" y="78"/>
                </a:cubicBezTo>
                <a:cubicBezTo>
                  <a:pt x="38" y="78"/>
                  <a:pt x="35" y="77"/>
                  <a:pt x="33" y="75"/>
                </a:cubicBezTo>
                <a:cubicBezTo>
                  <a:pt x="32" y="74"/>
                  <a:pt x="32" y="74"/>
                  <a:pt x="32" y="74"/>
                </a:cubicBezTo>
                <a:cubicBezTo>
                  <a:pt x="31" y="73"/>
                  <a:pt x="31" y="73"/>
                  <a:pt x="31" y="73"/>
                </a:cubicBezTo>
                <a:cubicBezTo>
                  <a:pt x="31" y="72"/>
                  <a:pt x="31" y="72"/>
                  <a:pt x="31" y="72"/>
                </a:cubicBezTo>
                <a:cubicBezTo>
                  <a:pt x="31" y="49"/>
                  <a:pt x="31" y="49"/>
                  <a:pt x="31" y="49"/>
                </a:cubicBezTo>
                <a:cubicBezTo>
                  <a:pt x="28" y="50"/>
                  <a:pt x="25" y="51"/>
                  <a:pt x="22" y="53"/>
                </a:cubicBezTo>
                <a:cubicBezTo>
                  <a:pt x="15" y="49"/>
                  <a:pt x="8" y="49"/>
                  <a:pt x="2" y="53"/>
                </a:cubicBezTo>
                <a:cubicBezTo>
                  <a:pt x="3" y="38"/>
                  <a:pt x="16" y="27"/>
                  <a:pt x="31" y="26"/>
                </a:cubicBezTo>
                <a:cubicBezTo>
                  <a:pt x="31" y="22"/>
                  <a:pt x="31" y="22"/>
                  <a:pt x="31" y="22"/>
                </a:cubicBezTo>
                <a:cubicBezTo>
                  <a:pt x="36" y="22"/>
                  <a:pt x="36" y="22"/>
                  <a:pt x="36" y="22"/>
                </a:cubicBezTo>
                <a:close/>
                <a:moveTo>
                  <a:pt x="38" y="11"/>
                </a:moveTo>
                <a:cubicBezTo>
                  <a:pt x="43" y="13"/>
                  <a:pt x="43" y="13"/>
                  <a:pt x="43" y="13"/>
                </a:cubicBezTo>
                <a:cubicBezTo>
                  <a:pt x="41" y="17"/>
                  <a:pt x="41" y="17"/>
                  <a:pt x="41" y="17"/>
                </a:cubicBezTo>
                <a:cubicBezTo>
                  <a:pt x="36" y="15"/>
                  <a:pt x="36" y="15"/>
                  <a:pt x="36" y="15"/>
                </a:cubicBezTo>
                <a:cubicBezTo>
                  <a:pt x="38" y="11"/>
                  <a:pt x="38" y="11"/>
                  <a:pt x="38" y="11"/>
                </a:cubicBezTo>
                <a:close/>
                <a:moveTo>
                  <a:pt x="43" y="2"/>
                </a:moveTo>
                <a:cubicBezTo>
                  <a:pt x="47" y="4"/>
                  <a:pt x="47" y="4"/>
                  <a:pt x="47" y="4"/>
                </a:cubicBezTo>
                <a:cubicBezTo>
                  <a:pt x="45" y="8"/>
                  <a:pt x="45" y="8"/>
                  <a:pt x="45" y="8"/>
                </a:cubicBezTo>
                <a:cubicBezTo>
                  <a:pt x="41" y="6"/>
                  <a:pt x="41" y="6"/>
                  <a:pt x="41" y="6"/>
                </a:cubicBezTo>
                <a:cubicBezTo>
                  <a:pt x="43" y="2"/>
                  <a:pt x="43" y="2"/>
                  <a:pt x="43" y="2"/>
                </a:cubicBezTo>
                <a:close/>
                <a:moveTo>
                  <a:pt x="62" y="24"/>
                </a:moveTo>
                <a:cubicBezTo>
                  <a:pt x="60" y="28"/>
                  <a:pt x="60" y="28"/>
                  <a:pt x="60" y="28"/>
                </a:cubicBezTo>
                <a:cubicBezTo>
                  <a:pt x="64" y="30"/>
                  <a:pt x="64" y="30"/>
                  <a:pt x="64" y="30"/>
                </a:cubicBezTo>
                <a:cubicBezTo>
                  <a:pt x="66" y="26"/>
                  <a:pt x="66" y="26"/>
                  <a:pt x="66" y="26"/>
                </a:cubicBezTo>
                <a:cubicBezTo>
                  <a:pt x="62" y="24"/>
                  <a:pt x="62" y="24"/>
                  <a:pt x="62" y="24"/>
                </a:cubicBezTo>
                <a:close/>
                <a:moveTo>
                  <a:pt x="66" y="15"/>
                </a:moveTo>
                <a:cubicBezTo>
                  <a:pt x="71" y="17"/>
                  <a:pt x="71" y="17"/>
                  <a:pt x="71" y="17"/>
                </a:cubicBezTo>
                <a:cubicBezTo>
                  <a:pt x="69" y="21"/>
                  <a:pt x="69" y="21"/>
                  <a:pt x="69" y="21"/>
                </a:cubicBezTo>
                <a:cubicBezTo>
                  <a:pt x="64" y="19"/>
                  <a:pt x="64" y="19"/>
                  <a:pt x="64" y="19"/>
                </a:cubicBezTo>
                <a:cubicBezTo>
                  <a:pt x="66" y="15"/>
                  <a:pt x="66" y="15"/>
                  <a:pt x="66" y="15"/>
                </a:cubicBezTo>
                <a:close/>
                <a:moveTo>
                  <a:pt x="50" y="18"/>
                </a:moveTo>
                <a:cubicBezTo>
                  <a:pt x="48" y="23"/>
                  <a:pt x="48" y="23"/>
                  <a:pt x="48" y="23"/>
                </a:cubicBezTo>
                <a:cubicBezTo>
                  <a:pt x="52" y="25"/>
                  <a:pt x="52" y="25"/>
                  <a:pt x="52" y="25"/>
                </a:cubicBezTo>
                <a:cubicBezTo>
                  <a:pt x="55" y="21"/>
                  <a:pt x="55" y="21"/>
                  <a:pt x="55" y="21"/>
                </a:cubicBezTo>
                <a:cubicBezTo>
                  <a:pt x="50" y="18"/>
                  <a:pt x="50" y="18"/>
                  <a:pt x="50" y="18"/>
                </a:cubicBezTo>
                <a:close/>
                <a:moveTo>
                  <a:pt x="58" y="1"/>
                </a:moveTo>
                <a:cubicBezTo>
                  <a:pt x="57" y="5"/>
                  <a:pt x="57" y="5"/>
                  <a:pt x="57" y="5"/>
                </a:cubicBezTo>
                <a:cubicBezTo>
                  <a:pt x="61" y="7"/>
                  <a:pt x="61" y="7"/>
                  <a:pt x="61" y="7"/>
                </a:cubicBezTo>
                <a:cubicBezTo>
                  <a:pt x="63" y="4"/>
                  <a:pt x="63" y="4"/>
                  <a:pt x="63" y="4"/>
                </a:cubicBezTo>
                <a:cubicBezTo>
                  <a:pt x="58" y="1"/>
                  <a:pt x="58" y="1"/>
                  <a:pt x="58" y="1"/>
                </a:cubicBezTo>
                <a:close/>
                <a:moveTo>
                  <a:pt x="54" y="9"/>
                </a:moveTo>
                <a:cubicBezTo>
                  <a:pt x="59" y="12"/>
                  <a:pt x="59" y="12"/>
                  <a:pt x="59" y="12"/>
                </a:cubicBezTo>
                <a:cubicBezTo>
                  <a:pt x="57" y="16"/>
                  <a:pt x="57" y="16"/>
                  <a:pt x="57" y="16"/>
                </a:cubicBezTo>
                <a:cubicBezTo>
                  <a:pt x="52" y="14"/>
                  <a:pt x="52" y="14"/>
                  <a:pt x="52" y="14"/>
                </a:cubicBezTo>
                <a:cubicBezTo>
                  <a:pt x="54" y="9"/>
                  <a:pt x="54" y="9"/>
                  <a:pt x="54" y="9"/>
                </a:cubicBezTo>
                <a:close/>
                <a:moveTo>
                  <a:pt x="2" y="27"/>
                </a:moveTo>
                <a:cubicBezTo>
                  <a:pt x="0" y="32"/>
                  <a:pt x="0" y="32"/>
                  <a:pt x="0" y="32"/>
                </a:cubicBezTo>
                <a:cubicBezTo>
                  <a:pt x="4" y="34"/>
                  <a:pt x="4" y="34"/>
                  <a:pt x="4" y="34"/>
                </a:cubicBezTo>
                <a:cubicBezTo>
                  <a:pt x="6" y="29"/>
                  <a:pt x="6" y="29"/>
                  <a:pt x="6" y="29"/>
                </a:cubicBezTo>
                <a:cubicBezTo>
                  <a:pt x="2" y="27"/>
                  <a:pt x="2" y="27"/>
                  <a:pt x="2" y="27"/>
                </a:cubicBezTo>
                <a:close/>
                <a:moveTo>
                  <a:pt x="13" y="3"/>
                </a:moveTo>
                <a:cubicBezTo>
                  <a:pt x="12" y="5"/>
                  <a:pt x="12" y="5"/>
                  <a:pt x="12" y="5"/>
                </a:cubicBezTo>
                <a:cubicBezTo>
                  <a:pt x="17" y="7"/>
                  <a:pt x="17" y="7"/>
                  <a:pt x="17" y="7"/>
                </a:cubicBezTo>
                <a:cubicBezTo>
                  <a:pt x="18" y="5"/>
                  <a:pt x="18" y="5"/>
                  <a:pt x="18" y="5"/>
                </a:cubicBezTo>
                <a:cubicBezTo>
                  <a:pt x="13" y="3"/>
                  <a:pt x="13" y="3"/>
                  <a:pt x="13" y="3"/>
                </a:cubicBezTo>
                <a:close/>
                <a:moveTo>
                  <a:pt x="10" y="9"/>
                </a:moveTo>
                <a:cubicBezTo>
                  <a:pt x="15" y="11"/>
                  <a:pt x="15" y="11"/>
                  <a:pt x="15" y="11"/>
                </a:cubicBezTo>
                <a:cubicBezTo>
                  <a:pt x="13" y="16"/>
                  <a:pt x="13" y="16"/>
                  <a:pt x="13" y="16"/>
                </a:cubicBezTo>
                <a:cubicBezTo>
                  <a:pt x="8" y="14"/>
                  <a:pt x="8" y="14"/>
                  <a:pt x="8" y="14"/>
                </a:cubicBezTo>
                <a:cubicBezTo>
                  <a:pt x="10" y="9"/>
                  <a:pt x="10" y="9"/>
                  <a:pt x="10" y="9"/>
                </a:cubicBezTo>
                <a:close/>
                <a:moveTo>
                  <a:pt x="6" y="18"/>
                </a:moveTo>
                <a:cubicBezTo>
                  <a:pt x="4" y="23"/>
                  <a:pt x="4" y="23"/>
                  <a:pt x="4" y="23"/>
                </a:cubicBezTo>
                <a:cubicBezTo>
                  <a:pt x="8" y="25"/>
                  <a:pt x="8" y="25"/>
                  <a:pt x="8" y="25"/>
                </a:cubicBezTo>
                <a:cubicBezTo>
                  <a:pt x="10" y="20"/>
                  <a:pt x="10" y="20"/>
                  <a:pt x="10" y="20"/>
                </a:cubicBezTo>
                <a:cubicBezTo>
                  <a:pt x="6" y="18"/>
                  <a:pt x="6" y="18"/>
                  <a:pt x="6" y="18"/>
                </a:cubicBezTo>
                <a:close/>
                <a:moveTo>
                  <a:pt x="20" y="18"/>
                </a:moveTo>
                <a:cubicBezTo>
                  <a:pt x="18" y="23"/>
                  <a:pt x="18" y="23"/>
                  <a:pt x="18" y="23"/>
                </a:cubicBezTo>
                <a:cubicBezTo>
                  <a:pt x="22" y="25"/>
                  <a:pt x="22" y="25"/>
                  <a:pt x="22" y="25"/>
                </a:cubicBezTo>
                <a:cubicBezTo>
                  <a:pt x="24" y="20"/>
                  <a:pt x="24" y="20"/>
                  <a:pt x="24" y="20"/>
                </a:cubicBezTo>
                <a:cubicBezTo>
                  <a:pt x="20" y="18"/>
                  <a:pt x="20" y="18"/>
                  <a:pt x="20" y="18"/>
                </a:cubicBezTo>
                <a:close/>
                <a:moveTo>
                  <a:pt x="29" y="0"/>
                </a:moveTo>
                <a:cubicBezTo>
                  <a:pt x="33" y="2"/>
                  <a:pt x="33" y="2"/>
                  <a:pt x="33" y="2"/>
                </a:cubicBezTo>
                <a:cubicBezTo>
                  <a:pt x="31" y="7"/>
                  <a:pt x="31" y="7"/>
                  <a:pt x="31" y="7"/>
                </a:cubicBezTo>
                <a:cubicBezTo>
                  <a:pt x="26" y="5"/>
                  <a:pt x="26" y="5"/>
                  <a:pt x="26" y="5"/>
                </a:cubicBezTo>
                <a:cubicBezTo>
                  <a:pt x="29" y="0"/>
                  <a:pt x="29" y="0"/>
                  <a:pt x="29" y="0"/>
                </a:cubicBezTo>
                <a:close/>
                <a:moveTo>
                  <a:pt x="24" y="9"/>
                </a:moveTo>
                <a:cubicBezTo>
                  <a:pt x="29" y="11"/>
                  <a:pt x="29" y="11"/>
                  <a:pt x="29" y="11"/>
                </a:cubicBezTo>
                <a:cubicBezTo>
                  <a:pt x="27" y="16"/>
                  <a:pt x="27" y="16"/>
                  <a:pt x="27" y="16"/>
                </a:cubicBezTo>
                <a:cubicBezTo>
                  <a:pt x="22" y="14"/>
                  <a:pt x="22" y="14"/>
                  <a:pt x="22" y="14"/>
                </a:cubicBezTo>
                <a:cubicBezTo>
                  <a:pt x="24" y="9"/>
                  <a:pt x="24" y="9"/>
                  <a:pt x="24" y="9"/>
                </a:cubicBezTo>
                <a:close/>
                <a:moveTo>
                  <a:pt x="9" y="45"/>
                </a:moveTo>
                <a:cubicBezTo>
                  <a:pt x="11" y="45"/>
                  <a:pt x="14" y="46"/>
                  <a:pt x="16" y="46"/>
                </a:cubicBezTo>
                <a:cubicBezTo>
                  <a:pt x="20" y="40"/>
                  <a:pt x="24" y="35"/>
                  <a:pt x="27" y="29"/>
                </a:cubicBezTo>
                <a:cubicBezTo>
                  <a:pt x="18" y="33"/>
                  <a:pt x="12" y="39"/>
                  <a:pt x="9" y="45"/>
                </a:cubicBezTo>
                <a:close/>
              </a:path>
            </a:pathLst>
          </a:custGeom>
          <a:solidFill>
            <a:sysClr val="window" lastClr="FFFFFF"/>
          </a:solidFill>
          <a:ln>
            <a:noFill/>
          </a:ln>
        </p:spPr>
        <p:txBody>
          <a:bodyPr lIns="68577" tIns="34288" rIns="68577" bIns="3428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84" name="MH_Other_11"/>
          <p:cNvSpPr>
            <a:spLocks noChangeAspect="1"/>
          </p:cNvSpPr>
          <p:nvPr>
            <p:custDataLst>
              <p:tags r:id="rId23"/>
            </p:custDataLst>
          </p:nvPr>
        </p:nvSpPr>
        <p:spPr bwMode="auto">
          <a:xfrm>
            <a:off x="4697279" y="5123325"/>
            <a:ext cx="247829" cy="188989"/>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ysClr val="window" lastClr="FFFFFF"/>
          </a:solidFill>
          <a:ln>
            <a:noFill/>
          </a:ln>
        </p:spPr>
        <p:txBody>
          <a:bodyPr lIns="68577" tIns="34288" rIns="68577" bIns="3428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86" name="MH_Other_12"/>
          <p:cNvSpPr/>
          <p:nvPr>
            <p:custDataLst>
              <p:tags r:id="rId24"/>
            </p:custDataLst>
          </p:nvPr>
        </p:nvSpPr>
        <p:spPr>
          <a:xfrm rot="2700000">
            <a:off x="7165977" y="5013547"/>
            <a:ext cx="410493" cy="410493"/>
          </a:xfrm>
          <a:prstGeom prst="rect">
            <a:avLst/>
          </a:prstGeom>
          <a:solidFill>
            <a:schemeClr val="accent3"/>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89" name="MH_Other_15"/>
          <p:cNvSpPr>
            <a:spLocks noChangeAspect="1" noEditPoints="1"/>
          </p:cNvSpPr>
          <p:nvPr>
            <p:custDataLst>
              <p:tags r:id="rId25"/>
            </p:custDataLst>
          </p:nvPr>
        </p:nvSpPr>
        <p:spPr bwMode="auto">
          <a:xfrm>
            <a:off x="7255219" y="5124299"/>
            <a:ext cx="232011" cy="188989"/>
          </a:xfrm>
          <a:custGeom>
            <a:avLst/>
            <a:gdLst>
              <a:gd name="T0" fmla="*/ 48 w 64"/>
              <a:gd name="T1" fmla="*/ 0 h 52"/>
              <a:gd name="T2" fmla="*/ 51 w 64"/>
              <a:gd name="T3" fmla="*/ 16 h 52"/>
              <a:gd name="T4" fmla="*/ 46 w 64"/>
              <a:gd name="T5" fmla="*/ 8 h 52"/>
              <a:gd name="T6" fmla="*/ 24 w 64"/>
              <a:gd name="T7" fmla="*/ 27 h 52"/>
              <a:gd name="T8" fmla="*/ 16 w 64"/>
              <a:gd name="T9" fmla="*/ 26 h 52"/>
              <a:gd name="T10" fmla="*/ 25 w 64"/>
              <a:gd name="T11" fmla="*/ 32 h 52"/>
              <a:gd name="T12" fmla="*/ 29 w 64"/>
              <a:gd name="T13" fmla="*/ 37 h 52"/>
              <a:gd name="T14" fmla="*/ 0 w 64"/>
              <a:gd name="T15" fmla="*/ 34 h 52"/>
              <a:gd name="T16" fmla="*/ 3 w 64"/>
              <a:gd name="T17" fmla="*/ 0 h 52"/>
              <a:gd name="T18" fmla="*/ 32 w 64"/>
              <a:gd name="T19" fmla="*/ 32 h 52"/>
              <a:gd name="T20" fmla="*/ 45 w 64"/>
              <a:gd name="T21" fmla="*/ 45 h 52"/>
              <a:gd name="T22" fmla="*/ 53 w 64"/>
              <a:gd name="T23" fmla="*/ 43 h 52"/>
              <a:gd name="T24" fmla="*/ 59 w 64"/>
              <a:gd name="T25" fmla="*/ 52 h 52"/>
              <a:gd name="T26" fmla="*/ 57 w 64"/>
              <a:gd name="T27" fmla="*/ 39 h 52"/>
              <a:gd name="T28" fmla="*/ 55 w 64"/>
              <a:gd name="T29" fmla="*/ 40 h 52"/>
              <a:gd name="T30" fmla="*/ 54 w 64"/>
              <a:gd name="T31" fmla="*/ 23 h 52"/>
              <a:gd name="T32" fmla="*/ 54 w 64"/>
              <a:gd name="T33" fmla="*/ 23 h 52"/>
              <a:gd name="T34" fmla="*/ 45 w 64"/>
              <a:gd name="T35" fmla="*/ 19 h 52"/>
              <a:gd name="T36" fmla="*/ 40 w 64"/>
              <a:gd name="T37" fmla="*/ 29 h 52"/>
              <a:gd name="T38" fmla="*/ 50 w 64"/>
              <a:gd name="T39" fmla="*/ 30 h 52"/>
              <a:gd name="T40" fmla="*/ 40 w 64"/>
              <a:gd name="T41" fmla="*/ 29 h 52"/>
              <a:gd name="T42" fmla="*/ 39 w 64"/>
              <a:gd name="T43" fmla="*/ 33 h 52"/>
              <a:gd name="T44" fmla="*/ 51 w 64"/>
              <a:gd name="T45" fmla="*/ 32 h 52"/>
              <a:gd name="T46" fmla="*/ 40 w 64"/>
              <a:gd name="T47" fmla="*/ 34 h 52"/>
              <a:gd name="T48" fmla="*/ 44 w 64"/>
              <a:gd name="T49" fmla="*/ 35 h 52"/>
              <a:gd name="T50" fmla="*/ 40 w 64"/>
              <a:gd name="T51" fmla="*/ 34 h 52"/>
              <a:gd name="T52" fmla="*/ 44 w 64"/>
              <a:gd name="T53" fmla="*/ 28 h 52"/>
              <a:gd name="T54" fmla="*/ 47 w 64"/>
              <a:gd name="T55" fmla="*/ 26 h 52"/>
              <a:gd name="T56" fmla="*/ 45 w 64"/>
              <a:gd name="T57" fmla="*/ 24 h 52"/>
              <a:gd name="T58" fmla="*/ 37 w 64"/>
              <a:gd name="T59" fmla="*/ 32 h 52"/>
              <a:gd name="T60" fmla="*/ 45 w 64"/>
              <a:gd name="T61" fmla="*/ 40 h 52"/>
              <a:gd name="T62" fmla="*/ 51 w 64"/>
              <a:gd name="T63" fmla="*/ 38 h 52"/>
              <a:gd name="T64" fmla="*/ 51 w 64"/>
              <a:gd name="T65" fmla="*/ 38 h 52"/>
              <a:gd name="T66" fmla="*/ 51 w 64"/>
              <a:gd name="T67" fmla="*/ 26 h 52"/>
              <a:gd name="T68" fmla="*/ 51 w 64"/>
              <a:gd name="T69" fmla="*/ 26 h 52"/>
              <a:gd name="T70" fmla="*/ 45 w 64"/>
              <a:gd name="T71" fmla="*/ 24 h 52"/>
              <a:gd name="T72" fmla="*/ 12 w 64"/>
              <a:gd name="T73" fmla="*/ 15 h 52"/>
              <a:gd name="T74" fmla="*/ 5 w 64"/>
              <a:gd name="T75" fmla="*/ 29 h 52"/>
              <a:gd name="T76" fmla="*/ 16 w 64"/>
              <a:gd name="T77" fmla="*/ 19 h 52"/>
              <a:gd name="T78" fmla="*/ 25 w 64"/>
              <a:gd name="T79" fmla="*/ 21 h 52"/>
              <a:gd name="T80" fmla="*/ 42 w 64"/>
              <a:gd name="T81" fmla="*/ 5 h 52"/>
              <a:gd name="T82" fmla="*/ 16 w 64"/>
              <a:gd name="T8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52">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ysClr val="window" lastClr="FFFFFF"/>
          </a:solidFill>
          <a:ln>
            <a:noFill/>
          </a:ln>
        </p:spPr>
        <p:txBody>
          <a:bodyPr lIns="68577" tIns="34288" rIns="68577" bIns="3428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44" name="文本框 43"/>
          <p:cNvSpPr txBox="1"/>
          <p:nvPr/>
        </p:nvSpPr>
        <p:spPr>
          <a:xfrm>
            <a:off x="2088101" y="1674919"/>
            <a:ext cx="1728651" cy="3835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添加标题内容</a:t>
            </a:r>
            <a:endParaRPr kumimoji="0" lang="zh-CN" altLang="en-US" sz="19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45" name="文本框 44"/>
          <p:cNvSpPr txBox="1"/>
          <p:nvPr/>
        </p:nvSpPr>
        <p:spPr>
          <a:xfrm>
            <a:off x="2088101" y="4292079"/>
            <a:ext cx="1728651" cy="3835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添加标题内容</a:t>
            </a:r>
            <a:endParaRPr kumimoji="0" lang="zh-CN" altLang="en-US" sz="19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46" name="文本框 45"/>
          <p:cNvSpPr txBox="1"/>
          <p:nvPr/>
        </p:nvSpPr>
        <p:spPr>
          <a:xfrm>
            <a:off x="7937865" y="1655041"/>
            <a:ext cx="1728651" cy="3835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添加标题内容</a:t>
            </a:r>
            <a:endParaRPr kumimoji="0" lang="zh-CN" altLang="en-US" sz="19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47" name="文本框 46"/>
          <p:cNvSpPr txBox="1"/>
          <p:nvPr/>
        </p:nvSpPr>
        <p:spPr>
          <a:xfrm>
            <a:off x="7937865" y="4305329"/>
            <a:ext cx="1728651" cy="3835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9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添加标题内容</a:t>
            </a:r>
            <a:endParaRPr kumimoji="0" lang="zh-CN" altLang="en-US" sz="19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Tree>
    <p:custDataLst>
      <p:tags r:id="rId26"/>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500" fill="hold"/>
                                        <p:tgtEl>
                                          <p:spTgt spid="57"/>
                                        </p:tgtEl>
                                        <p:attrNameLst>
                                          <p:attrName>ppt_w</p:attrName>
                                        </p:attrNameLst>
                                      </p:cBhvr>
                                      <p:tavLst>
                                        <p:tav tm="0">
                                          <p:val>
                                            <p:fltVal val="0"/>
                                          </p:val>
                                        </p:tav>
                                        <p:tav tm="100000">
                                          <p:val>
                                            <p:strVal val="#ppt_w"/>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Effect transition="in" filter="fade">
                                      <p:cBhvr>
                                        <p:cTn id="59" dur="500"/>
                                        <p:tgtEl>
                                          <p:spTgt spid="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animEffect transition="in" filter="fade">
                                      <p:cBhvr>
                                        <p:cTn id="74" dur="500"/>
                                        <p:tgtEl>
                                          <p:spTgt spid="6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9"/>
                                        </p:tgtEl>
                                        <p:attrNameLst>
                                          <p:attrName>style.visibility</p:attrName>
                                        </p:attrNameLst>
                                      </p:cBhvr>
                                      <p:to>
                                        <p:strVal val="visible"/>
                                      </p:to>
                                    </p:set>
                                    <p:anim calcmode="lin" valueType="num">
                                      <p:cBhvr>
                                        <p:cTn id="92" dur="500" fill="hold"/>
                                        <p:tgtEl>
                                          <p:spTgt spid="79"/>
                                        </p:tgtEl>
                                        <p:attrNameLst>
                                          <p:attrName>ppt_w</p:attrName>
                                        </p:attrNameLst>
                                      </p:cBhvr>
                                      <p:tavLst>
                                        <p:tav tm="0">
                                          <p:val>
                                            <p:fltVal val="0"/>
                                          </p:val>
                                        </p:tav>
                                        <p:tav tm="100000">
                                          <p:val>
                                            <p:strVal val="#ppt_w"/>
                                          </p:val>
                                        </p:tav>
                                      </p:tavLst>
                                    </p:anim>
                                    <p:anim calcmode="lin" valueType="num">
                                      <p:cBhvr>
                                        <p:cTn id="93" dur="500" fill="hold"/>
                                        <p:tgtEl>
                                          <p:spTgt spid="79"/>
                                        </p:tgtEl>
                                        <p:attrNameLst>
                                          <p:attrName>ppt_h</p:attrName>
                                        </p:attrNameLst>
                                      </p:cBhvr>
                                      <p:tavLst>
                                        <p:tav tm="0">
                                          <p:val>
                                            <p:fltVal val="0"/>
                                          </p:val>
                                        </p:tav>
                                        <p:tav tm="100000">
                                          <p:val>
                                            <p:strVal val="#ppt_h"/>
                                          </p:val>
                                        </p:tav>
                                      </p:tavLst>
                                    </p:anim>
                                    <p:animEffect transition="in" filter="fade">
                                      <p:cBhvr>
                                        <p:cTn id="94" dur="500"/>
                                        <p:tgtEl>
                                          <p:spTgt spid="7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p:cTn id="97" dur="500" fill="hold"/>
                                        <p:tgtEl>
                                          <p:spTgt spid="84"/>
                                        </p:tgtEl>
                                        <p:attrNameLst>
                                          <p:attrName>ppt_w</p:attrName>
                                        </p:attrNameLst>
                                      </p:cBhvr>
                                      <p:tavLst>
                                        <p:tav tm="0">
                                          <p:val>
                                            <p:fltVal val="0"/>
                                          </p:val>
                                        </p:tav>
                                        <p:tav tm="100000">
                                          <p:val>
                                            <p:strVal val="#ppt_w"/>
                                          </p:val>
                                        </p:tav>
                                      </p:tavLst>
                                    </p:anim>
                                    <p:anim calcmode="lin" valueType="num">
                                      <p:cBhvr>
                                        <p:cTn id="98" dur="500" fill="hold"/>
                                        <p:tgtEl>
                                          <p:spTgt spid="84"/>
                                        </p:tgtEl>
                                        <p:attrNameLst>
                                          <p:attrName>ppt_h</p:attrName>
                                        </p:attrNameLst>
                                      </p:cBhvr>
                                      <p:tavLst>
                                        <p:tav tm="0">
                                          <p:val>
                                            <p:fltVal val="0"/>
                                          </p:val>
                                        </p:tav>
                                        <p:tav tm="100000">
                                          <p:val>
                                            <p:strVal val="#ppt_h"/>
                                          </p:val>
                                        </p:tav>
                                      </p:tavLst>
                                    </p:anim>
                                    <p:animEffect transition="in" filter="fade">
                                      <p:cBhvr>
                                        <p:cTn id="99" dur="500"/>
                                        <p:tgtEl>
                                          <p:spTgt spid="8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89"/>
                                        </p:tgtEl>
                                        <p:attrNameLst>
                                          <p:attrName>style.visibility</p:attrName>
                                        </p:attrNameLst>
                                      </p:cBhvr>
                                      <p:to>
                                        <p:strVal val="visible"/>
                                      </p:to>
                                    </p:set>
                                    <p:anim calcmode="lin" valueType="num">
                                      <p:cBhvr>
                                        <p:cTn id="107" dur="500" fill="hold"/>
                                        <p:tgtEl>
                                          <p:spTgt spid="89"/>
                                        </p:tgtEl>
                                        <p:attrNameLst>
                                          <p:attrName>ppt_w</p:attrName>
                                        </p:attrNameLst>
                                      </p:cBhvr>
                                      <p:tavLst>
                                        <p:tav tm="0">
                                          <p:val>
                                            <p:fltVal val="0"/>
                                          </p:val>
                                        </p:tav>
                                        <p:tav tm="100000">
                                          <p:val>
                                            <p:strVal val="#ppt_w"/>
                                          </p:val>
                                        </p:tav>
                                      </p:tavLst>
                                    </p:anim>
                                    <p:anim calcmode="lin" valueType="num">
                                      <p:cBhvr>
                                        <p:cTn id="108" dur="500" fill="hold"/>
                                        <p:tgtEl>
                                          <p:spTgt spid="89"/>
                                        </p:tgtEl>
                                        <p:attrNameLst>
                                          <p:attrName>ppt_h</p:attrName>
                                        </p:attrNameLst>
                                      </p:cBhvr>
                                      <p:tavLst>
                                        <p:tav tm="0">
                                          <p:val>
                                            <p:fltVal val="0"/>
                                          </p:val>
                                        </p:tav>
                                        <p:tav tm="100000">
                                          <p:val>
                                            <p:strVal val="#ppt_h"/>
                                          </p:val>
                                        </p:tav>
                                      </p:tavLst>
                                    </p:anim>
                                    <p:animEffect transition="in" filter="fade">
                                      <p:cBhvr>
                                        <p:cTn id="109" dur="500"/>
                                        <p:tgtEl>
                                          <p:spTgt spid="8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left)">
                                      <p:cBhvr>
                                        <p:cTn id="114" dur="500"/>
                                        <p:tgtEl>
                                          <p:spTgt spid="66"/>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left)">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wipe(left)">
                                      <p:cBhvr>
                                        <p:cTn id="122" dur="500"/>
                                        <p:tgtEl>
                                          <p:spTgt spid="67"/>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wipe(left)">
                                      <p:cBhvr>
                                        <p:cTn id="125" dur="500"/>
                                        <p:tgtEl>
                                          <p:spTgt spid="4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wipe(left)">
                                      <p:cBhvr>
                                        <p:cTn id="130" dur="500"/>
                                        <p:tgtEl>
                                          <p:spTgt spid="69"/>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wipe(left)">
                                      <p:cBhvr>
                                        <p:cTn id="133" dur="500"/>
                                        <p:tgtEl>
                                          <p:spTgt spid="4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wipe(left)">
                                      <p:cBhvr>
                                        <p:cTn id="138" dur="500"/>
                                        <p:tgtEl>
                                          <p:spTgt spid="68"/>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wipe(left)">
                                      <p:cBhvr>
                                        <p:cTn id="1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81" grpId="0" bldLvl="0" animBg="1"/>
      <p:bldP spid="70" grpId="0" bldLvl="0" animBg="1"/>
      <p:bldP spid="48" grpId="0" bldLvl="0" animBg="1"/>
      <p:bldP spid="49" grpId="0" bldLvl="0" animBg="1"/>
      <p:bldP spid="50" grpId="0" bldLvl="0" animBg="1"/>
      <p:bldP spid="52" grpId="0" bldLvl="0" animBg="1"/>
      <p:bldP spid="53" grpId="0" bldLvl="0" animBg="1"/>
      <p:bldP spid="54" grpId="0" bldLvl="0" animBg="1"/>
      <p:bldP spid="56" grpId="0" bldLvl="0" animBg="1"/>
      <p:bldP spid="57" grpId="0" bldLvl="0" animBg="1"/>
      <p:bldP spid="58" grpId="0" bldLvl="0" animBg="1"/>
      <p:bldP spid="60" grpId="0" bldLvl="0" animBg="1"/>
      <p:bldP spid="62" grpId="0" bldLvl="0" animBg="1"/>
      <p:bldP spid="63" grpId="0" bldLvl="0" animBg="1"/>
      <p:bldP spid="65" grpId="0" bldLvl="0" animBg="1"/>
      <p:bldP spid="66" grpId="0" bldLvl="0" animBg="1"/>
      <p:bldP spid="67" grpId="0" bldLvl="0" animBg="1"/>
      <p:bldP spid="68" grpId="0" bldLvl="0" animBg="1"/>
      <p:bldP spid="69" grpId="0" bldLvl="0" animBg="1"/>
      <p:bldP spid="72" grpId="0" bldLvl="0" animBg="1"/>
      <p:bldP spid="79" grpId="0" bldLvl="0" animBg="1"/>
      <p:bldP spid="84" grpId="0" bldLvl="0" animBg="1"/>
      <p:bldP spid="86" grpId="0" bldLvl="0" animBg="1"/>
      <p:bldP spid="89" grpId="0" bldLvl="0" animBg="1"/>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noChangeArrowheads="1"/>
          </p:cNvSpPr>
          <p:nvPr/>
        </p:nvSpPr>
        <p:spPr bwMode="auto">
          <a:xfrm>
            <a:off x="2313305" y="3771265"/>
            <a:ext cx="968375" cy="850900"/>
          </a:xfrm>
          <a:custGeom>
            <a:avLst/>
            <a:gdLst>
              <a:gd name="T0" fmla="*/ 957263 w 610"/>
              <a:gd name="T1" fmla="*/ 850900 h 536"/>
              <a:gd name="T2" fmla="*/ 0 w 610"/>
              <a:gd name="T3" fmla="*/ 11113 h 536"/>
              <a:gd name="T4" fmla="*/ 12700 w 610"/>
              <a:gd name="T5" fmla="*/ 0 h 536"/>
              <a:gd name="T6" fmla="*/ 968375 w 610"/>
              <a:gd name="T7" fmla="*/ 839788 h 536"/>
              <a:gd name="T8" fmla="*/ 957263 w 610"/>
              <a:gd name="T9" fmla="*/ 850900 h 536"/>
              <a:gd name="T10" fmla="*/ 0 60000 65536"/>
              <a:gd name="T11" fmla="*/ 0 60000 65536"/>
              <a:gd name="T12" fmla="*/ 0 60000 65536"/>
              <a:gd name="T13" fmla="*/ 0 60000 65536"/>
              <a:gd name="T14" fmla="*/ 0 60000 65536"/>
              <a:gd name="T15" fmla="*/ 0 w 610"/>
              <a:gd name="T16" fmla="*/ 0 h 536"/>
              <a:gd name="T17" fmla="*/ 610 w 610"/>
              <a:gd name="T18" fmla="*/ 536 h 536"/>
            </a:gdLst>
            <a:ahLst/>
            <a:cxnLst>
              <a:cxn ang="T10">
                <a:pos x="T0" y="T1"/>
              </a:cxn>
              <a:cxn ang="T11">
                <a:pos x="T2" y="T3"/>
              </a:cxn>
              <a:cxn ang="T12">
                <a:pos x="T4" y="T5"/>
              </a:cxn>
              <a:cxn ang="T13">
                <a:pos x="T6" y="T7"/>
              </a:cxn>
              <a:cxn ang="T14">
                <a:pos x="T8" y="T9"/>
              </a:cxn>
            </a:cxnLst>
            <a:rect l="T15" t="T16" r="T17" b="T18"/>
            <a:pathLst>
              <a:path w="610" h="536">
                <a:moveTo>
                  <a:pt x="603" y="536"/>
                </a:moveTo>
                <a:lnTo>
                  <a:pt x="0" y="7"/>
                </a:lnTo>
                <a:lnTo>
                  <a:pt x="8" y="0"/>
                </a:lnTo>
                <a:lnTo>
                  <a:pt x="610" y="529"/>
                </a:lnTo>
                <a:lnTo>
                  <a:pt x="603" y="536"/>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7" name="Freeform 6"/>
          <p:cNvSpPr>
            <a:spLocks noChangeArrowheads="1"/>
          </p:cNvSpPr>
          <p:nvPr/>
        </p:nvSpPr>
        <p:spPr bwMode="auto">
          <a:xfrm>
            <a:off x="3270568" y="3339465"/>
            <a:ext cx="847725" cy="1282700"/>
          </a:xfrm>
          <a:custGeom>
            <a:avLst/>
            <a:gdLst>
              <a:gd name="T0" fmla="*/ 11113 w 534"/>
              <a:gd name="T1" fmla="*/ 1282700 h 808"/>
              <a:gd name="T2" fmla="*/ 0 w 534"/>
              <a:gd name="T3" fmla="*/ 1274763 h 808"/>
              <a:gd name="T4" fmla="*/ 836613 w 534"/>
              <a:gd name="T5" fmla="*/ 0 h 808"/>
              <a:gd name="T6" fmla="*/ 847725 w 534"/>
              <a:gd name="T7" fmla="*/ 7938 h 808"/>
              <a:gd name="T8" fmla="*/ 11113 w 534"/>
              <a:gd name="T9" fmla="*/ 1282700 h 808"/>
              <a:gd name="T10" fmla="*/ 0 60000 65536"/>
              <a:gd name="T11" fmla="*/ 0 60000 65536"/>
              <a:gd name="T12" fmla="*/ 0 60000 65536"/>
              <a:gd name="T13" fmla="*/ 0 60000 65536"/>
              <a:gd name="T14" fmla="*/ 0 60000 65536"/>
              <a:gd name="T15" fmla="*/ 0 w 534"/>
              <a:gd name="T16" fmla="*/ 0 h 808"/>
              <a:gd name="T17" fmla="*/ 534 w 534"/>
              <a:gd name="T18" fmla="*/ 808 h 808"/>
            </a:gdLst>
            <a:ahLst/>
            <a:cxnLst>
              <a:cxn ang="T10">
                <a:pos x="T0" y="T1"/>
              </a:cxn>
              <a:cxn ang="T11">
                <a:pos x="T2" y="T3"/>
              </a:cxn>
              <a:cxn ang="T12">
                <a:pos x="T4" y="T5"/>
              </a:cxn>
              <a:cxn ang="T13">
                <a:pos x="T6" y="T7"/>
              </a:cxn>
              <a:cxn ang="T14">
                <a:pos x="T8" y="T9"/>
              </a:cxn>
            </a:cxnLst>
            <a:rect l="T15" t="T16" r="T17" b="T18"/>
            <a:pathLst>
              <a:path w="534" h="808">
                <a:moveTo>
                  <a:pt x="7" y="808"/>
                </a:moveTo>
                <a:lnTo>
                  <a:pt x="0" y="803"/>
                </a:lnTo>
                <a:lnTo>
                  <a:pt x="527" y="0"/>
                </a:lnTo>
                <a:lnTo>
                  <a:pt x="534" y="5"/>
                </a:lnTo>
                <a:lnTo>
                  <a:pt x="7" y="808"/>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8" name="Freeform 7"/>
          <p:cNvSpPr>
            <a:spLocks noChangeArrowheads="1"/>
          </p:cNvSpPr>
          <p:nvPr/>
        </p:nvSpPr>
        <p:spPr bwMode="auto">
          <a:xfrm>
            <a:off x="4107180" y="3339465"/>
            <a:ext cx="700088" cy="915988"/>
          </a:xfrm>
          <a:custGeom>
            <a:avLst/>
            <a:gdLst>
              <a:gd name="T0" fmla="*/ 688975 w 441"/>
              <a:gd name="T1" fmla="*/ 915988 h 577"/>
              <a:gd name="T2" fmla="*/ 0 w 441"/>
              <a:gd name="T3" fmla="*/ 7938 h 577"/>
              <a:gd name="T4" fmla="*/ 11113 w 441"/>
              <a:gd name="T5" fmla="*/ 0 h 577"/>
              <a:gd name="T6" fmla="*/ 700088 w 441"/>
              <a:gd name="T7" fmla="*/ 908050 h 577"/>
              <a:gd name="T8" fmla="*/ 688975 w 441"/>
              <a:gd name="T9" fmla="*/ 915988 h 577"/>
              <a:gd name="T10" fmla="*/ 0 60000 65536"/>
              <a:gd name="T11" fmla="*/ 0 60000 65536"/>
              <a:gd name="T12" fmla="*/ 0 60000 65536"/>
              <a:gd name="T13" fmla="*/ 0 60000 65536"/>
              <a:gd name="T14" fmla="*/ 0 60000 65536"/>
              <a:gd name="T15" fmla="*/ 0 w 441"/>
              <a:gd name="T16" fmla="*/ 0 h 577"/>
              <a:gd name="T17" fmla="*/ 441 w 441"/>
              <a:gd name="T18" fmla="*/ 577 h 577"/>
            </a:gdLst>
            <a:ahLst/>
            <a:cxnLst>
              <a:cxn ang="T10">
                <a:pos x="T0" y="T1"/>
              </a:cxn>
              <a:cxn ang="T11">
                <a:pos x="T2" y="T3"/>
              </a:cxn>
              <a:cxn ang="T12">
                <a:pos x="T4" y="T5"/>
              </a:cxn>
              <a:cxn ang="T13">
                <a:pos x="T6" y="T7"/>
              </a:cxn>
              <a:cxn ang="T14">
                <a:pos x="T8" y="T9"/>
              </a:cxn>
            </a:cxnLst>
            <a:rect l="T15" t="T16" r="T17" b="T18"/>
            <a:pathLst>
              <a:path w="441" h="577">
                <a:moveTo>
                  <a:pt x="434" y="577"/>
                </a:moveTo>
                <a:lnTo>
                  <a:pt x="0" y="5"/>
                </a:lnTo>
                <a:lnTo>
                  <a:pt x="7" y="0"/>
                </a:lnTo>
                <a:lnTo>
                  <a:pt x="441" y="572"/>
                </a:lnTo>
                <a:lnTo>
                  <a:pt x="434" y="577"/>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9" name="Freeform 8"/>
          <p:cNvSpPr>
            <a:spLocks noChangeArrowheads="1"/>
          </p:cNvSpPr>
          <p:nvPr/>
        </p:nvSpPr>
        <p:spPr bwMode="auto">
          <a:xfrm>
            <a:off x="4800917" y="3722053"/>
            <a:ext cx="730251" cy="533400"/>
          </a:xfrm>
          <a:custGeom>
            <a:avLst/>
            <a:gdLst>
              <a:gd name="T0" fmla="*/ 6350 w 460"/>
              <a:gd name="T1" fmla="*/ 533400 h 336"/>
              <a:gd name="T2" fmla="*/ 0 w 460"/>
              <a:gd name="T3" fmla="*/ 522288 h 336"/>
              <a:gd name="T4" fmla="*/ 722313 w 460"/>
              <a:gd name="T5" fmla="*/ 0 h 336"/>
              <a:gd name="T6" fmla="*/ 730250 w 460"/>
              <a:gd name="T7" fmla="*/ 11113 h 336"/>
              <a:gd name="T8" fmla="*/ 6350 w 460"/>
              <a:gd name="T9" fmla="*/ 533400 h 336"/>
              <a:gd name="T10" fmla="*/ 0 60000 65536"/>
              <a:gd name="T11" fmla="*/ 0 60000 65536"/>
              <a:gd name="T12" fmla="*/ 0 60000 65536"/>
              <a:gd name="T13" fmla="*/ 0 60000 65536"/>
              <a:gd name="T14" fmla="*/ 0 60000 65536"/>
              <a:gd name="T15" fmla="*/ 0 w 460"/>
              <a:gd name="T16" fmla="*/ 0 h 336"/>
              <a:gd name="T17" fmla="*/ 460 w 460"/>
              <a:gd name="T18" fmla="*/ 336 h 336"/>
            </a:gdLst>
            <a:ahLst/>
            <a:cxnLst>
              <a:cxn ang="T10">
                <a:pos x="T0" y="T1"/>
              </a:cxn>
              <a:cxn ang="T11">
                <a:pos x="T2" y="T3"/>
              </a:cxn>
              <a:cxn ang="T12">
                <a:pos x="T4" y="T5"/>
              </a:cxn>
              <a:cxn ang="T13">
                <a:pos x="T6" y="T7"/>
              </a:cxn>
              <a:cxn ang="T14">
                <a:pos x="T8" y="T9"/>
              </a:cxn>
            </a:cxnLst>
            <a:rect l="T15" t="T16" r="T17" b="T18"/>
            <a:pathLst>
              <a:path w="460" h="336">
                <a:moveTo>
                  <a:pt x="4" y="336"/>
                </a:moveTo>
                <a:lnTo>
                  <a:pt x="0" y="329"/>
                </a:lnTo>
                <a:lnTo>
                  <a:pt x="455" y="0"/>
                </a:lnTo>
                <a:lnTo>
                  <a:pt x="460" y="7"/>
                </a:lnTo>
                <a:lnTo>
                  <a:pt x="4" y="336"/>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0" name="Freeform 9"/>
          <p:cNvSpPr>
            <a:spLocks noChangeArrowheads="1"/>
          </p:cNvSpPr>
          <p:nvPr/>
        </p:nvSpPr>
        <p:spPr bwMode="auto">
          <a:xfrm>
            <a:off x="5520056" y="3726814"/>
            <a:ext cx="561975" cy="895351"/>
          </a:xfrm>
          <a:custGeom>
            <a:avLst/>
            <a:gdLst>
              <a:gd name="T0" fmla="*/ 550863 w 354"/>
              <a:gd name="T1" fmla="*/ 895350 h 564"/>
              <a:gd name="T2" fmla="*/ 0 w 354"/>
              <a:gd name="T3" fmla="*/ 6350 h 564"/>
              <a:gd name="T4" fmla="*/ 11113 w 354"/>
              <a:gd name="T5" fmla="*/ 0 h 564"/>
              <a:gd name="T6" fmla="*/ 561975 w 354"/>
              <a:gd name="T7" fmla="*/ 887413 h 564"/>
              <a:gd name="T8" fmla="*/ 550863 w 354"/>
              <a:gd name="T9" fmla="*/ 895350 h 564"/>
              <a:gd name="T10" fmla="*/ 0 60000 65536"/>
              <a:gd name="T11" fmla="*/ 0 60000 65536"/>
              <a:gd name="T12" fmla="*/ 0 60000 65536"/>
              <a:gd name="T13" fmla="*/ 0 60000 65536"/>
              <a:gd name="T14" fmla="*/ 0 60000 65536"/>
              <a:gd name="T15" fmla="*/ 0 w 354"/>
              <a:gd name="T16" fmla="*/ 0 h 564"/>
              <a:gd name="T17" fmla="*/ 354 w 354"/>
              <a:gd name="T18" fmla="*/ 564 h 564"/>
            </a:gdLst>
            <a:ahLst/>
            <a:cxnLst>
              <a:cxn ang="T10">
                <a:pos x="T0" y="T1"/>
              </a:cxn>
              <a:cxn ang="T11">
                <a:pos x="T2" y="T3"/>
              </a:cxn>
              <a:cxn ang="T12">
                <a:pos x="T4" y="T5"/>
              </a:cxn>
              <a:cxn ang="T13">
                <a:pos x="T6" y="T7"/>
              </a:cxn>
              <a:cxn ang="T14">
                <a:pos x="T8" y="T9"/>
              </a:cxn>
            </a:cxnLst>
            <a:rect l="T15" t="T16" r="T17" b="T18"/>
            <a:pathLst>
              <a:path w="354" h="564">
                <a:moveTo>
                  <a:pt x="347" y="564"/>
                </a:moveTo>
                <a:lnTo>
                  <a:pt x="0" y="4"/>
                </a:lnTo>
                <a:lnTo>
                  <a:pt x="7" y="0"/>
                </a:lnTo>
                <a:lnTo>
                  <a:pt x="354" y="559"/>
                </a:lnTo>
                <a:lnTo>
                  <a:pt x="347" y="564"/>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21" name="Freeform 10"/>
          <p:cNvSpPr>
            <a:spLocks noChangeArrowheads="1"/>
          </p:cNvSpPr>
          <p:nvPr/>
        </p:nvSpPr>
        <p:spPr bwMode="auto">
          <a:xfrm>
            <a:off x="6070917" y="2702878"/>
            <a:ext cx="615951" cy="1916112"/>
          </a:xfrm>
          <a:custGeom>
            <a:avLst/>
            <a:gdLst>
              <a:gd name="T0" fmla="*/ 15875 w 388"/>
              <a:gd name="T1" fmla="*/ 1916112 h 1207"/>
              <a:gd name="T2" fmla="*/ 0 w 388"/>
              <a:gd name="T3" fmla="*/ 1911350 h 1207"/>
              <a:gd name="T4" fmla="*/ 600075 w 388"/>
              <a:gd name="T5" fmla="*/ 0 h 1207"/>
              <a:gd name="T6" fmla="*/ 615950 w 388"/>
              <a:gd name="T7" fmla="*/ 3175 h 1207"/>
              <a:gd name="T8" fmla="*/ 15875 w 388"/>
              <a:gd name="T9" fmla="*/ 1916112 h 1207"/>
              <a:gd name="T10" fmla="*/ 0 60000 65536"/>
              <a:gd name="T11" fmla="*/ 0 60000 65536"/>
              <a:gd name="T12" fmla="*/ 0 60000 65536"/>
              <a:gd name="T13" fmla="*/ 0 60000 65536"/>
              <a:gd name="T14" fmla="*/ 0 60000 65536"/>
              <a:gd name="T15" fmla="*/ 0 w 388"/>
              <a:gd name="T16" fmla="*/ 0 h 1207"/>
              <a:gd name="T17" fmla="*/ 388 w 388"/>
              <a:gd name="T18" fmla="*/ 1207 h 1207"/>
            </a:gdLst>
            <a:ahLst/>
            <a:cxnLst>
              <a:cxn ang="T10">
                <a:pos x="T0" y="T1"/>
              </a:cxn>
              <a:cxn ang="T11">
                <a:pos x="T2" y="T3"/>
              </a:cxn>
              <a:cxn ang="T12">
                <a:pos x="T4" y="T5"/>
              </a:cxn>
              <a:cxn ang="T13">
                <a:pos x="T6" y="T7"/>
              </a:cxn>
              <a:cxn ang="T14">
                <a:pos x="T8" y="T9"/>
              </a:cxn>
            </a:cxnLst>
            <a:rect l="T15" t="T16" r="T17" b="T18"/>
            <a:pathLst>
              <a:path w="388" h="1207">
                <a:moveTo>
                  <a:pt x="10" y="1207"/>
                </a:moveTo>
                <a:lnTo>
                  <a:pt x="0" y="1204"/>
                </a:lnTo>
                <a:lnTo>
                  <a:pt x="378" y="0"/>
                </a:lnTo>
                <a:lnTo>
                  <a:pt x="388" y="2"/>
                </a:lnTo>
                <a:lnTo>
                  <a:pt x="10" y="1207"/>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2" name="Freeform 11"/>
          <p:cNvSpPr>
            <a:spLocks noChangeArrowheads="1"/>
          </p:cNvSpPr>
          <p:nvPr/>
        </p:nvSpPr>
        <p:spPr bwMode="auto">
          <a:xfrm>
            <a:off x="6670993" y="2702878"/>
            <a:ext cx="746125" cy="1270000"/>
          </a:xfrm>
          <a:custGeom>
            <a:avLst/>
            <a:gdLst>
              <a:gd name="T0" fmla="*/ 735013 w 470"/>
              <a:gd name="T1" fmla="*/ 1270000 h 800"/>
              <a:gd name="T2" fmla="*/ 0 w 470"/>
              <a:gd name="T3" fmla="*/ 3175 h 800"/>
              <a:gd name="T4" fmla="*/ 11113 w 470"/>
              <a:gd name="T5" fmla="*/ 0 h 800"/>
              <a:gd name="T6" fmla="*/ 746125 w 470"/>
              <a:gd name="T7" fmla="*/ 1266825 h 800"/>
              <a:gd name="T8" fmla="*/ 735013 w 470"/>
              <a:gd name="T9" fmla="*/ 1270000 h 800"/>
              <a:gd name="T10" fmla="*/ 0 60000 65536"/>
              <a:gd name="T11" fmla="*/ 0 60000 65536"/>
              <a:gd name="T12" fmla="*/ 0 60000 65536"/>
              <a:gd name="T13" fmla="*/ 0 60000 65536"/>
              <a:gd name="T14" fmla="*/ 0 60000 65536"/>
              <a:gd name="T15" fmla="*/ 0 w 470"/>
              <a:gd name="T16" fmla="*/ 0 h 800"/>
              <a:gd name="T17" fmla="*/ 470 w 470"/>
              <a:gd name="T18" fmla="*/ 800 h 800"/>
            </a:gdLst>
            <a:ahLst/>
            <a:cxnLst>
              <a:cxn ang="T10">
                <a:pos x="T0" y="T1"/>
              </a:cxn>
              <a:cxn ang="T11">
                <a:pos x="T2" y="T3"/>
              </a:cxn>
              <a:cxn ang="T12">
                <a:pos x="T4" y="T5"/>
              </a:cxn>
              <a:cxn ang="T13">
                <a:pos x="T6" y="T7"/>
              </a:cxn>
              <a:cxn ang="T14">
                <a:pos x="T8" y="T9"/>
              </a:cxn>
            </a:cxnLst>
            <a:rect l="T15" t="T16" r="T17" b="T18"/>
            <a:pathLst>
              <a:path w="470" h="800">
                <a:moveTo>
                  <a:pt x="463" y="800"/>
                </a:moveTo>
                <a:lnTo>
                  <a:pt x="0" y="2"/>
                </a:lnTo>
                <a:lnTo>
                  <a:pt x="7" y="0"/>
                </a:lnTo>
                <a:lnTo>
                  <a:pt x="470" y="798"/>
                </a:lnTo>
                <a:lnTo>
                  <a:pt x="463" y="800"/>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3" name="Freeform 12"/>
          <p:cNvSpPr>
            <a:spLocks noChangeArrowheads="1"/>
          </p:cNvSpPr>
          <p:nvPr/>
        </p:nvSpPr>
        <p:spPr bwMode="auto">
          <a:xfrm>
            <a:off x="7406005" y="3212466"/>
            <a:ext cx="1125539" cy="765175"/>
          </a:xfrm>
          <a:custGeom>
            <a:avLst/>
            <a:gdLst>
              <a:gd name="T0" fmla="*/ 7938 w 709"/>
              <a:gd name="T1" fmla="*/ 765175 h 482"/>
              <a:gd name="T2" fmla="*/ 0 w 709"/>
              <a:gd name="T3" fmla="*/ 754063 h 482"/>
              <a:gd name="T4" fmla="*/ 1117600 w 709"/>
              <a:gd name="T5" fmla="*/ 0 h 482"/>
              <a:gd name="T6" fmla="*/ 1125538 w 709"/>
              <a:gd name="T7" fmla="*/ 11113 h 482"/>
              <a:gd name="T8" fmla="*/ 7938 w 709"/>
              <a:gd name="T9" fmla="*/ 765175 h 482"/>
              <a:gd name="T10" fmla="*/ 0 60000 65536"/>
              <a:gd name="T11" fmla="*/ 0 60000 65536"/>
              <a:gd name="T12" fmla="*/ 0 60000 65536"/>
              <a:gd name="T13" fmla="*/ 0 60000 65536"/>
              <a:gd name="T14" fmla="*/ 0 60000 65536"/>
              <a:gd name="T15" fmla="*/ 0 w 709"/>
              <a:gd name="T16" fmla="*/ 0 h 482"/>
              <a:gd name="T17" fmla="*/ 709 w 709"/>
              <a:gd name="T18" fmla="*/ 482 h 482"/>
            </a:gdLst>
            <a:ahLst/>
            <a:cxnLst>
              <a:cxn ang="T10">
                <a:pos x="T0" y="T1"/>
              </a:cxn>
              <a:cxn ang="T11">
                <a:pos x="T2" y="T3"/>
              </a:cxn>
              <a:cxn ang="T12">
                <a:pos x="T4" y="T5"/>
              </a:cxn>
              <a:cxn ang="T13">
                <a:pos x="T6" y="T7"/>
              </a:cxn>
              <a:cxn ang="T14">
                <a:pos x="T8" y="T9"/>
              </a:cxn>
            </a:cxnLst>
            <a:rect l="T15" t="T16" r="T17" b="T18"/>
            <a:pathLst>
              <a:path w="709" h="482">
                <a:moveTo>
                  <a:pt x="5" y="482"/>
                </a:moveTo>
                <a:lnTo>
                  <a:pt x="0" y="475"/>
                </a:lnTo>
                <a:lnTo>
                  <a:pt x="704" y="0"/>
                </a:lnTo>
                <a:lnTo>
                  <a:pt x="709" y="7"/>
                </a:lnTo>
                <a:lnTo>
                  <a:pt x="5" y="482"/>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4" name="Freeform 13"/>
          <p:cNvSpPr>
            <a:spLocks noChangeArrowheads="1"/>
          </p:cNvSpPr>
          <p:nvPr/>
        </p:nvSpPr>
        <p:spPr bwMode="auto">
          <a:xfrm>
            <a:off x="8520431" y="3215640"/>
            <a:ext cx="682625" cy="852488"/>
          </a:xfrm>
          <a:custGeom>
            <a:avLst/>
            <a:gdLst>
              <a:gd name="T0" fmla="*/ 674688 w 430"/>
              <a:gd name="T1" fmla="*/ 852488 h 537"/>
              <a:gd name="T2" fmla="*/ 0 w 430"/>
              <a:gd name="T3" fmla="*/ 7938 h 537"/>
              <a:gd name="T4" fmla="*/ 11113 w 430"/>
              <a:gd name="T5" fmla="*/ 0 h 537"/>
              <a:gd name="T6" fmla="*/ 682625 w 430"/>
              <a:gd name="T7" fmla="*/ 844550 h 537"/>
              <a:gd name="T8" fmla="*/ 674688 w 430"/>
              <a:gd name="T9" fmla="*/ 852488 h 537"/>
              <a:gd name="T10" fmla="*/ 0 60000 65536"/>
              <a:gd name="T11" fmla="*/ 0 60000 65536"/>
              <a:gd name="T12" fmla="*/ 0 60000 65536"/>
              <a:gd name="T13" fmla="*/ 0 60000 65536"/>
              <a:gd name="T14" fmla="*/ 0 60000 65536"/>
              <a:gd name="T15" fmla="*/ 0 w 430"/>
              <a:gd name="T16" fmla="*/ 0 h 537"/>
              <a:gd name="T17" fmla="*/ 430 w 430"/>
              <a:gd name="T18" fmla="*/ 537 h 537"/>
            </a:gdLst>
            <a:ahLst/>
            <a:cxnLst>
              <a:cxn ang="T10">
                <a:pos x="T0" y="T1"/>
              </a:cxn>
              <a:cxn ang="T11">
                <a:pos x="T2" y="T3"/>
              </a:cxn>
              <a:cxn ang="T12">
                <a:pos x="T4" y="T5"/>
              </a:cxn>
              <a:cxn ang="T13">
                <a:pos x="T6" y="T7"/>
              </a:cxn>
              <a:cxn ang="T14">
                <a:pos x="T8" y="T9"/>
              </a:cxn>
            </a:cxnLst>
            <a:rect l="T15" t="T16" r="T17" b="T18"/>
            <a:pathLst>
              <a:path w="430" h="537">
                <a:moveTo>
                  <a:pt x="425" y="537"/>
                </a:moveTo>
                <a:lnTo>
                  <a:pt x="0" y="5"/>
                </a:lnTo>
                <a:lnTo>
                  <a:pt x="7" y="0"/>
                </a:lnTo>
                <a:lnTo>
                  <a:pt x="430" y="532"/>
                </a:lnTo>
                <a:lnTo>
                  <a:pt x="425" y="537"/>
                </a:lnTo>
                <a:close/>
              </a:path>
            </a:pathLst>
          </a:custGeom>
          <a:solidFill>
            <a:schemeClr val="tx1">
              <a:lumMod val="75000"/>
              <a:lumOff val="2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5" name="Oval 47"/>
          <p:cNvSpPr>
            <a:spLocks noChangeArrowheads="1"/>
          </p:cNvSpPr>
          <p:nvPr/>
        </p:nvSpPr>
        <p:spPr bwMode="auto">
          <a:xfrm>
            <a:off x="2070419" y="3526790"/>
            <a:ext cx="495300" cy="495300"/>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6" name="Oval 54"/>
          <p:cNvSpPr>
            <a:spLocks noChangeArrowheads="1"/>
          </p:cNvSpPr>
          <p:nvPr/>
        </p:nvSpPr>
        <p:spPr bwMode="auto">
          <a:xfrm>
            <a:off x="4773931" y="4220529"/>
            <a:ext cx="60325" cy="60325"/>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7" name="TextBox 682"/>
          <p:cNvSpPr>
            <a:spLocks noChangeArrowheads="1"/>
          </p:cNvSpPr>
          <p:nvPr/>
        </p:nvSpPr>
        <p:spPr bwMode="auto">
          <a:xfrm>
            <a:off x="2077364" y="3569653"/>
            <a:ext cx="500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80</a:t>
            </a:r>
            <a:r>
              <a:rPr kumimoji="0" lang="en-US" altLang="zh-CN"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nvGrpSpPr>
          <p:cNvPr id="28" name="组合 27"/>
          <p:cNvGrpSpPr/>
          <p:nvPr/>
        </p:nvGrpSpPr>
        <p:grpSpPr bwMode="auto">
          <a:xfrm>
            <a:off x="3816668" y="3033078"/>
            <a:ext cx="617537" cy="617537"/>
            <a:chOff x="2597880" y="2157005"/>
            <a:chExt cx="617664" cy="617537"/>
          </a:xfrm>
        </p:grpSpPr>
        <p:sp>
          <p:nvSpPr>
            <p:cNvPr id="29" name="Oval 45"/>
            <p:cNvSpPr>
              <a:spLocks noChangeArrowheads="1"/>
            </p:cNvSpPr>
            <p:nvPr/>
          </p:nvSpPr>
          <p:spPr bwMode="auto">
            <a:xfrm>
              <a:off x="2597880" y="2157005"/>
              <a:ext cx="617664" cy="617537"/>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99379" name="TextBox 682"/>
            <p:cNvSpPr>
              <a:spLocks noChangeArrowheads="1"/>
            </p:cNvSpPr>
            <p:nvPr/>
          </p:nvSpPr>
          <p:spPr bwMode="auto">
            <a:xfrm>
              <a:off x="2622700" y="2247492"/>
              <a:ext cx="5807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100</a:t>
              </a:r>
              <a:r>
                <a:rPr kumimoji="0" lang="en-US" altLang="zh-CN"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1" name="组合 30"/>
          <p:cNvGrpSpPr/>
          <p:nvPr/>
        </p:nvGrpSpPr>
        <p:grpSpPr bwMode="auto">
          <a:xfrm>
            <a:off x="5861377" y="4401506"/>
            <a:ext cx="481103" cy="434975"/>
            <a:chOff x="4656186" y="3525430"/>
            <a:chExt cx="481007" cy="434975"/>
          </a:xfrm>
        </p:grpSpPr>
        <p:sp>
          <p:nvSpPr>
            <p:cNvPr id="32" name="Oval 48"/>
            <p:cNvSpPr>
              <a:spLocks noChangeArrowheads="1"/>
            </p:cNvSpPr>
            <p:nvPr/>
          </p:nvSpPr>
          <p:spPr bwMode="auto">
            <a:xfrm>
              <a:off x="4656186" y="3525430"/>
              <a:ext cx="434889" cy="434975"/>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99377" name="TextBox 682"/>
            <p:cNvSpPr>
              <a:spLocks noChangeArrowheads="1"/>
            </p:cNvSpPr>
            <p:nvPr/>
          </p:nvSpPr>
          <p:spPr bwMode="auto">
            <a:xfrm>
              <a:off x="4659272" y="3542891"/>
              <a:ext cx="4779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75</a:t>
              </a:r>
              <a:r>
                <a:rPr kumimoji="0" lang="en-US" altLang="zh-CN"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4" name="组合 33"/>
          <p:cNvGrpSpPr/>
          <p:nvPr/>
        </p:nvGrpSpPr>
        <p:grpSpPr bwMode="auto">
          <a:xfrm>
            <a:off x="7132949" y="3691890"/>
            <a:ext cx="559892" cy="558800"/>
            <a:chOff x="5927651" y="2815817"/>
            <a:chExt cx="560031" cy="558800"/>
          </a:xfrm>
        </p:grpSpPr>
        <p:sp>
          <p:nvSpPr>
            <p:cNvPr id="35" name="Oval 46"/>
            <p:cNvSpPr>
              <a:spLocks noChangeArrowheads="1"/>
            </p:cNvSpPr>
            <p:nvPr/>
          </p:nvSpPr>
          <p:spPr bwMode="auto">
            <a:xfrm>
              <a:off x="5927651" y="2815817"/>
              <a:ext cx="558938" cy="558800"/>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99375" name="TextBox 682"/>
            <p:cNvSpPr>
              <a:spLocks noChangeArrowheads="1"/>
            </p:cNvSpPr>
            <p:nvPr/>
          </p:nvSpPr>
          <p:spPr bwMode="auto">
            <a:xfrm>
              <a:off x="5966256" y="2880905"/>
              <a:ext cx="5214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98</a:t>
              </a:r>
              <a:r>
                <a:rPr kumimoji="0" lang="en-US" altLang="zh-CN"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7" name="组合 36"/>
          <p:cNvGrpSpPr/>
          <p:nvPr/>
        </p:nvGrpSpPr>
        <p:grpSpPr bwMode="auto">
          <a:xfrm>
            <a:off x="8327718" y="3033078"/>
            <a:ext cx="423513" cy="369887"/>
            <a:chOff x="7122250" y="2157005"/>
            <a:chExt cx="423999" cy="369887"/>
          </a:xfrm>
        </p:grpSpPr>
        <p:sp>
          <p:nvSpPr>
            <p:cNvPr id="38" name="Oval 49"/>
            <p:cNvSpPr>
              <a:spLocks noChangeArrowheads="1"/>
            </p:cNvSpPr>
            <p:nvPr/>
          </p:nvSpPr>
          <p:spPr bwMode="auto">
            <a:xfrm>
              <a:off x="7133995" y="2157005"/>
              <a:ext cx="371902" cy="369887"/>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99373" name="TextBox 682"/>
            <p:cNvSpPr>
              <a:spLocks noChangeArrowheads="1"/>
            </p:cNvSpPr>
            <p:nvPr/>
          </p:nvSpPr>
          <p:spPr bwMode="auto">
            <a:xfrm>
              <a:off x="7122250" y="2171292"/>
              <a:ext cx="423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64</a:t>
              </a:r>
              <a:r>
                <a:rPr kumimoji="0" lang="en-US" altLang="zh-CN"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40" name="组合 39"/>
          <p:cNvGrpSpPr/>
          <p:nvPr/>
        </p:nvGrpSpPr>
        <p:grpSpPr bwMode="auto">
          <a:xfrm>
            <a:off x="5350450" y="3614102"/>
            <a:ext cx="407484" cy="311151"/>
            <a:chOff x="4144961" y="2699930"/>
            <a:chExt cx="406403" cy="311150"/>
          </a:xfrm>
        </p:grpSpPr>
        <p:sp>
          <p:nvSpPr>
            <p:cNvPr id="41" name="Oval 50"/>
            <p:cNvSpPr>
              <a:spLocks noChangeArrowheads="1"/>
            </p:cNvSpPr>
            <p:nvPr/>
          </p:nvSpPr>
          <p:spPr bwMode="auto">
            <a:xfrm>
              <a:off x="4165293" y="2699930"/>
              <a:ext cx="311909" cy="311150"/>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99371" name="TextBox 682"/>
            <p:cNvSpPr>
              <a:spLocks noChangeArrowheads="1"/>
            </p:cNvSpPr>
            <p:nvPr/>
          </p:nvSpPr>
          <p:spPr bwMode="auto">
            <a:xfrm>
              <a:off x="4144961" y="2706281"/>
              <a:ext cx="406403"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35</a:t>
              </a:r>
              <a:r>
                <a:rPr kumimoji="0" lang="en-US" altLang="zh-CN"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43" name="组合 42"/>
          <p:cNvGrpSpPr/>
          <p:nvPr/>
        </p:nvGrpSpPr>
        <p:grpSpPr bwMode="auto">
          <a:xfrm>
            <a:off x="6536825" y="2569525"/>
            <a:ext cx="300082" cy="246221"/>
            <a:chOff x="5331597" y="1693455"/>
            <a:chExt cx="300081" cy="246221"/>
          </a:xfrm>
        </p:grpSpPr>
        <p:sp>
          <p:nvSpPr>
            <p:cNvPr id="44" name="Oval 52"/>
            <p:cNvSpPr>
              <a:spLocks noChangeArrowheads="1"/>
            </p:cNvSpPr>
            <p:nvPr/>
          </p:nvSpPr>
          <p:spPr bwMode="auto">
            <a:xfrm>
              <a:off x="5380038" y="1736317"/>
              <a:ext cx="187325" cy="184150"/>
            </a:xfrm>
            <a:prstGeom prst="ellipse">
              <a:avLst/>
            </a:prstGeom>
            <a:solidFill>
              <a:schemeClr val="tx1">
                <a:lumMod val="75000"/>
                <a:lumOff val="25000"/>
              </a:schemeClr>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99369" name="TextBox 682"/>
            <p:cNvSpPr>
              <a:spLocks noChangeArrowheads="1"/>
            </p:cNvSpPr>
            <p:nvPr/>
          </p:nvSpPr>
          <p:spPr bwMode="auto">
            <a:xfrm>
              <a:off x="5331597" y="1693455"/>
              <a:ext cx="300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8</a:t>
              </a:r>
              <a:r>
                <a:rPr kumimoji="0" lang="en-US" altLang="zh-CN" sz="7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46" name="组合 45"/>
          <p:cNvGrpSpPr/>
          <p:nvPr/>
        </p:nvGrpSpPr>
        <p:grpSpPr bwMode="auto">
          <a:xfrm>
            <a:off x="3152291" y="4484053"/>
            <a:ext cx="296876" cy="258763"/>
            <a:chOff x="1947063" y="3607980"/>
            <a:chExt cx="296877" cy="258762"/>
          </a:xfrm>
        </p:grpSpPr>
        <p:sp>
          <p:nvSpPr>
            <p:cNvPr id="47" name="Oval 51"/>
            <p:cNvSpPr>
              <a:spLocks noChangeArrowheads="1"/>
            </p:cNvSpPr>
            <p:nvPr/>
          </p:nvSpPr>
          <p:spPr bwMode="auto">
            <a:xfrm>
              <a:off x="1949450" y="3619092"/>
              <a:ext cx="246063" cy="247650"/>
            </a:xfrm>
            <a:prstGeom prst="ellipse">
              <a:avLst/>
            </a:prstGeom>
            <a:solidFill>
              <a:schemeClr val="tx1">
                <a:lumMod val="75000"/>
                <a:lumOff val="25000"/>
              </a:schemeClr>
            </a:solidFill>
            <a:ln>
              <a:solidFill>
                <a:schemeClr val="tx1">
                  <a:lumMod val="65000"/>
                  <a:lumOff val="35000"/>
                </a:schemeClr>
              </a:solid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99367" name="TextBox 682"/>
            <p:cNvSpPr>
              <a:spLocks noChangeArrowheads="1"/>
            </p:cNvSpPr>
            <p:nvPr/>
          </p:nvSpPr>
          <p:spPr bwMode="auto">
            <a:xfrm>
              <a:off x="1947063" y="3607980"/>
              <a:ext cx="296877" cy="2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11</a:t>
              </a:r>
              <a:r>
                <a:rPr kumimoji="0" lang="en-US" altLang="zh-CN" sz="7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11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49" name="组合 48"/>
          <p:cNvGrpSpPr/>
          <p:nvPr/>
        </p:nvGrpSpPr>
        <p:grpSpPr>
          <a:xfrm>
            <a:off x="9077332" y="3952721"/>
            <a:ext cx="263213" cy="215444"/>
            <a:chOff x="7872568" y="3076167"/>
            <a:chExt cx="263213" cy="215443"/>
          </a:xfrm>
          <a:solidFill>
            <a:schemeClr val="tx1">
              <a:lumMod val="85000"/>
              <a:lumOff val="15000"/>
            </a:schemeClr>
          </a:solidFill>
        </p:grpSpPr>
        <p:sp>
          <p:nvSpPr>
            <p:cNvPr id="50" name="Oval 53"/>
            <p:cNvSpPr>
              <a:spLocks noChangeArrowheads="1"/>
            </p:cNvSpPr>
            <p:nvPr/>
          </p:nvSpPr>
          <p:spPr bwMode="auto">
            <a:xfrm>
              <a:off x="7934325" y="3126967"/>
              <a:ext cx="122238" cy="123825"/>
            </a:xfrm>
            <a:prstGeom prst="ellipse">
              <a:avLst/>
            </a:prstGeom>
            <a:grp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51" name="TextBox 682"/>
            <p:cNvSpPr>
              <a:spLocks noChangeArrowheads="1"/>
            </p:cNvSpPr>
            <p:nvPr/>
          </p:nvSpPr>
          <p:spPr bwMode="auto">
            <a:xfrm>
              <a:off x="7872568" y="3076167"/>
              <a:ext cx="263213" cy="2154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8</a:t>
              </a:r>
              <a:r>
                <a:rPr kumimoji="0" lang="en-US" altLang="zh-CN" sz="4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a:t>
              </a:r>
              <a:endParaRPr kumimoji="0" lang="zh-CN" altLang="en-US" sz="9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grpSp>
      <p:sp>
        <p:nvSpPr>
          <p:cNvPr id="52" name="TextBox 95"/>
          <p:cNvSpPr>
            <a:spLocks noChangeArrowheads="1"/>
          </p:cNvSpPr>
          <p:nvPr/>
        </p:nvSpPr>
        <p:spPr bwMode="auto">
          <a:xfrm>
            <a:off x="1878172" y="3169604"/>
            <a:ext cx="8940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a:t>
            </a:r>
            <a:endPar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53" name="直接连接符 96"/>
          <p:cNvSpPr>
            <a:spLocks noChangeShapeType="1"/>
          </p:cNvSpPr>
          <p:nvPr/>
        </p:nvSpPr>
        <p:spPr bwMode="auto">
          <a:xfrm>
            <a:off x="1868805" y="3152140"/>
            <a:ext cx="939800" cy="1588"/>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AE00">
                  <a:lumMod val="75000"/>
                  <a:lumOff val="25000"/>
                </a:srgbClr>
              </a:solidFill>
              <a:effectLst/>
              <a:uLnTx/>
              <a:uFillTx/>
              <a:latin typeface="Agency FB" panose="020B0503020202020204"/>
              <a:ea typeface="微软雅黑" panose="020B0503020204020204" charset="-122"/>
              <a:cs typeface="+mn-ea"/>
              <a:sym typeface="+mn-lt"/>
            </a:endParaRPr>
          </a:p>
        </p:txBody>
      </p:sp>
      <p:sp>
        <p:nvSpPr>
          <p:cNvPr id="54" name="矩形 1"/>
          <p:cNvSpPr>
            <a:spLocks noChangeArrowheads="1"/>
          </p:cNvSpPr>
          <p:nvPr/>
        </p:nvSpPr>
        <p:spPr bwMode="auto">
          <a:xfrm>
            <a:off x="1463619" y="1814396"/>
            <a:ext cx="1530728"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a:t>
            </a:r>
            <a:endPar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55" name="TextBox 98"/>
          <p:cNvSpPr>
            <a:spLocks noChangeArrowheads="1"/>
          </p:cNvSpPr>
          <p:nvPr/>
        </p:nvSpPr>
        <p:spPr bwMode="auto">
          <a:xfrm>
            <a:off x="3668872" y="2655253"/>
            <a:ext cx="8940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a:t>
            </a:r>
            <a:endPar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56" name="直接连接符 99"/>
          <p:cNvSpPr>
            <a:spLocks noChangeShapeType="1"/>
          </p:cNvSpPr>
          <p:nvPr/>
        </p:nvSpPr>
        <p:spPr bwMode="auto">
          <a:xfrm>
            <a:off x="3635693" y="2637790"/>
            <a:ext cx="939800" cy="0"/>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7" name="矩形 1"/>
          <p:cNvSpPr>
            <a:spLocks noChangeArrowheads="1"/>
          </p:cNvSpPr>
          <p:nvPr/>
        </p:nvSpPr>
        <p:spPr bwMode="auto">
          <a:xfrm>
            <a:off x="3300731" y="1723153"/>
            <a:ext cx="1774907"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a:t>
            </a:r>
            <a:endParaRPr kumimoji="0" lang="zh-CN" altLang="en-US" sz="1065"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58" name="TextBox 101"/>
          <p:cNvSpPr>
            <a:spLocks noChangeArrowheads="1"/>
          </p:cNvSpPr>
          <p:nvPr/>
        </p:nvSpPr>
        <p:spPr bwMode="auto">
          <a:xfrm>
            <a:off x="5680235" y="4836478"/>
            <a:ext cx="8940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a:t>
            </a:r>
            <a:endPar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59" name="直接连接符 102"/>
          <p:cNvSpPr>
            <a:spLocks noChangeShapeType="1"/>
          </p:cNvSpPr>
          <p:nvPr/>
        </p:nvSpPr>
        <p:spPr bwMode="auto">
          <a:xfrm>
            <a:off x="5656580" y="5174616"/>
            <a:ext cx="939800" cy="1588"/>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0" name="矩形 1"/>
          <p:cNvSpPr>
            <a:spLocks noChangeArrowheads="1"/>
          </p:cNvSpPr>
          <p:nvPr/>
        </p:nvSpPr>
        <p:spPr bwMode="auto">
          <a:xfrm>
            <a:off x="5347909" y="5454024"/>
            <a:ext cx="169386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a:t>
            </a:r>
            <a:endPar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61" name="TextBox 104"/>
          <p:cNvSpPr>
            <a:spLocks noChangeArrowheads="1"/>
          </p:cNvSpPr>
          <p:nvPr/>
        </p:nvSpPr>
        <p:spPr bwMode="auto">
          <a:xfrm>
            <a:off x="6996272" y="4299904"/>
            <a:ext cx="8940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a:t>
            </a:r>
            <a:endParaRPr kumimoji="0" lang="zh-CN" altLang="en-US" sz="1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62" name="直接连接符 105"/>
          <p:cNvSpPr>
            <a:spLocks noChangeShapeType="1"/>
          </p:cNvSpPr>
          <p:nvPr/>
        </p:nvSpPr>
        <p:spPr bwMode="auto">
          <a:xfrm>
            <a:off x="6963093" y="4638040"/>
            <a:ext cx="939800" cy="1588"/>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3" name="矩形 1"/>
          <p:cNvSpPr>
            <a:spLocks noChangeArrowheads="1"/>
          </p:cNvSpPr>
          <p:nvPr/>
        </p:nvSpPr>
        <p:spPr bwMode="auto">
          <a:xfrm>
            <a:off x="6859885" y="4831725"/>
            <a:ext cx="178752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a:t>
            </a:r>
            <a:endPar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64" name="TextBox 107"/>
          <p:cNvSpPr>
            <a:spLocks noChangeArrowheads="1"/>
          </p:cNvSpPr>
          <p:nvPr/>
        </p:nvSpPr>
        <p:spPr bwMode="auto">
          <a:xfrm>
            <a:off x="8032909" y="2637790"/>
            <a:ext cx="9956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添加标题</a:t>
            </a:r>
            <a:endParaRPr kumimoji="0" lang="zh-CN" altLang="en-US" sz="24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65" name="直接连接符 108"/>
          <p:cNvSpPr>
            <a:spLocks noChangeShapeType="1"/>
          </p:cNvSpPr>
          <p:nvPr/>
        </p:nvSpPr>
        <p:spPr bwMode="auto">
          <a:xfrm>
            <a:off x="8050531" y="2620329"/>
            <a:ext cx="939800" cy="1587"/>
          </a:xfrm>
          <a:prstGeom prst="line">
            <a:avLst/>
          </a:prstGeom>
          <a:noFill/>
          <a:ln w="508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6" name="矩形 1"/>
          <p:cNvSpPr>
            <a:spLocks noChangeArrowheads="1"/>
          </p:cNvSpPr>
          <p:nvPr/>
        </p:nvSpPr>
        <p:spPr bwMode="auto">
          <a:xfrm>
            <a:off x="7785752" y="1201340"/>
            <a:ext cx="172331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标题数字等都可以通过点击和重新输入进行更改，顶部“开始”面板中可以对字体</a:t>
            </a:r>
            <a:endPar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fltVal val="0"/>
                                          </p:val>
                                        </p:tav>
                                        <p:tav tm="100000">
                                          <p:val>
                                            <p:strVal val="#ppt_h"/>
                                          </p:val>
                                        </p:tav>
                                      </p:tavLst>
                                    </p:anim>
                                    <p:animEffect transition="in" filter="fade">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up)">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down)">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p:cTn id="104" dur="500" fill="hold"/>
                                        <p:tgtEl>
                                          <p:spTgt spid="37"/>
                                        </p:tgtEl>
                                        <p:attrNameLst>
                                          <p:attrName>ppt_w</p:attrName>
                                        </p:attrNameLst>
                                      </p:cBhvr>
                                      <p:tavLst>
                                        <p:tav tm="0">
                                          <p:val>
                                            <p:fltVal val="0"/>
                                          </p:val>
                                        </p:tav>
                                        <p:tav tm="100000">
                                          <p:val>
                                            <p:strVal val="#ppt_w"/>
                                          </p:val>
                                        </p:tav>
                                      </p:tavLst>
                                    </p:anim>
                                    <p:anim calcmode="lin" valueType="num">
                                      <p:cBhvr>
                                        <p:cTn id="105" dur="500" fill="hold"/>
                                        <p:tgtEl>
                                          <p:spTgt spid="37"/>
                                        </p:tgtEl>
                                        <p:attrNameLst>
                                          <p:attrName>ppt_h</p:attrName>
                                        </p:attrNameLst>
                                      </p:cBhvr>
                                      <p:tavLst>
                                        <p:tav tm="0">
                                          <p:val>
                                            <p:fltVal val="0"/>
                                          </p:val>
                                        </p:tav>
                                        <p:tav tm="100000">
                                          <p:val>
                                            <p:strVal val="#ppt_h"/>
                                          </p:val>
                                        </p:tav>
                                      </p:tavLst>
                                    </p:anim>
                                    <p:animEffect transition="in" filter="fade">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up)">
                                      <p:cBhvr>
                                        <p:cTn id="111" dur="500"/>
                                        <p:tgtEl>
                                          <p:spTgt spid="24"/>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nodeType="click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p:cTn id="116" dur="500" fill="hold"/>
                                        <p:tgtEl>
                                          <p:spTgt spid="49"/>
                                        </p:tgtEl>
                                        <p:attrNameLst>
                                          <p:attrName>ppt_w</p:attrName>
                                        </p:attrNameLst>
                                      </p:cBhvr>
                                      <p:tavLst>
                                        <p:tav tm="0">
                                          <p:val>
                                            <p:fltVal val="0"/>
                                          </p:val>
                                        </p:tav>
                                        <p:tav tm="100000">
                                          <p:val>
                                            <p:strVal val="#ppt_w"/>
                                          </p:val>
                                        </p:tav>
                                      </p:tavLst>
                                    </p:anim>
                                    <p:anim calcmode="lin" valueType="num">
                                      <p:cBhvr>
                                        <p:cTn id="117" dur="500" fill="hold"/>
                                        <p:tgtEl>
                                          <p:spTgt spid="49"/>
                                        </p:tgtEl>
                                        <p:attrNameLst>
                                          <p:attrName>ppt_h</p:attrName>
                                        </p:attrNameLst>
                                      </p:cBhvr>
                                      <p:tavLst>
                                        <p:tav tm="0">
                                          <p:val>
                                            <p:fltVal val="0"/>
                                          </p:val>
                                        </p:tav>
                                        <p:tav tm="100000">
                                          <p:val>
                                            <p:strVal val="#ppt_h"/>
                                          </p:val>
                                        </p:tav>
                                      </p:tavLst>
                                    </p:anim>
                                    <p:animEffect transition="in" filter="fade">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anim calcmode="lin" valueType="num">
                                      <p:cBhvr>
                                        <p:cTn id="124" dur="500" fill="hold"/>
                                        <p:tgtEl>
                                          <p:spTgt spid="55"/>
                                        </p:tgtEl>
                                        <p:attrNameLst>
                                          <p:attrName>ppt_x</p:attrName>
                                        </p:attrNameLst>
                                      </p:cBhvr>
                                      <p:tavLst>
                                        <p:tav tm="0">
                                          <p:val>
                                            <p:strVal val="#ppt_x"/>
                                          </p:val>
                                        </p:tav>
                                        <p:tav tm="100000">
                                          <p:val>
                                            <p:strVal val="#ppt_x"/>
                                          </p:val>
                                        </p:tav>
                                      </p:tavLst>
                                    </p:anim>
                                    <p:anim calcmode="lin" valueType="num">
                                      <p:cBhvr>
                                        <p:cTn id="125" dur="500" fill="hold"/>
                                        <p:tgtEl>
                                          <p:spTgt spid="55"/>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anim calcmode="lin" valueType="num">
                                      <p:cBhvr>
                                        <p:cTn id="129" dur="500" fill="hold"/>
                                        <p:tgtEl>
                                          <p:spTgt spid="56"/>
                                        </p:tgtEl>
                                        <p:attrNameLst>
                                          <p:attrName>ppt_x</p:attrName>
                                        </p:attrNameLst>
                                      </p:cBhvr>
                                      <p:tavLst>
                                        <p:tav tm="0">
                                          <p:val>
                                            <p:strVal val="#ppt_x"/>
                                          </p:val>
                                        </p:tav>
                                        <p:tav tm="100000">
                                          <p:val>
                                            <p:strVal val="#ppt_x"/>
                                          </p:val>
                                        </p:tav>
                                      </p:tavLst>
                                    </p:anim>
                                    <p:anim calcmode="lin" valueType="num">
                                      <p:cBhvr>
                                        <p:cTn id="130" dur="500" fill="hold"/>
                                        <p:tgtEl>
                                          <p:spTgt spid="5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anim calcmode="lin" valueType="num">
                                      <p:cBhvr>
                                        <p:cTn id="134" dur="500" fill="hold"/>
                                        <p:tgtEl>
                                          <p:spTgt spid="57"/>
                                        </p:tgtEl>
                                        <p:attrNameLst>
                                          <p:attrName>ppt_x</p:attrName>
                                        </p:attrNameLst>
                                      </p:cBhvr>
                                      <p:tavLst>
                                        <p:tav tm="0">
                                          <p:val>
                                            <p:strVal val="#ppt_x"/>
                                          </p:val>
                                        </p:tav>
                                        <p:tav tm="100000">
                                          <p:val>
                                            <p:strVal val="#ppt_x"/>
                                          </p:val>
                                        </p:tav>
                                      </p:tavLst>
                                    </p:anim>
                                    <p:anim calcmode="lin" valueType="num">
                                      <p:cBhvr>
                                        <p:cTn id="135" dur="500" fill="hold"/>
                                        <p:tgtEl>
                                          <p:spTgt spid="57"/>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anim calcmode="lin" valueType="num">
                                      <p:cBhvr>
                                        <p:cTn id="139" dur="500" fill="hold"/>
                                        <p:tgtEl>
                                          <p:spTgt spid="64"/>
                                        </p:tgtEl>
                                        <p:attrNameLst>
                                          <p:attrName>ppt_x</p:attrName>
                                        </p:attrNameLst>
                                      </p:cBhvr>
                                      <p:tavLst>
                                        <p:tav tm="0">
                                          <p:val>
                                            <p:strVal val="#ppt_x"/>
                                          </p:val>
                                        </p:tav>
                                        <p:tav tm="100000">
                                          <p:val>
                                            <p:strVal val="#ppt_x"/>
                                          </p:val>
                                        </p:tav>
                                      </p:tavLst>
                                    </p:anim>
                                    <p:anim calcmode="lin" valueType="num">
                                      <p:cBhvr>
                                        <p:cTn id="140" dur="500" fill="hold"/>
                                        <p:tgtEl>
                                          <p:spTgt spid="64"/>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fade">
                                      <p:cBhvr>
                                        <p:cTn id="143" dur="500"/>
                                        <p:tgtEl>
                                          <p:spTgt spid="65"/>
                                        </p:tgtEl>
                                      </p:cBhvr>
                                    </p:animEffect>
                                    <p:anim calcmode="lin" valueType="num">
                                      <p:cBhvr>
                                        <p:cTn id="144" dur="500" fill="hold"/>
                                        <p:tgtEl>
                                          <p:spTgt spid="65"/>
                                        </p:tgtEl>
                                        <p:attrNameLst>
                                          <p:attrName>ppt_x</p:attrName>
                                        </p:attrNameLst>
                                      </p:cBhvr>
                                      <p:tavLst>
                                        <p:tav tm="0">
                                          <p:val>
                                            <p:strVal val="#ppt_x"/>
                                          </p:val>
                                        </p:tav>
                                        <p:tav tm="100000">
                                          <p:val>
                                            <p:strVal val="#ppt_x"/>
                                          </p:val>
                                        </p:tav>
                                      </p:tavLst>
                                    </p:anim>
                                    <p:anim calcmode="lin" valueType="num">
                                      <p:cBhvr>
                                        <p:cTn id="145" dur="500" fill="hold"/>
                                        <p:tgtEl>
                                          <p:spTgt spid="65"/>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500"/>
                                        <p:tgtEl>
                                          <p:spTgt spid="66"/>
                                        </p:tgtEl>
                                      </p:cBhvr>
                                    </p:animEffect>
                                    <p:anim calcmode="lin" valueType="num">
                                      <p:cBhvr>
                                        <p:cTn id="149" dur="500" fill="hold"/>
                                        <p:tgtEl>
                                          <p:spTgt spid="66"/>
                                        </p:tgtEl>
                                        <p:attrNameLst>
                                          <p:attrName>ppt_x</p:attrName>
                                        </p:attrNameLst>
                                      </p:cBhvr>
                                      <p:tavLst>
                                        <p:tav tm="0">
                                          <p:val>
                                            <p:strVal val="#ppt_x"/>
                                          </p:val>
                                        </p:tav>
                                        <p:tav tm="100000">
                                          <p:val>
                                            <p:strVal val="#ppt_x"/>
                                          </p:val>
                                        </p:tav>
                                      </p:tavLst>
                                    </p:anim>
                                    <p:anim calcmode="lin" valueType="num">
                                      <p:cBhvr>
                                        <p:cTn id="150" dur="500" fill="hold"/>
                                        <p:tgtEl>
                                          <p:spTgt spid="66"/>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fade">
                                      <p:cBhvr>
                                        <p:cTn id="153" dur="500"/>
                                        <p:tgtEl>
                                          <p:spTgt spid="52"/>
                                        </p:tgtEl>
                                      </p:cBhvr>
                                    </p:animEffect>
                                    <p:anim calcmode="lin" valueType="num">
                                      <p:cBhvr>
                                        <p:cTn id="154" dur="500" fill="hold"/>
                                        <p:tgtEl>
                                          <p:spTgt spid="52"/>
                                        </p:tgtEl>
                                        <p:attrNameLst>
                                          <p:attrName>ppt_x</p:attrName>
                                        </p:attrNameLst>
                                      </p:cBhvr>
                                      <p:tavLst>
                                        <p:tav tm="0">
                                          <p:val>
                                            <p:strVal val="#ppt_x"/>
                                          </p:val>
                                        </p:tav>
                                        <p:tav tm="100000">
                                          <p:val>
                                            <p:strVal val="#ppt_x"/>
                                          </p:val>
                                        </p:tav>
                                      </p:tavLst>
                                    </p:anim>
                                    <p:anim calcmode="lin" valueType="num">
                                      <p:cBhvr>
                                        <p:cTn id="155" dur="500" fill="hold"/>
                                        <p:tgtEl>
                                          <p:spTgt spid="52"/>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53"/>
                                        </p:tgtEl>
                                        <p:attrNameLst>
                                          <p:attrName>style.visibility</p:attrName>
                                        </p:attrNameLst>
                                      </p:cBhvr>
                                      <p:to>
                                        <p:strVal val="visible"/>
                                      </p:to>
                                    </p:set>
                                    <p:animEffect transition="in" filter="fade">
                                      <p:cBhvr>
                                        <p:cTn id="158" dur="500"/>
                                        <p:tgtEl>
                                          <p:spTgt spid="53"/>
                                        </p:tgtEl>
                                      </p:cBhvr>
                                    </p:animEffect>
                                    <p:anim calcmode="lin" valueType="num">
                                      <p:cBhvr>
                                        <p:cTn id="159" dur="500" fill="hold"/>
                                        <p:tgtEl>
                                          <p:spTgt spid="53"/>
                                        </p:tgtEl>
                                        <p:attrNameLst>
                                          <p:attrName>ppt_x</p:attrName>
                                        </p:attrNameLst>
                                      </p:cBhvr>
                                      <p:tavLst>
                                        <p:tav tm="0">
                                          <p:val>
                                            <p:strVal val="#ppt_x"/>
                                          </p:val>
                                        </p:tav>
                                        <p:tav tm="100000">
                                          <p:val>
                                            <p:strVal val="#ppt_x"/>
                                          </p:val>
                                        </p:tav>
                                      </p:tavLst>
                                    </p:anim>
                                    <p:anim calcmode="lin" valueType="num">
                                      <p:cBhvr>
                                        <p:cTn id="160" dur="500" fill="hold"/>
                                        <p:tgtEl>
                                          <p:spTgt spid="5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fade">
                                      <p:cBhvr>
                                        <p:cTn id="163" dur="500"/>
                                        <p:tgtEl>
                                          <p:spTgt spid="54"/>
                                        </p:tgtEl>
                                      </p:cBhvr>
                                    </p:animEffect>
                                    <p:anim calcmode="lin" valueType="num">
                                      <p:cBhvr>
                                        <p:cTn id="164" dur="500" fill="hold"/>
                                        <p:tgtEl>
                                          <p:spTgt spid="54"/>
                                        </p:tgtEl>
                                        <p:attrNameLst>
                                          <p:attrName>ppt_x</p:attrName>
                                        </p:attrNameLst>
                                      </p:cBhvr>
                                      <p:tavLst>
                                        <p:tav tm="0">
                                          <p:val>
                                            <p:strVal val="#ppt_x"/>
                                          </p:val>
                                        </p:tav>
                                        <p:tav tm="100000">
                                          <p:val>
                                            <p:strVal val="#ppt_x"/>
                                          </p:val>
                                        </p:tav>
                                      </p:tavLst>
                                    </p:anim>
                                    <p:anim calcmode="lin" valueType="num">
                                      <p:cBhvr>
                                        <p:cTn id="165" dur="500" fill="hold"/>
                                        <p:tgtEl>
                                          <p:spTgt spid="5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fade">
                                      <p:cBhvr>
                                        <p:cTn id="168" dur="500"/>
                                        <p:tgtEl>
                                          <p:spTgt spid="61"/>
                                        </p:tgtEl>
                                      </p:cBhvr>
                                    </p:animEffect>
                                    <p:anim calcmode="lin" valueType="num">
                                      <p:cBhvr>
                                        <p:cTn id="169" dur="500" fill="hold"/>
                                        <p:tgtEl>
                                          <p:spTgt spid="61"/>
                                        </p:tgtEl>
                                        <p:attrNameLst>
                                          <p:attrName>ppt_x</p:attrName>
                                        </p:attrNameLst>
                                      </p:cBhvr>
                                      <p:tavLst>
                                        <p:tav tm="0">
                                          <p:val>
                                            <p:strVal val="#ppt_x"/>
                                          </p:val>
                                        </p:tav>
                                        <p:tav tm="100000">
                                          <p:val>
                                            <p:strVal val="#ppt_x"/>
                                          </p:val>
                                        </p:tav>
                                      </p:tavLst>
                                    </p:anim>
                                    <p:anim calcmode="lin" valueType="num">
                                      <p:cBhvr>
                                        <p:cTn id="170" dur="500" fill="hold"/>
                                        <p:tgtEl>
                                          <p:spTgt spid="61"/>
                                        </p:tgtEl>
                                        <p:attrNameLst>
                                          <p:attrName>ppt_y</p:attrName>
                                        </p:attrNameLst>
                                      </p:cBhvr>
                                      <p:tavLst>
                                        <p:tav tm="0">
                                          <p:val>
                                            <p:strVal val="#ppt_y-.1"/>
                                          </p:val>
                                        </p:tav>
                                        <p:tav tm="100000">
                                          <p:val>
                                            <p:strVal val="#ppt_y"/>
                                          </p:val>
                                        </p:tav>
                                      </p:tavLst>
                                    </p:anim>
                                  </p:childTnLst>
                                </p:cTn>
                              </p:par>
                              <p:par>
                                <p:cTn id="171" presetID="47" presetClass="entr" presetSubtype="0" fill="hold" nodeType="withEffect">
                                  <p:stCondLst>
                                    <p:cond delay="0"/>
                                  </p:stCondLst>
                                  <p:childTnLst>
                                    <p:set>
                                      <p:cBhvr>
                                        <p:cTn id="172" dur="1" fill="hold">
                                          <p:stCondLst>
                                            <p:cond delay="0"/>
                                          </p:stCondLst>
                                        </p:cTn>
                                        <p:tgtEl>
                                          <p:spTgt spid="62"/>
                                        </p:tgtEl>
                                        <p:attrNameLst>
                                          <p:attrName>style.visibility</p:attrName>
                                        </p:attrNameLst>
                                      </p:cBhvr>
                                      <p:to>
                                        <p:strVal val="visible"/>
                                      </p:to>
                                    </p:set>
                                    <p:animEffect transition="in" filter="fade">
                                      <p:cBhvr>
                                        <p:cTn id="173" dur="500"/>
                                        <p:tgtEl>
                                          <p:spTgt spid="62"/>
                                        </p:tgtEl>
                                      </p:cBhvr>
                                    </p:animEffect>
                                    <p:anim calcmode="lin" valueType="num">
                                      <p:cBhvr>
                                        <p:cTn id="174" dur="500" fill="hold"/>
                                        <p:tgtEl>
                                          <p:spTgt spid="62"/>
                                        </p:tgtEl>
                                        <p:attrNameLst>
                                          <p:attrName>ppt_x</p:attrName>
                                        </p:attrNameLst>
                                      </p:cBhvr>
                                      <p:tavLst>
                                        <p:tav tm="0">
                                          <p:val>
                                            <p:strVal val="#ppt_x"/>
                                          </p:val>
                                        </p:tav>
                                        <p:tav tm="100000">
                                          <p:val>
                                            <p:strVal val="#ppt_x"/>
                                          </p:val>
                                        </p:tav>
                                      </p:tavLst>
                                    </p:anim>
                                    <p:anim calcmode="lin" valueType="num">
                                      <p:cBhvr>
                                        <p:cTn id="175" dur="500" fill="hold"/>
                                        <p:tgtEl>
                                          <p:spTgt spid="62"/>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3"/>
                                        </p:tgtEl>
                                        <p:attrNameLst>
                                          <p:attrName>style.visibility</p:attrName>
                                        </p:attrNameLst>
                                      </p:cBhvr>
                                      <p:to>
                                        <p:strVal val="visible"/>
                                      </p:to>
                                    </p:set>
                                    <p:animEffect transition="in" filter="fade">
                                      <p:cBhvr>
                                        <p:cTn id="178" dur="500"/>
                                        <p:tgtEl>
                                          <p:spTgt spid="63"/>
                                        </p:tgtEl>
                                      </p:cBhvr>
                                    </p:animEffect>
                                    <p:anim calcmode="lin" valueType="num">
                                      <p:cBhvr>
                                        <p:cTn id="179" dur="500" fill="hold"/>
                                        <p:tgtEl>
                                          <p:spTgt spid="63"/>
                                        </p:tgtEl>
                                        <p:attrNameLst>
                                          <p:attrName>ppt_x</p:attrName>
                                        </p:attrNameLst>
                                      </p:cBhvr>
                                      <p:tavLst>
                                        <p:tav tm="0">
                                          <p:val>
                                            <p:strVal val="#ppt_x"/>
                                          </p:val>
                                        </p:tav>
                                        <p:tav tm="100000">
                                          <p:val>
                                            <p:strVal val="#ppt_x"/>
                                          </p:val>
                                        </p:tav>
                                      </p:tavLst>
                                    </p:anim>
                                    <p:anim calcmode="lin" valueType="num">
                                      <p:cBhvr>
                                        <p:cTn id="180" dur="500" fill="hold"/>
                                        <p:tgtEl>
                                          <p:spTgt spid="63"/>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Effect transition="in" filter="fade">
                                      <p:cBhvr>
                                        <p:cTn id="183" dur="500"/>
                                        <p:tgtEl>
                                          <p:spTgt spid="58"/>
                                        </p:tgtEl>
                                      </p:cBhvr>
                                    </p:animEffect>
                                    <p:anim calcmode="lin" valueType="num">
                                      <p:cBhvr>
                                        <p:cTn id="184" dur="500" fill="hold"/>
                                        <p:tgtEl>
                                          <p:spTgt spid="58"/>
                                        </p:tgtEl>
                                        <p:attrNameLst>
                                          <p:attrName>ppt_x</p:attrName>
                                        </p:attrNameLst>
                                      </p:cBhvr>
                                      <p:tavLst>
                                        <p:tav tm="0">
                                          <p:val>
                                            <p:strVal val="#ppt_x"/>
                                          </p:val>
                                        </p:tav>
                                        <p:tav tm="100000">
                                          <p:val>
                                            <p:strVal val="#ppt_x"/>
                                          </p:val>
                                        </p:tav>
                                      </p:tavLst>
                                    </p:anim>
                                    <p:anim calcmode="lin" valueType="num">
                                      <p:cBhvr>
                                        <p:cTn id="185" dur="500" fill="hold"/>
                                        <p:tgtEl>
                                          <p:spTgt spid="58"/>
                                        </p:tgtEl>
                                        <p:attrNameLst>
                                          <p:attrName>ppt_y</p:attrName>
                                        </p:attrNameLst>
                                      </p:cBhvr>
                                      <p:tavLst>
                                        <p:tav tm="0">
                                          <p:val>
                                            <p:strVal val="#ppt_y-.1"/>
                                          </p:val>
                                        </p:tav>
                                        <p:tav tm="100000">
                                          <p:val>
                                            <p:strVal val="#ppt_y"/>
                                          </p:val>
                                        </p:tav>
                                      </p:tavLst>
                                    </p:anim>
                                  </p:childTnLst>
                                </p:cTn>
                              </p:par>
                              <p:par>
                                <p:cTn id="186" presetID="47" presetClass="entr" presetSubtype="0" fill="hold" nodeType="with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anim calcmode="lin" valueType="num">
                                      <p:cBhvr>
                                        <p:cTn id="189" dur="500" fill="hold"/>
                                        <p:tgtEl>
                                          <p:spTgt spid="59"/>
                                        </p:tgtEl>
                                        <p:attrNameLst>
                                          <p:attrName>ppt_x</p:attrName>
                                        </p:attrNameLst>
                                      </p:cBhvr>
                                      <p:tavLst>
                                        <p:tav tm="0">
                                          <p:val>
                                            <p:strVal val="#ppt_x"/>
                                          </p:val>
                                        </p:tav>
                                        <p:tav tm="100000">
                                          <p:val>
                                            <p:strVal val="#ppt_x"/>
                                          </p:val>
                                        </p:tav>
                                      </p:tavLst>
                                    </p:anim>
                                    <p:anim calcmode="lin" valueType="num">
                                      <p:cBhvr>
                                        <p:cTn id="190" dur="500" fill="hold"/>
                                        <p:tgtEl>
                                          <p:spTgt spid="59"/>
                                        </p:tgtEl>
                                        <p:attrNameLst>
                                          <p:attrName>ppt_y</p:attrName>
                                        </p:attrNameLst>
                                      </p:cBhvr>
                                      <p:tavLst>
                                        <p:tav tm="0">
                                          <p:val>
                                            <p:strVal val="#ppt_y-.1"/>
                                          </p:val>
                                        </p:tav>
                                        <p:tav tm="100000">
                                          <p:val>
                                            <p:strVal val="#ppt_y"/>
                                          </p:val>
                                        </p:tav>
                                      </p:tavLst>
                                    </p:anim>
                                  </p:childTnLst>
                                </p:cTn>
                              </p:par>
                              <p:par>
                                <p:cTn id="191" presetID="47" presetClass="entr" presetSubtype="0" fill="hold" grpId="0" nodeType="withEffect">
                                  <p:stCondLst>
                                    <p:cond delay="0"/>
                                  </p:stCondLst>
                                  <p:childTnLst>
                                    <p:set>
                                      <p:cBhvr>
                                        <p:cTn id="192" dur="1" fill="hold">
                                          <p:stCondLst>
                                            <p:cond delay="0"/>
                                          </p:stCondLst>
                                        </p:cTn>
                                        <p:tgtEl>
                                          <p:spTgt spid="60"/>
                                        </p:tgtEl>
                                        <p:attrNameLst>
                                          <p:attrName>style.visibility</p:attrName>
                                        </p:attrNameLst>
                                      </p:cBhvr>
                                      <p:to>
                                        <p:strVal val="visible"/>
                                      </p:to>
                                    </p:set>
                                    <p:animEffect transition="in" filter="fade">
                                      <p:cBhvr>
                                        <p:cTn id="193" dur="500"/>
                                        <p:tgtEl>
                                          <p:spTgt spid="60"/>
                                        </p:tgtEl>
                                      </p:cBhvr>
                                    </p:animEffect>
                                    <p:anim calcmode="lin" valueType="num">
                                      <p:cBhvr>
                                        <p:cTn id="194" dur="500" fill="hold"/>
                                        <p:tgtEl>
                                          <p:spTgt spid="60"/>
                                        </p:tgtEl>
                                        <p:attrNameLst>
                                          <p:attrName>ppt_x</p:attrName>
                                        </p:attrNameLst>
                                      </p:cBhvr>
                                      <p:tavLst>
                                        <p:tav tm="0">
                                          <p:val>
                                            <p:strVal val="#ppt_x"/>
                                          </p:val>
                                        </p:tav>
                                        <p:tav tm="100000">
                                          <p:val>
                                            <p:strVal val="#ppt_x"/>
                                          </p:val>
                                        </p:tav>
                                      </p:tavLst>
                                    </p:anim>
                                    <p:anim calcmode="lin" valueType="num">
                                      <p:cBhvr>
                                        <p:cTn id="195"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p:bldP spid="52" grpId="0"/>
      <p:bldP spid="54" grpId="0"/>
      <p:bldP spid="55" grpId="0"/>
      <p:bldP spid="57" grpId="0"/>
      <p:bldP spid="58" grpId="0"/>
      <p:bldP spid="60" grpId="0"/>
      <p:bldP spid="61" grpId="0"/>
      <p:bldP spid="63" grpId="0"/>
      <p:bldP spid="64"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9427" y="1721069"/>
            <a:ext cx="4422895" cy="3225639"/>
            <a:chOff x="4051300" y="2192338"/>
            <a:chExt cx="1031770" cy="752475"/>
          </a:xfrm>
          <a:solidFill>
            <a:schemeClr val="accent6"/>
          </a:solidFill>
        </p:grpSpPr>
        <p:sp>
          <p:nvSpPr>
            <p:cNvPr id="3" name="Freeform 2"/>
            <p:cNvSpPr>
              <a:spLocks noEditPoints="1"/>
            </p:cNvSpPr>
            <p:nvPr/>
          </p:nvSpPr>
          <p:spPr bwMode="auto">
            <a:xfrm>
              <a:off x="4051300" y="2220772"/>
              <a:ext cx="306388" cy="485775"/>
            </a:xfrm>
            <a:custGeom>
              <a:avLst/>
              <a:gdLst>
                <a:gd name="T0" fmla="*/ 3 w 81"/>
                <a:gd name="T1" fmla="*/ 103 h 128"/>
                <a:gd name="T2" fmla="*/ 41 w 81"/>
                <a:gd name="T3" fmla="*/ 128 h 128"/>
                <a:gd name="T4" fmla="*/ 78 w 81"/>
                <a:gd name="T5" fmla="*/ 104 h 128"/>
                <a:gd name="T6" fmla="*/ 79 w 81"/>
                <a:gd name="T7" fmla="*/ 89 h 128"/>
                <a:gd name="T8" fmla="*/ 46 w 81"/>
                <a:gd name="T9" fmla="*/ 4 h 128"/>
                <a:gd name="T10" fmla="*/ 43 w 81"/>
                <a:gd name="T11" fmla="*/ 0 h 128"/>
                <a:gd name="T12" fmla="*/ 37 w 81"/>
                <a:gd name="T13" fmla="*/ 3 h 128"/>
                <a:gd name="T14" fmla="*/ 37 w 81"/>
                <a:gd name="T15" fmla="*/ 3 h 128"/>
                <a:gd name="T16" fmla="*/ 2 w 81"/>
                <a:gd name="T17" fmla="*/ 89 h 128"/>
                <a:gd name="T18" fmla="*/ 3 w 81"/>
                <a:gd name="T19" fmla="*/ 103 h 128"/>
                <a:gd name="T20" fmla="*/ 10 w 81"/>
                <a:gd name="T21" fmla="*/ 96 h 128"/>
                <a:gd name="T22" fmla="*/ 41 w 81"/>
                <a:gd name="T23" fmla="*/ 20 h 128"/>
                <a:gd name="T24" fmla="*/ 71 w 81"/>
                <a:gd name="T25" fmla="*/ 96 h 128"/>
                <a:gd name="T26" fmla="*/ 10 w 81"/>
                <a:gd name="T27"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28">
                  <a:moveTo>
                    <a:pt x="3" y="103"/>
                  </a:moveTo>
                  <a:cubicBezTo>
                    <a:pt x="10" y="118"/>
                    <a:pt x="24" y="128"/>
                    <a:pt x="41" y="128"/>
                  </a:cubicBezTo>
                  <a:cubicBezTo>
                    <a:pt x="57" y="128"/>
                    <a:pt x="70" y="118"/>
                    <a:pt x="78" y="104"/>
                  </a:cubicBezTo>
                  <a:cubicBezTo>
                    <a:pt x="81" y="98"/>
                    <a:pt x="81" y="95"/>
                    <a:pt x="79" y="89"/>
                  </a:cubicBezTo>
                  <a:cubicBezTo>
                    <a:pt x="46" y="4"/>
                    <a:pt x="46" y="4"/>
                    <a:pt x="46" y="4"/>
                  </a:cubicBezTo>
                  <a:cubicBezTo>
                    <a:pt x="46" y="2"/>
                    <a:pt x="45" y="1"/>
                    <a:pt x="43" y="0"/>
                  </a:cubicBezTo>
                  <a:cubicBezTo>
                    <a:pt x="41" y="0"/>
                    <a:pt x="38" y="1"/>
                    <a:pt x="37" y="3"/>
                  </a:cubicBezTo>
                  <a:cubicBezTo>
                    <a:pt x="37" y="3"/>
                    <a:pt x="37" y="3"/>
                    <a:pt x="37" y="3"/>
                  </a:cubicBezTo>
                  <a:cubicBezTo>
                    <a:pt x="25" y="37"/>
                    <a:pt x="14" y="56"/>
                    <a:pt x="2" y="89"/>
                  </a:cubicBezTo>
                  <a:cubicBezTo>
                    <a:pt x="0" y="95"/>
                    <a:pt x="0" y="98"/>
                    <a:pt x="3" y="103"/>
                  </a:cubicBezTo>
                  <a:close/>
                  <a:moveTo>
                    <a:pt x="10" y="96"/>
                  </a:moveTo>
                  <a:cubicBezTo>
                    <a:pt x="41" y="20"/>
                    <a:pt x="41" y="20"/>
                    <a:pt x="41" y="20"/>
                  </a:cubicBezTo>
                  <a:cubicBezTo>
                    <a:pt x="71" y="96"/>
                    <a:pt x="71" y="96"/>
                    <a:pt x="71" y="96"/>
                  </a:cubicBezTo>
                  <a:lnTo>
                    <a:pt x="10" y="96"/>
                  </a:lnTo>
                  <a:close/>
                </a:path>
              </a:pathLst>
            </a:custGeom>
            <a:grpFill/>
            <a:ln>
              <a:noFill/>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4" name="Freeform 6"/>
            <p:cNvSpPr>
              <a:spLocks noEditPoints="1"/>
            </p:cNvSpPr>
            <p:nvPr/>
          </p:nvSpPr>
          <p:spPr bwMode="auto">
            <a:xfrm>
              <a:off x="4776682" y="2220772"/>
              <a:ext cx="306388" cy="485775"/>
            </a:xfrm>
            <a:custGeom>
              <a:avLst/>
              <a:gdLst>
                <a:gd name="T0" fmla="*/ 3 w 81"/>
                <a:gd name="T1" fmla="*/ 103 h 128"/>
                <a:gd name="T2" fmla="*/ 41 w 81"/>
                <a:gd name="T3" fmla="*/ 128 h 128"/>
                <a:gd name="T4" fmla="*/ 78 w 81"/>
                <a:gd name="T5" fmla="*/ 104 h 128"/>
                <a:gd name="T6" fmla="*/ 79 w 81"/>
                <a:gd name="T7" fmla="*/ 89 h 128"/>
                <a:gd name="T8" fmla="*/ 47 w 81"/>
                <a:gd name="T9" fmla="*/ 4 h 128"/>
                <a:gd name="T10" fmla="*/ 43 w 81"/>
                <a:gd name="T11" fmla="*/ 0 h 128"/>
                <a:gd name="T12" fmla="*/ 37 w 81"/>
                <a:gd name="T13" fmla="*/ 3 h 128"/>
                <a:gd name="T14" fmla="*/ 37 w 81"/>
                <a:gd name="T15" fmla="*/ 3 h 128"/>
                <a:gd name="T16" fmla="*/ 2 w 81"/>
                <a:gd name="T17" fmla="*/ 89 h 128"/>
                <a:gd name="T18" fmla="*/ 3 w 81"/>
                <a:gd name="T19" fmla="*/ 103 h 128"/>
                <a:gd name="T20" fmla="*/ 10 w 81"/>
                <a:gd name="T21" fmla="*/ 96 h 128"/>
                <a:gd name="T22" fmla="*/ 42 w 81"/>
                <a:gd name="T23" fmla="*/ 20 h 128"/>
                <a:gd name="T24" fmla="*/ 71 w 81"/>
                <a:gd name="T25" fmla="*/ 96 h 128"/>
                <a:gd name="T26" fmla="*/ 10 w 81"/>
                <a:gd name="T27"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28">
                  <a:moveTo>
                    <a:pt x="3" y="103"/>
                  </a:moveTo>
                  <a:cubicBezTo>
                    <a:pt x="11" y="118"/>
                    <a:pt x="24" y="128"/>
                    <a:pt x="41" y="128"/>
                  </a:cubicBezTo>
                  <a:cubicBezTo>
                    <a:pt x="57" y="128"/>
                    <a:pt x="71" y="118"/>
                    <a:pt x="78" y="104"/>
                  </a:cubicBezTo>
                  <a:cubicBezTo>
                    <a:pt x="81" y="98"/>
                    <a:pt x="81" y="95"/>
                    <a:pt x="79" y="89"/>
                  </a:cubicBezTo>
                  <a:cubicBezTo>
                    <a:pt x="47" y="4"/>
                    <a:pt x="47" y="4"/>
                    <a:pt x="47" y="4"/>
                  </a:cubicBezTo>
                  <a:cubicBezTo>
                    <a:pt x="46" y="2"/>
                    <a:pt x="45" y="1"/>
                    <a:pt x="43" y="0"/>
                  </a:cubicBezTo>
                  <a:cubicBezTo>
                    <a:pt x="41" y="0"/>
                    <a:pt x="38" y="1"/>
                    <a:pt x="37" y="3"/>
                  </a:cubicBezTo>
                  <a:cubicBezTo>
                    <a:pt x="37" y="3"/>
                    <a:pt x="37" y="3"/>
                    <a:pt x="37" y="3"/>
                  </a:cubicBezTo>
                  <a:cubicBezTo>
                    <a:pt x="26" y="37"/>
                    <a:pt x="14" y="56"/>
                    <a:pt x="2" y="89"/>
                  </a:cubicBezTo>
                  <a:cubicBezTo>
                    <a:pt x="0" y="95"/>
                    <a:pt x="0" y="98"/>
                    <a:pt x="3" y="103"/>
                  </a:cubicBezTo>
                  <a:close/>
                  <a:moveTo>
                    <a:pt x="10" y="96"/>
                  </a:moveTo>
                  <a:cubicBezTo>
                    <a:pt x="42" y="20"/>
                    <a:pt x="42" y="20"/>
                    <a:pt x="42" y="20"/>
                  </a:cubicBezTo>
                  <a:cubicBezTo>
                    <a:pt x="71" y="96"/>
                    <a:pt x="71" y="96"/>
                    <a:pt x="71" y="96"/>
                  </a:cubicBezTo>
                  <a:lnTo>
                    <a:pt x="10" y="96"/>
                  </a:lnTo>
                  <a:close/>
                </a:path>
              </a:pathLst>
            </a:custGeom>
            <a:grpFill/>
            <a:ln>
              <a:noFill/>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 name="Freeform 8"/>
            <p:cNvSpPr/>
            <p:nvPr/>
          </p:nvSpPr>
          <p:spPr bwMode="auto">
            <a:xfrm>
              <a:off x="4191000" y="2222501"/>
              <a:ext cx="762000" cy="26988"/>
            </a:xfrm>
            <a:custGeom>
              <a:avLst/>
              <a:gdLst>
                <a:gd name="T0" fmla="*/ 3 w 201"/>
                <a:gd name="T1" fmla="*/ 0 h 7"/>
                <a:gd name="T2" fmla="*/ 198 w 201"/>
                <a:gd name="T3" fmla="*/ 0 h 7"/>
                <a:gd name="T4" fmla="*/ 201 w 201"/>
                <a:gd name="T5" fmla="*/ 4 h 7"/>
                <a:gd name="T6" fmla="*/ 201 w 201"/>
                <a:gd name="T7" fmla="*/ 4 h 7"/>
                <a:gd name="T8" fmla="*/ 198 w 201"/>
                <a:gd name="T9" fmla="*/ 7 h 7"/>
                <a:gd name="T10" fmla="*/ 3 w 201"/>
                <a:gd name="T11" fmla="*/ 7 h 7"/>
                <a:gd name="T12" fmla="*/ 0 w 201"/>
                <a:gd name="T13" fmla="*/ 4 h 7"/>
                <a:gd name="T14" fmla="*/ 0 w 201"/>
                <a:gd name="T15" fmla="*/ 4 h 7"/>
                <a:gd name="T16" fmla="*/ 3 w 20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7">
                  <a:moveTo>
                    <a:pt x="3" y="0"/>
                  </a:moveTo>
                  <a:cubicBezTo>
                    <a:pt x="198" y="0"/>
                    <a:pt x="198" y="0"/>
                    <a:pt x="198" y="0"/>
                  </a:cubicBezTo>
                  <a:cubicBezTo>
                    <a:pt x="200" y="0"/>
                    <a:pt x="201" y="2"/>
                    <a:pt x="201" y="4"/>
                  </a:cubicBezTo>
                  <a:cubicBezTo>
                    <a:pt x="201" y="4"/>
                    <a:pt x="201" y="4"/>
                    <a:pt x="201" y="4"/>
                  </a:cubicBezTo>
                  <a:cubicBezTo>
                    <a:pt x="201" y="6"/>
                    <a:pt x="200" y="7"/>
                    <a:pt x="198" y="7"/>
                  </a:cubicBezTo>
                  <a:cubicBezTo>
                    <a:pt x="3" y="7"/>
                    <a:pt x="3" y="7"/>
                    <a:pt x="3" y="7"/>
                  </a:cubicBezTo>
                  <a:cubicBezTo>
                    <a:pt x="1" y="7"/>
                    <a:pt x="0" y="6"/>
                    <a:pt x="0" y="4"/>
                  </a:cubicBezTo>
                  <a:cubicBezTo>
                    <a:pt x="0" y="4"/>
                    <a:pt x="0" y="4"/>
                    <a:pt x="0" y="4"/>
                  </a:cubicBezTo>
                  <a:cubicBezTo>
                    <a:pt x="0" y="2"/>
                    <a:pt x="1" y="0"/>
                    <a:pt x="3" y="0"/>
                  </a:cubicBezTo>
                  <a:close/>
                </a:path>
              </a:pathLst>
            </a:custGeom>
            <a:grpFill/>
            <a:ln>
              <a:noFill/>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 name="Freeform 7"/>
            <p:cNvSpPr/>
            <p:nvPr/>
          </p:nvSpPr>
          <p:spPr bwMode="auto">
            <a:xfrm>
              <a:off x="4373562" y="2192338"/>
              <a:ext cx="396875" cy="752475"/>
            </a:xfrm>
            <a:custGeom>
              <a:avLst/>
              <a:gdLst>
                <a:gd name="T0" fmla="*/ 62 w 105"/>
                <a:gd name="T1" fmla="*/ 176 h 198"/>
                <a:gd name="T2" fmla="*/ 105 w 105"/>
                <a:gd name="T3" fmla="*/ 198 h 198"/>
                <a:gd name="T4" fmla="*/ 0 w 105"/>
                <a:gd name="T5" fmla="*/ 198 h 198"/>
                <a:gd name="T6" fmla="*/ 43 w 105"/>
                <a:gd name="T7" fmla="*/ 176 h 198"/>
                <a:gd name="T8" fmla="*/ 43 w 105"/>
                <a:gd name="T9" fmla="*/ 26 h 198"/>
                <a:gd name="T10" fmla="*/ 38 w 105"/>
                <a:gd name="T11" fmla="*/ 15 h 198"/>
                <a:gd name="T12" fmla="*/ 52 w 105"/>
                <a:gd name="T13" fmla="*/ 0 h 198"/>
                <a:gd name="T14" fmla="*/ 67 w 105"/>
                <a:gd name="T15" fmla="*/ 15 h 198"/>
                <a:gd name="T16" fmla="*/ 62 w 105"/>
                <a:gd name="T17" fmla="*/ 26 h 198"/>
                <a:gd name="T18" fmla="*/ 62 w 105"/>
                <a:gd name="T19"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98">
                  <a:moveTo>
                    <a:pt x="62" y="176"/>
                  </a:moveTo>
                  <a:cubicBezTo>
                    <a:pt x="79" y="178"/>
                    <a:pt x="94" y="186"/>
                    <a:pt x="105" y="198"/>
                  </a:cubicBezTo>
                  <a:cubicBezTo>
                    <a:pt x="0" y="198"/>
                    <a:pt x="0" y="198"/>
                    <a:pt x="0" y="198"/>
                  </a:cubicBezTo>
                  <a:cubicBezTo>
                    <a:pt x="11" y="186"/>
                    <a:pt x="26" y="178"/>
                    <a:pt x="43" y="176"/>
                  </a:cubicBezTo>
                  <a:cubicBezTo>
                    <a:pt x="43" y="26"/>
                    <a:pt x="43" y="26"/>
                    <a:pt x="43" y="26"/>
                  </a:cubicBezTo>
                  <a:cubicBezTo>
                    <a:pt x="40" y="23"/>
                    <a:pt x="38" y="19"/>
                    <a:pt x="38" y="15"/>
                  </a:cubicBezTo>
                  <a:cubicBezTo>
                    <a:pt x="38" y="7"/>
                    <a:pt x="44" y="0"/>
                    <a:pt x="52" y="0"/>
                  </a:cubicBezTo>
                  <a:cubicBezTo>
                    <a:pt x="60" y="0"/>
                    <a:pt x="67" y="7"/>
                    <a:pt x="67" y="15"/>
                  </a:cubicBezTo>
                  <a:cubicBezTo>
                    <a:pt x="67" y="19"/>
                    <a:pt x="65" y="23"/>
                    <a:pt x="62" y="26"/>
                  </a:cubicBezTo>
                  <a:lnTo>
                    <a:pt x="62" y="176"/>
                  </a:lnTo>
                  <a:close/>
                </a:path>
              </a:pathLst>
            </a:custGeom>
            <a:solidFill>
              <a:schemeClr val="accent1"/>
            </a:solidFill>
            <a:ln>
              <a:noFill/>
            </a:ln>
          </p:spPr>
          <p:txBody>
            <a:bodyPr vert="horz" wrap="square" lIns="121912" tIns="60956" rIns="121912" bIns="609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grpSp>
      <p:sp>
        <p:nvSpPr>
          <p:cNvPr id="14" name="Rectangle 13"/>
          <p:cNvSpPr/>
          <p:nvPr/>
        </p:nvSpPr>
        <p:spPr>
          <a:xfrm>
            <a:off x="2559052" y="5128171"/>
            <a:ext cx="2304923" cy="6451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Penimau</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stebir</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paname</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kolera</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munre</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pimusa</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upsam</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sart</a:t>
            </a:r>
            <a:endPar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taram</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maka</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 </a:t>
            </a:r>
            <a:r>
              <a:rPr kumimoji="0" lang="en-US" sz="1200" b="0" i="1" u="none" strike="noStrike" kern="1200" cap="none" spc="0" normalizeH="0" baseline="0" noProof="0" err="1">
                <a:ln>
                  <a:noFill/>
                </a:ln>
                <a:solidFill>
                  <a:srgbClr val="FFFFFF">
                    <a:lumMod val="50000"/>
                  </a:srgbClr>
                </a:solidFill>
                <a:effectLst/>
                <a:uLnTx/>
                <a:uFillTx/>
                <a:latin typeface="Agency FB" panose="020B0503020202020204"/>
                <a:ea typeface="微软雅黑" panose="020B0503020204020204" charset="-122"/>
                <a:cs typeface="+mn-ea"/>
                <a:sym typeface="+mn-lt"/>
              </a:rPr>
              <a:t>puvore</a:t>
            </a:r>
            <a:r>
              <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rPr>
              <a:t>.</a:t>
            </a:r>
            <a:endParaRPr kumimoji="0" lang="en-US" sz="1200" b="0" i="1" u="none" strike="noStrike" kern="1200" cap="none" spc="0" normalizeH="0" baseline="0" noProof="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sp>
        <p:nvSpPr>
          <p:cNvPr id="16" name="Text Box 10"/>
          <p:cNvSpPr txBox="1">
            <a:spLocks noChangeArrowheads="1"/>
          </p:cNvSpPr>
          <p:nvPr/>
        </p:nvSpPr>
        <p:spPr bwMode="auto">
          <a:xfrm>
            <a:off x="6824343" y="2477607"/>
            <a:ext cx="3962183" cy="798195"/>
          </a:xfrm>
          <a:prstGeom prst="rect">
            <a:avLst/>
          </a:prstGeom>
          <a:noFill/>
          <a:ln w="9525">
            <a:noFill/>
            <a:miter lim="800000"/>
          </a:ln>
        </p:spPr>
        <p:txBody>
          <a:bodyPr wrap="square" lIns="60956" tIns="30477" rIns="60956" bIns="30477">
            <a:spAutoFit/>
          </a:bodyPr>
          <a:lstStyle/>
          <a:p>
            <a:pPr marL="0" marR="0" lvl="0" indent="0" algn="l" defTabSz="152971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a:t>
            </a: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开始</a:t>
            </a:r>
            <a:r>
              <a:rPr kumimoji="0" lang="en-US" altLang="zh-CN"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a:t>
            </a: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面板中可以对字体、字号、颜色、行距等进行修改。标题数字等都可以通过点击和重新输入进行更改，顶部</a:t>
            </a:r>
            <a:r>
              <a:rPr kumimoji="0" lang="en-US" altLang="zh-CN"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a:t>
            </a: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开始</a:t>
            </a:r>
            <a:r>
              <a:rPr kumimoji="0" lang="en-US" altLang="zh-CN"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a:t>
            </a: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面板中可以对字体、字号、颜色、行距等进行修改。</a:t>
            </a:r>
            <a:endPar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20" name="TextBox 19"/>
          <p:cNvSpPr txBox="1"/>
          <p:nvPr/>
        </p:nvSpPr>
        <p:spPr>
          <a:xfrm>
            <a:off x="6805295" y="2081175"/>
            <a:ext cx="2708453" cy="354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705"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Keep always with us</a:t>
            </a:r>
            <a:endParaRPr kumimoji="0" lang="en-US" sz="1705"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p:txBody>
      </p:sp>
      <p:sp>
        <p:nvSpPr>
          <p:cNvPr id="22" name="Text Box 10"/>
          <p:cNvSpPr txBox="1">
            <a:spLocks noChangeArrowheads="1"/>
          </p:cNvSpPr>
          <p:nvPr/>
        </p:nvSpPr>
        <p:spPr bwMode="auto">
          <a:xfrm>
            <a:off x="6824343" y="4433187"/>
            <a:ext cx="3962183" cy="798195"/>
          </a:xfrm>
          <a:prstGeom prst="rect">
            <a:avLst/>
          </a:prstGeom>
          <a:noFill/>
          <a:ln w="9525">
            <a:noFill/>
            <a:miter lim="800000"/>
          </a:ln>
        </p:spPr>
        <p:txBody>
          <a:bodyPr wrap="square" lIns="60956" tIns="30477" rIns="60956" bIns="30477">
            <a:spAutoFit/>
          </a:bodyPr>
          <a:lstStyle/>
          <a:p>
            <a:pPr marL="0" marR="0" lvl="0" indent="0" algn="l" defTabSz="152971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标题数字等都可以通过点击和重新输入进行更改，顶部</a:t>
            </a:r>
            <a:r>
              <a:rPr kumimoji="0" lang="en-US" altLang="zh-CN"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a:t>
            </a: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开始</a:t>
            </a:r>
            <a:r>
              <a:rPr kumimoji="0" lang="en-US" altLang="zh-CN"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a:t>
            </a: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面板中可以对字体、字号、颜色、行距等进行修改。标题数字等都可以通过点击和重新输入进行更改，顶部</a:t>
            </a:r>
            <a:r>
              <a:rPr kumimoji="0" lang="en-US" altLang="zh-CN"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a:t>
            </a: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开始</a:t>
            </a:r>
            <a:r>
              <a:rPr kumimoji="0" lang="en-US" altLang="zh-CN"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a:t>
            </a:r>
            <a:r>
              <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rPr>
              <a:t>面板中可以对字体、字号、颜色、行距等进行修改。</a:t>
            </a:r>
            <a:endParaRPr kumimoji="0" lang="zh-CN" altLang="en-US" sz="1200" b="0" i="0" u="none" strike="noStrike" kern="1200" cap="none" spc="0" normalizeH="0" baseline="0" noProof="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23" name="TextBox 22"/>
          <p:cNvSpPr txBox="1"/>
          <p:nvPr/>
        </p:nvSpPr>
        <p:spPr>
          <a:xfrm>
            <a:off x="6805295" y="4036753"/>
            <a:ext cx="2708453" cy="354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705"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rPr>
              <a:t>Be The Honest Costumer</a:t>
            </a:r>
            <a:endParaRPr kumimoji="0" lang="en-US" sz="1705" b="0" i="0" u="none" strike="noStrike" kern="1200" cap="none" spc="0" normalizeH="0" baseline="0" noProof="0">
              <a:ln>
                <a:noFill/>
              </a:ln>
              <a:solidFill>
                <a:srgbClr val="000000">
                  <a:lumMod val="65000"/>
                  <a:lumOff val="35000"/>
                </a:srgbClr>
              </a:solidFill>
              <a:effectLst/>
              <a:uLnTx/>
              <a:uFillTx/>
              <a:latin typeface="Agency FB" panose="020B0503020202020204"/>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ight-1939673_960_720"/>
          <p:cNvPicPr>
            <a:picLocks noChangeAspect="1"/>
          </p:cNvPicPr>
          <p:nvPr/>
        </p:nvPicPr>
        <p:blipFill>
          <a:blip r:embed="rId1"/>
          <a:srcRect t="11164" r="15359" b="12245"/>
          <a:stretch>
            <a:fillRect/>
          </a:stretch>
        </p:blipFill>
        <p:spPr>
          <a:xfrm>
            <a:off x="12700" y="-15240"/>
            <a:ext cx="12177395" cy="6887210"/>
          </a:xfrm>
          <a:prstGeom prst="rect">
            <a:avLst/>
          </a:prstGeom>
        </p:spPr>
      </p:pic>
      <p:sp>
        <p:nvSpPr>
          <p:cNvPr id="9" name="矩形 8"/>
          <p:cNvSpPr/>
          <p:nvPr/>
        </p:nvSpPr>
        <p:spPr>
          <a:xfrm>
            <a:off x="1554162" y="883006"/>
            <a:ext cx="9080500" cy="5380990"/>
          </a:xfrm>
          <a:prstGeom prst="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nvGrpSpPr>
          <p:cNvPr id="14" name="组合 13"/>
          <p:cNvGrpSpPr/>
          <p:nvPr/>
        </p:nvGrpSpPr>
        <p:grpSpPr>
          <a:xfrm>
            <a:off x="4991735" y="1957070"/>
            <a:ext cx="2208530" cy="819150"/>
            <a:chOff x="8190" y="3147"/>
            <a:chExt cx="3478" cy="1290"/>
          </a:xfrm>
        </p:grpSpPr>
        <p:cxnSp>
          <p:nvCxnSpPr>
            <p:cNvPr id="10" name="直接连接符 9"/>
            <p:cNvCxnSpPr/>
            <p:nvPr/>
          </p:nvCxnSpPr>
          <p:spPr>
            <a:xfrm>
              <a:off x="8190" y="3147"/>
              <a:ext cx="34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8190"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11666"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4989830" y="3958590"/>
            <a:ext cx="2208530" cy="819150"/>
            <a:chOff x="8190" y="3147"/>
            <a:chExt cx="3478" cy="1290"/>
          </a:xfrm>
        </p:grpSpPr>
        <p:cxnSp>
          <p:nvCxnSpPr>
            <p:cNvPr id="16" name="直接连接符 15"/>
            <p:cNvCxnSpPr/>
            <p:nvPr/>
          </p:nvCxnSpPr>
          <p:spPr>
            <a:xfrm>
              <a:off x="8190" y="3147"/>
              <a:ext cx="34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8190"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1666"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2163337" y="2909570"/>
            <a:ext cx="817384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感谢您的观看</a:t>
            </a:r>
            <a:endParaRPr kumimoji="0" lang="en-US" altLang="zh-CN" sz="5400" b="1"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2" name="任意多边形 21"/>
          <p:cNvSpPr/>
          <p:nvPr/>
        </p:nvSpPr>
        <p:spPr>
          <a:xfrm>
            <a:off x="5860415" y="4025265"/>
            <a:ext cx="472440" cy="472440"/>
          </a:xfrm>
          <a:custGeom>
            <a:avLst/>
            <a:gdLst>
              <a:gd name="connsiteX0" fmla="*/ 395923 w 791846"/>
              <a:gd name="connsiteY0" fmla="*/ 0 h 791846"/>
              <a:gd name="connsiteX1" fmla="*/ 791846 w 791846"/>
              <a:gd name="connsiteY1" fmla="*/ 395923 h 791846"/>
              <a:gd name="connsiteX2" fmla="*/ 395923 w 791846"/>
              <a:gd name="connsiteY2" fmla="*/ 791846 h 791846"/>
              <a:gd name="connsiteX3" fmla="*/ 0 w 791846"/>
              <a:gd name="connsiteY3" fmla="*/ 395923 h 791846"/>
              <a:gd name="connsiteX4" fmla="*/ 395923 w 791846"/>
              <a:gd name="connsiteY4" fmla="*/ 0 h 791846"/>
              <a:gd name="connsiteX5" fmla="*/ 240348 w 791846"/>
              <a:gd name="connsiteY5" fmla="*/ 150178 h 791846"/>
              <a:gd name="connsiteX6" fmla="*/ 240348 w 791846"/>
              <a:gd name="connsiteY6" fmla="*/ 641668 h 791846"/>
              <a:gd name="connsiteX7" fmla="*/ 663893 w 791846"/>
              <a:gd name="connsiteY7" fmla="*/ 395923 h 791846"/>
              <a:gd name="connsiteX8" fmla="*/ 240348 w 791846"/>
              <a:gd name="connsiteY8" fmla="*/ 150178 h 79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846" h="791846">
                <a:moveTo>
                  <a:pt x="395923" y="0"/>
                </a:moveTo>
                <a:cubicBezTo>
                  <a:pt x="614585" y="0"/>
                  <a:pt x="791846" y="177261"/>
                  <a:pt x="791846" y="395923"/>
                </a:cubicBezTo>
                <a:cubicBezTo>
                  <a:pt x="791846" y="614585"/>
                  <a:pt x="614585" y="791846"/>
                  <a:pt x="395923" y="791846"/>
                </a:cubicBezTo>
                <a:cubicBezTo>
                  <a:pt x="177261" y="791846"/>
                  <a:pt x="0" y="614585"/>
                  <a:pt x="0" y="395923"/>
                </a:cubicBezTo>
                <a:cubicBezTo>
                  <a:pt x="0" y="177261"/>
                  <a:pt x="177261" y="0"/>
                  <a:pt x="395923" y="0"/>
                </a:cubicBezTo>
                <a:close/>
                <a:moveTo>
                  <a:pt x="240348" y="150178"/>
                </a:moveTo>
                <a:lnTo>
                  <a:pt x="240348" y="641668"/>
                </a:lnTo>
                <a:lnTo>
                  <a:pt x="663893" y="395923"/>
                </a:lnTo>
                <a:lnTo>
                  <a:pt x="240348" y="1501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 name="文本框 4"/>
          <p:cNvSpPr txBox="1"/>
          <p:nvPr/>
        </p:nvSpPr>
        <p:spPr>
          <a:xfrm>
            <a:off x="4298299" y="5242490"/>
            <a:ext cx="3903918"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汇报人：</a:t>
            </a:r>
            <a:r>
              <a:rPr kumimoji="0" lang="en-US" altLang="zh-CN"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XXX</a:t>
            </a:r>
            <a:r>
              <a:rPr kumimoji="0" lang="zh-CN" alt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部门：</a:t>
            </a:r>
            <a:r>
              <a:rPr kumimoji="0" lang="en-US" altLang="zh-CN"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XX</a:t>
            </a:r>
            <a:endParaRPr kumimoji="0" lang="zh-CN" alt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cxnSp>
        <p:nvCxnSpPr>
          <p:cNvPr id="6" name="直接连接符 5"/>
          <p:cNvCxnSpPr/>
          <p:nvPr/>
        </p:nvCxnSpPr>
        <p:spPr>
          <a:xfrm flipV="1">
            <a:off x="5767070" y="2364105"/>
            <a:ext cx="659130" cy="50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1" presetClass="entr" presetSubtype="0" fill="hold" grpId="1"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9"/>
                                        </p:tgtEl>
                                        <p:attrNameLst>
                                          <p:attrName>ppt_y</p:attrName>
                                        </p:attrNameLst>
                                      </p:cBhvr>
                                      <p:tavLst>
                                        <p:tav tm="0">
                                          <p:val>
                                            <p:strVal val="#ppt_y"/>
                                          </p:val>
                                        </p:tav>
                                        <p:tav tm="100000">
                                          <p:val>
                                            <p:strVal val="#ppt_y"/>
                                          </p:val>
                                        </p:tav>
                                      </p:tavLst>
                                    </p:anim>
                                    <p:anim calcmode="lin" valueType="num">
                                      <p:cBhvr>
                                        <p:cTn id="2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9"/>
                                        </p:tgtEl>
                                      </p:cBhvr>
                                    </p:animEffect>
                                  </p:childTnLst>
                                </p:cTn>
                              </p:par>
                            </p:childTnLst>
                          </p:cTn>
                        </p:par>
                        <p:par>
                          <p:cTn id="25" fill="hold">
                            <p:stCondLst>
                              <p:cond delay="225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2750"/>
                            </p:stCondLst>
                            <p:childTnLst>
                              <p:par>
                                <p:cTn id="37" presetID="1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par>
                                <p:cTn id="41" presetID="26" presetClass="emph" presetSubtype="0" fill="hold" grpId="1" nodeType="withEffect">
                                  <p:stCondLst>
                                    <p:cond delay="0"/>
                                  </p:stCondLst>
                                  <p:childTnLst>
                                    <p:animEffect transition="out" filter="fade">
                                      <p:cBhvr>
                                        <p:cTn id="42" dur="500" tmFilter="0, 0; .2, .5; .8, .5; 1, 0"/>
                                        <p:tgtEl>
                                          <p:spTgt spid="22"/>
                                        </p:tgtEl>
                                      </p:cBhvr>
                                    </p:animEffect>
                                    <p:animScale>
                                      <p:cBhvr>
                                        <p:cTn id="4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9" grpId="0"/>
      <p:bldP spid="19" grpId="1"/>
      <p:bldP spid="22" grpId="0" bldLvl="0" animBg="1"/>
      <p:bldP spid="22" grpId="1" bldLvl="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432300" y="498475"/>
            <a:ext cx="3327400" cy="3231515"/>
            <a:chOff x="6066" y="-1134"/>
            <a:chExt cx="7070" cy="7128"/>
          </a:xfrm>
        </p:grpSpPr>
        <p:sp>
          <p:nvSpPr>
            <p:cNvPr id="9" name="矩形 8"/>
            <p:cNvSpPr/>
            <p:nvPr/>
          </p:nvSpPr>
          <p:spPr>
            <a:xfrm>
              <a:off x="6066" y="-1134"/>
              <a:ext cx="7070" cy="712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pic>
          <p:nvPicPr>
            <p:cNvPr id="4" name="图片 3" descr="light-1939673_960_720"/>
            <p:cNvPicPr>
              <a:picLocks noChangeAspect="1"/>
            </p:cNvPicPr>
            <p:nvPr/>
          </p:nvPicPr>
          <p:blipFill>
            <a:blip r:embed="rId1"/>
            <a:srcRect l="38334" t="14390" r="31587" b="37773"/>
            <a:stretch>
              <a:fillRect/>
            </a:stretch>
          </p:blipFill>
          <p:spPr>
            <a:xfrm>
              <a:off x="6692" y="-462"/>
              <a:ext cx="5817" cy="5783"/>
            </a:xfrm>
            <a:prstGeom prst="rect">
              <a:avLst/>
            </a:prstGeom>
          </p:spPr>
        </p:pic>
      </p:grpSp>
      <p:grpSp>
        <p:nvGrpSpPr>
          <p:cNvPr id="6" name="组合 5"/>
          <p:cNvGrpSpPr/>
          <p:nvPr/>
        </p:nvGrpSpPr>
        <p:grpSpPr>
          <a:xfrm>
            <a:off x="2128203" y="4159642"/>
            <a:ext cx="8619167" cy="1672552"/>
            <a:chOff x="2963864" y="2349500"/>
            <a:chExt cx="8172696" cy="1585914"/>
          </a:xfrm>
        </p:grpSpPr>
        <p:cxnSp>
          <p:nvCxnSpPr>
            <p:cNvPr id="29" name="直接连接符 7"/>
            <p:cNvCxnSpPr>
              <a:cxnSpLocks noChangeShapeType="1"/>
            </p:cNvCxnSpPr>
            <p:nvPr>
              <p:custDataLst>
                <p:tags r:id="rId2"/>
              </p:custDataLst>
            </p:nvPr>
          </p:nvCxnSpPr>
          <p:spPr bwMode="auto">
            <a:xfrm>
              <a:off x="2963864" y="2349500"/>
              <a:ext cx="7812656"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30" name="直接连接符 8"/>
            <p:cNvCxnSpPr>
              <a:cxnSpLocks noChangeShapeType="1"/>
            </p:cNvCxnSpPr>
            <p:nvPr>
              <p:custDataLst>
                <p:tags r:id="rId3"/>
              </p:custDataLst>
            </p:nvPr>
          </p:nvCxnSpPr>
          <p:spPr bwMode="auto">
            <a:xfrm>
              <a:off x="2963864" y="3935414"/>
              <a:ext cx="7812656"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sp>
          <p:nvSpPr>
            <p:cNvPr id="31" name="任意多边形 15"/>
            <p:cNvSpPr/>
            <p:nvPr>
              <p:custDataLst>
                <p:tags r:id="rId4"/>
              </p:custDataLst>
            </p:nvPr>
          </p:nvSpPr>
          <p:spPr bwMode="auto">
            <a:xfrm>
              <a:off x="2963864" y="2457450"/>
              <a:ext cx="1152525" cy="1390650"/>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chemeClr val="accent2"/>
            </a:solidFill>
            <a:ln>
              <a:noFill/>
            </a:ln>
          </p:spPr>
          <p:txBody>
            <a:bodyPr tIns="417633"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759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01</a:t>
              </a:r>
              <a:endParaRPr kumimoji="0" lang="zh-CN" altLang="en-US" sz="759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2" name="TextBox 3"/>
            <p:cNvSpPr txBox="1">
              <a:spLocks noChangeArrowheads="1"/>
            </p:cNvSpPr>
            <p:nvPr>
              <p:custDataLst>
                <p:tags r:id="rId5"/>
              </p:custDataLst>
            </p:nvPr>
          </p:nvSpPr>
          <p:spPr bwMode="auto">
            <a:xfrm>
              <a:off x="4398964" y="2660651"/>
              <a:ext cx="6737596"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955"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rPr>
                <a:t>添加标题文字</a:t>
              </a:r>
              <a:endParaRPr kumimoji="0" lang="zh-CN" altLang="en-US" sz="2955"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33" name="矩形 32"/>
            <p:cNvSpPr/>
            <p:nvPr/>
          </p:nvSpPr>
          <p:spPr>
            <a:xfrm>
              <a:off x="4398964" y="3321071"/>
              <a:ext cx="6377556" cy="272257"/>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Beijing Arbitration Commission/Beijing International Arbitration Center</a:t>
              </a:r>
              <a:endParaRPr kumimoji="0" lang="zh-CN" altLang="en-US" sz="12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395093" y="2623360"/>
            <a:ext cx="1401813" cy="1611280"/>
            <a:chOff x="1526392" y="2374"/>
            <a:chExt cx="1401813" cy="1611280"/>
          </a:xfrm>
        </p:grpSpPr>
        <p:sp>
          <p:nvSpPr>
            <p:cNvPr id="7" name="六边形 6"/>
            <p:cNvSpPr/>
            <p:nvPr/>
          </p:nvSpPr>
          <p:spPr>
            <a:xfrm rot="5400000">
              <a:off x="1421659" y="107107"/>
              <a:ext cx="1611280" cy="1401813"/>
            </a:xfrm>
            <a:prstGeom prst="hexagon">
              <a:avLst>
                <a:gd name="adj" fmla="val 25000"/>
                <a:gd name="vf" fmla="val 11547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hueOff val="0"/>
                    <a:satOff val="0"/>
                    <a:lumOff val="0"/>
                    <a:alphaOff val="0"/>
                  </a:srgbClr>
                </a:solidFill>
                <a:effectLst/>
                <a:uLnTx/>
                <a:uFillTx/>
                <a:latin typeface="Agency FB" panose="020B0503020202020204"/>
                <a:ea typeface="微软雅黑" panose="020B0503020204020204" charset="-122"/>
                <a:cs typeface="+mn-ea"/>
                <a:sym typeface="+mn-lt"/>
              </a:endParaRPr>
            </a:p>
          </p:txBody>
        </p:sp>
        <p:sp>
          <p:nvSpPr>
            <p:cNvPr id="8" name="六边形 4"/>
            <p:cNvSpPr txBox="1"/>
            <p:nvPr/>
          </p:nvSpPr>
          <p:spPr>
            <a:xfrm>
              <a:off x="1744841" y="253465"/>
              <a:ext cx="964915" cy="1109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rgbClr val="000000">
                    <a:hueOff val="0"/>
                    <a:satOff val="0"/>
                    <a:lumOff val="0"/>
                    <a:alphaOff val="0"/>
                  </a:srgbClr>
                </a:solidFill>
                <a:effectLst/>
                <a:uLnTx/>
                <a:uFillTx/>
                <a:latin typeface="Agency FB" panose="020B0503020202020204"/>
                <a:ea typeface="微软雅黑" panose="020B0503020204020204" charset="-122"/>
                <a:cs typeface="+mn-ea"/>
                <a:sym typeface="+mn-lt"/>
              </a:endParaRPr>
            </a:p>
          </p:txBody>
        </p:sp>
      </p:grpSp>
      <p:grpSp>
        <p:nvGrpSpPr>
          <p:cNvPr id="12" name="组合 11"/>
          <p:cNvGrpSpPr/>
          <p:nvPr/>
        </p:nvGrpSpPr>
        <p:grpSpPr>
          <a:xfrm>
            <a:off x="2212951" y="2623360"/>
            <a:ext cx="1401813" cy="1611280"/>
            <a:chOff x="1526392" y="2374"/>
            <a:chExt cx="1401813" cy="1611280"/>
          </a:xfrm>
        </p:grpSpPr>
        <p:sp>
          <p:nvSpPr>
            <p:cNvPr id="13" name="六边形 12"/>
            <p:cNvSpPr/>
            <p:nvPr/>
          </p:nvSpPr>
          <p:spPr>
            <a:xfrm rot="5400000">
              <a:off x="1421659" y="107107"/>
              <a:ext cx="1611280" cy="1401813"/>
            </a:xfrm>
            <a:prstGeom prst="hexagon">
              <a:avLst>
                <a:gd name="adj" fmla="val 25000"/>
                <a:gd name="vf" fmla="val 11547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hueOff val="0"/>
                    <a:satOff val="0"/>
                    <a:lumOff val="0"/>
                    <a:alphaOff val="0"/>
                  </a:srgbClr>
                </a:solidFill>
                <a:effectLst/>
                <a:uLnTx/>
                <a:uFillTx/>
                <a:latin typeface="Agency FB" panose="020B0503020202020204"/>
                <a:ea typeface="微软雅黑" panose="020B0503020204020204" charset="-122"/>
                <a:cs typeface="+mn-ea"/>
                <a:sym typeface="+mn-lt"/>
              </a:endParaRPr>
            </a:p>
          </p:txBody>
        </p:sp>
        <p:sp>
          <p:nvSpPr>
            <p:cNvPr id="14" name="六边形 4"/>
            <p:cNvSpPr txBox="1"/>
            <p:nvPr/>
          </p:nvSpPr>
          <p:spPr>
            <a:xfrm>
              <a:off x="1744841" y="253465"/>
              <a:ext cx="964915" cy="1109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rgbClr val="000000">
                    <a:hueOff val="0"/>
                    <a:satOff val="0"/>
                    <a:lumOff val="0"/>
                    <a:alphaOff val="0"/>
                  </a:srgbClr>
                </a:solidFill>
                <a:effectLst/>
                <a:uLnTx/>
                <a:uFillTx/>
                <a:latin typeface="Agency FB" panose="020B0503020202020204"/>
                <a:ea typeface="微软雅黑" panose="020B0503020204020204" charset="-122"/>
                <a:cs typeface="+mn-ea"/>
                <a:sym typeface="+mn-lt"/>
              </a:endParaRPr>
            </a:p>
          </p:txBody>
        </p:sp>
      </p:grpSp>
      <p:grpSp>
        <p:nvGrpSpPr>
          <p:cNvPr id="15" name="组合 14"/>
          <p:cNvGrpSpPr/>
          <p:nvPr/>
        </p:nvGrpSpPr>
        <p:grpSpPr>
          <a:xfrm>
            <a:off x="8577236" y="2623360"/>
            <a:ext cx="1401813" cy="1611280"/>
            <a:chOff x="1526392" y="2374"/>
            <a:chExt cx="1401813" cy="1611280"/>
          </a:xfrm>
        </p:grpSpPr>
        <p:sp>
          <p:nvSpPr>
            <p:cNvPr id="16" name="六边形 15"/>
            <p:cNvSpPr/>
            <p:nvPr/>
          </p:nvSpPr>
          <p:spPr>
            <a:xfrm rot="5400000">
              <a:off x="1421659" y="107107"/>
              <a:ext cx="1611280" cy="1401813"/>
            </a:xfrm>
            <a:prstGeom prst="hexagon">
              <a:avLst>
                <a:gd name="adj" fmla="val 25000"/>
                <a:gd name="vf" fmla="val 11547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hueOff val="0"/>
                    <a:satOff val="0"/>
                    <a:lumOff val="0"/>
                    <a:alphaOff val="0"/>
                  </a:srgbClr>
                </a:solidFill>
                <a:effectLst/>
                <a:uLnTx/>
                <a:uFillTx/>
                <a:latin typeface="Agency FB" panose="020B0503020202020204"/>
                <a:ea typeface="微软雅黑" panose="020B0503020204020204" charset="-122"/>
                <a:cs typeface="+mn-ea"/>
                <a:sym typeface="+mn-lt"/>
              </a:endParaRPr>
            </a:p>
          </p:txBody>
        </p:sp>
        <p:sp>
          <p:nvSpPr>
            <p:cNvPr id="17" name="六边形 4"/>
            <p:cNvSpPr txBox="1"/>
            <p:nvPr/>
          </p:nvSpPr>
          <p:spPr>
            <a:xfrm>
              <a:off x="1744841" y="253465"/>
              <a:ext cx="964915" cy="11090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rgbClr val="000000">
                    <a:hueOff val="0"/>
                    <a:satOff val="0"/>
                    <a:lumOff val="0"/>
                    <a:alphaOff val="0"/>
                  </a:srgbClr>
                </a:solidFill>
                <a:effectLst/>
                <a:uLnTx/>
                <a:uFillTx/>
                <a:latin typeface="Agency FB" panose="020B0503020202020204"/>
                <a:ea typeface="微软雅黑" panose="020B0503020204020204" charset="-122"/>
                <a:cs typeface="+mn-ea"/>
                <a:sym typeface="+mn-lt"/>
              </a:endParaRPr>
            </a:p>
          </p:txBody>
        </p:sp>
      </p:grpSp>
      <p:pic>
        <p:nvPicPr>
          <p:cNvPr id="32" name="图形 31" descr="线箭头: 轻微弯曲"/>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07775" y="2971800"/>
            <a:ext cx="914400" cy="914400"/>
          </a:xfrm>
          <a:prstGeom prst="rect">
            <a:avLst/>
          </a:prstGeom>
        </p:spPr>
      </p:pic>
      <p:pic>
        <p:nvPicPr>
          <p:cNvPr id="45" name="图形 44" descr="线箭头: 轻微弯曲"/>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94092" y="2971800"/>
            <a:ext cx="914400" cy="914400"/>
          </a:xfrm>
          <a:prstGeom prst="rect">
            <a:avLst/>
          </a:prstGeom>
        </p:spPr>
      </p:pic>
      <p:pic>
        <p:nvPicPr>
          <p:cNvPr id="46" name="图形 45" descr="线箭头: 轻微弯曲"/>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11671" y="2971800"/>
            <a:ext cx="914400" cy="914400"/>
          </a:xfrm>
          <a:prstGeom prst="rect">
            <a:avLst/>
          </a:prstGeom>
        </p:spPr>
      </p:pic>
      <p:pic>
        <p:nvPicPr>
          <p:cNvPr id="47" name="图形 46" descr="线箭头: 轻微弯曲"/>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9848" y="2971800"/>
            <a:ext cx="914400" cy="914400"/>
          </a:xfrm>
          <a:prstGeom prst="rect">
            <a:avLst/>
          </a:prstGeom>
        </p:spPr>
      </p:pic>
      <p:grpSp>
        <p:nvGrpSpPr>
          <p:cNvPr id="48" name="组合 47"/>
          <p:cNvGrpSpPr/>
          <p:nvPr/>
        </p:nvGrpSpPr>
        <p:grpSpPr>
          <a:xfrm>
            <a:off x="1906517" y="754805"/>
            <a:ext cx="3707024" cy="1181823"/>
            <a:chOff x="2425489" y="1967998"/>
            <a:chExt cx="3707024" cy="1181823"/>
          </a:xfrm>
        </p:grpSpPr>
        <p:sp>
          <p:nvSpPr>
            <p:cNvPr id="49" name="标题 1"/>
            <p:cNvSpPr txBox="1"/>
            <p:nvPr/>
          </p:nvSpPr>
          <p:spPr>
            <a:xfrm>
              <a:off x="2425489" y="1967998"/>
              <a:ext cx="3180413" cy="758459"/>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您的标题</a:t>
              </a:r>
              <a:endParaRPr kumimoji="0" lang="zh-CN" altLang="en-US" sz="1800" b="1"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0" name="文本框 49"/>
            <p:cNvSpPr txBox="1"/>
            <p:nvPr/>
          </p:nvSpPr>
          <p:spPr>
            <a:xfrm>
              <a:off x="2425489" y="2539846"/>
              <a:ext cx="3707024" cy="6099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Click here to add text Click here to add text Click here to add text Click here to add text Click here to add text Click here to add text</a:t>
              </a:r>
              <a:endParaRPr kumimoji="0" lang="zh-CN" altLang="en-US" sz="12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grpSp>
      <p:grpSp>
        <p:nvGrpSpPr>
          <p:cNvPr id="51" name="组合 50"/>
          <p:cNvGrpSpPr/>
          <p:nvPr/>
        </p:nvGrpSpPr>
        <p:grpSpPr>
          <a:xfrm>
            <a:off x="4724945" y="4521711"/>
            <a:ext cx="3707024" cy="1181823"/>
            <a:chOff x="2425489" y="1967998"/>
            <a:chExt cx="3707024" cy="1181823"/>
          </a:xfrm>
        </p:grpSpPr>
        <p:sp>
          <p:nvSpPr>
            <p:cNvPr id="52" name="标题 1"/>
            <p:cNvSpPr txBox="1"/>
            <p:nvPr/>
          </p:nvSpPr>
          <p:spPr>
            <a:xfrm>
              <a:off x="2425489" y="1967998"/>
              <a:ext cx="3180413" cy="758459"/>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您的标题</a:t>
              </a:r>
              <a:endParaRPr kumimoji="0" lang="zh-CN" altLang="en-US" sz="1800" b="1"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3" name="文本框 52"/>
            <p:cNvSpPr txBox="1"/>
            <p:nvPr/>
          </p:nvSpPr>
          <p:spPr>
            <a:xfrm>
              <a:off x="2425489" y="2539846"/>
              <a:ext cx="3707024" cy="6099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Click here to add text Click here to add text Click here to add text Click here to add text Click here to add text Click here to add text</a:t>
              </a:r>
              <a:endParaRPr kumimoji="0" lang="zh-CN" altLang="en-US" sz="12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grpSp>
      <p:grpSp>
        <p:nvGrpSpPr>
          <p:cNvPr id="54" name="组合 53"/>
          <p:cNvGrpSpPr/>
          <p:nvPr/>
        </p:nvGrpSpPr>
        <p:grpSpPr>
          <a:xfrm>
            <a:off x="8125539" y="754805"/>
            <a:ext cx="3707024" cy="1181823"/>
            <a:chOff x="2425489" y="1967998"/>
            <a:chExt cx="3707024" cy="1181823"/>
          </a:xfrm>
        </p:grpSpPr>
        <p:sp>
          <p:nvSpPr>
            <p:cNvPr id="55" name="标题 1"/>
            <p:cNvSpPr txBox="1"/>
            <p:nvPr/>
          </p:nvSpPr>
          <p:spPr>
            <a:xfrm>
              <a:off x="2425489" y="1967998"/>
              <a:ext cx="3180413" cy="758459"/>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您的标题</a:t>
              </a:r>
              <a:endParaRPr kumimoji="0" lang="zh-CN" altLang="en-US" sz="1800" b="1"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56" name="文本框 55"/>
            <p:cNvSpPr txBox="1"/>
            <p:nvPr/>
          </p:nvSpPr>
          <p:spPr>
            <a:xfrm>
              <a:off x="2425489" y="2539846"/>
              <a:ext cx="3707024" cy="6099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rPr>
                <a:t>Click here to add text Click here to add text Click here to add text Click here to add text Click here to add text Click here to add text</a:t>
              </a:r>
              <a:endParaRPr kumimoji="0" lang="zh-CN" altLang="en-US" sz="1200" b="0" i="0" u="none" strike="noStrike" kern="1200" cap="none" spc="0" normalizeH="0" baseline="0" noProof="0" dirty="0">
                <a:ln>
                  <a:noFill/>
                </a:ln>
                <a:solidFill>
                  <a:srgbClr val="000000"/>
                </a:solidFill>
                <a:effectLst/>
                <a:uLnTx/>
                <a:uFillTx/>
                <a:latin typeface="Agency FB" panose="020B0503020202020204"/>
                <a:ea typeface="微软雅黑" panose="020B0503020204020204" charset="-122"/>
                <a:cs typeface="+mn-ea"/>
                <a:sym typeface="+mn-lt"/>
              </a:endParaRPr>
            </a:p>
          </p:txBody>
        </p:sp>
      </p:grpSp>
      <p:pic>
        <p:nvPicPr>
          <p:cNvPr id="58" name="图形 57" descr="呼叫中心"/>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8312" y="3031899"/>
            <a:ext cx="730124" cy="730124"/>
          </a:xfrm>
          <a:prstGeom prst="rect">
            <a:avLst/>
          </a:prstGeom>
        </p:spPr>
      </p:pic>
      <p:pic>
        <p:nvPicPr>
          <p:cNvPr id="59" name="图形 58" descr="麦克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132" y="3063939"/>
            <a:ext cx="730124" cy="730124"/>
          </a:xfrm>
          <a:prstGeom prst="rect">
            <a:avLst/>
          </a:prstGeom>
        </p:spPr>
      </p:pic>
      <p:pic>
        <p:nvPicPr>
          <p:cNvPr id="60" name="图形 59" descr="无线话筒"/>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3080" y="3063939"/>
            <a:ext cx="730124" cy="7301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anim calcmode="lin" valueType="num">
                                      <p:cBhvr>
                                        <p:cTn id="48" dur="1000" fill="hold"/>
                                        <p:tgtEl>
                                          <p:spTgt spid="51"/>
                                        </p:tgtEl>
                                        <p:attrNameLst>
                                          <p:attrName>ppt_x</p:attrName>
                                        </p:attrNameLst>
                                      </p:cBhvr>
                                      <p:tavLst>
                                        <p:tav tm="0">
                                          <p:val>
                                            <p:strVal val="#ppt_x"/>
                                          </p:val>
                                        </p:tav>
                                        <p:tav tm="100000">
                                          <p:val>
                                            <p:strVal val="#ppt_x"/>
                                          </p:val>
                                        </p:tav>
                                      </p:tavLst>
                                    </p:anim>
                                    <p:anim calcmode="lin" valueType="num">
                                      <p:cBhvr>
                                        <p:cTn id="49" dur="1000" fill="hold"/>
                                        <p:tgtEl>
                                          <p:spTgt spid="5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1000" fill="hold"/>
                                        <p:tgtEl>
                                          <p:spTgt spid="5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66"/>
          <p:cNvGrpSpPr/>
          <p:nvPr/>
        </p:nvGrpSpPr>
        <p:grpSpPr bwMode="auto">
          <a:xfrm>
            <a:off x="8072437" y="3117850"/>
            <a:ext cx="1947863" cy="404654"/>
            <a:chOff x="5603652" y="1601323"/>
            <a:chExt cx="1947726" cy="405350"/>
          </a:xfrm>
        </p:grpSpPr>
        <p:sp>
          <p:nvSpPr>
            <p:cNvPr id="25" name="Text Placeholder 3"/>
            <p:cNvSpPr txBox="1"/>
            <p:nvPr/>
          </p:nvSpPr>
          <p:spPr>
            <a:xfrm>
              <a:off x="5603652" y="1601323"/>
              <a:ext cx="1219114" cy="184467"/>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200" b="1"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26" name="Text Placeholder 3"/>
            <p:cNvSpPr txBox="1"/>
            <p:nvPr/>
          </p:nvSpPr>
          <p:spPr>
            <a:xfrm>
              <a:off x="5603652" y="1852739"/>
              <a:ext cx="1947726" cy="153934"/>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grpSp>
      <p:grpSp>
        <p:nvGrpSpPr>
          <p:cNvPr id="27" name="Group 72"/>
          <p:cNvGrpSpPr/>
          <p:nvPr/>
        </p:nvGrpSpPr>
        <p:grpSpPr bwMode="auto">
          <a:xfrm>
            <a:off x="3089276" y="4452935"/>
            <a:ext cx="1947863" cy="445928"/>
            <a:chOff x="5603652" y="1625377"/>
            <a:chExt cx="1947726" cy="445954"/>
          </a:xfrm>
        </p:grpSpPr>
        <p:sp>
          <p:nvSpPr>
            <p:cNvPr id="28" name="Text Placeholder 3"/>
            <p:cNvSpPr txBox="1"/>
            <p:nvPr/>
          </p:nvSpPr>
          <p:spPr>
            <a:xfrm>
              <a:off x="6332264" y="1625377"/>
              <a:ext cx="1219114" cy="184161"/>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200" b="1"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29" name="Text Placeholder 3"/>
            <p:cNvSpPr txBox="1"/>
            <p:nvPr/>
          </p:nvSpPr>
          <p:spPr>
            <a:xfrm>
              <a:off x="5603652" y="1917652"/>
              <a:ext cx="1947726" cy="153679"/>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685800" rtl="0" eaLnBrk="1" fontAlgn="auto" latinLnBrk="0" hangingPunct="1">
                <a:lnSpc>
                  <a:spcPct val="100000"/>
                </a:lnSpc>
                <a:spcBef>
                  <a:spcPct val="20000"/>
                </a:spcBef>
                <a:spcAft>
                  <a:spcPts val="0"/>
                </a:spcAft>
                <a:buClrTx/>
                <a:buSzTx/>
                <a:buFontTx/>
                <a:buNone/>
                <a:defRPr/>
              </a:pPr>
              <a:r>
                <a:rPr kumimoji="0" lang="zh-CN" alt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grpSp>
      <p:grpSp>
        <p:nvGrpSpPr>
          <p:cNvPr id="30" name="Group 75"/>
          <p:cNvGrpSpPr/>
          <p:nvPr/>
        </p:nvGrpSpPr>
        <p:grpSpPr bwMode="auto">
          <a:xfrm>
            <a:off x="2667001" y="3100389"/>
            <a:ext cx="1947863" cy="411003"/>
            <a:chOff x="5603652" y="1679341"/>
            <a:chExt cx="1947726" cy="410462"/>
          </a:xfrm>
        </p:grpSpPr>
        <p:sp>
          <p:nvSpPr>
            <p:cNvPr id="31" name="Text Placeholder 3"/>
            <p:cNvSpPr txBox="1"/>
            <p:nvPr/>
          </p:nvSpPr>
          <p:spPr>
            <a:xfrm>
              <a:off x="6332264" y="1679341"/>
              <a:ext cx="1219114" cy="183908"/>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200" b="1"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32" name="Text Placeholder 3"/>
            <p:cNvSpPr txBox="1"/>
            <p:nvPr/>
          </p:nvSpPr>
          <p:spPr>
            <a:xfrm>
              <a:off x="5603652" y="1936335"/>
              <a:ext cx="1947726" cy="153468"/>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685800" rtl="0" eaLnBrk="1" fontAlgn="auto" latinLnBrk="0" hangingPunct="1">
                <a:lnSpc>
                  <a:spcPct val="100000"/>
                </a:lnSpc>
                <a:spcBef>
                  <a:spcPct val="20000"/>
                </a:spcBef>
                <a:spcAft>
                  <a:spcPts val="0"/>
                </a:spcAft>
                <a:buClrTx/>
                <a:buSzTx/>
                <a:buFontTx/>
                <a:buNone/>
                <a:defRPr/>
              </a:pPr>
              <a:r>
                <a:rPr kumimoji="0" lang="zh-CN" alt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grpSp>
      <p:grpSp>
        <p:nvGrpSpPr>
          <p:cNvPr id="33" name="Group 72"/>
          <p:cNvGrpSpPr/>
          <p:nvPr/>
        </p:nvGrpSpPr>
        <p:grpSpPr bwMode="auto">
          <a:xfrm>
            <a:off x="3827463" y="2077243"/>
            <a:ext cx="1947863" cy="400686"/>
            <a:chOff x="5603652" y="1625786"/>
            <a:chExt cx="1947726" cy="399363"/>
          </a:xfrm>
        </p:grpSpPr>
        <p:sp>
          <p:nvSpPr>
            <p:cNvPr id="34" name="Text Placeholder 3"/>
            <p:cNvSpPr txBox="1"/>
            <p:nvPr/>
          </p:nvSpPr>
          <p:spPr>
            <a:xfrm>
              <a:off x="6332264" y="1625786"/>
              <a:ext cx="1219114" cy="183542"/>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200" b="1"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35" name="Text Placeholder 3"/>
            <p:cNvSpPr txBox="1"/>
            <p:nvPr/>
          </p:nvSpPr>
          <p:spPr>
            <a:xfrm>
              <a:off x="5603652" y="1871986"/>
              <a:ext cx="1947726" cy="153163"/>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685800" rtl="0" eaLnBrk="1" fontAlgn="auto" latinLnBrk="0" hangingPunct="1">
                <a:lnSpc>
                  <a:spcPct val="100000"/>
                </a:lnSpc>
                <a:spcBef>
                  <a:spcPct val="20000"/>
                </a:spcBef>
                <a:spcAft>
                  <a:spcPts val="0"/>
                </a:spcAft>
                <a:buClrTx/>
                <a:buSzTx/>
                <a:buFontTx/>
                <a:buNone/>
                <a:defRPr/>
              </a:pPr>
              <a:r>
                <a:rPr kumimoji="0" lang="zh-CN" alt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grpSp>
      <p:grpSp>
        <p:nvGrpSpPr>
          <p:cNvPr id="36" name="Group 69"/>
          <p:cNvGrpSpPr/>
          <p:nvPr/>
        </p:nvGrpSpPr>
        <p:grpSpPr bwMode="auto">
          <a:xfrm>
            <a:off x="7688264" y="4413248"/>
            <a:ext cx="1946275" cy="431640"/>
            <a:chOff x="5603652" y="1593764"/>
            <a:chExt cx="1947726" cy="431383"/>
          </a:xfrm>
        </p:grpSpPr>
        <p:sp>
          <p:nvSpPr>
            <p:cNvPr id="37" name="Text Placeholder 3"/>
            <p:cNvSpPr txBox="1"/>
            <p:nvPr/>
          </p:nvSpPr>
          <p:spPr>
            <a:xfrm>
              <a:off x="5603652" y="1593764"/>
              <a:ext cx="1220109" cy="184040"/>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200" b="1"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sp>
          <p:nvSpPr>
            <p:cNvPr id="38" name="Text Placeholder 3"/>
            <p:cNvSpPr txBox="1"/>
            <p:nvPr/>
          </p:nvSpPr>
          <p:spPr>
            <a:xfrm>
              <a:off x="5603652" y="1871569"/>
              <a:ext cx="1947726" cy="153578"/>
            </a:xfrm>
            <a:prstGeom prst="rect">
              <a:avLst/>
            </a:prstGeom>
          </p:spPr>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rPr>
                <a:t>文字添加你的文字</a:t>
              </a:r>
              <a:endParaRPr kumimoji="0" lang="en-US" sz="1000" b="0" i="0" u="none" strike="noStrike" kern="1200" cap="none" spc="0" normalizeH="0" baseline="0" noProof="0" dirty="0">
                <a:ln>
                  <a:noFill/>
                </a:ln>
                <a:solidFill>
                  <a:srgbClr val="000000">
                    <a:lumMod val="75000"/>
                  </a:srgbClr>
                </a:solidFill>
                <a:effectLst/>
                <a:uLnTx/>
                <a:uFillTx/>
                <a:latin typeface="Agency FB" panose="020B0503020202020204"/>
                <a:ea typeface="微软雅黑" panose="020B0503020204020204" charset="-122"/>
                <a:cs typeface="+mn-ea"/>
                <a:sym typeface="+mn-lt"/>
              </a:endParaRPr>
            </a:p>
          </p:txBody>
        </p:sp>
      </p:grpSp>
      <p:sp>
        <p:nvSpPr>
          <p:cNvPr id="39" name="Freeform 56"/>
          <p:cNvSpPr/>
          <p:nvPr/>
        </p:nvSpPr>
        <p:spPr>
          <a:xfrm>
            <a:off x="5892800" y="2178051"/>
            <a:ext cx="939800" cy="939800"/>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marL="0" marR="0" lvl="0" indent="0" algn="ctr" defTabSz="666750" rtl="0" eaLnBrk="1" fontAlgn="auto" latinLnBrk="0" hangingPunct="1">
              <a:lnSpc>
                <a:spcPct val="90000"/>
              </a:lnSpc>
              <a:spcBef>
                <a:spcPts val="0"/>
              </a:spcBef>
              <a:spcAft>
                <a:spcPct val="35000"/>
              </a:spcAft>
              <a:buClrTx/>
              <a:buSzTx/>
              <a:buFontTx/>
              <a:buNone/>
              <a:defRPr/>
            </a:pPr>
            <a:endParaRPr kumimoji="0" lang="en-US" sz="20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40" name="Freeform 57"/>
          <p:cNvSpPr/>
          <p:nvPr/>
        </p:nvSpPr>
        <p:spPr>
          <a:xfrm rot="2160000">
            <a:off x="6802439" y="2900363"/>
            <a:ext cx="250825" cy="315912"/>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63361" rIns="75110" bIns="63362" spcCol="1270" anchor="ctr"/>
          <a:lstStyle/>
          <a:p>
            <a:pPr marL="0" marR="0" lvl="0" indent="0" algn="ctr" defTabSz="466725" rtl="0" eaLnBrk="1" fontAlgn="auto" latinLnBrk="0" hangingPunct="1">
              <a:lnSpc>
                <a:spcPct val="90000"/>
              </a:lnSpc>
              <a:spcBef>
                <a:spcPts val="0"/>
              </a:spcBef>
              <a:spcAft>
                <a:spcPct val="35000"/>
              </a:spcAft>
              <a:buClrTx/>
              <a:buSzTx/>
              <a:buFontTx/>
              <a:buNone/>
              <a:defRPr/>
            </a:pPr>
            <a:endParaRPr kumimoji="0" 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5" name="Freeform 58"/>
          <p:cNvSpPr/>
          <p:nvPr/>
        </p:nvSpPr>
        <p:spPr>
          <a:xfrm>
            <a:off x="7034213" y="3008313"/>
            <a:ext cx="939800" cy="938212"/>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marL="0" marR="0" lvl="0" indent="0" algn="ctr" defTabSz="666750" rtl="0" eaLnBrk="1" fontAlgn="auto" latinLnBrk="0" hangingPunct="1">
              <a:lnSpc>
                <a:spcPct val="90000"/>
              </a:lnSpc>
              <a:spcBef>
                <a:spcPts val="0"/>
              </a:spcBef>
              <a:spcAft>
                <a:spcPct val="35000"/>
              </a:spcAft>
              <a:buClrTx/>
              <a:buSzTx/>
              <a:buFontTx/>
              <a:buNone/>
              <a:defRPr/>
            </a:pPr>
            <a:endParaRPr kumimoji="0" lang="en-US" sz="20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6" name="Freeform 59"/>
          <p:cNvSpPr/>
          <p:nvPr/>
        </p:nvSpPr>
        <p:spPr>
          <a:xfrm rot="17280000">
            <a:off x="7162800" y="3983039"/>
            <a:ext cx="250825" cy="31750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5110" tIns="63361" rIns="1" bIns="63362" spcCol="1270" anchor="ctr"/>
          <a:lstStyle/>
          <a:p>
            <a:pPr marL="0" marR="0" lvl="0" indent="0" algn="ctr" defTabSz="466725" rtl="0" eaLnBrk="1" fontAlgn="auto" latinLnBrk="0" hangingPunct="1">
              <a:lnSpc>
                <a:spcPct val="90000"/>
              </a:lnSpc>
              <a:spcBef>
                <a:spcPts val="0"/>
              </a:spcBef>
              <a:spcAft>
                <a:spcPct val="35000"/>
              </a:spcAft>
              <a:buClrTx/>
              <a:buSzTx/>
              <a:buFontTx/>
              <a:buNone/>
              <a:defRPr/>
            </a:pPr>
            <a:endParaRPr kumimoji="0" 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7" name="Freeform 60"/>
          <p:cNvSpPr/>
          <p:nvPr/>
        </p:nvSpPr>
        <p:spPr>
          <a:xfrm>
            <a:off x="6599239" y="4349751"/>
            <a:ext cx="938212" cy="939800"/>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marL="0" marR="0" lvl="0" indent="0" algn="ctr" defTabSz="666750" rtl="0" eaLnBrk="1" fontAlgn="auto" latinLnBrk="0" hangingPunct="1">
              <a:lnSpc>
                <a:spcPct val="90000"/>
              </a:lnSpc>
              <a:spcBef>
                <a:spcPts val="0"/>
              </a:spcBef>
              <a:spcAft>
                <a:spcPct val="35000"/>
              </a:spcAft>
              <a:buClrTx/>
              <a:buSzTx/>
              <a:buFontTx/>
              <a:buNone/>
              <a:defRPr/>
            </a:pPr>
            <a:endParaRPr kumimoji="0" lang="en-US" sz="20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8" name="Freeform 61"/>
          <p:cNvSpPr/>
          <p:nvPr/>
        </p:nvSpPr>
        <p:spPr>
          <a:xfrm>
            <a:off x="6245225" y="4660900"/>
            <a:ext cx="249239" cy="31750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5112" tIns="63362" rIns="1" bIns="63362" spcCol="1270" anchor="ctr"/>
          <a:lstStyle/>
          <a:p>
            <a:pPr marL="0" marR="0" lvl="0" indent="0" algn="ctr" defTabSz="466725" rtl="0" eaLnBrk="1" fontAlgn="auto" latinLnBrk="0" hangingPunct="1">
              <a:lnSpc>
                <a:spcPct val="90000"/>
              </a:lnSpc>
              <a:spcBef>
                <a:spcPts val="0"/>
              </a:spcBef>
              <a:spcAft>
                <a:spcPct val="35000"/>
              </a:spcAft>
              <a:buClrTx/>
              <a:buSzTx/>
              <a:buFontTx/>
              <a:buNone/>
              <a:defRPr/>
            </a:pPr>
            <a:endParaRPr kumimoji="0" 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59" name="Freeform 62"/>
          <p:cNvSpPr/>
          <p:nvPr/>
        </p:nvSpPr>
        <p:spPr>
          <a:xfrm>
            <a:off x="5187951" y="4349751"/>
            <a:ext cx="938213" cy="939800"/>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marL="0" marR="0" lvl="0" indent="0" algn="ctr" defTabSz="666750" rtl="0" eaLnBrk="1" fontAlgn="auto" latinLnBrk="0" hangingPunct="1">
              <a:lnSpc>
                <a:spcPct val="90000"/>
              </a:lnSpc>
              <a:spcBef>
                <a:spcPts val="0"/>
              </a:spcBef>
              <a:spcAft>
                <a:spcPct val="35000"/>
              </a:spcAft>
              <a:buClrTx/>
              <a:buSzTx/>
              <a:buFontTx/>
              <a:buNone/>
              <a:defRPr/>
            </a:pPr>
            <a:endParaRPr kumimoji="0" lang="en-US" sz="20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60" name="Freeform 63"/>
          <p:cNvSpPr/>
          <p:nvPr/>
        </p:nvSpPr>
        <p:spPr>
          <a:xfrm rot="4320000">
            <a:off x="5316539" y="3997325"/>
            <a:ext cx="249237" cy="315913"/>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75112" tIns="63362" rIns="0" bIns="63361" spcCol="1270" anchor="ctr"/>
          <a:lstStyle/>
          <a:p>
            <a:pPr marL="0" marR="0" lvl="0" indent="0" algn="ctr" defTabSz="466725" rtl="0" eaLnBrk="1" fontAlgn="auto" latinLnBrk="0" hangingPunct="1">
              <a:lnSpc>
                <a:spcPct val="90000"/>
              </a:lnSpc>
              <a:spcBef>
                <a:spcPts val="0"/>
              </a:spcBef>
              <a:spcAft>
                <a:spcPct val="35000"/>
              </a:spcAft>
              <a:buClrTx/>
              <a:buSzTx/>
              <a:buFontTx/>
              <a:buNone/>
              <a:defRPr/>
            </a:pPr>
            <a:endParaRPr kumimoji="0" 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61" name="Freeform 64"/>
          <p:cNvSpPr/>
          <p:nvPr/>
        </p:nvSpPr>
        <p:spPr>
          <a:xfrm>
            <a:off x="4751388" y="3008313"/>
            <a:ext cx="938212" cy="938212"/>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870" tIns="162869" rIns="162870" bIns="162869" spcCol="1270" anchor="ctr"/>
          <a:lstStyle/>
          <a:p>
            <a:pPr marL="0" marR="0" lvl="0" indent="0" algn="ctr" defTabSz="666750" rtl="0" eaLnBrk="1" fontAlgn="auto" latinLnBrk="0" hangingPunct="1">
              <a:lnSpc>
                <a:spcPct val="90000"/>
              </a:lnSpc>
              <a:spcBef>
                <a:spcPts val="0"/>
              </a:spcBef>
              <a:spcAft>
                <a:spcPct val="3500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62" name="Freeform 65"/>
          <p:cNvSpPr/>
          <p:nvPr/>
        </p:nvSpPr>
        <p:spPr>
          <a:xfrm rot="19440000">
            <a:off x="5661025" y="2908300"/>
            <a:ext cx="250825" cy="317500"/>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tx1">
              <a:lumMod val="75000"/>
              <a:lumOff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 tIns="63362" rIns="75112" bIns="63361" spcCol="1270" anchor="ctr"/>
          <a:lstStyle/>
          <a:p>
            <a:pPr marL="0" marR="0" lvl="0" indent="0" algn="ctr" defTabSz="466725" rtl="0" eaLnBrk="1" fontAlgn="auto" latinLnBrk="0" hangingPunct="1">
              <a:lnSpc>
                <a:spcPct val="90000"/>
              </a:lnSpc>
              <a:spcBef>
                <a:spcPts val="0"/>
              </a:spcBef>
              <a:spcAft>
                <a:spcPct val="35000"/>
              </a:spcAft>
              <a:buClrTx/>
              <a:buSzTx/>
              <a:buFontTx/>
              <a:buNone/>
              <a:defRPr/>
            </a:pPr>
            <a:endParaRPr kumimoji="0" lang="en-US" sz="1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63" name="Freeform 62"/>
          <p:cNvSpPr>
            <a:spLocks noEditPoints="1"/>
          </p:cNvSpPr>
          <p:nvPr/>
        </p:nvSpPr>
        <p:spPr bwMode="auto">
          <a:xfrm>
            <a:off x="6197600" y="2481264"/>
            <a:ext cx="330200" cy="333375"/>
          </a:xfrm>
          <a:custGeom>
            <a:avLst/>
            <a:gdLst>
              <a:gd name="T0" fmla="*/ 58 w 58"/>
              <a:gd name="T1" fmla="*/ 33 h 58"/>
              <a:gd name="T2" fmla="*/ 57 w 58"/>
              <a:gd name="T3" fmla="*/ 34 h 58"/>
              <a:gd name="T4" fmla="*/ 50 w 58"/>
              <a:gd name="T5" fmla="*/ 35 h 58"/>
              <a:gd name="T6" fmla="*/ 49 w 58"/>
              <a:gd name="T7" fmla="*/ 39 h 58"/>
              <a:gd name="T8" fmla="*/ 53 w 58"/>
              <a:gd name="T9" fmla="*/ 44 h 58"/>
              <a:gd name="T10" fmla="*/ 53 w 58"/>
              <a:gd name="T11" fmla="*/ 45 h 58"/>
              <a:gd name="T12" fmla="*/ 53 w 58"/>
              <a:gd name="T13" fmla="*/ 46 h 58"/>
              <a:gd name="T14" fmla="*/ 45 w 58"/>
              <a:gd name="T15" fmla="*/ 53 h 58"/>
              <a:gd name="T16" fmla="*/ 44 w 58"/>
              <a:gd name="T17" fmla="*/ 52 h 58"/>
              <a:gd name="T18" fmla="*/ 39 w 58"/>
              <a:gd name="T19" fmla="*/ 48 h 58"/>
              <a:gd name="T20" fmla="*/ 36 w 58"/>
              <a:gd name="T21" fmla="*/ 50 h 58"/>
              <a:gd name="T22" fmla="*/ 34 w 58"/>
              <a:gd name="T23" fmla="*/ 57 h 58"/>
              <a:gd name="T24" fmla="*/ 33 w 58"/>
              <a:gd name="T25" fmla="*/ 58 h 58"/>
              <a:gd name="T26" fmla="*/ 25 w 58"/>
              <a:gd name="T27" fmla="*/ 58 h 58"/>
              <a:gd name="T28" fmla="*/ 23 w 58"/>
              <a:gd name="T29" fmla="*/ 57 h 58"/>
              <a:gd name="T30" fmla="*/ 22 w 58"/>
              <a:gd name="T31" fmla="*/ 50 h 58"/>
              <a:gd name="T32" fmla="*/ 19 w 58"/>
              <a:gd name="T33" fmla="*/ 48 h 58"/>
              <a:gd name="T34" fmla="*/ 14 w 58"/>
              <a:gd name="T35" fmla="*/ 52 h 58"/>
              <a:gd name="T36" fmla="*/ 13 w 58"/>
              <a:gd name="T37" fmla="*/ 53 h 58"/>
              <a:gd name="T38" fmla="*/ 12 w 58"/>
              <a:gd name="T39" fmla="*/ 52 h 58"/>
              <a:gd name="T40" fmla="*/ 5 w 58"/>
              <a:gd name="T41" fmla="*/ 46 h 58"/>
              <a:gd name="T42" fmla="*/ 5 w 58"/>
              <a:gd name="T43" fmla="*/ 45 h 58"/>
              <a:gd name="T44" fmla="*/ 5 w 58"/>
              <a:gd name="T45" fmla="*/ 44 h 58"/>
              <a:gd name="T46" fmla="*/ 9 w 58"/>
              <a:gd name="T47" fmla="*/ 39 h 58"/>
              <a:gd name="T48" fmla="*/ 8 w 58"/>
              <a:gd name="T49" fmla="*/ 35 h 58"/>
              <a:gd name="T50" fmla="*/ 1 w 58"/>
              <a:gd name="T51" fmla="*/ 34 h 58"/>
              <a:gd name="T52" fmla="*/ 0 w 58"/>
              <a:gd name="T53" fmla="*/ 33 h 58"/>
              <a:gd name="T54" fmla="*/ 0 w 58"/>
              <a:gd name="T55" fmla="*/ 24 h 58"/>
              <a:gd name="T56" fmla="*/ 1 w 58"/>
              <a:gd name="T57" fmla="*/ 23 h 58"/>
              <a:gd name="T58" fmla="*/ 8 w 58"/>
              <a:gd name="T59" fmla="*/ 22 h 58"/>
              <a:gd name="T60" fmla="*/ 9 w 58"/>
              <a:gd name="T61" fmla="*/ 18 h 58"/>
              <a:gd name="T62" fmla="*/ 5 w 58"/>
              <a:gd name="T63" fmla="*/ 13 h 58"/>
              <a:gd name="T64" fmla="*/ 5 w 58"/>
              <a:gd name="T65" fmla="*/ 12 h 58"/>
              <a:gd name="T66" fmla="*/ 5 w 58"/>
              <a:gd name="T67" fmla="*/ 11 h 58"/>
              <a:gd name="T68" fmla="*/ 13 w 58"/>
              <a:gd name="T69" fmla="*/ 5 h 58"/>
              <a:gd name="T70" fmla="*/ 14 w 58"/>
              <a:gd name="T71" fmla="*/ 5 h 58"/>
              <a:gd name="T72" fmla="*/ 19 w 58"/>
              <a:gd name="T73" fmla="*/ 9 h 58"/>
              <a:gd name="T74" fmla="*/ 22 w 58"/>
              <a:gd name="T75" fmla="*/ 8 h 58"/>
              <a:gd name="T76" fmla="*/ 23 w 58"/>
              <a:gd name="T77" fmla="*/ 1 h 58"/>
              <a:gd name="T78" fmla="*/ 25 w 58"/>
              <a:gd name="T79" fmla="*/ 0 h 58"/>
              <a:gd name="T80" fmla="*/ 33 w 58"/>
              <a:gd name="T81" fmla="*/ 0 h 58"/>
              <a:gd name="T82" fmla="*/ 34 w 58"/>
              <a:gd name="T83" fmla="*/ 1 h 58"/>
              <a:gd name="T84" fmla="*/ 36 w 58"/>
              <a:gd name="T85" fmla="*/ 8 h 58"/>
              <a:gd name="T86" fmla="*/ 39 w 58"/>
              <a:gd name="T87" fmla="*/ 9 h 58"/>
              <a:gd name="T88" fmla="*/ 44 w 58"/>
              <a:gd name="T89" fmla="*/ 5 h 58"/>
              <a:gd name="T90" fmla="*/ 45 w 58"/>
              <a:gd name="T91" fmla="*/ 5 h 58"/>
              <a:gd name="T92" fmla="*/ 46 w 58"/>
              <a:gd name="T93" fmla="*/ 5 h 58"/>
              <a:gd name="T94" fmla="*/ 52 w 58"/>
              <a:gd name="T95" fmla="*/ 12 h 58"/>
              <a:gd name="T96" fmla="*/ 53 w 58"/>
              <a:gd name="T97" fmla="*/ 12 h 58"/>
              <a:gd name="T98" fmla="*/ 52 w 58"/>
              <a:gd name="T99" fmla="*/ 13 h 58"/>
              <a:gd name="T100" fmla="*/ 48 w 58"/>
              <a:gd name="T101" fmla="*/ 18 h 58"/>
              <a:gd name="T102" fmla="*/ 50 w 58"/>
              <a:gd name="T103" fmla="*/ 22 h 58"/>
              <a:gd name="T104" fmla="*/ 57 w 58"/>
              <a:gd name="T105" fmla="*/ 23 h 58"/>
              <a:gd name="T106" fmla="*/ 58 w 58"/>
              <a:gd name="T107" fmla="*/ 25 h 58"/>
              <a:gd name="T108" fmla="*/ 58 w 58"/>
              <a:gd name="T109" fmla="*/ 33 h 58"/>
              <a:gd name="T110" fmla="*/ 29 w 58"/>
              <a:gd name="T111" fmla="*/ 19 h 58"/>
              <a:gd name="T112" fmla="*/ 19 w 58"/>
              <a:gd name="T113" fmla="*/ 29 h 58"/>
              <a:gd name="T114" fmla="*/ 29 w 58"/>
              <a:gd name="T115" fmla="*/ 38 h 58"/>
              <a:gd name="T116" fmla="*/ 39 w 58"/>
              <a:gd name="T117" fmla="*/ 29 h 58"/>
              <a:gd name="T118" fmla="*/ 29 w 58"/>
              <a:gd name="T119" fmla="*/ 19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4" name="Freeform 66"/>
          <p:cNvSpPr>
            <a:spLocks noEditPoints="1"/>
          </p:cNvSpPr>
          <p:nvPr/>
        </p:nvSpPr>
        <p:spPr bwMode="auto">
          <a:xfrm>
            <a:off x="5010151" y="3313113"/>
            <a:ext cx="422275" cy="328612"/>
          </a:xfrm>
          <a:custGeom>
            <a:avLst/>
            <a:gdLst>
              <a:gd name="T0" fmla="*/ 29 w 72"/>
              <a:gd name="T1" fmla="*/ 41 h 56"/>
              <a:gd name="T2" fmla="*/ 22 w 72"/>
              <a:gd name="T3" fmla="*/ 40 h 56"/>
              <a:gd name="T4" fmla="*/ 11 w 72"/>
              <a:gd name="T5" fmla="*/ 45 h 56"/>
              <a:gd name="T6" fmla="*/ 7 w 72"/>
              <a:gd name="T7" fmla="*/ 46 h 56"/>
              <a:gd name="T8" fmla="*/ 7 w 72"/>
              <a:gd name="T9" fmla="*/ 46 h 56"/>
              <a:gd name="T10" fmla="*/ 6 w 72"/>
              <a:gd name="T11" fmla="*/ 45 h 56"/>
              <a:gd name="T12" fmla="*/ 6 w 72"/>
              <a:gd name="T13" fmla="*/ 43 h 56"/>
              <a:gd name="T14" fmla="*/ 11 w 72"/>
              <a:gd name="T15" fmla="*/ 36 h 56"/>
              <a:gd name="T16" fmla="*/ 0 w 72"/>
              <a:gd name="T17" fmla="*/ 20 h 56"/>
              <a:gd name="T18" fmla="*/ 29 w 72"/>
              <a:gd name="T19" fmla="*/ 0 h 56"/>
              <a:gd name="T20" fmla="*/ 57 w 72"/>
              <a:gd name="T21" fmla="*/ 20 h 56"/>
              <a:gd name="T22" fmla="*/ 29 w 72"/>
              <a:gd name="T23" fmla="*/ 41 h 56"/>
              <a:gd name="T24" fmla="*/ 62 w 72"/>
              <a:gd name="T25" fmla="*/ 47 h 56"/>
              <a:gd name="T26" fmla="*/ 66 w 72"/>
              <a:gd name="T27" fmla="*/ 53 h 56"/>
              <a:gd name="T28" fmla="*/ 67 w 72"/>
              <a:gd name="T29" fmla="*/ 55 h 56"/>
              <a:gd name="T30" fmla="*/ 66 w 72"/>
              <a:gd name="T31" fmla="*/ 56 h 56"/>
              <a:gd name="T32" fmla="*/ 62 w 72"/>
              <a:gd name="T33" fmla="*/ 55 h 56"/>
              <a:gd name="T34" fmla="*/ 51 w 72"/>
              <a:gd name="T35" fmla="*/ 50 h 56"/>
              <a:gd name="T36" fmla="*/ 44 w 72"/>
              <a:gd name="T37" fmla="*/ 51 h 56"/>
              <a:gd name="T38" fmla="*/ 25 w 72"/>
              <a:gd name="T39" fmla="*/ 46 h 56"/>
              <a:gd name="T40" fmla="*/ 29 w 72"/>
              <a:gd name="T41" fmla="*/ 46 h 56"/>
              <a:gd name="T42" fmla="*/ 52 w 72"/>
              <a:gd name="T43" fmla="*/ 39 h 56"/>
              <a:gd name="T44" fmla="*/ 62 w 72"/>
              <a:gd name="T45" fmla="*/ 20 h 56"/>
              <a:gd name="T46" fmla="*/ 61 w 72"/>
              <a:gd name="T47" fmla="*/ 14 h 56"/>
              <a:gd name="T48" fmla="*/ 72 w 72"/>
              <a:gd name="T49" fmla="*/ 30 h 56"/>
              <a:gd name="T50" fmla="*/ 62 w 72"/>
              <a:gd name="T51" fmla="*/ 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5" name="Freeform 6"/>
          <p:cNvSpPr>
            <a:spLocks noEditPoints="1"/>
          </p:cNvSpPr>
          <p:nvPr/>
        </p:nvSpPr>
        <p:spPr bwMode="auto">
          <a:xfrm>
            <a:off x="5473700" y="4676775"/>
            <a:ext cx="366713" cy="285751"/>
          </a:xfrm>
          <a:custGeom>
            <a:avLst/>
            <a:gdLst>
              <a:gd name="T0" fmla="*/ 64 w 64"/>
              <a:gd name="T1" fmla="*/ 48 h 50"/>
              <a:gd name="T2" fmla="*/ 61 w 64"/>
              <a:gd name="T3" fmla="*/ 50 h 50"/>
              <a:gd name="T4" fmla="*/ 2 w 64"/>
              <a:gd name="T5" fmla="*/ 50 h 50"/>
              <a:gd name="T6" fmla="*/ 0 w 64"/>
              <a:gd name="T7" fmla="*/ 48 h 50"/>
              <a:gd name="T8" fmla="*/ 0 w 64"/>
              <a:gd name="T9" fmla="*/ 43 h 50"/>
              <a:gd name="T10" fmla="*/ 2 w 64"/>
              <a:gd name="T11" fmla="*/ 41 h 50"/>
              <a:gd name="T12" fmla="*/ 61 w 64"/>
              <a:gd name="T13" fmla="*/ 41 h 50"/>
              <a:gd name="T14" fmla="*/ 64 w 64"/>
              <a:gd name="T15" fmla="*/ 43 h 50"/>
              <a:gd name="T16" fmla="*/ 64 w 64"/>
              <a:gd name="T17" fmla="*/ 48 h 50"/>
              <a:gd name="T18" fmla="*/ 59 w 64"/>
              <a:gd name="T19" fmla="*/ 20 h 50"/>
              <a:gd name="T20" fmla="*/ 57 w 64"/>
              <a:gd name="T21" fmla="*/ 23 h 50"/>
              <a:gd name="T22" fmla="*/ 7 w 64"/>
              <a:gd name="T23" fmla="*/ 23 h 50"/>
              <a:gd name="T24" fmla="*/ 4 w 64"/>
              <a:gd name="T25" fmla="*/ 20 h 50"/>
              <a:gd name="T26" fmla="*/ 4 w 64"/>
              <a:gd name="T27" fmla="*/ 16 h 50"/>
              <a:gd name="T28" fmla="*/ 7 w 64"/>
              <a:gd name="T29" fmla="*/ 13 h 50"/>
              <a:gd name="T30" fmla="*/ 57 w 64"/>
              <a:gd name="T31" fmla="*/ 13 h 50"/>
              <a:gd name="T32" fmla="*/ 59 w 64"/>
              <a:gd name="T33" fmla="*/ 16 h 50"/>
              <a:gd name="T34" fmla="*/ 59 w 64"/>
              <a:gd name="T35" fmla="*/ 20 h 50"/>
              <a:gd name="T36" fmla="*/ 50 w 64"/>
              <a:gd name="T37" fmla="*/ 34 h 50"/>
              <a:gd name="T38" fmla="*/ 48 w 64"/>
              <a:gd name="T39" fmla="*/ 36 h 50"/>
              <a:gd name="T40" fmla="*/ 16 w 64"/>
              <a:gd name="T41" fmla="*/ 36 h 50"/>
              <a:gd name="T42" fmla="*/ 13 w 64"/>
              <a:gd name="T43" fmla="*/ 34 h 50"/>
              <a:gd name="T44" fmla="*/ 13 w 64"/>
              <a:gd name="T45" fmla="*/ 29 h 50"/>
              <a:gd name="T46" fmla="*/ 16 w 64"/>
              <a:gd name="T47" fmla="*/ 27 h 50"/>
              <a:gd name="T48" fmla="*/ 48 w 64"/>
              <a:gd name="T49" fmla="*/ 27 h 50"/>
              <a:gd name="T50" fmla="*/ 50 w 64"/>
              <a:gd name="T51" fmla="*/ 29 h 50"/>
              <a:gd name="T52" fmla="*/ 50 w 64"/>
              <a:gd name="T53" fmla="*/ 34 h 50"/>
              <a:gd name="T54" fmla="*/ 45 w 64"/>
              <a:gd name="T55" fmla="*/ 7 h 50"/>
              <a:gd name="T56" fmla="*/ 43 w 64"/>
              <a:gd name="T57" fmla="*/ 9 h 50"/>
              <a:gd name="T58" fmla="*/ 20 w 64"/>
              <a:gd name="T59" fmla="*/ 9 h 50"/>
              <a:gd name="T60" fmla="*/ 18 w 64"/>
              <a:gd name="T61" fmla="*/ 7 h 50"/>
              <a:gd name="T62" fmla="*/ 18 w 64"/>
              <a:gd name="T63" fmla="*/ 2 h 50"/>
              <a:gd name="T64" fmla="*/ 20 w 64"/>
              <a:gd name="T65" fmla="*/ 0 h 50"/>
              <a:gd name="T66" fmla="*/ 43 w 64"/>
              <a:gd name="T67" fmla="*/ 0 h 50"/>
              <a:gd name="T68" fmla="*/ 45 w 64"/>
              <a:gd name="T69" fmla="*/ 2 h 50"/>
              <a:gd name="T70" fmla="*/ 45 w 64"/>
              <a:gd name="T71" fmla="*/ 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6" name="Freeform 57"/>
          <p:cNvSpPr>
            <a:spLocks noEditPoints="1"/>
          </p:cNvSpPr>
          <p:nvPr/>
        </p:nvSpPr>
        <p:spPr bwMode="auto">
          <a:xfrm>
            <a:off x="7362825" y="3351213"/>
            <a:ext cx="282575" cy="252412"/>
          </a:xfrm>
          <a:custGeom>
            <a:avLst/>
            <a:gdLst>
              <a:gd name="T0" fmla="*/ 7 w 65"/>
              <a:gd name="T1" fmla="*/ 9 h 58"/>
              <a:gd name="T2" fmla="*/ 7 w 65"/>
              <a:gd name="T3" fmla="*/ 57 h 58"/>
              <a:gd name="T4" fmla="*/ 6 w 65"/>
              <a:gd name="T5" fmla="*/ 58 h 58"/>
              <a:gd name="T6" fmla="*/ 4 w 65"/>
              <a:gd name="T7" fmla="*/ 58 h 58"/>
              <a:gd name="T8" fmla="*/ 2 w 65"/>
              <a:gd name="T9" fmla="*/ 57 h 58"/>
              <a:gd name="T10" fmla="*/ 2 w 65"/>
              <a:gd name="T11" fmla="*/ 9 h 58"/>
              <a:gd name="T12" fmla="*/ 0 w 65"/>
              <a:gd name="T13" fmla="*/ 4 h 58"/>
              <a:gd name="T14" fmla="*/ 5 w 65"/>
              <a:gd name="T15" fmla="*/ 0 h 58"/>
              <a:gd name="T16" fmla="*/ 10 w 65"/>
              <a:gd name="T17" fmla="*/ 4 h 58"/>
              <a:gd name="T18" fmla="*/ 7 w 65"/>
              <a:gd name="T19" fmla="*/ 9 h 58"/>
              <a:gd name="T20" fmla="*/ 65 w 65"/>
              <a:gd name="T21" fmla="*/ 36 h 58"/>
              <a:gd name="T22" fmla="*/ 63 w 65"/>
              <a:gd name="T23" fmla="*/ 38 h 58"/>
              <a:gd name="T24" fmla="*/ 49 w 65"/>
              <a:gd name="T25" fmla="*/ 43 h 58"/>
              <a:gd name="T26" fmla="*/ 31 w 65"/>
              <a:gd name="T27" fmla="*/ 37 h 58"/>
              <a:gd name="T28" fmla="*/ 13 w 65"/>
              <a:gd name="T29" fmla="*/ 43 h 58"/>
              <a:gd name="T30" fmla="*/ 12 w 65"/>
              <a:gd name="T31" fmla="*/ 43 h 58"/>
              <a:gd name="T32" fmla="*/ 10 w 65"/>
              <a:gd name="T33" fmla="*/ 41 h 58"/>
              <a:gd name="T34" fmla="*/ 10 w 65"/>
              <a:gd name="T35" fmla="*/ 13 h 58"/>
              <a:gd name="T36" fmla="*/ 11 w 65"/>
              <a:gd name="T37" fmla="*/ 11 h 58"/>
              <a:gd name="T38" fmla="*/ 14 w 65"/>
              <a:gd name="T39" fmla="*/ 9 h 58"/>
              <a:gd name="T40" fmla="*/ 30 w 65"/>
              <a:gd name="T41" fmla="*/ 4 h 58"/>
              <a:gd name="T42" fmla="*/ 46 w 65"/>
              <a:gd name="T43" fmla="*/ 9 h 58"/>
              <a:gd name="T44" fmla="*/ 49 w 65"/>
              <a:gd name="T45" fmla="*/ 10 h 58"/>
              <a:gd name="T46" fmla="*/ 63 w 65"/>
              <a:gd name="T47" fmla="*/ 4 h 58"/>
              <a:gd name="T48" fmla="*/ 65 w 65"/>
              <a:gd name="T49" fmla="*/ 7 h 58"/>
              <a:gd name="T50" fmla="*/ 65 w 65"/>
              <a:gd name="T51" fmla="*/ 3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67" name="Freeform 131"/>
          <p:cNvSpPr/>
          <p:nvPr/>
        </p:nvSpPr>
        <p:spPr bwMode="auto">
          <a:xfrm>
            <a:off x="6907213" y="4656139"/>
            <a:ext cx="322263" cy="327025"/>
          </a:xfrm>
          <a:custGeom>
            <a:avLst/>
            <a:gdLst>
              <a:gd name="T0" fmla="*/ 61 w 61"/>
              <a:gd name="T1" fmla="*/ 49 h 62"/>
              <a:gd name="T2" fmla="*/ 49 w 61"/>
              <a:gd name="T3" fmla="*/ 62 h 62"/>
              <a:gd name="T4" fmla="*/ 36 w 61"/>
              <a:gd name="T5" fmla="*/ 49 h 62"/>
              <a:gd name="T6" fmla="*/ 36 w 61"/>
              <a:gd name="T7" fmla="*/ 48 h 62"/>
              <a:gd name="T8" fmla="*/ 21 w 61"/>
              <a:gd name="T9" fmla="*/ 41 h 62"/>
              <a:gd name="T10" fmla="*/ 13 w 61"/>
              <a:gd name="T11" fmla="*/ 44 h 62"/>
              <a:gd name="T12" fmla="*/ 0 w 61"/>
              <a:gd name="T13" fmla="*/ 31 h 62"/>
              <a:gd name="T14" fmla="*/ 13 w 61"/>
              <a:gd name="T15" fmla="*/ 18 h 62"/>
              <a:gd name="T16" fmla="*/ 21 w 61"/>
              <a:gd name="T17" fmla="*/ 22 h 62"/>
              <a:gd name="T18" fmla="*/ 36 w 61"/>
              <a:gd name="T19" fmla="*/ 15 h 62"/>
              <a:gd name="T20" fmla="*/ 36 w 61"/>
              <a:gd name="T21" fmla="*/ 13 h 62"/>
              <a:gd name="T22" fmla="*/ 49 w 61"/>
              <a:gd name="T23" fmla="*/ 0 h 62"/>
              <a:gd name="T24" fmla="*/ 61 w 61"/>
              <a:gd name="T25" fmla="*/ 13 h 62"/>
              <a:gd name="T26" fmla="*/ 49 w 61"/>
              <a:gd name="T27" fmla="*/ 26 h 62"/>
              <a:gd name="T28" fmla="*/ 40 w 61"/>
              <a:gd name="T29" fmla="*/ 23 h 62"/>
              <a:gd name="T30" fmla="*/ 25 w 61"/>
              <a:gd name="T31" fmla="*/ 30 h 62"/>
              <a:gd name="T32" fmla="*/ 25 w 61"/>
              <a:gd name="T33" fmla="*/ 31 h 62"/>
              <a:gd name="T34" fmla="*/ 25 w 61"/>
              <a:gd name="T35" fmla="*/ 33 h 62"/>
              <a:gd name="T36" fmla="*/ 40 w 61"/>
              <a:gd name="T37" fmla="*/ 40 h 62"/>
              <a:gd name="T38" fmla="*/ 49 w 61"/>
              <a:gd name="T39" fmla="*/ 36 h 62"/>
              <a:gd name="T40" fmla="*/ 61 w 61"/>
              <a:gd name="T41" fmla="*/ 49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par>
                                <p:cTn id="16" presetID="2" presetClass="entr" presetSubtype="8" accel="50000" decel="5000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500" fill="hold"/>
                                        <p:tgtEl>
                                          <p:spTgt spid="62"/>
                                        </p:tgtEl>
                                        <p:attrNameLst>
                                          <p:attrName>ppt_w</p:attrName>
                                        </p:attrNameLst>
                                      </p:cBhvr>
                                      <p:tavLst>
                                        <p:tav tm="0">
                                          <p:val>
                                            <p:fltVal val="0"/>
                                          </p:val>
                                        </p:tav>
                                        <p:tav tm="100000">
                                          <p:val>
                                            <p:strVal val="#ppt_w"/>
                                          </p:val>
                                        </p:tav>
                                      </p:tavLst>
                                    </p:anim>
                                    <p:anim calcmode="lin" valueType="num">
                                      <p:cBhvr>
                                        <p:cTn id="24" dur="500" fill="hold"/>
                                        <p:tgtEl>
                                          <p:spTgt spid="62"/>
                                        </p:tgtEl>
                                        <p:attrNameLst>
                                          <p:attrName>ppt_h</p:attrName>
                                        </p:attrNameLst>
                                      </p:cBhvr>
                                      <p:tavLst>
                                        <p:tav tm="0">
                                          <p:val>
                                            <p:fltVal val="0"/>
                                          </p:val>
                                        </p:tav>
                                        <p:tav tm="100000">
                                          <p:val>
                                            <p:strVal val="#ppt_h"/>
                                          </p:val>
                                        </p:tav>
                                      </p:tavLst>
                                    </p:anim>
                                    <p:animEffect transition="in" filter="fade">
                                      <p:cBhvr>
                                        <p:cTn id="25" dur="500"/>
                                        <p:tgtEl>
                                          <p:spTgt spid="6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0-#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1+#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Effect transition="in" filter="fade">
                                      <p:cBhvr>
                                        <p:cTn id="75" dur="500"/>
                                        <p:tgtEl>
                                          <p:spTgt spid="57"/>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fltVal val="0"/>
                                          </p:val>
                                        </p:tav>
                                        <p:tav tm="100000">
                                          <p:val>
                                            <p:strVal val="#ppt_w"/>
                                          </p:val>
                                        </p:tav>
                                      </p:tavLst>
                                    </p:anim>
                                    <p:anim calcmode="lin" valueType="num">
                                      <p:cBhvr>
                                        <p:cTn id="80" dur="500" fill="hold"/>
                                        <p:tgtEl>
                                          <p:spTgt spid="67"/>
                                        </p:tgtEl>
                                        <p:attrNameLst>
                                          <p:attrName>ppt_h</p:attrName>
                                        </p:attrNameLst>
                                      </p:cBhvr>
                                      <p:tavLst>
                                        <p:tav tm="0">
                                          <p:val>
                                            <p:fltVal val="0"/>
                                          </p:val>
                                        </p:tav>
                                        <p:tav tm="100000">
                                          <p:val>
                                            <p:strVal val="#ppt_h"/>
                                          </p:val>
                                        </p:tav>
                                      </p:tavLst>
                                    </p:anim>
                                    <p:animEffect transition="in" filter="fade">
                                      <p:cBhvr>
                                        <p:cTn id="81" dur="500"/>
                                        <p:tgtEl>
                                          <p:spTgt spid="67"/>
                                        </p:tgtEl>
                                      </p:cBhvr>
                                    </p:animEffect>
                                  </p:childTnLst>
                                </p:cTn>
                              </p:par>
                              <p:par>
                                <p:cTn id="82" presetID="2" presetClass="entr" presetSubtype="2" accel="50000" decel="5000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6000"/>
                            </p:stCondLst>
                            <p:childTnLst>
                              <p:par>
                                <p:cTn id="93" presetID="53" presetClass="entr" presetSubtype="16" fill="hold"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p:cTn id="95" dur="500" fill="hold"/>
                                        <p:tgtEl>
                                          <p:spTgt spid="59"/>
                                        </p:tgtEl>
                                        <p:attrNameLst>
                                          <p:attrName>ppt_w</p:attrName>
                                        </p:attrNameLst>
                                      </p:cBhvr>
                                      <p:tavLst>
                                        <p:tav tm="0">
                                          <p:val>
                                            <p:fltVal val="0"/>
                                          </p:val>
                                        </p:tav>
                                        <p:tav tm="100000">
                                          <p:val>
                                            <p:strVal val="#ppt_w"/>
                                          </p:val>
                                        </p:tav>
                                      </p:tavLst>
                                    </p:anim>
                                    <p:anim calcmode="lin" valueType="num">
                                      <p:cBhvr>
                                        <p:cTn id="96" dur="500" fill="hold"/>
                                        <p:tgtEl>
                                          <p:spTgt spid="59"/>
                                        </p:tgtEl>
                                        <p:attrNameLst>
                                          <p:attrName>ppt_h</p:attrName>
                                        </p:attrNameLst>
                                      </p:cBhvr>
                                      <p:tavLst>
                                        <p:tav tm="0">
                                          <p:val>
                                            <p:fltVal val="0"/>
                                          </p:val>
                                        </p:tav>
                                        <p:tav tm="100000">
                                          <p:val>
                                            <p:strVal val="#ppt_h"/>
                                          </p:val>
                                        </p:tav>
                                      </p:tavLst>
                                    </p:anim>
                                    <p:animEffect transition="in" filter="fade">
                                      <p:cBhvr>
                                        <p:cTn id="97" dur="500"/>
                                        <p:tgtEl>
                                          <p:spTgt spid="59"/>
                                        </p:tgtEl>
                                      </p:cBhvr>
                                    </p:animEffect>
                                  </p:childTnLst>
                                </p:cTn>
                              </p:par>
                            </p:childTnLst>
                          </p:cTn>
                        </p:par>
                        <p:par>
                          <p:cTn id="98" fill="hold">
                            <p:stCondLst>
                              <p:cond delay="6500"/>
                            </p:stCondLst>
                            <p:childTnLst>
                              <p:par>
                                <p:cTn id="99" presetID="53" presetClass="entr" presetSubtype="16" fill="hold" grpId="0" nodeType="afterEffect">
                                  <p:stCondLst>
                                    <p:cond delay="0"/>
                                  </p:stCondLst>
                                  <p:childTnLst>
                                    <p:set>
                                      <p:cBhvr>
                                        <p:cTn id="100" dur="1" fill="hold">
                                          <p:stCondLst>
                                            <p:cond delay="0"/>
                                          </p:stCondLst>
                                        </p:cTn>
                                        <p:tgtEl>
                                          <p:spTgt spid="65"/>
                                        </p:tgtEl>
                                        <p:attrNameLst>
                                          <p:attrName>style.visibility</p:attrName>
                                        </p:attrNameLst>
                                      </p:cBhvr>
                                      <p:to>
                                        <p:strVal val="visible"/>
                                      </p:to>
                                    </p:set>
                                    <p:anim calcmode="lin" valueType="num">
                                      <p:cBhvr>
                                        <p:cTn id="101" dur="500" fill="hold"/>
                                        <p:tgtEl>
                                          <p:spTgt spid="65"/>
                                        </p:tgtEl>
                                        <p:attrNameLst>
                                          <p:attrName>ppt_w</p:attrName>
                                        </p:attrNameLst>
                                      </p:cBhvr>
                                      <p:tavLst>
                                        <p:tav tm="0">
                                          <p:val>
                                            <p:fltVal val="0"/>
                                          </p:val>
                                        </p:tav>
                                        <p:tav tm="100000">
                                          <p:val>
                                            <p:strVal val="#ppt_w"/>
                                          </p:val>
                                        </p:tav>
                                      </p:tavLst>
                                    </p:anim>
                                    <p:anim calcmode="lin" valueType="num">
                                      <p:cBhvr>
                                        <p:cTn id="102" dur="500" fill="hold"/>
                                        <p:tgtEl>
                                          <p:spTgt spid="65"/>
                                        </p:tgtEl>
                                        <p:attrNameLst>
                                          <p:attrName>ppt_h</p:attrName>
                                        </p:attrNameLst>
                                      </p:cBhvr>
                                      <p:tavLst>
                                        <p:tav tm="0">
                                          <p:val>
                                            <p:fltVal val="0"/>
                                          </p:val>
                                        </p:tav>
                                        <p:tav tm="100000">
                                          <p:val>
                                            <p:strVal val="#ppt_h"/>
                                          </p:val>
                                        </p:tav>
                                      </p:tavLst>
                                    </p:anim>
                                    <p:animEffect transition="in" filter="fade">
                                      <p:cBhvr>
                                        <p:cTn id="103" dur="500"/>
                                        <p:tgtEl>
                                          <p:spTgt spid="65"/>
                                        </p:tgtEl>
                                      </p:cBhvr>
                                    </p:animEffect>
                                  </p:childTnLst>
                                </p:cTn>
                              </p:par>
                              <p:par>
                                <p:cTn id="104" presetID="2" presetClass="entr" presetSubtype="8" accel="50000" decel="50000"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fill="hold"/>
                                        <p:tgtEl>
                                          <p:spTgt spid="27"/>
                                        </p:tgtEl>
                                        <p:attrNameLst>
                                          <p:attrName>ppt_x</p:attrName>
                                        </p:attrNameLst>
                                      </p:cBhvr>
                                      <p:tavLst>
                                        <p:tav tm="0">
                                          <p:val>
                                            <p:strVal val="0-#ppt_w/2"/>
                                          </p:val>
                                        </p:tav>
                                        <p:tav tm="100000">
                                          <p:val>
                                            <p:strVal val="#ppt_x"/>
                                          </p:val>
                                        </p:tav>
                                      </p:tavLst>
                                    </p:anim>
                                    <p:anim calcmode="lin" valueType="num">
                                      <p:cBhvr additive="base">
                                        <p:cTn id="107" dur="500" fill="hold"/>
                                        <p:tgtEl>
                                          <p:spTgt spid="27"/>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53" presetClass="entr" presetSubtype="16" fill="hold"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animEffect transition="in" filter="fade">
                                      <p:cBhvr>
                                        <p:cTn id="1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4" grpId="0" bldLvl="0" animBg="1"/>
      <p:bldP spid="65" grpId="0" bldLvl="0" animBg="1"/>
      <p:bldP spid="66" grpId="0" bldLvl="0" animBg="1"/>
      <p:bldP spid="6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479425" y="5433895"/>
            <a:ext cx="11233151"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kumimoji="0" lang="en-US" sz="1400" b="0" i="0" u="none" strike="noStrike" kern="1200" cap="none" spc="0" normalizeH="0" baseline="0" noProof="0" dirty="0">
              <a:ln>
                <a:noFill/>
              </a:ln>
              <a:solidFill>
                <a:srgbClr val="000000">
                  <a:lumMod val="50000"/>
                  <a:lumOff val="50000"/>
                </a:srgbClr>
              </a:solidFill>
              <a:effectLst/>
              <a:uLnTx/>
              <a:uFillTx/>
              <a:latin typeface="Agency FB" panose="020B0503020202020204"/>
              <a:ea typeface="微软雅黑" panose="020B0503020204020204" charset="-122"/>
              <a:cs typeface="+mn-ea"/>
              <a:sym typeface="+mn-lt"/>
            </a:endParaRPr>
          </a:p>
        </p:txBody>
      </p:sp>
      <p:grpSp>
        <p:nvGrpSpPr>
          <p:cNvPr id="5" name="Group 7"/>
          <p:cNvGrpSpPr/>
          <p:nvPr/>
        </p:nvGrpSpPr>
        <p:grpSpPr>
          <a:xfrm>
            <a:off x="1189311" y="1872951"/>
            <a:ext cx="9525344" cy="3774911"/>
            <a:chOff x="891983" y="1060511"/>
            <a:chExt cx="7144008" cy="2831183"/>
          </a:xfrm>
        </p:grpSpPr>
        <p:sp>
          <p:nvSpPr>
            <p:cNvPr id="6" name="L-Shape 8"/>
            <p:cNvSpPr/>
            <p:nvPr/>
          </p:nvSpPr>
          <p:spPr>
            <a:xfrm rot="5400000">
              <a:off x="1222103" y="2087926"/>
              <a:ext cx="994371" cy="1654611"/>
            </a:xfrm>
            <a:prstGeom prst="corner">
              <a:avLst>
                <a:gd name="adj1" fmla="val 16120"/>
                <a:gd name="adj2" fmla="val 16110"/>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7" name="Freeform 9"/>
            <p:cNvSpPr/>
            <p:nvPr/>
          </p:nvSpPr>
          <p:spPr>
            <a:xfrm>
              <a:off x="1056118" y="2582298"/>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ctr" defTabSz="710565"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a:p>
              <a:pPr marL="0" marR="0" lvl="0" indent="0" algn="ctr" defTabSz="710565"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8" name="Isosceles Triangle 10"/>
            <p:cNvSpPr/>
            <p:nvPr/>
          </p:nvSpPr>
          <p:spPr>
            <a:xfrm>
              <a:off x="2268063" y="1966112"/>
              <a:ext cx="281847" cy="281847"/>
            </a:xfrm>
            <a:prstGeom prst="triangle">
              <a:avLst>
                <a:gd name="adj" fmla="val 100000"/>
              </a:avLst>
            </a:prstGeom>
            <a:solidFill>
              <a:schemeClr val="accent1"/>
            </a:solid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9" name="L-Shape 11"/>
            <p:cNvSpPr/>
            <p:nvPr/>
          </p:nvSpPr>
          <p:spPr>
            <a:xfrm rot="5400000">
              <a:off x="3050797" y="1635414"/>
              <a:ext cx="994371" cy="1654611"/>
            </a:xfrm>
            <a:prstGeom prst="corner">
              <a:avLst>
                <a:gd name="adj1" fmla="val 16120"/>
                <a:gd name="adj2" fmla="val 16110"/>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0" name="Freeform 12"/>
            <p:cNvSpPr/>
            <p:nvPr/>
          </p:nvSpPr>
          <p:spPr>
            <a:xfrm>
              <a:off x="2884812" y="2129786"/>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ctr" defTabSz="710565"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a:p>
              <a:pPr marL="0" marR="0" lvl="0" indent="0" algn="ctr" defTabSz="710565"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11" name="Isosceles Triangle 13"/>
            <p:cNvSpPr/>
            <p:nvPr/>
          </p:nvSpPr>
          <p:spPr>
            <a:xfrm>
              <a:off x="4096757" y="1513600"/>
              <a:ext cx="281847" cy="281847"/>
            </a:xfrm>
            <a:prstGeom prst="triangle">
              <a:avLst>
                <a:gd name="adj" fmla="val 100000"/>
              </a:avLst>
            </a:pr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2" name="L-Shape 14"/>
            <p:cNvSpPr/>
            <p:nvPr/>
          </p:nvSpPr>
          <p:spPr>
            <a:xfrm rot="5400000">
              <a:off x="4879491" y="1182902"/>
              <a:ext cx="994371" cy="1654611"/>
            </a:xfrm>
            <a:prstGeom prst="corner">
              <a:avLst>
                <a:gd name="adj1" fmla="val 16120"/>
                <a:gd name="adj2" fmla="val 16110"/>
              </a:avLst>
            </a:prstGeom>
            <a:solidFill>
              <a:schemeClr val="accent3"/>
            </a:solidFill>
            <a:ln>
              <a:solidFill>
                <a:schemeClr val="accent3"/>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3" name="Freeform 15"/>
            <p:cNvSpPr/>
            <p:nvPr/>
          </p:nvSpPr>
          <p:spPr>
            <a:xfrm>
              <a:off x="4713506" y="1677274"/>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ctr" defTabSz="710565"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a:p>
              <a:pPr marL="0" marR="0" lvl="0" indent="0" algn="ctr" defTabSz="710565"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sp>
          <p:nvSpPr>
            <p:cNvPr id="14" name="Isosceles Triangle 16"/>
            <p:cNvSpPr/>
            <p:nvPr/>
          </p:nvSpPr>
          <p:spPr>
            <a:xfrm>
              <a:off x="5925450" y="1061088"/>
              <a:ext cx="281847" cy="281847"/>
            </a:xfrm>
            <a:prstGeom prst="triangle">
              <a:avLst>
                <a:gd name="adj" fmla="val 100000"/>
              </a:avLst>
            </a:prstGeom>
            <a:solidFill>
              <a:schemeClr val="accent3"/>
            </a:solid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5" name="L-Shape 17"/>
            <p:cNvSpPr/>
            <p:nvPr/>
          </p:nvSpPr>
          <p:spPr>
            <a:xfrm rot="5400000">
              <a:off x="6708184" y="730391"/>
              <a:ext cx="994371" cy="1654611"/>
            </a:xfrm>
            <a:prstGeom prst="corner">
              <a:avLst>
                <a:gd name="adj1" fmla="val 16120"/>
                <a:gd name="adj2" fmla="val 16110"/>
              </a:avLst>
            </a:prstGeom>
            <a:solidFill>
              <a:schemeClr val="accent4"/>
            </a:solidFill>
            <a:ln>
              <a:solidFill>
                <a:schemeClr val="accent4"/>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6" name="Freeform 18"/>
            <p:cNvSpPr/>
            <p:nvPr/>
          </p:nvSpPr>
          <p:spPr>
            <a:xfrm>
              <a:off x="6542199" y="1224762"/>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ctr" defTabSz="710565"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a:p>
              <a:pPr marL="0" marR="0" lvl="0" indent="0" algn="ctr" defTabSz="710565" rtl="0" eaLnBrk="1" fontAlgn="auto" latinLnBrk="0" hangingPunct="1">
                <a:lnSpc>
                  <a:spcPct val="90000"/>
                </a:lnSpc>
                <a:spcBef>
                  <a:spcPct val="0"/>
                </a:spcBef>
                <a:spcAft>
                  <a:spcPct val="35000"/>
                </a:spcAft>
                <a:buClrTx/>
                <a:buSzTx/>
                <a:buFontTx/>
                <a:buNone/>
                <a:defRPr/>
              </a:pPr>
              <a:endParaRPr kumimoji="0" lang="en-US" sz="1600" b="1" i="0" u="none" strike="noStrike" kern="1200" cap="none" spc="0" normalizeH="0" baseline="0" noProof="0" dirty="0">
                <a:ln>
                  <a:noFill/>
                </a:ln>
                <a:solidFill>
                  <a:srgbClr val="FFFFFF">
                    <a:lumMod val="65000"/>
                  </a:srgbClr>
                </a:solidFill>
                <a:effectLst/>
                <a:uLnTx/>
                <a:uFillTx/>
                <a:latin typeface="Agency FB" panose="020B0503020202020204"/>
                <a:ea typeface="微软雅黑" panose="020B0503020204020204" charset="-122"/>
                <a:cs typeface="+mn-ea"/>
                <a:sym typeface="+mn-lt"/>
              </a:endParaRPr>
            </a:p>
          </p:txBody>
        </p:sp>
      </p:grpSp>
      <p:sp>
        <p:nvSpPr>
          <p:cNvPr id="17" name="Rectangle 31"/>
          <p:cNvSpPr/>
          <p:nvPr/>
        </p:nvSpPr>
        <p:spPr>
          <a:xfrm>
            <a:off x="1704262" y="4588953"/>
            <a:ext cx="114326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FFAE00"/>
                </a:solidFill>
                <a:effectLst/>
                <a:uLnTx/>
                <a:uFillTx/>
                <a:latin typeface="Agency FB" panose="020B0503020202020204"/>
                <a:ea typeface="微软雅黑" panose="020B0503020204020204" charset="-122"/>
                <a:cs typeface="+mn-ea"/>
                <a:sym typeface="+mn-lt"/>
              </a:rPr>
              <a:t>Analytics</a:t>
            </a:r>
            <a:endParaRPr kumimoji="0" lang="en-US" sz="2400" b="1"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p:txBody>
      </p:sp>
      <p:sp>
        <p:nvSpPr>
          <p:cNvPr id="18" name="Rectangle 32"/>
          <p:cNvSpPr/>
          <p:nvPr/>
        </p:nvSpPr>
        <p:spPr>
          <a:xfrm>
            <a:off x="4328353" y="4005113"/>
            <a:ext cx="102784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A5644E"/>
                </a:solidFill>
                <a:effectLst/>
                <a:uLnTx/>
                <a:uFillTx/>
                <a:latin typeface="Agency FB" panose="020B0503020202020204"/>
                <a:ea typeface="微软雅黑" panose="020B0503020204020204" charset="-122"/>
                <a:cs typeface="+mn-ea"/>
                <a:sym typeface="+mn-lt"/>
              </a:rPr>
              <a:t>Support</a:t>
            </a:r>
            <a:endParaRPr kumimoji="0" lang="en-US" sz="2400" b="1"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19" name="Rectangle 33"/>
          <p:cNvSpPr/>
          <p:nvPr/>
        </p:nvSpPr>
        <p:spPr>
          <a:xfrm>
            <a:off x="6687264" y="3419336"/>
            <a:ext cx="118654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B58B80"/>
                </a:solidFill>
                <a:effectLst/>
                <a:uLnTx/>
                <a:uFillTx/>
                <a:latin typeface="Agency FB" panose="020B0503020202020204"/>
                <a:ea typeface="微软雅黑" panose="020B0503020204020204" charset="-122"/>
                <a:cs typeface="+mn-ea"/>
                <a:sym typeface="+mn-lt"/>
              </a:rPr>
              <a:t>Locations</a:t>
            </a:r>
            <a:endParaRPr kumimoji="0" lang="en-US" sz="2400" b="1" i="0" u="none" strike="noStrike" kern="1200" cap="none" spc="0" normalizeH="0" baseline="0" noProof="0" dirty="0">
              <a:ln>
                <a:noFill/>
              </a:ln>
              <a:solidFill>
                <a:srgbClr val="B58B80"/>
              </a:solidFill>
              <a:effectLst/>
              <a:uLnTx/>
              <a:uFillTx/>
              <a:latin typeface="Agency FB" panose="020B0503020202020204"/>
              <a:ea typeface="微软雅黑" panose="020B0503020204020204" charset="-122"/>
              <a:cs typeface="+mn-ea"/>
              <a:sym typeface="+mn-lt"/>
            </a:endParaRPr>
          </a:p>
        </p:txBody>
      </p:sp>
      <p:sp>
        <p:nvSpPr>
          <p:cNvPr id="20" name="Rectangle 34"/>
          <p:cNvSpPr/>
          <p:nvPr/>
        </p:nvSpPr>
        <p:spPr>
          <a:xfrm>
            <a:off x="9003692" y="2788804"/>
            <a:ext cx="143019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C3986D"/>
                </a:solidFill>
                <a:effectLst/>
                <a:uLnTx/>
                <a:uFillTx/>
                <a:latin typeface="Agency FB" panose="020B0503020202020204"/>
                <a:ea typeface="微软雅黑" panose="020B0503020204020204" charset="-122"/>
                <a:cs typeface="+mn-ea"/>
                <a:sym typeface="+mn-lt"/>
              </a:rPr>
              <a:t>Setup Guide</a:t>
            </a:r>
            <a:endParaRPr kumimoji="0" lang="en-US" sz="2400" b="1" i="0" u="none" strike="noStrike" kern="1200" cap="none" spc="0" normalizeH="0" baseline="0" noProof="0" dirty="0">
              <a:ln>
                <a:noFill/>
              </a:ln>
              <a:solidFill>
                <a:srgbClr val="C3986D"/>
              </a:solidFill>
              <a:effectLst/>
              <a:uLnTx/>
              <a:uFillTx/>
              <a:latin typeface="Agency FB" panose="020B0503020202020204"/>
              <a:ea typeface="微软雅黑" panose="020B0503020204020204" charset="-122"/>
              <a:cs typeface="+mn-ea"/>
              <a:sym typeface="+mn-lt"/>
            </a:endParaRPr>
          </a:p>
        </p:txBody>
      </p:sp>
      <p:grpSp>
        <p:nvGrpSpPr>
          <p:cNvPr id="21" name="Group 67"/>
          <p:cNvGrpSpPr/>
          <p:nvPr/>
        </p:nvGrpSpPr>
        <p:grpSpPr>
          <a:xfrm rot="18970732">
            <a:off x="2027747" y="4074764"/>
            <a:ext cx="463483" cy="464420"/>
            <a:chOff x="2187746" y="2123279"/>
            <a:chExt cx="1927113" cy="1931011"/>
          </a:xfrm>
        </p:grpSpPr>
        <p:sp>
          <p:nvSpPr>
            <p:cNvPr id="2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4"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25" name="Group 71"/>
          <p:cNvGrpSpPr/>
          <p:nvPr/>
        </p:nvGrpSpPr>
        <p:grpSpPr>
          <a:xfrm rot="18970732">
            <a:off x="4606983" y="3509733"/>
            <a:ext cx="463483" cy="464420"/>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8"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29" name="Group 75"/>
          <p:cNvGrpSpPr/>
          <p:nvPr/>
        </p:nvGrpSpPr>
        <p:grpSpPr>
          <a:xfrm rot="18970732">
            <a:off x="7050115" y="2873705"/>
            <a:ext cx="463483" cy="464420"/>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2"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5" name="Group 79"/>
          <p:cNvGrpSpPr/>
          <p:nvPr/>
        </p:nvGrpSpPr>
        <p:grpSpPr>
          <a:xfrm rot="18970732">
            <a:off x="9487051" y="2290247"/>
            <a:ext cx="463483" cy="464420"/>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8"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pic>
        <p:nvPicPr>
          <p:cNvPr id="39" name="Picture 8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88699" y="2405771"/>
            <a:ext cx="260185" cy="260185"/>
          </a:xfrm>
          <a:prstGeom prst="rect">
            <a:avLst/>
          </a:prstGeom>
        </p:spPr>
      </p:pic>
      <p:pic>
        <p:nvPicPr>
          <p:cNvPr id="40"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9395" y="4196312"/>
            <a:ext cx="260185" cy="260185"/>
          </a:xfrm>
          <a:prstGeom prst="rect">
            <a:avLst/>
          </a:prstGeom>
        </p:spPr>
      </p:pic>
      <p:pic>
        <p:nvPicPr>
          <p:cNvPr id="41"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861" y="3617683"/>
            <a:ext cx="260185" cy="260185"/>
          </a:xfrm>
          <a:prstGeom prst="rect">
            <a:avLst/>
          </a:prstGeom>
        </p:spPr>
      </p:pic>
      <p:pic>
        <p:nvPicPr>
          <p:cNvPr id="42"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8903" y="2980911"/>
            <a:ext cx="260185" cy="260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432300" y="498475"/>
            <a:ext cx="3327400" cy="3231515"/>
            <a:chOff x="6066" y="-1134"/>
            <a:chExt cx="7070" cy="7128"/>
          </a:xfrm>
        </p:grpSpPr>
        <p:sp>
          <p:nvSpPr>
            <p:cNvPr id="9" name="矩形 8"/>
            <p:cNvSpPr/>
            <p:nvPr/>
          </p:nvSpPr>
          <p:spPr>
            <a:xfrm>
              <a:off x="6066" y="-1134"/>
              <a:ext cx="7070" cy="712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pic>
          <p:nvPicPr>
            <p:cNvPr id="4" name="图片 3" descr="light-1939673_960_720"/>
            <p:cNvPicPr>
              <a:picLocks noChangeAspect="1"/>
            </p:cNvPicPr>
            <p:nvPr/>
          </p:nvPicPr>
          <p:blipFill>
            <a:blip r:embed="rId1"/>
            <a:srcRect l="38334" t="14390" r="31587" b="37773"/>
            <a:stretch>
              <a:fillRect/>
            </a:stretch>
          </p:blipFill>
          <p:spPr>
            <a:xfrm>
              <a:off x="6692" y="-462"/>
              <a:ext cx="5817" cy="5783"/>
            </a:xfrm>
            <a:prstGeom prst="rect">
              <a:avLst/>
            </a:prstGeom>
          </p:spPr>
        </p:pic>
      </p:grpSp>
      <p:grpSp>
        <p:nvGrpSpPr>
          <p:cNvPr id="6" name="组合 5"/>
          <p:cNvGrpSpPr/>
          <p:nvPr/>
        </p:nvGrpSpPr>
        <p:grpSpPr>
          <a:xfrm>
            <a:off x="2128203" y="4159642"/>
            <a:ext cx="8619167" cy="1672552"/>
            <a:chOff x="2963864" y="2349500"/>
            <a:chExt cx="8172696" cy="1585914"/>
          </a:xfrm>
        </p:grpSpPr>
        <p:cxnSp>
          <p:nvCxnSpPr>
            <p:cNvPr id="29" name="直接连接符 7"/>
            <p:cNvCxnSpPr>
              <a:cxnSpLocks noChangeShapeType="1"/>
            </p:cNvCxnSpPr>
            <p:nvPr>
              <p:custDataLst>
                <p:tags r:id="rId2"/>
              </p:custDataLst>
            </p:nvPr>
          </p:nvCxnSpPr>
          <p:spPr bwMode="auto">
            <a:xfrm>
              <a:off x="2963864" y="2349500"/>
              <a:ext cx="7812656"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cxnSp>
          <p:nvCxnSpPr>
            <p:cNvPr id="30" name="直接连接符 8"/>
            <p:cNvCxnSpPr>
              <a:cxnSpLocks noChangeShapeType="1"/>
            </p:cNvCxnSpPr>
            <p:nvPr>
              <p:custDataLst>
                <p:tags r:id="rId3"/>
              </p:custDataLst>
            </p:nvPr>
          </p:nvCxnSpPr>
          <p:spPr bwMode="auto">
            <a:xfrm>
              <a:off x="2963864" y="3935414"/>
              <a:ext cx="7812656"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cxnSp>
        <p:sp>
          <p:nvSpPr>
            <p:cNvPr id="31" name="任意多边形 15"/>
            <p:cNvSpPr/>
            <p:nvPr>
              <p:custDataLst>
                <p:tags r:id="rId4"/>
              </p:custDataLst>
            </p:nvPr>
          </p:nvSpPr>
          <p:spPr bwMode="auto">
            <a:xfrm>
              <a:off x="2963864" y="2457450"/>
              <a:ext cx="1152525" cy="1390650"/>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chemeClr val="accent2"/>
            </a:solidFill>
            <a:ln>
              <a:noFill/>
            </a:ln>
          </p:spPr>
          <p:txBody>
            <a:bodyPr tIns="417633"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759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rPr>
                <a:t>02</a:t>
              </a:r>
              <a:endParaRPr kumimoji="0" lang="zh-CN" altLang="en-US" sz="7595" b="0" i="0" u="none" strike="noStrike" kern="1200" cap="none" spc="0" normalizeH="0" baseline="0" noProof="0" dirty="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32" name="TextBox 3"/>
            <p:cNvSpPr txBox="1">
              <a:spLocks noChangeArrowheads="1"/>
            </p:cNvSpPr>
            <p:nvPr>
              <p:custDataLst>
                <p:tags r:id="rId5"/>
              </p:custDataLst>
            </p:nvPr>
          </p:nvSpPr>
          <p:spPr bwMode="auto">
            <a:xfrm>
              <a:off x="4398964" y="2660651"/>
              <a:ext cx="6737596"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955"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rPr>
                <a:t>添加标题文字</a:t>
              </a:r>
              <a:endParaRPr kumimoji="0" lang="zh-CN" altLang="en-US" sz="2955" b="0" i="0" u="none" strike="noStrike" kern="1200" cap="none" spc="0" normalizeH="0" baseline="0" noProof="0" dirty="0">
                <a:ln>
                  <a:noFill/>
                </a:ln>
                <a:solidFill>
                  <a:srgbClr val="A5644E"/>
                </a:solidFill>
                <a:effectLst/>
                <a:uLnTx/>
                <a:uFillTx/>
                <a:latin typeface="Agency FB" panose="020B0503020202020204"/>
                <a:ea typeface="微软雅黑" panose="020B0503020204020204" charset="-122"/>
                <a:cs typeface="+mn-ea"/>
                <a:sym typeface="+mn-lt"/>
              </a:endParaRPr>
            </a:p>
          </p:txBody>
        </p:sp>
        <p:sp>
          <p:nvSpPr>
            <p:cNvPr id="33" name="矩形 32"/>
            <p:cNvSpPr/>
            <p:nvPr/>
          </p:nvSpPr>
          <p:spPr>
            <a:xfrm>
              <a:off x="4398964" y="3321071"/>
              <a:ext cx="6377556" cy="272257"/>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rPr>
                <a:t>Beijing Arbitration Commission/Beijing International Arbitration Center</a:t>
              </a:r>
              <a:endParaRPr kumimoji="0" lang="zh-CN" altLang="en-US" sz="1265" b="0" i="0" u="none" strike="noStrike" kern="1200" cap="none" spc="0" normalizeH="0" baseline="0" noProof="0" dirty="0">
                <a:ln>
                  <a:noFill/>
                </a:ln>
                <a:solidFill>
                  <a:srgbClr val="FFFFFF">
                    <a:lumMod val="50000"/>
                  </a:srgbClr>
                </a:solidFill>
                <a:effectLst/>
                <a:uLnTx/>
                <a:uFillTx/>
                <a:latin typeface="Agency FB" panose="020B0503020202020204"/>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918379" y="1734049"/>
            <a:ext cx="4177621" cy="3497121"/>
            <a:chOff x="1438784" y="1300536"/>
            <a:chExt cx="3133216" cy="2622841"/>
          </a:xfrm>
        </p:grpSpPr>
        <p:sp>
          <p:nvSpPr>
            <p:cNvPr id="6" name="Freeform: Shape 5"/>
            <p:cNvSpPr/>
            <p:nvPr/>
          </p:nvSpPr>
          <p:spPr>
            <a:xfrm>
              <a:off x="3886200" y="1837402"/>
              <a:ext cx="685800" cy="2085975"/>
            </a:xfrm>
            <a:custGeom>
              <a:avLst/>
              <a:gdLst>
                <a:gd name="connsiteX0" fmla="*/ 914400 w 914400"/>
                <a:gd name="connsiteY0" fmla="*/ 0 h 2781300"/>
                <a:gd name="connsiteX1" fmla="*/ 914400 w 914400"/>
                <a:gd name="connsiteY1" fmla="*/ 2781300 h 2781300"/>
                <a:gd name="connsiteX2" fmla="*/ 0 w 914400"/>
                <a:gd name="connsiteY2" fmla="*/ 2781300 h 2781300"/>
                <a:gd name="connsiteX3" fmla="*/ 0 w 914400"/>
                <a:gd name="connsiteY3" fmla="*/ 777656 h 2781300"/>
                <a:gd name="connsiteX4" fmla="*/ 93241 w 914400"/>
                <a:gd name="connsiteY4" fmla="*/ 631646 h 2781300"/>
                <a:gd name="connsiteX5" fmla="*/ 914400 w 9144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781300">
                  <a:moveTo>
                    <a:pt x="914400" y="0"/>
                  </a:moveTo>
                  <a:lnTo>
                    <a:pt x="914400" y="2781300"/>
                  </a:lnTo>
                  <a:lnTo>
                    <a:pt x="0" y="2781300"/>
                  </a:lnTo>
                  <a:lnTo>
                    <a:pt x="0" y="777656"/>
                  </a:lnTo>
                  <a:lnTo>
                    <a:pt x="93241" y="631646"/>
                  </a:lnTo>
                  <a:cubicBezTo>
                    <a:pt x="339289" y="258654"/>
                    <a:pt x="571500" y="0"/>
                    <a:pt x="914400" y="0"/>
                  </a:cubicBez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3" name="Oval 18"/>
            <p:cNvSpPr/>
            <p:nvPr/>
          </p:nvSpPr>
          <p:spPr>
            <a:xfrm>
              <a:off x="4168378" y="1658429"/>
              <a:ext cx="121444" cy="12144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cxnSp>
          <p:nvCxnSpPr>
            <p:cNvPr id="17" name="Straight Connector 22"/>
            <p:cNvCxnSpPr/>
            <p:nvPr/>
          </p:nvCxnSpPr>
          <p:spPr>
            <a:xfrm>
              <a:off x="4221955" y="1473449"/>
              <a:ext cx="0" cy="13716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24"/>
            <p:cNvCxnSpPr/>
            <p:nvPr/>
          </p:nvCxnSpPr>
          <p:spPr>
            <a:xfrm>
              <a:off x="3193254" y="1452018"/>
              <a:ext cx="10287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8" name="Group 11"/>
            <p:cNvGrpSpPr/>
            <p:nvPr/>
          </p:nvGrpSpPr>
          <p:grpSpPr>
            <a:xfrm>
              <a:off x="1438784" y="1300536"/>
              <a:ext cx="1761617" cy="668729"/>
              <a:chOff x="1918379" y="1734048"/>
              <a:chExt cx="2348822" cy="891638"/>
            </a:xfrm>
          </p:grpSpPr>
          <p:sp>
            <p:nvSpPr>
              <p:cNvPr id="44" name="TextBox 36"/>
              <p:cNvSpPr txBox="1"/>
              <p:nvPr/>
            </p:nvSpPr>
            <p:spPr>
              <a:xfrm>
                <a:off x="1918379" y="2071688"/>
                <a:ext cx="2348822" cy="553998"/>
              </a:xfrm>
              <a:prstGeom prst="rect">
                <a:avLst/>
              </a:prstGeom>
              <a:noFill/>
            </p:spPr>
            <p:txBody>
              <a:bodyPr wrap="square" rIns="288000" anchor="t" anchorCtr="0">
                <a:normAutofit fontScale="925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rPr>
                  <a:t>此部分内容作为文字排版占位显示 （建议使用主题字体）</a:t>
                </a:r>
                <a:endPar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endParaRPr>
              </a:p>
            </p:txBody>
          </p:sp>
          <p:sp>
            <p:nvSpPr>
              <p:cNvPr id="45" name="Rectangle 10"/>
              <p:cNvSpPr/>
              <p:nvPr/>
            </p:nvSpPr>
            <p:spPr>
              <a:xfrm>
                <a:off x="2971874" y="1734048"/>
                <a:ext cx="1295327" cy="323165"/>
              </a:xfrm>
              <a:prstGeom prst="rect">
                <a:avLst/>
              </a:prstGeom>
            </p:spPr>
            <p:txBody>
              <a:bodyPr wrap="none" lIns="0" tIns="0" rIns="288000" bIns="0" anchor="b" anchorCtr="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a:ln>
                      <a:noFill/>
                    </a:ln>
                    <a:solidFill>
                      <a:srgbClr val="B58B80"/>
                    </a:solidFill>
                    <a:effectLst/>
                    <a:uLnTx/>
                    <a:uFillTx/>
                    <a:latin typeface="Agency FB" panose="020B0503020202020204"/>
                    <a:ea typeface="微软雅黑" panose="020B0503020204020204" charset="-122"/>
                    <a:cs typeface="+mn-ea"/>
                    <a:sym typeface="+mn-lt"/>
                  </a:rPr>
                  <a:t>标题文本预设</a:t>
                </a:r>
                <a:endParaRPr kumimoji="0" lang="zh-CN" altLang="en-US" sz="1865" b="1" i="0" u="none" strike="noStrike" kern="1200" cap="none" spc="0" normalizeH="0" baseline="0" noProof="0">
                  <a:ln>
                    <a:noFill/>
                  </a:ln>
                  <a:solidFill>
                    <a:srgbClr val="B58B80"/>
                  </a:solidFill>
                  <a:effectLst/>
                  <a:uLnTx/>
                  <a:uFillTx/>
                  <a:latin typeface="Agency FB" panose="020B0503020202020204"/>
                  <a:ea typeface="微软雅黑" panose="020B0503020204020204" charset="-122"/>
                  <a:cs typeface="+mn-ea"/>
                  <a:sym typeface="+mn-lt"/>
                </a:endParaRPr>
              </a:p>
            </p:txBody>
          </p:sp>
        </p:grpSp>
      </p:grpSp>
      <p:grpSp>
        <p:nvGrpSpPr>
          <p:cNvPr id="47" name="组合 46"/>
          <p:cNvGrpSpPr/>
          <p:nvPr/>
        </p:nvGrpSpPr>
        <p:grpSpPr>
          <a:xfrm>
            <a:off x="994453" y="2795299"/>
            <a:ext cx="4187148" cy="2435871"/>
            <a:chOff x="745839" y="2096474"/>
            <a:chExt cx="3140361" cy="1826903"/>
          </a:xfrm>
        </p:grpSpPr>
        <p:sp>
          <p:nvSpPr>
            <p:cNvPr id="5" name="Freeform: Shape 4"/>
            <p:cNvSpPr/>
            <p:nvPr/>
          </p:nvSpPr>
          <p:spPr>
            <a:xfrm>
              <a:off x="3200400" y="2420644"/>
              <a:ext cx="685800" cy="1502733"/>
            </a:xfrm>
            <a:custGeom>
              <a:avLst/>
              <a:gdLst>
                <a:gd name="connsiteX0" fmla="*/ 914400 w 914400"/>
                <a:gd name="connsiteY0" fmla="*/ 0 h 2003644"/>
                <a:gd name="connsiteX1" fmla="*/ 914400 w 914400"/>
                <a:gd name="connsiteY1" fmla="*/ 2003644 h 2003644"/>
                <a:gd name="connsiteX2" fmla="*/ 0 w 914400"/>
                <a:gd name="connsiteY2" fmla="*/ 2003644 h 2003644"/>
                <a:gd name="connsiteX3" fmla="*/ 0 w 914400"/>
                <a:gd name="connsiteY3" fmla="*/ 1282128 h 2003644"/>
                <a:gd name="connsiteX4" fmla="*/ 103466 w 914400"/>
                <a:gd name="connsiteY4" fmla="*/ 1171666 h 2003644"/>
                <a:gd name="connsiteX5" fmla="*/ 882888 w 914400"/>
                <a:gd name="connsiteY5" fmla="*/ 49346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914400" y="0"/>
                  </a:moveTo>
                  <a:lnTo>
                    <a:pt x="914400" y="2003644"/>
                  </a:lnTo>
                  <a:lnTo>
                    <a:pt x="0" y="2003644"/>
                  </a:lnTo>
                  <a:lnTo>
                    <a:pt x="0" y="1282128"/>
                  </a:lnTo>
                  <a:lnTo>
                    <a:pt x="103466" y="1171666"/>
                  </a:lnTo>
                  <a:cubicBezTo>
                    <a:pt x="435336" y="790538"/>
                    <a:pt x="671123" y="388593"/>
                    <a:pt x="882888" y="49346"/>
                  </a:cubicBez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2" name="Oval 17"/>
            <p:cNvSpPr/>
            <p:nvPr/>
          </p:nvSpPr>
          <p:spPr>
            <a:xfrm>
              <a:off x="3482579" y="2438126"/>
              <a:ext cx="121444" cy="12144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cxnSp>
          <p:nvCxnSpPr>
            <p:cNvPr id="21" name="Straight Connector 26"/>
            <p:cNvCxnSpPr/>
            <p:nvPr/>
          </p:nvCxnSpPr>
          <p:spPr>
            <a:xfrm>
              <a:off x="3536155" y="2244974"/>
              <a:ext cx="0" cy="13716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8"/>
            <p:cNvCxnSpPr/>
            <p:nvPr/>
          </p:nvCxnSpPr>
          <p:spPr>
            <a:xfrm>
              <a:off x="2507456" y="2234258"/>
              <a:ext cx="10287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29" name="Group 39"/>
            <p:cNvGrpSpPr/>
            <p:nvPr/>
          </p:nvGrpSpPr>
          <p:grpSpPr>
            <a:xfrm>
              <a:off x="745839" y="2096474"/>
              <a:ext cx="1761617" cy="668729"/>
              <a:chOff x="1918379" y="1734048"/>
              <a:chExt cx="2348822" cy="891638"/>
            </a:xfrm>
          </p:grpSpPr>
          <p:sp>
            <p:nvSpPr>
              <p:cNvPr id="42" name="TextBox 40"/>
              <p:cNvSpPr txBox="1"/>
              <p:nvPr/>
            </p:nvSpPr>
            <p:spPr>
              <a:xfrm>
                <a:off x="1918379" y="2071688"/>
                <a:ext cx="2348822" cy="553998"/>
              </a:xfrm>
              <a:prstGeom prst="rect">
                <a:avLst/>
              </a:prstGeom>
              <a:noFill/>
            </p:spPr>
            <p:txBody>
              <a:bodyPr wrap="square" rIns="288000" anchor="t" anchorCtr="0">
                <a:normAutofit fontScale="925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rPr>
                  <a:t>此部分内容作为文字排版占位显示 （建议使用主题字体）</a:t>
                </a:r>
                <a:endPar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endParaRPr>
              </a:p>
            </p:txBody>
          </p:sp>
          <p:sp>
            <p:nvSpPr>
              <p:cNvPr id="43" name="Rectangle 41"/>
              <p:cNvSpPr/>
              <p:nvPr/>
            </p:nvSpPr>
            <p:spPr>
              <a:xfrm>
                <a:off x="2971874" y="1734048"/>
                <a:ext cx="1295327" cy="323165"/>
              </a:xfrm>
              <a:prstGeom prst="rect">
                <a:avLst/>
              </a:prstGeom>
            </p:spPr>
            <p:txBody>
              <a:bodyPr wrap="none" lIns="0" tIns="0" rIns="288000" bIns="0" anchor="b" anchorCtr="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a:ln>
                      <a:noFill/>
                    </a:ln>
                    <a:solidFill>
                      <a:srgbClr val="A5644E">
                        <a:lumMod val="100000"/>
                      </a:srgbClr>
                    </a:solidFill>
                    <a:effectLst/>
                    <a:uLnTx/>
                    <a:uFillTx/>
                    <a:latin typeface="Agency FB" panose="020B0503020202020204"/>
                    <a:ea typeface="微软雅黑" panose="020B0503020204020204" charset="-122"/>
                    <a:cs typeface="+mn-ea"/>
                    <a:sym typeface="+mn-lt"/>
                  </a:rPr>
                  <a:t>标题文本预设</a:t>
                </a:r>
                <a:endParaRPr kumimoji="0" lang="zh-CN" altLang="en-US" sz="1865" b="1" i="0" u="none" strike="noStrike" kern="1200" cap="none" spc="0" normalizeH="0" baseline="0" noProof="0">
                  <a:ln>
                    <a:noFill/>
                  </a:ln>
                  <a:solidFill>
                    <a:srgbClr val="A5644E">
                      <a:lumMod val="100000"/>
                    </a:srgbClr>
                  </a:solidFill>
                  <a:effectLst/>
                  <a:uLnTx/>
                  <a:uFillTx/>
                  <a:latin typeface="Agency FB" panose="020B0503020202020204"/>
                  <a:ea typeface="微软雅黑" panose="020B0503020204020204" charset="-122"/>
                  <a:cs typeface="+mn-ea"/>
                  <a:sym typeface="+mn-lt"/>
                </a:endParaRPr>
              </a:p>
            </p:txBody>
          </p:sp>
        </p:grpSp>
      </p:grpSp>
      <p:grpSp>
        <p:nvGrpSpPr>
          <p:cNvPr id="46" name="组合 45"/>
          <p:cNvGrpSpPr/>
          <p:nvPr/>
        </p:nvGrpSpPr>
        <p:grpSpPr>
          <a:xfrm>
            <a:off x="537253" y="3977423"/>
            <a:ext cx="3729948" cy="1253748"/>
            <a:chOff x="402939" y="2983066"/>
            <a:chExt cx="2797461" cy="940311"/>
          </a:xfrm>
        </p:grpSpPr>
        <p:sp>
          <p:nvSpPr>
            <p:cNvPr id="4" name="Freeform: Shape 3"/>
            <p:cNvSpPr/>
            <p:nvPr/>
          </p:nvSpPr>
          <p:spPr>
            <a:xfrm>
              <a:off x="2514600" y="3382240"/>
              <a:ext cx="685800" cy="541137"/>
            </a:xfrm>
            <a:custGeom>
              <a:avLst/>
              <a:gdLst>
                <a:gd name="connsiteX0" fmla="*/ 914400 w 914400"/>
                <a:gd name="connsiteY0" fmla="*/ 0 h 721516"/>
                <a:gd name="connsiteX1" fmla="*/ 914400 w 914400"/>
                <a:gd name="connsiteY1" fmla="*/ 721516 h 721516"/>
                <a:gd name="connsiteX2" fmla="*/ 0 w 914400"/>
                <a:gd name="connsiteY2" fmla="*/ 721516 h 721516"/>
                <a:gd name="connsiteX3" fmla="*/ 806637 w 914400"/>
                <a:gd name="connsiteY3" fmla="*/ 115049 h 721516"/>
              </a:gdLst>
              <a:ahLst/>
              <a:cxnLst>
                <a:cxn ang="0">
                  <a:pos x="connsiteX0" y="connsiteY0"/>
                </a:cxn>
                <a:cxn ang="0">
                  <a:pos x="connsiteX1" y="connsiteY1"/>
                </a:cxn>
                <a:cxn ang="0">
                  <a:pos x="connsiteX2" y="connsiteY2"/>
                </a:cxn>
                <a:cxn ang="0">
                  <a:pos x="connsiteX3" y="connsiteY3"/>
                </a:cxn>
              </a:cxnLst>
              <a:rect l="l" t="t" r="r" b="b"/>
              <a:pathLst>
                <a:path w="914400" h="721516">
                  <a:moveTo>
                    <a:pt x="914400" y="0"/>
                  </a:moveTo>
                  <a:lnTo>
                    <a:pt x="914400" y="721516"/>
                  </a:lnTo>
                  <a:lnTo>
                    <a:pt x="0" y="721516"/>
                  </a:lnTo>
                  <a:cubicBezTo>
                    <a:pt x="319035" y="544894"/>
                    <a:pt x="582726" y="336725"/>
                    <a:pt x="806637" y="115049"/>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1" name="Oval 16"/>
            <p:cNvSpPr/>
            <p:nvPr/>
          </p:nvSpPr>
          <p:spPr>
            <a:xfrm>
              <a:off x="2800349" y="3321518"/>
              <a:ext cx="121444" cy="12144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cxnSp>
          <p:nvCxnSpPr>
            <p:cNvPr id="25" name="Straight Connector 30"/>
            <p:cNvCxnSpPr/>
            <p:nvPr/>
          </p:nvCxnSpPr>
          <p:spPr>
            <a:xfrm>
              <a:off x="2857500" y="3136292"/>
              <a:ext cx="0" cy="13716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32"/>
            <p:cNvCxnSpPr/>
            <p:nvPr/>
          </p:nvCxnSpPr>
          <p:spPr>
            <a:xfrm>
              <a:off x="2164556" y="3124750"/>
              <a:ext cx="685800"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30" name="Group 42"/>
            <p:cNvGrpSpPr/>
            <p:nvPr/>
          </p:nvGrpSpPr>
          <p:grpSpPr>
            <a:xfrm>
              <a:off x="402939" y="2983066"/>
              <a:ext cx="1761617" cy="668729"/>
              <a:chOff x="1918379" y="1734048"/>
              <a:chExt cx="2348822" cy="891638"/>
            </a:xfrm>
          </p:grpSpPr>
          <p:sp>
            <p:nvSpPr>
              <p:cNvPr id="40" name="TextBox 43"/>
              <p:cNvSpPr txBox="1"/>
              <p:nvPr/>
            </p:nvSpPr>
            <p:spPr>
              <a:xfrm>
                <a:off x="1918379" y="2071688"/>
                <a:ext cx="2348822" cy="553998"/>
              </a:xfrm>
              <a:prstGeom prst="rect">
                <a:avLst/>
              </a:prstGeom>
              <a:noFill/>
            </p:spPr>
            <p:txBody>
              <a:bodyPr wrap="square" rIns="288000" anchor="t" anchorCtr="0">
                <a:normAutofit fontScale="925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rPr>
                  <a:t>此部分内容作为文字排版占位显示 （建议使用主题字体）</a:t>
                </a:r>
                <a:endPar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endParaRPr>
              </a:p>
            </p:txBody>
          </p:sp>
          <p:sp>
            <p:nvSpPr>
              <p:cNvPr id="41" name="Rectangle 44"/>
              <p:cNvSpPr/>
              <p:nvPr/>
            </p:nvSpPr>
            <p:spPr>
              <a:xfrm>
                <a:off x="2971874" y="1734048"/>
                <a:ext cx="1295327" cy="323165"/>
              </a:xfrm>
              <a:prstGeom prst="rect">
                <a:avLst/>
              </a:prstGeom>
            </p:spPr>
            <p:txBody>
              <a:bodyPr wrap="none" lIns="0" tIns="0" rIns="288000" bIns="0" anchor="b" anchorCtr="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a:ln>
                      <a:noFill/>
                    </a:ln>
                    <a:solidFill>
                      <a:srgbClr val="FFAE00">
                        <a:lumMod val="100000"/>
                      </a:srgbClr>
                    </a:solidFill>
                    <a:effectLst/>
                    <a:uLnTx/>
                    <a:uFillTx/>
                    <a:latin typeface="Agency FB" panose="020B0503020202020204"/>
                    <a:ea typeface="微软雅黑" panose="020B0503020204020204" charset="-122"/>
                    <a:cs typeface="+mn-ea"/>
                    <a:sym typeface="+mn-lt"/>
                  </a:rPr>
                  <a:t>标题文本预设</a:t>
                </a:r>
                <a:endParaRPr kumimoji="0" lang="zh-CN" altLang="en-US" sz="1865" b="1" i="0" u="none" strike="noStrike" kern="1200" cap="none" spc="0" normalizeH="0" baseline="0" noProof="0">
                  <a:ln>
                    <a:noFill/>
                  </a:ln>
                  <a:solidFill>
                    <a:srgbClr val="FFAE00">
                      <a:lumMod val="100000"/>
                    </a:srgbClr>
                  </a:solidFill>
                  <a:effectLst/>
                  <a:uLnTx/>
                  <a:uFillTx/>
                  <a:latin typeface="Agency FB" panose="020B0503020202020204"/>
                  <a:ea typeface="微软雅黑" panose="020B0503020204020204" charset="-122"/>
                  <a:cs typeface="+mn-ea"/>
                  <a:sym typeface="+mn-lt"/>
                </a:endParaRPr>
              </a:p>
            </p:txBody>
          </p:sp>
        </p:grpSp>
      </p:grpSp>
      <p:grpSp>
        <p:nvGrpSpPr>
          <p:cNvPr id="49" name="组合 48"/>
          <p:cNvGrpSpPr/>
          <p:nvPr/>
        </p:nvGrpSpPr>
        <p:grpSpPr>
          <a:xfrm>
            <a:off x="6096001" y="1734931"/>
            <a:ext cx="4249631" cy="3496239"/>
            <a:chOff x="4572000" y="1301198"/>
            <a:chExt cx="3187223" cy="2622179"/>
          </a:xfrm>
        </p:grpSpPr>
        <p:sp>
          <p:nvSpPr>
            <p:cNvPr id="7" name="Freeform: Shape 6"/>
            <p:cNvSpPr/>
            <p:nvPr/>
          </p:nvSpPr>
          <p:spPr>
            <a:xfrm>
              <a:off x="4572000" y="1837402"/>
              <a:ext cx="685800" cy="2085975"/>
            </a:xfrm>
            <a:custGeom>
              <a:avLst/>
              <a:gdLst>
                <a:gd name="connsiteX0" fmla="*/ 0 w 914400"/>
                <a:gd name="connsiteY0" fmla="*/ 0 h 2781300"/>
                <a:gd name="connsiteX1" fmla="*/ 821159 w 914400"/>
                <a:gd name="connsiteY1" fmla="*/ 631646 h 2781300"/>
                <a:gd name="connsiteX2" fmla="*/ 914400 w 914400"/>
                <a:gd name="connsiteY2" fmla="*/ 777656 h 2781300"/>
                <a:gd name="connsiteX3" fmla="*/ 914400 w 914400"/>
                <a:gd name="connsiteY3" fmla="*/ 2781300 h 2781300"/>
                <a:gd name="connsiteX4" fmla="*/ 0 w 91440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81300">
                  <a:moveTo>
                    <a:pt x="0" y="0"/>
                  </a:moveTo>
                  <a:cubicBezTo>
                    <a:pt x="342900" y="0"/>
                    <a:pt x="575112" y="258654"/>
                    <a:pt x="821159" y="631646"/>
                  </a:cubicBezTo>
                  <a:lnTo>
                    <a:pt x="914400" y="777656"/>
                  </a:lnTo>
                  <a:lnTo>
                    <a:pt x="914400" y="2781300"/>
                  </a:lnTo>
                  <a:lnTo>
                    <a:pt x="0" y="278130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4" name="Oval 19"/>
            <p:cNvSpPr/>
            <p:nvPr/>
          </p:nvSpPr>
          <p:spPr>
            <a:xfrm>
              <a:off x="4854178" y="1658429"/>
              <a:ext cx="121444" cy="12144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cxnSp>
          <p:nvCxnSpPr>
            <p:cNvPr id="16" name="Straight Connector 21"/>
            <p:cNvCxnSpPr/>
            <p:nvPr/>
          </p:nvCxnSpPr>
          <p:spPr>
            <a:xfrm>
              <a:off x="4914900" y="1473449"/>
              <a:ext cx="0" cy="13716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23"/>
            <p:cNvCxnSpPr/>
            <p:nvPr/>
          </p:nvCxnSpPr>
          <p:spPr>
            <a:xfrm>
              <a:off x="4914899" y="1452018"/>
              <a:ext cx="10287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1" name="Group 12"/>
            <p:cNvGrpSpPr/>
            <p:nvPr/>
          </p:nvGrpSpPr>
          <p:grpSpPr>
            <a:xfrm>
              <a:off x="5997606" y="1301198"/>
              <a:ext cx="1761617" cy="657872"/>
              <a:chOff x="7996808" y="1734930"/>
              <a:chExt cx="2348822" cy="877163"/>
            </a:xfrm>
          </p:grpSpPr>
          <p:sp>
            <p:nvSpPr>
              <p:cNvPr id="38" name="TextBox 46"/>
              <p:cNvSpPr txBox="1"/>
              <p:nvPr/>
            </p:nvSpPr>
            <p:spPr>
              <a:xfrm>
                <a:off x="7996808" y="2058095"/>
                <a:ext cx="2348822" cy="553998"/>
              </a:xfrm>
              <a:prstGeom prst="rect">
                <a:avLst/>
              </a:prstGeom>
              <a:noFill/>
            </p:spPr>
            <p:txBody>
              <a:bodyPr wrap="square" lIns="288000" rIns="288000" anchor="ctr" anchorCtr="0">
                <a:normAutofit fontScale="85000" lnSpcReduction="1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rPr>
                  <a:t>此部分内容作为文字排版占位显示 （建议使用主题字体）</a:t>
                </a:r>
                <a:endPar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endParaRPr>
              </a:p>
            </p:txBody>
          </p:sp>
          <p:sp>
            <p:nvSpPr>
              <p:cNvPr id="39" name="Rectangle 47"/>
              <p:cNvSpPr/>
              <p:nvPr/>
            </p:nvSpPr>
            <p:spPr>
              <a:xfrm>
                <a:off x="7996808" y="1734930"/>
                <a:ext cx="1513437" cy="323165"/>
              </a:xfrm>
              <a:prstGeom prst="rect">
                <a:avLst/>
              </a:prstGeom>
            </p:spPr>
            <p:txBody>
              <a:bodyPr wrap="none" lIns="288000" tIns="0" rIns="28800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a:ln>
                      <a:noFill/>
                    </a:ln>
                    <a:solidFill>
                      <a:srgbClr val="FFAE00">
                        <a:lumMod val="100000"/>
                      </a:srgbClr>
                    </a:solidFill>
                    <a:effectLst/>
                    <a:uLnTx/>
                    <a:uFillTx/>
                    <a:latin typeface="Agency FB" panose="020B0503020202020204"/>
                    <a:ea typeface="微软雅黑" panose="020B0503020204020204" charset="-122"/>
                    <a:cs typeface="+mn-ea"/>
                    <a:sym typeface="+mn-lt"/>
                  </a:rPr>
                  <a:t>标题文本预设</a:t>
                </a:r>
                <a:endParaRPr kumimoji="0" lang="zh-CN" altLang="en-US" sz="1865" b="1" i="0" u="none" strike="noStrike" kern="1200" cap="none" spc="0" normalizeH="0" baseline="0" noProof="0">
                  <a:ln>
                    <a:noFill/>
                  </a:ln>
                  <a:solidFill>
                    <a:srgbClr val="FFAE00">
                      <a:lumMod val="100000"/>
                    </a:srgbClr>
                  </a:solidFill>
                  <a:effectLst/>
                  <a:uLnTx/>
                  <a:uFillTx/>
                  <a:latin typeface="Agency FB" panose="020B0503020202020204"/>
                  <a:ea typeface="微软雅黑" panose="020B0503020204020204" charset="-122"/>
                  <a:cs typeface="+mn-ea"/>
                  <a:sym typeface="+mn-lt"/>
                </a:endParaRPr>
              </a:p>
            </p:txBody>
          </p:sp>
        </p:grpSp>
      </p:grpSp>
      <p:grpSp>
        <p:nvGrpSpPr>
          <p:cNvPr id="50" name="组合 49"/>
          <p:cNvGrpSpPr/>
          <p:nvPr/>
        </p:nvGrpSpPr>
        <p:grpSpPr>
          <a:xfrm>
            <a:off x="7010401" y="2814343"/>
            <a:ext cx="4177623" cy="2416827"/>
            <a:chOff x="5257800" y="2110757"/>
            <a:chExt cx="3133217" cy="1812620"/>
          </a:xfrm>
        </p:grpSpPr>
        <p:sp>
          <p:nvSpPr>
            <p:cNvPr id="8" name="Freeform: Shape 7"/>
            <p:cNvSpPr/>
            <p:nvPr/>
          </p:nvSpPr>
          <p:spPr>
            <a:xfrm>
              <a:off x="5257800" y="2420644"/>
              <a:ext cx="685800" cy="1502733"/>
            </a:xfrm>
            <a:custGeom>
              <a:avLst/>
              <a:gdLst>
                <a:gd name="connsiteX0" fmla="*/ 0 w 914400"/>
                <a:gd name="connsiteY0" fmla="*/ 0 h 2003644"/>
                <a:gd name="connsiteX1" fmla="*/ 31512 w 914400"/>
                <a:gd name="connsiteY1" fmla="*/ 49346 h 2003644"/>
                <a:gd name="connsiteX2" fmla="*/ 810934 w 914400"/>
                <a:gd name="connsiteY2" fmla="*/ 1171666 h 2003644"/>
                <a:gd name="connsiteX3" fmla="*/ 914400 w 914400"/>
                <a:gd name="connsiteY3" fmla="*/ 1282128 h 2003644"/>
                <a:gd name="connsiteX4" fmla="*/ 914400 w 914400"/>
                <a:gd name="connsiteY4" fmla="*/ 2003644 h 2003644"/>
                <a:gd name="connsiteX5" fmla="*/ 0 w 914400"/>
                <a:gd name="connsiteY5" fmla="*/ 2003644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0" y="0"/>
                  </a:moveTo>
                  <a:lnTo>
                    <a:pt x="31512" y="49346"/>
                  </a:lnTo>
                  <a:cubicBezTo>
                    <a:pt x="243278" y="388593"/>
                    <a:pt x="479064" y="790538"/>
                    <a:pt x="810934" y="1171666"/>
                  </a:cubicBezTo>
                  <a:lnTo>
                    <a:pt x="914400" y="1282128"/>
                  </a:lnTo>
                  <a:lnTo>
                    <a:pt x="914400" y="2003644"/>
                  </a:lnTo>
                  <a:lnTo>
                    <a:pt x="0" y="2003644"/>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5" name="Oval 20"/>
            <p:cNvSpPr/>
            <p:nvPr/>
          </p:nvSpPr>
          <p:spPr>
            <a:xfrm>
              <a:off x="5539978" y="2438126"/>
              <a:ext cx="121444" cy="12144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cxnSp>
          <p:nvCxnSpPr>
            <p:cNvPr id="20" name="Straight Connector 25"/>
            <p:cNvCxnSpPr/>
            <p:nvPr/>
          </p:nvCxnSpPr>
          <p:spPr>
            <a:xfrm>
              <a:off x="5593555" y="2244974"/>
              <a:ext cx="0" cy="13716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7"/>
            <p:cNvCxnSpPr/>
            <p:nvPr/>
          </p:nvCxnSpPr>
          <p:spPr>
            <a:xfrm>
              <a:off x="5600700" y="2234258"/>
              <a:ext cx="10287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2" name="Group 13"/>
            <p:cNvGrpSpPr/>
            <p:nvPr/>
          </p:nvGrpSpPr>
          <p:grpSpPr>
            <a:xfrm>
              <a:off x="6629400" y="2110757"/>
              <a:ext cx="1761617" cy="657872"/>
              <a:chOff x="9660396" y="2814343"/>
              <a:chExt cx="2348822" cy="877163"/>
            </a:xfrm>
          </p:grpSpPr>
          <p:sp>
            <p:nvSpPr>
              <p:cNvPr id="36" name="TextBox 49"/>
              <p:cNvSpPr txBox="1"/>
              <p:nvPr/>
            </p:nvSpPr>
            <p:spPr>
              <a:xfrm>
                <a:off x="9660396" y="3137508"/>
                <a:ext cx="2348822" cy="553998"/>
              </a:xfrm>
              <a:prstGeom prst="rect">
                <a:avLst/>
              </a:prstGeom>
              <a:noFill/>
            </p:spPr>
            <p:txBody>
              <a:bodyPr wrap="square" lIns="288000" rIns="288000" anchor="ctr" anchorCtr="0">
                <a:normAutofit fontScale="85000" lnSpcReduction="1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rPr>
                  <a:t>此部分内容作为文字排版占位显示 （建议使用主题字体）</a:t>
                </a:r>
                <a:endPar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endParaRPr>
              </a:p>
            </p:txBody>
          </p:sp>
          <p:sp>
            <p:nvSpPr>
              <p:cNvPr id="37" name="Rectangle 50"/>
              <p:cNvSpPr/>
              <p:nvPr/>
            </p:nvSpPr>
            <p:spPr>
              <a:xfrm>
                <a:off x="9660396" y="2814343"/>
                <a:ext cx="1513437" cy="323165"/>
              </a:xfrm>
              <a:prstGeom prst="rect">
                <a:avLst/>
              </a:prstGeom>
            </p:spPr>
            <p:txBody>
              <a:bodyPr wrap="none" lIns="288000" tIns="0" rIns="28800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a:ln>
                      <a:noFill/>
                    </a:ln>
                    <a:solidFill>
                      <a:srgbClr val="A5644E">
                        <a:lumMod val="100000"/>
                      </a:srgbClr>
                    </a:solidFill>
                    <a:effectLst/>
                    <a:uLnTx/>
                    <a:uFillTx/>
                    <a:latin typeface="Agency FB" panose="020B0503020202020204"/>
                    <a:ea typeface="微软雅黑" panose="020B0503020204020204" charset="-122"/>
                    <a:cs typeface="+mn-ea"/>
                    <a:sym typeface="+mn-lt"/>
                  </a:rPr>
                  <a:t>标题文本预设</a:t>
                </a:r>
                <a:endParaRPr kumimoji="0" lang="zh-CN" altLang="en-US" sz="1865" b="1" i="0" u="none" strike="noStrike" kern="1200" cap="none" spc="0" normalizeH="0" baseline="0" noProof="0">
                  <a:ln>
                    <a:noFill/>
                  </a:ln>
                  <a:solidFill>
                    <a:srgbClr val="A5644E">
                      <a:lumMod val="100000"/>
                    </a:srgbClr>
                  </a:solidFill>
                  <a:effectLst/>
                  <a:uLnTx/>
                  <a:uFillTx/>
                  <a:latin typeface="Agency FB" panose="020B0503020202020204"/>
                  <a:ea typeface="微软雅黑" panose="020B0503020204020204" charset="-122"/>
                  <a:cs typeface="+mn-ea"/>
                  <a:sym typeface="+mn-lt"/>
                </a:endParaRPr>
              </a:p>
            </p:txBody>
          </p:sp>
        </p:grpSp>
      </p:grpSp>
      <p:grpSp>
        <p:nvGrpSpPr>
          <p:cNvPr id="51" name="组合 50"/>
          <p:cNvGrpSpPr/>
          <p:nvPr/>
        </p:nvGrpSpPr>
        <p:grpSpPr>
          <a:xfrm>
            <a:off x="7924801" y="3996465"/>
            <a:ext cx="3720423" cy="1234704"/>
            <a:chOff x="5943600" y="2997349"/>
            <a:chExt cx="2790317" cy="926028"/>
          </a:xfrm>
        </p:grpSpPr>
        <p:sp>
          <p:nvSpPr>
            <p:cNvPr id="9" name="Freeform: Shape 8"/>
            <p:cNvSpPr/>
            <p:nvPr/>
          </p:nvSpPr>
          <p:spPr>
            <a:xfrm>
              <a:off x="5943600" y="3382240"/>
              <a:ext cx="685800" cy="541137"/>
            </a:xfrm>
            <a:custGeom>
              <a:avLst/>
              <a:gdLst>
                <a:gd name="connsiteX0" fmla="*/ 0 w 914400"/>
                <a:gd name="connsiteY0" fmla="*/ 0 h 721516"/>
                <a:gd name="connsiteX1" fmla="*/ 107763 w 914400"/>
                <a:gd name="connsiteY1" fmla="*/ 115049 h 721516"/>
                <a:gd name="connsiteX2" fmla="*/ 914400 w 914400"/>
                <a:gd name="connsiteY2" fmla="*/ 721516 h 721516"/>
                <a:gd name="connsiteX3" fmla="*/ 0 w 914400"/>
                <a:gd name="connsiteY3" fmla="*/ 721516 h 721516"/>
              </a:gdLst>
              <a:ahLst/>
              <a:cxnLst>
                <a:cxn ang="0">
                  <a:pos x="connsiteX0" y="connsiteY0"/>
                </a:cxn>
                <a:cxn ang="0">
                  <a:pos x="connsiteX1" y="connsiteY1"/>
                </a:cxn>
                <a:cxn ang="0">
                  <a:pos x="connsiteX2" y="connsiteY2"/>
                </a:cxn>
                <a:cxn ang="0">
                  <a:pos x="connsiteX3" y="connsiteY3"/>
                </a:cxn>
              </a:cxnLst>
              <a:rect l="l" t="t" r="r" b="b"/>
              <a:pathLst>
                <a:path w="914400" h="721516">
                  <a:moveTo>
                    <a:pt x="0" y="0"/>
                  </a:moveTo>
                  <a:lnTo>
                    <a:pt x="107763" y="115049"/>
                  </a:lnTo>
                  <a:cubicBezTo>
                    <a:pt x="331675" y="336725"/>
                    <a:pt x="595365" y="544894"/>
                    <a:pt x="914400" y="721516"/>
                  </a:cubicBezTo>
                  <a:lnTo>
                    <a:pt x="0" y="721516"/>
                  </a:ln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0" name="Oval 15"/>
            <p:cNvSpPr/>
            <p:nvPr/>
          </p:nvSpPr>
          <p:spPr>
            <a:xfrm>
              <a:off x="6229350" y="3321518"/>
              <a:ext cx="121444" cy="12144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cxnSp>
          <p:nvCxnSpPr>
            <p:cNvPr id="24" name="Straight Connector 29"/>
            <p:cNvCxnSpPr/>
            <p:nvPr/>
          </p:nvCxnSpPr>
          <p:spPr>
            <a:xfrm>
              <a:off x="6286500" y="3136292"/>
              <a:ext cx="0" cy="13716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31"/>
            <p:cNvCxnSpPr/>
            <p:nvPr/>
          </p:nvCxnSpPr>
          <p:spPr>
            <a:xfrm>
              <a:off x="6286500" y="3124750"/>
              <a:ext cx="685800"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3" name="Group 14"/>
            <p:cNvGrpSpPr/>
            <p:nvPr/>
          </p:nvGrpSpPr>
          <p:grpSpPr>
            <a:xfrm>
              <a:off x="6972300" y="2997349"/>
              <a:ext cx="1761617" cy="657872"/>
              <a:chOff x="9660396" y="3996465"/>
              <a:chExt cx="2348822" cy="877163"/>
            </a:xfrm>
          </p:grpSpPr>
          <p:sp>
            <p:nvSpPr>
              <p:cNvPr id="34" name="TextBox 52"/>
              <p:cNvSpPr txBox="1"/>
              <p:nvPr/>
            </p:nvSpPr>
            <p:spPr>
              <a:xfrm>
                <a:off x="9660396" y="4319630"/>
                <a:ext cx="2348822" cy="553998"/>
              </a:xfrm>
              <a:prstGeom prst="rect">
                <a:avLst/>
              </a:prstGeom>
              <a:noFill/>
            </p:spPr>
            <p:txBody>
              <a:bodyPr wrap="square" lIns="288000" rIns="288000" anchor="ctr" anchorCtr="0">
                <a:normAutofit fontScale="85000" lnSpcReduction="1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rPr>
                  <a:t>此部分内容作为文字排版占位显示 （建议使用主题字体）</a:t>
                </a:r>
                <a:endParaRPr kumimoji="0" lang="zh-CN" altLang="en-US" sz="1335" b="0" i="0" u="none" strike="noStrike" kern="1200" cap="none" spc="0" normalizeH="0" baseline="0" noProof="0">
                  <a:ln>
                    <a:noFill/>
                  </a:ln>
                  <a:solidFill>
                    <a:srgbClr val="000000">
                      <a:lumMod val="100000"/>
                    </a:srgbClr>
                  </a:solidFill>
                  <a:effectLst/>
                  <a:uLnTx/>
                  <a:uFillTx/>
                  <a:latin typeface="Agency FB" panose="020B0503020202020204"/>
                  <a:ea typeface="微软雅黑" panose="020B0503020204020204" charset="-122"/>
                  <a:cs typeface="+mn-ea"/>
                  <a:sym typeface="+mn-lt"/>
                </a:endParaRPr>
              </a:p>
            </p:txBody>
          </p:sp>
          <p:sp>
            <p:nvSpPr>
              <p:cNvPr id="35" name="Rectangle 53"/>
              <p:cNvSpPr/>
              <p:nvPr/>
            </p:nvSpPr>
            <p:spPr>
              <a:xfrm>
                <a:off x="9660396" y="3996465"/>
                <a:ext cx="1513437" cy="323165"/>
              </a:xfrm>
              <a:prstGeom prst="rect">
                <a:avLst/>
              </a:prstGeom>
            </p:spPr>
            <p:txBody>
              <a:bodyPr wrap="none" lIns="288000" tIns="0" rIns="28800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a:ln>
                      <a:noFill/>
                    </a:ln>
                    <a:solidFill>
                      <a:srgbClr val="B58B80">
                        <a:lumMod val="100000"/>
                      </a:srgbClr>
                    </a:solidFill>
                    <a:effectLst/>
                    <a:uLnTx/>
                    <a:uFillTx/>
                    <a:latin typeface="Agency FB" panose="020B0503020202020204"/>
                    <a:ea typeface="微软雅黑" panose="020B0503020204020204" charset="-122"/>
                    <a:cs typeface="+mn-ea"/>
                    <a:sym typeface="+mn-lt"/>
                  </a:rPr>
                  <a:t>标题文本预设</a:t>
                </a:r>
                <a:endParaRPr kumimoji="0" lang="zh-CN" altLang="en-US" sz="1865" b="1" i="0" u="none" strike="noStrike" kern="1200" cap="none" spc="0" normalizeH="0" baseline="0" noProof="0">
                  <a:ln>
                    <a:noFill/>
                  </a:ln>
                  <a:solidFill>
                    <a:srgbClr val="B58B80">
                      <a:lumMod val="100000"/>
                    </a:srgbClr>
                  </a:solidFill>
                  <a:effectLst/>
                  <a:uLnTx/>
                  <a:uFillTx/>
                  <a:latin typeface="Agency FB" panose="020B0503020202020204"/>
                  <a:ea typeface="微软雅黑" panose="020B050302020402020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1+#ppt_w/2"/>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a:off x="1127449" y="2683723"/>
            <a:ext cx="3153065" cy="3041447"/>
          </a:xfrm>
          <a:custGeom>
            <a:avLst/>
            <a:gdLst>
              <a:gd name="T0" fmla="*/ 1106 w 1129"/>
              <a:gd name="T1" fmla="*/ 0 h 1089"/>
              <a:gd name="T2" fmla="*/ 885 w 1129"/>
              <a:gd name="T3" fmla="*/ 56 h 1089"/>
              <a:gd name="T4" fmla="*/ 12 w 1129"/>
              <a:gd name="T5" fmla="*/ 289 h 1089"/>
              <a:gd name="T6" fmla="*/ 34 w 1129"/>
              <a:gd name="T7" fmla="*/ 667 h 1089"/>
              <a:gd name="T8" fmla="*/ 56 w 1129"/>
              <a:gd name="T9" fmla="*/ 695 h 1089"/>
              <a:gd name="T10" fmla="*/ 673 w 1129"/>
              <a:gd name="T11" fmla="*/ 756 h 1089"/>
              <a:gd name="T12" fmla="*/ 751 w 1129"/>
              <a:gd name="T13" fmla="*/ 845 h 1089"/>
              <a:gd name="T14" fmla="*/ 723 w 1129"/>
              <a:gd name="T15" fmla="*/ 906 h 1089"/>
              <a:gd name="T16" fmla="*/ 0 w 1129"/>
              <a:gd name="T17" fmla="*/ 923 h 1089"/>
              <a:gd name="T18" fmla="*/ 17 w 1129"/>
              <a:gd name="T19" fmla="*/ 961 h 1089"/>
              <a:gd name="T20" fmla="*/ 67 w 1129"/>
              <a:gd name="T21" fmla="*/ 984 h 1089"/>
              <a:gd name="T22" fmla="*/ 73 w 1129"/>
              <a:gd name="T23" fmla="*/ 1068 h 1089"/>
              <a:gd name="T24" fmla="*/ 162 w 1129"/>
              <a:gd name="T25" fmla="*/ 1068 h 1089"/>
              <a:gd name="T26" fmla="*/ 173 w 1129"/>
              <a:gd name="T27" fmla="*/ 984 h 1089"/>
              <a:gd name="T28" fmla="*/ 562 w 1129"/>
              <a:gd name="T29" fmla="*/ 973 h 1089"/>
              <a:gd name="T30" fmla="*/ 540 w 1129"/>
              <a:gd name="T31" fmla="*/ 1051 h 1089"/>
              <a:gd name="T32" fmla="*/ 623 w 1129"/>
              <a:gd name="T33" fmla="*/ 1083 h 1089"/>
              <a:gd name="T34" fmla="*/ 662 w 1129"/>
              <a:gd name="T35" fmla="*/ 1007 h 1089"/>
              <a:gd name="T36" fmla="*/ 729 w 1129"/>
              <a:gd name="T37" fmla="*/ 961 h 1089"/>
              <a:gd name="T38" fmla="*/ 795 w 1129"/>
              <a:gd name="T39" fmla="*/ 917 h 1089"/>
              <a:gd name="T40" fmla="*/ 807 w 1129"/>
              <a:gd name="T41" fmla="*/ 828 h 1089"/>
              <a:gd name="T42" fmla="*/ 712 w 1129"/>
              <a:gd name="T43" fmla="*/ 717 h 1089"/>
              <a:gd name="T44" fmla="*/ 1117 w 1129"/>
              <a:gd name="T45" fmla="*/ 50 h 1089"/>
              <a:gd name="T46" fmla="*/ 162 w 1129"/>
              <a:gd name="T47" fmla="*/ 1022 h 1089"/>
              <a:gd name="T48" fmla="*/ 118 w 1129"/>
              <a:gd name="T49" fmla="*/ 1068 h 1089"/>
              <a:gd name="T50" fmla="*/ 78 w 1129"/>
              <a:gd name="T51" fmla="*/ 1022 h 1089"/>
              <a:gd name="T52" fmla="*/ 118 w 1129"/>
              <a:gd name="T53" fmla="*/ 978 h 1089"/>
              <a:gd name="T54" fmla="*/ 162 w 1129"/>
              <a:gd name="T55" fmla="*/ 1022 h 1089"/>
              <a:gd name="T56" fmla="*/ 617 w 1129"/>
              <a:gd name="T57" fmla="*/ 1062 h 1089"/>
              <a:gd name="T58" fmla="*/ 562 w 1129"/>
              <a:gd name="T59" fmla="*/ 1039 h 1089"/>
              <a:gd name="T60" fmla="*/ 584 w 1129"/>
              <a:gd name="T61" fmla="*/ 984 h 1089"/>
              <a:gd name="T62" fmla="*/ 640 w 1129"/>
              <a:gd name="T63" fmla="*/ 1007 h 1089"/>
              <a:gd name="T64" fmla="*/ 723 w 1129"/>
              <a:gd name="T65" fmla="*/ 450 h 1089"/>
              <a:gd name="T66" fmla="*/ 668 w 1129"/>
              <a:gd name="T67" fmla="*/ 584 h 1089"/>
              <a:gd name="T68" fmla="*/ 139 w 1129"/>
              <a:gd name="T69" fmla="*/ 450 h 1089"/>
              <a:gd name="T70" fmla="*/ 423 w 1129"/>
              <a:gd name="T71" fmla="*/ 450 h 1089"/>
              <a:gd name="T72" fmla="*/ 423 w 1129"/>
              <a:gd name="T73" fmla="*/ 450 h 1089"/>
              <a:gd name="T74" fmla="*/ 401 w 1129"/>
              <a:gd name="T75" fmla="*/ 434 h 1089"/>
              <a:gd name="T76" fmla="*/ 295 w 1129"/>
              <a:gd name="T77" fmla="*/ 556 h 1089"/>
              <a:gd name="T78" fmla="*/ 162 w 1129"/>
              <a:gd name="T79" fmla="*/ 339 h 1089"/>
              <a:gd name="T80" fmla="*/ 273 w 1129"/>
              <a:gd name="T81" fmla="*/ 450 h 1089"/>
              <a:gd name="T82" fmla="*/ 273 w 1129"/>
              <a:gd name="T83" fmla="*/ 450 h 1089"/>
              <a:gd name="T84" fmla="*/ 162 w 1129"/>
              <a:gd name="T85" fmla="*/ 579 h 1089"/>
              <a:gd name="T86" fmla="*/ 401 w 1129"/>
              <a:gd name="T87" fmla="*/ 667 h 1089"/>
              <a:gd name="T88" fmla="*/ 529 w 1129"/>
              <a:gd name="T89" fmla="*/ 579 h 1089"/>
              <a:gd name="T90" fmla="*/ 423 w 1129"/>
              <a:gd name="T91" fmla="*/ 434 h 1089"/>
              <a:gd name="T92" fmla="*/ 423 w 1129"/>
              <a:gd name="T93" fmla="*/ 434 h 1089"/>
              <a:gd name="T94" fmla="*/ 545 w 1129"/>
              <a:gd name="T95" fmla="*/ 556 h 1089"/>
              <a:gd name="T96" fmla="*/ 651 w 1129"/>
              <a:gd name="T97" fmla="*/ 322 h 1089"/>
              <a:gd name="T98" fmla="*/ 139 w 1129"/>
              <a:gd name="T99" fmla="*/ 339 h 1089"/>
              <a:gd name="T100" fmla="*/ 56 w 1129"/>
              <a:gd name="T101" fmla="*/ 339 h 1089"/>
              <a:gd name="T102" fmla="*/ 84 w 1129"/>
              <a:gd name="T103" fmla="*/ 640 h 1089"/>
              <a:gd name="T104" fmla="*/ 651 w 1129"/>
              <a:gd name="T105" fmla="*/ 579 h 1089"/>
              <a:gd name="T106" fmla="*/ 734 w 1129"/>
              <a:gd name="T107" fmla="*/ 434 h 1089"/>
              <a:gd name="T108" fmla="*/ 734 w 1129"/>
              <a:gd name="T109" fmla="*/ 434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9" h="1089">
                <a:moveTo>
                  <a:pt x="1129" y="23"/>
                </a:moveTo>
                <a:lnTo>
                  <a:pt x="1123" y="12"/>
                </a:lnTo>
                <a:lnTo>
                  <a:pt x="1117" y="6"/>
                </a:lnTo>
                <a:lnTo>
                  <a:pt x="1106" y="0"/>
                </a:lnTo>
                <a:lnTo>
                  <a:pt x="1096" y="0"/>
                </a:lnTo>
                <a:lnTo>
                  <a:pt x="906" y="39"/>
                </a:lnTo>
                <a:lnTo>
                  <a:pt x="895" y="44"/>
                </a:lnTo>
                <a:lnTo>
                  <a:pt x="885" y="56"/>
                </a:lnTo>
                <a:lnTo>
                  <a:pt x="801" y="261"/>
                </a:lnTo>
                <a:lnTo>
                  <a:pt x="795" y="261"/>
                </a:lnTo>
                <a:lnTo>
                  <a:pt x="23" y="289"/>
                </a:lnTo>
                <a:lnTo>
                  <a:pt x="12" y="289"/>
                </a:lnTo>
                <a:lnTo>
                  <a:pt x="6" y="295"/>
                </a:lnTo>
                <a:lnTo>
                  <a:pt x="0" y="305"/>
                </a:lnTo>
                <a:lnTo>
                  <a:pt x="0" y="317"/>
                </a:lnTo>
                <a:lnTo>
                  <a:pt x="34" y="667"/>
                </a:lnTo>
                <a:lnTo>
                  <a:pt x="34" y="678"/>
                </a:lnTo>
                <a:lnTo>
                  <a:pt x="40" y="684"/>
                </a:lnTo>
                <a:lnTo>
                  <a:pt x="46" y="689"/>
                </a:lnTo>
                <a:lnTo>
                  <a:pt x="56" y="695"/>
                </a:lnTo>
                <a:lnTo>
                  <a:pt x="640" y="745"/>
                </a:lnTo>
                <a:lnTo>
                  <a:pt x="645" y="745"/>
                </a:lnTo>
                <a:lnTo>
                  <a:pt x="651" y="745"/>
                </a:lnTo>
                <a:lnTo>
                  <a:pt x="673" y="756"/>
                </a:lnTo>
                <a:lnTo>
                  <a:pt x="701" y="778"/>
                </a:lnTo>
                <a:lnTo>
                  <a:pt x="734" y="806"/>
                </a:lnTo>
                <a:lnTo>
                  <a:pt x="746" y="822"/>
                </a:lnTo>
                <a:lnTo>
                  <a:pt x="751" y="845"/>
                </a:lnTo>
                <a:lnTo>
                  <a:pt x="756" y="872"/>
                </a:lnTo>
                <a:lnTo>
                  <a:pt x="746" y="889"/>
                </a:lnTo>
                <a:lnTo>
                  <a:pt x="734" y="900"/>
                </a:lnTo>
                <a:lnTo>
                  <a:pt x="723" y="906"/>
                </a:lnTo>
                <a:lnTo>
                  <a:pt x="23" y="906"/>
                </a:lnTo>
                <a:lnTo>
                  <a:pt x="17" y="912"/>
                </a:lnTo>
                <a:lnTo>
                  <a:pt x="6" y="917"/>
                </a:lnTo>
                <a:lnTo>
                  <a:pt x="0" y="923"/>
                </a:lnTo>
                <a:lnTo>
                  <a:pt x="0" y="934"/>
                </a:lnTo>
                <a:lnTo>
                  <a:pt x="0" y="944"/>
                </a:lnTo>
                <a:lnTo>
                  <a:pt x="6" y="956"/>
                </a:lnTo>
                <a:lnTo>
                  <a:pt x="17" y="961"/>
                </a:lnTo>
                <a:lnTo>
                  <a:pt x="23" y="961"/>
                </a:lnTo>
                <a:lnTo>
                  <a:pt x="101" y="961"/>
                </a:lnTo>
                <a:lnTo>
                  <a:pt x="84" y="973"/>
                </a:lnTo>
                <a:lnTo>
                  <a:pt x="67" y="984"/>
                </a:lnTo>
                <a:lnTo>
                  <a:pt x="61" y="1007"/>
                </a:lnTo>
                <a:lnTo>
                  <a:pt x="56" y="1022"/>
                </a:lnTo>
                <a:lnTo>
                  <a:pt x="61" y="1051"/>
                </a:lnTo>
                <a:lnTo>
                  <a:pt x="73" y="1068"/>
                </a:lnTo>
                <a:lnTo>
                  <a:pt x="95" y="1083"/>
                </a:lnTo>
                <a:lnTo>
                  <a:pt x="118" y="1089"/>
                </a:lnTo>
                <a:lnTo>
                  <a:pt x="145" y="1083"/>
                </a:lnTo>
                <a:lnTo>
                  <a:pt x="162" y="1068"/>
                </a:lnTo>
                <a:lnTo>
                  <a:pt x="179" y="1051"/>
                </a:lnTo>
                <a:lnTo>
                  <a:pt x="185" y="1022"/>
                </a:lnTo>
                <a:lnTo>
                  <a:pt x="179" y="1007"/>
                </a:lnTo>
                <a:lnTo>
                  <a:pt x="173" y="984"/>
                </a:lnTo>
                <a:lnTo>
                  <a:pt x="156" y="973"/>
                </a:lnTo>
                <a:lnTo>
                  <a:pt x="139" y="961"/>
                </a:lnTo>
                <a:lnTo>
                  <a:pt x="579" y="961"/>
                </a:lnTo>
                <a:lnTo>
                  <a:pt x="562" y="973"/>
                </a:lnTo>
                <a:lnTo>
                  <a:pt x="550" y="984"/>
                </a:lnTo>
                <a:lnTo>
                  <a:pt x="540" y="1007"/>
                </a:lnTo>
                <a:lnTo>
                  <a:pt x="535" y="1022"/>
                </a:lnTo>
                <a:lnTo>
                  <a:pt x="540" y="1051"/>
                </a:lnTo>
                <a:lnTo>
                  <a:pt x="556" y="1068"/>
                </a:lnTo>
                <a:lnTo>
                  <a:pt x="573" y="1083"/>
                </a:lnTo>
                <a:lnTo>
                  <a:pt x="601" y="1089"/>
                </a:lnTo>
                <a:lnTo>
                  <a:pt x="623" y="1083"/>
                </a:lnTo>
                <a:lnTo>
                  <a:pt x="645" y="1068"/>
                </a:lnTo>
                <a:lnTo>
                  <a:pt x="657" y="1051"/>
                </a:lnTo>
                <a:lnTo>
                  <a:pt x="662" y="1022"/>
                </a:lnTo>
                <a:lnTo>
                  <a:pt x="662" y="1007"/>
                </a:lnTo>
                <a:lnTo>
                  <a:pt x="651" y="984"/>
                </a:lnTo>
                <a:lnTo>
                  <a:pt x="640" y="973"/>
                </a:lnTo>
                <a:lnTo>
                  <a:pt x="617" y="961"/>
                </a:lnTo>
                <a:lnTo>
                  <a:pt x="729" y="961"/>
                </a:lnTo>
                <a:lnTo>
                  <a:pt x="734" y="961"/>
                </a:lnTo>
                <a:lnTo>
                  <a:pt x="767" y="944"/>
                </a:lnTo>
                <a:lnTo>
                  <a:pt x="784" y="934"/>
                </a:lnTo>
                <a:lnTo>
                  <a:pt x="795" y="917"/>
                </a:lnTo>
                <a:lnTo>
                  <a:pt x="807" y="900"/>
                </a:lnTo>
                <a:lnTo>
                  <a:pt x="812" y="878"/>
                </a:lnTo>
                <a:lnTo>
                  <a:pt x="812" y="856"/>
                </a:lnTo>
                <a:lnTo>
                  <a:pt x="807" y="828"/>
                </a:lnTo>
                <a:lnTo>
                  <a:pt x="795" y="800"/>
                </a:lnTo>
                <a:lnTo>
                  <a:pt x="779" y="778"/>
                </a:lnTo>
                <a:lnTo>
                  <a:pt x="746" y="745"/>
                </a:lnTo>
                <a:lnTo>
                  <a:pt x="712" y="717"/>
                </a:lnTo>
                <a:lnTo>
                  <a:pt x="684" y="695"/>
                </a:lnTo>
                <a:lnTo>
                  <a:pt x="934" y="94"/>
                </a:lnTo>
                <a:lnTo>
                  <a:pt x="1106" y="56"/>
                </a:lnTo>
                <a:lnTo>
                  <a:pt x="1117" y="50"/>
                </a:lnTo>
                <a:lnTo>
                  <a:pt x="1123" y="44"/>
                </a:lnTo>
                <a:lnTo>
                  <a:pt x="1129" y="33"/>
                </a:lnTo>
                <a:lnTo>
                  <a:pt x="1129" y="23"/>
                </a:lnTo>
                <a:close/>
                <a:moveTo>
                  <a:pt x="162" y="1022"/>
                </a:moveTo>
                <a:lnTo>
                  <a:pt x="156" y="1039"/>
                </a:lnTo>
                <a:lnTo>
                  <a:pt x="151" y="1056"/>
                </a:lnTo>
                <a:lnTo>
                  <a:pt x="134" y="1062"/>
                </a:lnTo>
                <a:lnTo>
                  <a:pt x="118" y="1068"/>
                </a:lnTo>
                <a:lnTo>
                  <a:pt x="101" y="1062"/>
                </a:lnTo>
                <a:lnTo>
                  <a:pt x="90" y="1056"/>
                </a:lnTo>
                <a:lnTo>
                  <a:pt x="78" y="1039"/>
                </a:lnTo>
                <a:lnTo>
                  <a:pt x="78" y="1022"/>
                </a:lnTo>
                <a:lnTo>
                  <a:pt x="78" y="1007"/>
                </a:lnTo>
                <a:lnTo>
                  <a:pt x="90" y="995"/>
                </a:lnTo>
                <a:lnTo>
                  <a:pt x="101" y="984"/>
                </a:lnTo>
                <a:lnTo>
                  <a:pt x="118" y="978"/>
                </a:lnTo>
                <a:lnTo>
                  <a:pt x="134" y="984"/>
                </a:lnTo>
                <a:lnTo>
                  <a:pt x="151" y="995"/>
                </a:lnTo>
                <a:lnTo>
                  <a:pt x="156" y="1007"/>
                </a:lnTo>
                <a:lnTo>
                  <a:pt x="162" y="1022"/>
                </a:lnTo>
                <a:close/>
                <a:moveTo>
                  <a:pt x="645" y="1022"/>
                </a:moveTo>
                <a:lnTo>
                  <a:pt x="640" y="1039"/>
                </a:lnTo>
                <a:lnTo>
                  <a:pt x="628" y="1056"/>
                </a:lnTo>
                <a:lnTo>
                  <a:pt x="617" y="1062"/>
                </a:lnTo>
                <a:lnTo>
                  <a:pt x="601" y="1068"/>
                </a:lnTo>
                <a:lnTo>
                  <a:pt x="584" y="1062"/>
                </a:lnTo>
                <a:lnTo>
                  <a:pt x="567" y="1056"/>
                </a:lnTo>
                <a:lnTo>
                  <a:pt x="562" y="1039"/>
                </a:lnTo>
                <a:lnTo>
                  <a:pt x="556" y="1022"/>
                </a:lnTo>
                <a:lnTo>
                  <a:pt x="562" y="1007"/>
                </a:lnTo>
                <a:lnTo>
                  <a:pt x="567" y="995"/>
                </a:lnTo>
                <a:lnTo>
                  <a:pt x="584" y="984"/>
                </a:lnTo>
                <a:lnTo>
                  <a:pt x="601" y="978"/>
                </a:lnTo>
                <a:lnTo>
                  <a:pt x="617" y="984"/>
                </a:lnTo>
                <a:lnTo>
                  <a:pt x="628" y="995"/>
                </a:lnTo>
                <a:lnTo>
                  <a:pt x="640" y="1007"/>
                </a:lnTo>
                <a:lnTo>
                  <a:pt x="645" y="1022"/>
                </a:lnTo>
                <a:close/>
                <a:moveTo>
                  <a:pt x="668" y="556"/>
                </a:moveTo>
                <a:lnTo>
                  <a:pt x="668" y="450"/>
                </a:lnTo>
                <a:lnTo>
                  <a:pt x="723" y="450"/>
                </a:lnTo>
                <a:lnTo>
                  <a:pt x="684" y="556"/>
                </a:lnTo>
                <a:lnTo>
                  <a:pt x="668" y="556"/>
                </a:lnTo>
                <a:close/>
                <a:moveTo>
                  <a:pt x="673" y="579"/>
                </a:moveTo>
                <a:lnTo>
                  <a:pt x="668" y="584"/>
                </a:lnTo>
                <a:lnTo>
                  <a:pt x="668" y="579"/>
                </a:lnTo>
                <a:lnTo>
                  <a:pt x="673" y="579"/>
                </a:lnTo>
                <a:close/>
                <a:moveTo>
                  <a:pt x="67" y="450"/>
                </a:moveTo>
                <a:lnTo>
                  <a:pt x="139" y="450"/>
                </a:lnTo>
                <a:lnTo>
                  <a:pt x="139" y="556"/>
                </a:lnTo>
                <a:lnTo>
                  <a:pt x="78" y="556"/>
                </a:lnTo>
                <a:lnTo>
                  <a:pt x="67" y="450"/>
                </a:lnTo>
                <a:close/>
                <a:moveTo>
                  <a:pt x="423" y="450"/>
                </a:moveTo>
                <a:lnTo>
                  <a:pt x="529" y="450"/>
                </a:lnTo>
                <a:lnTo>
                  <a:pt x="529" y="556"/>
                </a:lnTo>
                <a:lnTo>
                  <a:pt x="423" y="556"/>
                </a:lnTo>
                <a:lnTo>
                  <a:pt x="423" y="450"/>
                </a:lnTo>
                <a:close/>
                <a:moveTo>
                  <a:pt x="295" y="434"/>
                </a:moveTo>
                <a:lnTo>
                  <a:pt x="295" y="333"/>
                </a:lnTo>
                <a:lnTo>
                  <a:pt x="401" y="328"/>
                </a:lnTo>
                <a:lnTo>
                  <a:pt x="401" y="434"/>
                </a:lnTo>
                <a:lnTo>
                  <a:pt x="295" y="434"/>
                </a:lnTo>
                <a:close/>
                <a:moveTo>
                  <a:pt x="401" y="450"/>
                </a:moveTo>
                <a:lnTo>
                  <a:pt x="401" y="556"/>
                </a:lnTo>
                <a:lnTo>
                  <a:pt x="295" y="556"/>
                </a:lnTo>
                <a:lnTo>
                  <a:pt x="295" y="450"/>
                </a:lnTo>
                <a:lnTo>
                  <a:pt x="401" y="450"/>
                </a:lnTo>
                <a:close/>
                <a:moveTo>
                  <a:pt x="162" y="434"/>
                </a:moveTo>
                <a:lnTo>
                  <a:pt x="162" y="339"/>
                </a:lnTo>
                <a:lnTo>
                  <a:pt x="273" y="333"/>
                </a:lnTo>
                <a:lnTo>
                  <a:pt x="273" y="434"/>
                </a:lnTo>
                <a:lnTo>
                  <a:pt x="162" y="434"/>
                </a:lnTo>
                <a:close/>
                <a:moveTo>
                  <a:pt x="273" y="450"/>
                </a:moveTo>
                <a:lnTo>
                  <a:pt x="273" y="556"/>
                </a:lnTo>
                <a:lnTo>
                  <a:pt x="162" y="556"/>
                </a:lnTo>
                <a:lnTo>
                  <a:pt x="162" y="450"/>
                </a:lnTo>
                <a:lnTo>
                  <a:pt x="273" y="450"/>
                </a:lnTo>
                <a:close/>
                <a:moveTo>
                  <a:pt x="273" y="579"/>
                </a:moveTo>
                <a:lnTo>
                  <a:pt x="273" y="655"/>
                </a:lnTo>
                <a:lnTo>
                  <a:pt x="162" y="645"/>
                </a:lnTo>
                <a:lnTo>
                  <a:pt x="162" y="579"/>
                </a:lnTo>
                <a:lnTo>
                  <a:pt x="273" y="579"/>
                </a:lnTo>
                <a:close/>
                <a:moveTo>
                  <a:pt x="295" y="579"/>
                </a:moveTo>
                <a:lnTo>
                  <a:pt x="401" y="579"/>
                </a:lnTo>
                <a:lnTo>
                  <a:pt x="401" y="667"/>
                </a:lnTo>
                <a:lnTo>
                  <a:pt x="295" y="655"/>
                </a:lnTo>
                <a:lnTo>
                  <a:pt x="295" y="579"/>
                </a:lnTo>
                <a:close/>
                <a:moveTo>
                  <a:pt x="423" y="579"/>
                </a:moveTo>
                <a:lnTo>
                  <a:pt x="529" y="579"/>
                </a:lnTo>
                <a:lnTo>
                  <a:pt x="529" y="678"/>
                </a:lnTo>
                <a:lnTo>
                  <a:pt x="423" y="667"/>
                </a:lnTo>
                <a:lnTo>
                  <a:pt x="423" y="579"/>
                </a:lnTo>
                <a:close/>
                <a:moveTo>
                  <a:pt x="423" y="434"/>
                </a:moveTo>
                <a:lnTo>
                  <a:pt x="423" y="328"/>
                </a:lnTo>
                <a:lnTo>
                  <a:pt x="529" y="322"/>
                </a:lnTo>
                <a:lnTo>
                  <a:pt x="529" y="434"/>
                </a:lnTo>
                <a:lnTo>
                  <a:pt x="423" y="434"/>
                </a:lnTo>
                <a:close/>
                <a:moveTo>
                  <a:pt x="545" y="450"/>
                </a:moveTo>
                <a:lnTo>
                  <a:pt x="651" y="450"/>
                </a:lnTo>
                <a:lnTo>
                  <a:pt x="651" y="556"/>
                </a:lnTo>
                <a:lnTo>
                  <a:pt x="545" y="556"/>
                </a:lnTo>
                <a:lnTo>
                  <a:pt x="545" y="450"/>
                </a:lnTo>
                <a:close/>
                <a:moveTo>
                  <a:pt x="545" y="434"/>
                </a:moveTo>
                <a:lnTo>
                  <a:pt x="545" y="322"/>
                </a:lnTo>
                <a:lnTo>
                  <a:pt x="651" y="322"/>
                </a:lnTo>
                <a:lnTo>
                  <a:pt x="651" y="434"/>
                </a:lnTo>
                <a:lnTo>
                  <a:pt x="545" y="434"/>
                </a:lnTo>
                <a:close/>
                <a:moveTo>
                  <a:pt x="56" y="339"/>
                </a:moveTo>
                <a:lnTo>
                  <a:pt x="139" y="339"/>
                </a:lnTo>
                <a:lnTo>
                  <a:pt x="139" y="434"/>
                </a:lnTo>
                <a:lnTo>
                  <a:pt x="67" y="434"/>
                </a:lnTo>
                <a:lnTo>
                  <a:pt x="67" y="450"/>
                </a:lnTo>
                <a:lnTo>
                  <a:pt x="56" y="339"/>
                </a:lnTo>
                <a:close/>
                <a:moveTo>
                  <a:pt x="78" y="579"/>
                </a:moveTo>
                <a:lnTo>
                  <a:pt x="139" y="579"/>
                </a:lnTo>
                <a:lnTo>
                  <a:pt x="139" y="645"/>
                </a:lnTo>
                <a:lnTo>
                  <a:pt x="84" y="640"/>
                </a:lnTo>
                <a:lnTo>
                  <a:pt x="78" y="579"/>
                </a:lnTo>
                <a:close/>
                <a:moveTo>
                  <a:pt x="545" y="678"/>
                </a:moveTo>
                <a:lnTo>
                  <a:pt x="545" y="579"/>
                </a:lnTo>
                <a:lnTo>
                  <a:pt x="651" y="579"/>
                </a:lnTo>
                <a:lnTo>
                  <a:pt x="651" y="634"/>
                </a:lnTo>
                <a:lnTo>
                  <a:pt x="628" y="689"/>
                </a:lnTo>
                <a:lnTo>
                  <a:pt x="545" y="678"/>
                </a:lnTo>
                <a:close/>
                <a:moveTo>
                  <a:pt x="734" y="434"/>
                </a:moveTo>
                <a:lnTo>
                  <a:pt x="668" y="434"/>
                </a:lnTo>
                <a:lnTo>
                  <a:pt x="668" y="322"/>
                </a:lnTo>
                <a:lnTo>
                  <a:pt x="779" y="317"/>
                </a:lnTo>
                <a:lnTo>
                  <a:pt x="734" y="434"/>
                </a:lnTo>
                <a:close/>
              </a:path>
            </a:pathLst>
          </a:cu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nvGrpSpPr>
          <p:cNvPr id="6" name="组合 5"/>
          <p:cNvGrpSpPr/>
          <p:nvPr/>
        </p:nvGrpSpPr>
        <p:grpSpPr>
          <a:xfrm>
            <a:off x="1127449" y="1727103"/>
            <a:ext cx="2611177" cy="1248223"/>
            <a:chOff x="1317257" y="1360556"/>
            <a:chExt cx="3761195" cy="1248223"/>
          </a:xfrm>
        </p:grpSpPr>
        <p:sp>
          <p:nvSpPr>
            <p:cNvPr id="11" name="文本框 382"/>
            <p:cNvSpPr txBox="1"/>
            <p:nvPr/>
          </p:nvSpPr>
          <p:spPr>
            <a:xfrm>
              <a:off x="1317257" y="1811459"/>
              <a:ext cx="3761195" cy="797320"/>
            </a:xfrm>
            <a:prstGeom prst="rect">
              <a:avLst/>
            </a:prstGeom>
            <a:noFill/>
          </p:spPr>
          <p:txBody>
            <a:bodyPr wrap="square" lIns="0" tIns="0" rIns="0" bIns="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65"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rPr>
                <a:t>此部分内容作为文字排版占位显示（建议使用主题字体）</a:t>
              </a:r>
              <a:endParaRPr kumimoji="0" lang="zh-CN" altLang="en-US" sz="1465" b="0" i="0" u="none" strike="noStrike" kern="1200" cap="none" spc="0" normalizeH="0" baseline="0" noProof="0">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2" name="矩形 11"/>
            <p:cNvSpPr/>
            <p:nvPr/>
          </p:nvSpPr>
          <p:spPr>
            <a:xfrm>
              <a:off x="1317257" y="1360556"/>
              <a:ext cx="3761195" cy="307777"/>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rPr>
                <a:t>标题文本预设</a:t>
              </a:r>
              <a:endParaRPr kumimoji="0" lang="zh-CN" altLang="en-US" sz="2665" b="1" i="0" u="none" strike="noStrike" kern="1200" cap="none" spc="0" normalizeH="0" baseline="0" noProof="0" dirty="0">
                <a:ln>
                  <a:noFill/>
                </a:ln>
                <a:solidFill>
                  <a:srgbClr val="FFAE00"/>
                </a:solidFill>
                <a:effectLst/>
                <a:uLnTx/>
                <a:uFillTx/>
                <a:latin typeface="Agency FB" panose="020B0503020202020204"/>
                <a:ea typeface="微软雅黑" panose="020B0503020204020204" charset="-122"/>
                <a:cs typeface="+mn-ea"/>
                <a:sym typeface="+mn-lt"/>
              </a:endParaRPr>
            </a:p>
          </p:txBody>
        </p:sp>
      </p:grpSp>
      <p:grpSp>
        <p:nvGrpSpPr>
          <p:cNvPr id="28" name="组合 27"/>
          <p:cNvGrpSpPr/>
          <p:nvPr/>
        </p:nvGrpSpPr>
        <p:grpSpPr>
          <a:xfrm>
            <a:off x="4826515" y="2168861"/>
            <a:ext cx="2161319" cy="3699548"/>
            <a:chOff x="3619886" y="1626645"/>
            <a:chExt cx="1620989" cy="2774661"/>
          </a:xfrm>
        </p:grpSpPr>
        <p:sp>
          <p:nvSpPr>
            <p:cNvPr id="13" name="矩形 12"/>
            <p:cNvSpPr/>
            <p:nvPr/>
          </p:nvSpPr>
          <p:spPr>
            <a:xfrm>
              <a:off x="3660059" y="2000712"/>
              <a:ext cx="1546534" cy="95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4" name="矩形 13"/>
            <p:cNvSpPr/>
            <p:nvPr/>
          </p:nvSpPr>
          <p:spPr>
            <a:xfrm>
              <a:off x="3619886" y="3039068"/>
              <a:ext cx="1620989" cy="678656"/>
            </a:xfrm>
            <a:prstGeom prst="rect">
              <a:avLst/>
            </a:prstGeom>
          </p:spPr>
          <p:txBody>
            <a:bodyPr wrap="square" anchor="ctr">
              <a:spAutoFit/>
            </a:bodyPr>
            <a:lstStyle/>
            <a:p>
              <a:pPr marL="0" marR="0" lvl="0" indent="0" algn="l" defTabSz="914400" rtl="0" eaLnBrk="1" fontAlgn="auto" latinLnBrk="0" hangingPunct="1">
                <a:lnSpc>
                  <a:spcPct val="120000"/>
                </a:lnSpc>
                <a:spcBef>
                  <a:spcPts val="0"/>
                </a:spcBef>
                <a:spcAft>
                  <a:spcPts val="0"/>
                </a:spcAft>
                <a:buClr>
                  <a:srgbClr val="E24848"/>
                </a:buClr>
                <a:buSzTx/>
                <a:buFontTx/>
                <a:buNone/>
                <a:defRPr/>
              </a:pPr>
              <a:r>
                <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rPr>
                <a:t>此部分内容作为文字排版占位显示（建议使用主题字体）。</a:t>
              </a:r>
              <a:endPar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5" name="矩形 14"/>
            <p:cNvSpPr/>
            <p:nvPr/>
          </p:nvSpPr>
          <p:spPr>
            <a:xfrm>
              <a:off x="3660058" y="1626645"/>
              <a:ext cx="1537732" cy="305853"/>
            </a:xfrm>
            <a:prstGeom prst="rect">
              <a:avLst/>
            </a:prstGeom>
          </p:spPr>
          <p:txBody>
            <a:bodyPr vert="horz" lIns="121920" tIns="60960" rIns="121920" bIns="6096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665" b="1" i="0" u="none" strike="noStrike" kern="1200" cap="none" spc="-201" normalizeH="0" baseline="0" noProof="1">
                  <a:ln>
                    <a:noFill/>
                  </a:ln>
                  <a:solidFill>
                    <a:srgbClr val="000000"/>
                  </a:solidFill>
                  <a:effectLst/>
                  <a:uLnTx/>
                  <a:uFillTx/>
                  <a:latin typeface="Agency FB" panose="020B0503020202020204"/>
                  <a:ea typeface="微软雅黑" panose="020B0503020204020204" charset="-122"/>
                  <a:cs typeface="+mn-ea"/>
                  <a:sym typeface="+mn-lt"/>
                </a:rPr>
                <a:t>关键词</a:t>
              </a:r>
              <a:endParaRPr kumimoji="0" lang="zh-CN" altLang="en-US" sz="2665" b="1" i="0" u="none" strike="noStrike" kern="1200" cap="none" spc="-201"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6" name="矩形 15"/>
            <p:cNvSpPr/>
            <p:nvPr/>
          </p:nvSpPr>
          <p:spPr>
            <a:xfrm>
              <a:off x="3700224" y="2598597"/>
              <a:ext cx="1497568" cy="2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1">
                  <a:ln>
                    <a:noFill/>
                  </a:ln>
                  <a:solidFill>
                    <a:srgbClr val="FFFFFF"/>
                  </a:solidFill>
                  <a:effectLst/>
                  <a:uLnTx/>
                  <a:uFillTx/>
                  <a:latin typeface="Agency FB" panose="020B0503020202020204"/>
                  <a:ea typeface="微软雅黑" panose="020B0503020204020204" charset="-122"/>
                  <a:cs typeface="+mn-ea"/>
                  <a:sym typeface="+mn-lt"/>
                </a:rPr>
                <a:t>标题文本预设</a:t>
              </a:r>
              <a:endParaRPr kumimoji="0" lang="zh-CN" altLang="en-US" sz="2135" b="1" i="0" u="none" strike="noStrike" kern="1200" cap="none" spc="0" normalizeH="0" baseline="0" noProof="1">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5" name="矩形 24"/>
            <p:cNvSpPr/>
            <p:nvPr/>
          </p:nvSpPr>
          <p:spPr>
            <a:xfrm>
              <a:off x="3619886" y="3722650"/>
              <a:ext cx="1620989" cy="678656"/>
            </a:xfrm>
            <a:prstGeom prst="rect">
              <a:avLst/>
            </a:prstGeom>
          </p:spPr>
          <p:txBody>
            <a:bodyPr wrap="square" anchor="ctr">
              <a:spAutoFit/>
            </a:bodyPr>
            <a:lstStyle/>
            <a:p>
              <a:pPr marL="0" marR="0" lvl="0" indent="0" algn="l" defTabSz="914400" rtl="0" eaLnBrk="1" fontAlgn="auto" latinLnBrk="0" hangingPunct="1">
                <a:lnSpc>
                  <a:spcPct val="120000"/>
                </a:lnSpc>
                <a:spcBef>
                  <a:spcPts val="0"/>
                </a:spcBef>
                <a:spcAft>
                  <a:spcPts val="0"/>
                </a:spcAft>
                <a:buClr>
                  <a:srgbClr val="E24848"/>
                </a:buClr>
                <a:buSzTx/>
                <a:buFontTx/>
                <a:buNone/>
                <a:defRPr/>
              </a:pPr>
              <a:r>
                <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rPr>
                <a:t>此部分内容作为文字排版占位显示（建议使用主题字体）。</a:t>
              </a:r>
              <a:endPar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7" name="任意多边形: 形状 6"/>
            <p:cNvSpPr/>
            <p:nvPr/>
          </p:nvSpPr>
          <p:spPr>
            <a:xfrm>
              <a:off x="4270294" y="2165259"/>
              <a:ext cx="342900" cy="325171"/>
            </a:xfrm>
            <a:custGeom>
              <a:avLst/>
              <a:gdLst>
                <a:gd name="connsiteX0" fmla="*/ 17139 w 331464"/>
                <a:gd name="connsiteY0" fmla="*/ 274638 h 314326"/>
                <a:gd name="connsiteX1" fmla="*/ 312414 w 331464"/>
                <a:gd name="connsiteY1" fmla="*/ 274638 h 314326"/>
                <a:gd name="connsiteX2" fmla="*/ 312414 w 331464"/>
                <a:gd name="connsiteY2" fmla="*/ 302420 h 314326"/>
                <a:gd name="connsiteX3" fmla="*/ 300758 w 331464"/>
                <a:gd name="connsiteY3" fmla="*/ 314326 h 314326"/>
                <a:gd name="connsiteX4" fmla="*/ 28795 w 331464"/>
                <a:gd name="connsiteY4" fmla="*/ 314326 h 314326"/>
                <a:gd name="connsiteX5" fmla="*/ 17139 w 331464"/>
                <a:gd name="connsiteY5" fmla="*/ 302420 h 314326"/>
                <a:gd name="connsiteX6" fmla="*/ 220339 w 331464"/>
                <a:gd name="connsiteY6" fmla="*/ 168275 h 314326"/>
                <a:gd name="connsiteX7" fmla="*/ 312414 w 331464"/>
                <a:gd name="connsiteY7" fmla="*/ 168275 h 314326"/>
                <a:gd name="connsiteX8" fmla="*/ 312414 w 331464"/>
                <a:gd name="connsiteY8" fmla="*/ 258763 h 314326"/>
                <a:gd name="connsiteX9" fmla="*/ 220339 w 331464"/>
                <a:gd name="connsiteY9" fmla="*/ 258763 h 314326"/>
                <a:gd name="connsiteX10" fmla="*/ 128264 w 331464"/>
                <a:gd name="connsiteY10" fmla="*/ 168275 h 314326"/>
                <a:gd name="connsiteX11" fmla="*/ 201289 w 331464"/>
                <a:gd name="connsiteY11" fmla="*/ 168275 h 314326"/>
                <a:gd name="connsiteX12" fmla="*/ 201289 w 331464"/>
                <a:gd name="connsiteY12" fmla="*/ 258763 h 314326"/>
                <a:gd name="connsiteX13" fmla="*/ 128264 w 331464"/>
                <a:gd name="connsiteY13" fmla="*/ 258763 h 314326"/>
                <a:gd name="connsiteX14" fmla="*/ 17139 w 331464"/>
                <a:gd name="connsiteY14" fmla="*/ 168275 h 314326"/>
                <a:gd name="connsiteX15" fmla="*/ 110802 w 331464"/>
                <a:gd name="connsiteY15" fmla="*/ 168275 h 314326"/>
                <a:gd name="connsiteX16" fmla="*/ 110802 w 331464"/>
                <a:gd name="connsiteY16" fmla="*/ 258763 h 314326"/>
                <a:gd name="connsiteX17" fmla="*/ 17139 w 331464"/>
                <a:gd name="connsiteY17" fmla="*/ 258763 h 314326"/>
                <a:gd name="connsiteX18" fmla="*/ 28189 w 331464"/>
                <a:gd name="connsiteY18" fmla="*/ 93663 h 314326"/>
                <a:gd name="connsiteX19" fmla="*/ 302951 w 331464"/>
                <a:gd name="connsiteY19" fmla="*/ 93663 h 314326"/>
                <a:gd name="connsiteX20" fmla="*/ 328872 w 331464"/>
                <a:gd name="connsiteY20" fmla="*/ 132428 h 314326"/>
                <a:gd name="connsiteX21" fmla="*/ 331464 w 331464"/>
                <a:gd name="connsiteY21" fmla="*/ 138888 h 314326"/>
                <a:gd name="connsiteX22" fmla="*/ 322392 w 331464"/>
                <a:gd name="connsiteY22" fmla="*/ 149226 h 314326"/>
                <a:gd name="connsiteX23" fmla="*/ 7452 w 331464"/>
                <a:gd name="connsiteY23" fmla="*/ 149226 h 314326"/>
                <a:gd name="connsiteX24" fmla="*/ 972 w 331464"/>
                <a:gd name="connsiteY24" fmla="*/ 144057 h 314326"/>
                <a:gd name="connsiteX25" fmla="*/ 972 w 331464"/>
                <a:gd name="connsiteY25" fmla="*/ 132428 h 314326"/>
                <a:gd name="connsiteX26" fmla="*/ 28189 w 331464"/>
                <a:gd name="connsiteY26" fmla="*/ 93663 h 314326"/>
                <a:gd name="connsiteX27" fmla="*/ 47833 w 331464"/>
                <a:gd name="connsiteY27" fmla="*/ 0 h 314326"/>
                <a:gd name="connsiteX28" fmla="*/ 283308 w 331464"/>
                <a:gd name="connsiteY28" fmla="*/ 0 h 314326"/>
                <a:gd name="connsiteX29" fmla="*/ 294952 w 331464"/>
                <a:gd name="connsiteY29" fmla="*/ 11824 h 314326"/>
                <a:gd name="connsiteX30" fmla="*/ 294952 w 331464"/>
                <a:gd name="connsiteY30" fmla="*/ 76200 h 314326"/>
                <a:gd name="connsiteX31" fmla="*/ 36189 w 331464"/>
                <a:gd name="connsiteY31" fmla="*/ 76200 h 314326"/>
                <a:gd name="connsiteX32" fmla="*/ 36189 w 331464"/>
                <a:gd name="connsiteY32" fmla="*/ 11824 h 314326"/>
                <a:gd name="connsiteX33" fmla="*/ 47833 w 331464"/>
                <a:gd name="connsiteY33" fmla="*/ 0 h 3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464" h="314326">
                  <a:moveTo>
                    <a:pt x="17139" y="274638"/>
                  </a:moveTo>
                  <a:cubicBezTo>
                    <a:pt x="17139" y="274638"/>
                    <a:pt x="17139" y="274638"/>
                    <a:pt x="312414" y="274638"/>
                  </a:cubicBezTo>
                  <a:cubicBezTo>
                    <a:pt x="312414" y="274638"/>
                    <a:pt x="312414" y="274638"/>
                    <a:pt x="312414" y="302420"/>
                  </a:cubicBezTo>
                  <a:cubicBezTo>
                    <a:pt x="312414" y="309035"/>
                    <a:pt x="307234" y="314326"/>
                    <a:pt x="300758" y="314326"/>
                  </a:cubicBezTo>
                  <a:cubicBezTo>
                    <a:pt x="300758" y="314326"/>
                    <a:pt x="300758" y="314326"/>
                    <a:pt x="28795" y="314326"/>
                  </a:cubicBezTo>
                  <a:cubicBezTo>
                    <a:pt x="22319" y="314326"/>
                    <a:pt x="17139" y="309035"/>
                    <a:pt x="17139" y="302420"/>
                  </a:cubicBezTo>
                  <a:close/>
                  <a:moveTo>
                    <a:pt x="220339" y="168275"/>
                  </a:moveTo>
                  <a:lnTo>
                    <a:pt x="312414" y="168275"/>
                  </a:lnTo>
                  <a:lnTo>
                    <a:pt x="312414" y="258763"/>
                  </a:lnTo>
                  <a:lnTo>
                    <a:pt x="220339" y="258763"/>
                  </a:lnTo>
                  <a:close/>
                  <a:moveTo>
                    <a:pt x="128264" y="168275"/>
                  </a:moveTo>
                  <a:lnTo>
                    <a:pt x="201289" y="168275"/>
                  </a:lnTo>
                  <a:lnTo>
                    <a:pt x="201289" y="258763"/>
                  </a:lnTo>
                  <a:lnTo>
                    <a:pt x="128264" y="258763"/>
                  </a:lnTo>
                  <a:close/>
                  <a:moveTo>
                    <a:pt x="17139" y="168275"/>
                  </a:moveTo>
                  <a:lnTo>
                    <a:pt x="110802" y="168275"/>
                  </a:lnTo>
                  <a:lnTo>
                    <a:pt x="110802" y="258763"/>
                  </a:lnTo>
                  <a:lnTo>
                    <a:pt x="17139" y="258763"/>
                  </a:lnTo>
                  <a:close/>
                  <a:moveTo>
                    <a:pt x="28189" y="93663"/>
                  </a:moveTo>
                  <a:cubicBezTo>
                    <a:pt x="28189" y="93663"/>
                    <a:pt x="28189" y="93663"/>
                    <a:pt x="302951" y="93663"/>
                  </a:cubicBezTo>
                  <a:cubicBezTo>
                    <a:pt x="302951" y="93663"/>
                    <a:pt x="302951" y="93663"/>
                    <a:pt x="328872" y="132428"/>
                  </a:cubicBezTo>
                  <a:cubicBezTo>
                    <a:pt x="330168" y="133720"/>
                    <a:pt x="331464" y="136304"/>
                    <a:pt x="331464" y="138888"/>
                  </a:cubicBezTo>
                  <a:cubicBezTo>
                    <a:pt x="331464" y="144057"/>
                    <a:pt x="327576" y="147934"/>
                    <a:pt x="322392" y="149226"/>
                  </a:cubicBezTo>
                  <a:cubicBezTo>
                    <a:pt x="322392" y="149226"/>
                    <a:pt x="322392" y="149226"/>
                    <a:pt x="7452" y="149226"/>
                  </a:cubicBezTo>
                  <a:cubicBezTo>
                    <a:pt x="4860" y="147934"/>
                    <a:pt x="2268" y="146641"/>
                    <a:pt x="972" y="144057"/>
                  </a:cubicBezTo>
                  <a:cubicBezTo>
                    <a:pt x="-324" y="140181"/>
                    <a:pt x="-324" y="136304"/>
                    <a:pt x="972" y="132428"/>
                  </a:cubicBezTo>
                  <a:cubicBezTo>
                    <a:pt x="972" y="132428"/>
                    <a:pt x="972" y="132428"/>
                    <a:pt x="28189" y="93663"/>
                  </a:cubicBezTo>
                  <a:close/>
                  <a:moveTo>
                    <a:pt x="47833" y="0"/>
                  </a:moveTo>
                  <a:cubicBezTo>
                    <a:pt x="47833" y="0"/>
                    <a:pt x="47833" y="0"/>
                    <a:pt x="283308" y="0"/>
                  </a:cubicBezTo>
                  <a:cubicBezTo>
                    <a:pt x="289777" y="0"/>
                    <a:pt x="294952" y="5255"/>
                    <a:pt x="294952" y="11824"/>
                  </a:cubicBezTo>
                  <a:lnTo>
                    <a:pt x="294952" y="76200"/>
                  </a:lnTo>
                  <a:cubicBezTo>
                    <a:pt x="294952" y="76200"/>
                    <a:pt x="294952" y="76200"/>
                    <a:pt x="36189" y="76200"/>
                  </a:cubicBezTo>
                  <a:cubicBezTo>
                    <a:pt x="36189" y="76200"/>
                    <a:pt x="36189" y="76200"/>
                    <a:pt x="36189" y="11824"/>
                  </a:cubicBezTo>
                  <a:cubicBezTo>
                    <a:pt x="36189" y="5255"/>
                    <a:pt x="41364" y="0"/>
                    <a:pt x="478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29" name="组合 28"/>
          <p:cNvGrpSpPr/>
          <p:nvPr/>
        </p:nvGrpSpPr>
        <p:grpSpPr>
          <a:xfrm>
            <a:off x="7098401" y="2168861"/>
            <a:ext cx="2161319" cy="3699548"/>
            <a:chOff x="5323800" y="1626645"/>
            <a:chExt cx="1620989" cy="2774661"/>
          </a:xfrm>
        </p:grpSpPr>
        <p:sp>
          <p:nvSpPr>
            <p:cNvPr id="17" name="矩形 16"/>
            <p:cNvSpPr/>
            <p:nvPr/>
          </p:nvSpPr>
          <p:spPr>
            <a:xfrm>
              <a:off x="5363972" y="2000712"/>
              <a:ext cx="1546534" cy="9540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18" name="矩形 17"/>
            <p:cNvSpPr/>
            <p:nvPr/>
          </p:nvSpPr>
          <p:spPr>
            <a:xfrm>
              <a:off x="5323800" y="3039068"/>
              <a:ext cx="1620989" cy="678656"/>
            </a:xfrm>
            <a:prstGeom prst="rect">
              <a:avLst/>
            </a:prstGeom>
          </p:spPr>
          <p:txBody>
            <a:bodyPr wrap="square" anchor="ctr">
              <a:spAutoFit/>
            </a:bodyPr>
            <a:lstStyle/>
            <a:p>
              <a:pPr marL="0" marR="0" lvl="0" indent="0" algn="l" defTabSz="914400" rtl="0" eaLnBrk="1" fontAlgn="auto" latinLnBrk="0" hangingPunct="1">
                <a:lnSpc>
                  <a:spcPct val="120000"/>
                </a:lnSpc>
                <a:spcBef>
                  <a:spcPts val="0"/>
                </a:spcBef>
                <a:spcAft>
                  <a:spcPts val="0"/>
                </a:spcAft>
                <a:buClr>
                  <a:srgbClr val="E24848"/>
                </a:buClr>
                <a:buSzTx/>
                <a:buFontTx/>
                <a:buNone/>
                <a:defRPr/>
              </a:pPr>
              <a:r>
                <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rPr>
                <a:t>此部分内容作为文字排版占位显示（建议使用主题字体）。</a:t>
              </a:r>
              <a:endPar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19" name="矩形 18"/>
            <p:cNvSpPr/>
            <p:nvPr/>
          </p:nvSpPr>
          <p:spPr>
            <a:xfrm>
              <a:off x="5363972" y="1626645"/>
              <a:ext cx="1537732" cy="305853"/>
            </a:xfrm>
            <a:prstGeom prst="rect">
              <a:avLst/>
            </a:prstGeom>
          </p:spPr>
          <p:txBody>
            <a:bodyPr vert="horz" lIns="121920" tIns="60960" rIns="121920" bIns="6096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665" b="1" i="0" u="none" strike="noStrike" kern="1200" cap="none" spc="-201" normalizeH="0" baseline="0" noProof="1">
                  <a:ln>
                    <a:noFill/>
                  </a:ln>
                  <a:solidFill>
                    <a:srgbClr val="000000"/>
                  </a:solidFill>
                  <a:effectLst/>
                  <a:uLnTx/>
                  <a:uFillTx/>
                  <a:latin typeface="Agency FB" panose="020B0503020202020204"/>
                  <a:ea typeface="微软雅黑" panose="020B0503020204020204" charset="-122"/>
                  <a:cs typeface="+mn-ea"/>
                  <a:sym typeface="+mn-lt"/>
                </a:rPr>
                <a:t>关键词</a:t>
              </a:r>
              <a:endParaRPr kumimoji="0" lang="zh-CN" altLang="en-US" sz="2665" b="1" i="0" u="none" strike="noStrike" kern="1200" cap="none" spc="-201"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0" name="矩形 19"/>
            <p:cNvSpPr/>
            <p:nvPr/>
          </p:nvSpPr>
          <p:spPr>
            <a:xfrm>
              <a:off x="5404136" y="2598597"/>
              <a:ext cx="1497568" cy="2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1">
                  <a:ln>
                    <a:noFill/>
                  </a:ln>
                  <a:solidFill>
                    <a:srgbClr val="FFFFFF"/>
                  </a:solidFill>
                  <a:effectLst/>
                  <a:uLnTx/>
                  <a:uFillTx/>
                  <a:latin typeface="Agency FB" panose="020B0503020202020204"/>
                  <a:ea typeface="微软雅黑" panose="020B0503020204020204" charset="-122"/>
                  <a:cs typeface="+mn-ea"/>
                  <a:sym typeface="+mn-lt"/>
                </a:rPr>
                <a:t>标题文本预设</a:t>
              </a:r>
              <a:endParaRPr kumimoji="0" lang="zh-CN" altLang="en-US" sz="2135" b="1" i="0" u="none" strike="noStrike" kern="1200" cap="none" spc="0" normalizeH="0" baseline="0" noProof="1">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6" name="矩形 25"/>
            <p:cNvSpPr/>
            <p:nvPr/>
          </p:nvSpPr>
          <p:spPr>
            <a:xfrm>
              <a:off x="5323800" y="3722650"/>
              <a:ext cx="1620989" cy="678656"/>
            </a:xfrm>
            <a:prstGeom prst="rect">
              <a:avLst/>
            </a:prstGeom>
          </p:spPr>
          <p:txBody>
            <a:bodyPr wrap="square" anchor="ctr">
              <a:spAutoFit/>
            </a:bodyPr>
            <a:lstStyle/>
            <a:p>
              <a:pPr marL="0" marR="0" lvl="0" indent="0" algn="l" defTabSz="914400" rtl="0" eaLnBrk="1" fontAlgn="auto" latinLnBrk="0" hangingPunct="1">
                <a:lnSpc>
                  <a:spcPct val="120000"/>
                </a:lnSpc>
                <a:spcBef>
                  <a:spcPts val="0"/>
                </a:spcBef>
                <a:spcAft>
                  <a:spcPts val="0"/>
                </a:spcAft>
                <a:buClr>
                  <a:srgbClr val="E24848"/>
                </a:buClr>
                <a:buSzTx/>
                <a:buFontTx/>
                <a:buNone/>
                <a:defRPr/>
              </a:pPr>
              <a:r>
                <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rPr>
                <a:t>此部分内容作为文字排版占位显示（建议使用主题字体）。</a:t>
              </a:r>
              <a:endPar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8" name="任意多边形: 形状 7"/>
            <p:cNvSpPr/>
            <p:nvPr/>
          </p:nvSpPr>
          <p:spPr>
            <a:xfrm>
              <a:off x="5959280" y="2165259"/>
              <a:ext cx="342900" cy="325171"/>
            </a:xfrm>
            <a:custGeom>
              <a:avLst/>
              <a:gdLst>
                <a:gd name="connsiteX0" fmla="*/ 17139 w 331464"/>
                <a:gd name="connsiteY0" fmla="*/ 274638 h 314326"/>
                <a:gd name="connsiteX1" fmla="*/ 312414 w 331464"/>
                <a:gd name="connsiteY1" fmla="*/ 274638 h 314326"/>
                <a:gd name="connsiteX2" fmla="*/ 312414 w 331464"/>
                <a:gd name="connsiteY2" fmla="*/ 302420 h 314326"/>
                <a:gd name="connsiteX3" fmla="*/ 300758 w 331464"/>
                <a:gd name="connsiteY3" fmla="*/ 314326 h 314326"/>
                <a:gd name="connsiteX4" fmla="*/ 28795 w 331464"/>
                <a:gd name="connsiteY4" fmla="*/ 314326 h 314326"/>
                <a:gd name="connsiteX5" fmla="*/ 17139 w 331464"/>
                <a:gd name="connsiteY5" fmla="*/ 302420 h 314326"/>
                <a:gd name="connsiteX6" fmla="*/ 220339 w 331464"/>
                <a:gd name="connsiteY6" fmla="*/ 168275 h 314326"/>
                <a:gd name="connsiteX7" fmla="*/ 312414 w 331464"/>
                <a:gd name="connsiteY7" fmla="*/ 168275 h 314326"/>
                <a:gd name="connsiteX8" fmla="*/ 312414 w 331464"/>
                <a:gd name="connsiteY8" fmla="*/ 258763 h 314326"/>
                <a:gd name="connsiteX9" fmla="*/ 220339 w 331464"/>
                <a:gd name="connsiteY9" fmla="*/ 258763 h 314326"/>
                <a:gd name="connsiteX10" fmla="*/ 128264 w 331464"/>
                <a:gd name="connsiteY10" fmla="*/ 168275 h 314326"/>
                <a:gd name="connsiteX11" fmla="*/ 201289 w 331464"/>
                <a:gd name="connsiteY11" fmla="*/ 168275 h 314326"/>
                <a:gd name="connsiteX12" fmla="*/ 201289 w 331464"/>
                <a:gd name="connsiteY12" fmla="*/ 258763 h 314326"/>
                <a:gd name="connsiteX13" fmla="*/ 128264 w 331464"/>
                <a:gd name="connsiteY13" fmla="*/ 258763 h 314326"/>
                <a:gd name="connsiteX14" fmla="*/ 17139 w 331464"/>
                <a:gd name="connsiteY14" fmla="*/ 168275 h 314326"/>
                <a:gd name="connsiteX15" fmla="*/ 110802 w 331464"/>
                <a:gd name="connsiteY15" fmla="*/ 168275 h 314326"/>
                <a:gd name="connsiteX16" fmla="*/ 110802 w 331464"/>
                <a:gd name="connsiteY16" fmla="*/ 258763 h 314326"/>
                <a:gd name="connsiteX17" fmla="*/ 17139 w 331464"/>
                <a:gd name="connsiteY17" fmla="*/ 258763 h 314326"/>
                <a:gd name="connsiteX18" fmla="*/ 28189 w 331464"/>
                <a:gd name="connsiteY18" fmla="*/ 93663 h 314326"/>
                <a:gd name="connsiteX19" fmla="*/ 302951 w 331464"/>
                <a:gd name="connsiteY19" fmla="*/ 93663 h 314326"/>
                <a:gd name="connsiteX20" fmla="*/ 328872 w 331464"/>
                <a:gd name="connsiteY20" fmla="*/ 132428 h 314326"/>
                <a:gd name="connsiteX21" fmla="*/ 331464 w 331464"/>
                <a:gd name="connsiteY21" fmla="*/ 138888 h 314326"/>
                <a:gd name="connsiteX22" fmla="*/ 322392 w 331464"/>
                <a:gd name="connsiteY22" fmla="*/ 149226 h 314326"/>
                <a:gd name="connsiteX23" fmla="*/ 7452 w 331464"/>
                <a:gd name="connsiteY23" fmla="*/ 149226 h 314326"/>
                <a:gd name="connsiteX24" fmla="*/ 972 w 331464"/>
                <a:gd name="connsiteY24" fmla="*/ 144057 h 314326"/>
                <a:gd name="connsiteX25" fmla="*/ 972 w 331464"/>
                <a:gd name="connsiteY25" fmla="*/ 132428 h 314326"/>
                <a:gd name="connsiteX26" fmla="*/ 28189 w 331464"/>
                <a:gd name="connsiteY26" fmla="*/ 93663 h 314326"/>
                <a:gd name="connsiteX27" fmla="*/ 47833 w 331464"/>
                <a:gd name="connsiteY27" fmla="*/ 0 h 314326"/>
                <a:gd name="connsiteX28" fmla="*/ 283308 w 331464"/>
                <a:gd name="connsiteY28" fmla="*/ 0 h 314326"/>
                <a:gd name="connsiteX29" fmla="*/ 294952 w 331464"/>
                <a:gd name="connsiteY29" fmla="*/ 11824 h 314326"/>
                <a:gd name="connsiteX30" fmla="*/ 294952 w 331464"/>
                <a:gd name="connsiteY30" fmla="*/ 76200 h 314326"/>
                <a:gd name="connsiteX31" fmla="*/ 36189 w 331464"/>
                <a:gd name="connsiteY31" fmla="*/ 76200 h 314326"/>
                <a:gd name="connsiteX32" fmla="*/ 36189 w 331464"/>
                <a:gd name="connsiteY32" fmla="*/ 11824 h 314326"/>
                <a:gd name="connsiteX33" fmla="*/ 47833 w 331464"/>
                <a:gd name="connsiteY33" fmla="*/ 0 h 3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464" h="314326">
                  <a:moveTo>
                    <a:pt x="17139" y="274638"/>
                  </a:moveTo>
                  <a:cubicBezTo>
                    <a:pt x="17139" y="274638"/>
                    <a:pt x="17139" y="274638"/>
                    <a:pt x="312414" y="274638"/>
                  </a:cubicBezTo>
                  <a:cubicBezTo>
                    <a:pt x="312414" y="274638"/>
                    <a:pt x="312414" y="274638"/>
                    <a:pt x="312414" y="302420"/>
                  </a:cubicBezTo>
                  <a:cubicBezTo>
                    <a:pt x="312414" y="309035"/>
                    <a:pt x="307234" y="314326"/>
                    <a:pt x="300758" y="314326"/>
                  </a:cubicBezTo>
                  <a:cubicBezTo>
                    <a:pt x="300758" y="314326"/>
                    <a:pt x="300758" y="314326"/>
                    <a:pt x="28795" y="314326"/>
                  </a:cubicBezTo>
                  <a:cubicBezTo>
                    <a:pt x="22319" y="314326"/>
                    <a:pt x="17139" y="309035"/>
                    <a:pt x="17139" y="302420"/>
                  </a:cubicBezTo>
                  <a:close/>
                  <a:moveTo>
                    <a:pt x="220339" y="168275"/>
                  </a:moveTo>
                  <a:lnTo>
                    <a:pt x="312414" y="168275"/>
                  </a:lnTo>
                  <a:lnTo>
                    <a:pt x="312414" y="258763"/>
                  </a:lnTo>
                  <a:lnTo>
                    <a:pt x="220339" y="258763"/>
                  </a:lnTo>
                  <a:close/>
                  <a:moveTo>
                    <a:pt x="128264" y="168275"/>
                  </a:moveTo>
                  <a:lnTo>
                    <a:pt x="201289" y="168275"/>
                  </a:lnTo>
                  <a:lnTo>
                    <a:pt x="201289" y="258763"/>
                  </a:lnTo>
                  <a:lnTo>
                    <a:pt x="128264" y="258763"/>
                  </a:lnTo>
                  <a:close/>
                  <a:moveTo>
                    <a:pt x="17139" y="168275"/>
                  </a:moveTo>
                  <a:lnTo>
                    <a:pt x="110802" y="168275"/>
                  </a:lnTo>
                  <a:lnTo>
                    <a:pt x="110802" y="258763"/>
                  </a:lnTo>
                  <a:lnTo>
                    <a:pt x="17139" y="258763"/>
                  </a:lnTo>
                  <a:close/>
                  <a:moveTo>
                    <a:pt x="28189" y="93663"/>
                  </a:moveTo>
                  <a:cubicBezTo>
                    <a:pt x="28189" y="93663"/>
                    <a:pt x="28189" y="93663"/>
                    <a:pt x="302951" y="93663"/>
                  </a:cubicBezTo>
                  <a:cubicBezTo>
                    <a:pt x="302951" y="93663"/>
                    <a:pt x="302951" y="93663"/>
                    <a:pt x="328872" y="132428"/>
                  </a:cubicBezTo>
                  <a:cubicBezTo>
                    <a:pt x="330168" y="133720"/>
                    <a:pt x="331464" y="136304"/>
                    <a:pt x="331464" y="138888"/>
                  </a:cubicBezTo>
                  <a:cubicBezTo>
                    <a:pt x="331464" y="144057"/>
                    <a:pt x="327576" y="147934"/>
                    <a:pt x="322392" y="149226"/>
                  </a:cubicBezTo>
                  <a:cubicBezTo>
                    <a:pt x="322392" y="149226"/>
                    <a:pt x="322392" y="149226"/>
                    <a:pt x="7452" y="149226"/>
                  </a:cubicBezTo>
                  <a:cubicBezTo>
                    <a:pt x="4860" y="147934"/>
                    <a:pt x="2268" y="146641"/>
                    <a:pt x="972" y="144057"/>
                  </a:cubicBezTo>
                  <a:cubicBezTo>
                    <a:pt x="-324" y="140181"/>
                    <a:pt x="-324" y="136304"/>
                    <a:pt x="972" y="132428"/>
                  </a:cubicBezTo>
                  <a:cubicBezTo>
                    <a:pt x="972" y="132428"/>
                    <a:pt x="972" y="132428"/>
                    <a:pt x="28189" y="93663"/>
                  </a:cubicBezTo>
                  <a:close/>
                  <a:moveTo>
                    <a:pt x="47833" y="0"/>
                  </a:moveTo>
                  <a:cubicBezTo>
                    <a:pt x="47833" y="0"/>
                    <a:pt x="47833" y="0"/>
                    <a:pt x="283308" y="0"/>
                  </a:cubicBezTo>
                  <a:cubicBezTo>
                    <a:pt x="289777" y="0"/>
                    <a:pt x="294952" y="5255"/>
                    <a:pt x="294952" y="11824"/>
                  </a:cubicBezTo>
                  <a:lnTo>
                    <a:pt x="294952" y="76200"/>
                  </a:lnTo>
                  <a:cubicBezTo>
                    <a:pt x="294952" y="76200"/>
                    <a:pt x="294952" y="76200"/>
                    <a:pt x="36189" y="76200"/>
                  </a:cubicBezTo>
                  <a:cubicBezTo>
                    <a:pt x="36189" y="76200"/>
                    <a:pt x="36189" y="76200"/>
                    <a:pt x="36189" y="11824"/>
                  </a:cubicBezTo>
                  <a:cubicBezTo>
                    <a:pt x="36189" y="5255"/>
                    <a:pt x="41364" y="0"/>
                    <a:pt x="478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grpSp>
        <p:nvGrpSpPr>
          <p:cNvPr id="30" name="组合 29"/>
          <p:cNvGrpSpPr/>
          <p:nvPr/>
        </p:nvGrpSpPr>
        <p:grpSpPr>
          <a:xfrm>
            <a:off x="9370283" y="2168861"/>
            <a:ext cx="2161319" cy="3699548"/>
            <a:chOff x="7027712" y="1626645"/>
            <a:chExt cx="1620989" cy="2774661"/>
          </a:xfrm>
        </p:grpSpPr>
        <p:sp>
          <p:nvSpPr>
            <p:cNvPr id="21" name="矩形 20"/>
            <p:cNvSpPr/>
            <p:nvPr/>
          </p:nvSpPr>
          <p:spPr>
            <a:xfrm>
              <a:off x="7067885" y="2000712"/>
              <a:ext cx="1546534" cy="9540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2" name="矩形 21"/>
            <p:cNvSpPr/>
            <p:nvPr/>
          </p:nvSpPr>
          <p:spPr>
            <a:xfrm>
              <a:off x="7027712" y="3039068"/>
              <a:ext cx="1620989" cy="678656"/>
            </a:xfrm>
            <a:prstGeom prst="rect">
              <a:avLst/>
            </a:prstGeom>
          </p:spPr>
          <p:txBody>
            <a:bodyPr wrap="square" anchor="ctr">
              <a:spAutoFit/>
            </a:bodyPr>
            <a:lstStyle/>
            <a:p>
              <a:pPr marL="0" marR="0" lvl="0" indent="0" algn="l" defTabSz="914400" rtl="0" eaLnBrk="1" fontAlgn="auto" latinLnBrk="0" hangingPunct="1">
                <a:lnSpc>
                  <a:spcPct val="120000"/>
                </a:lnSpc>
                <a:spcBef>
                  <a:spcPts val="0"/>
                </a:spcBef>
                <a:spcAft>
                  <a:spcPts val="0"/>
                </a:spcAft>
                <a:buClr>
                  <a:srgbClr val="E24848"/>
                </a:buClr>
                <a:buSzTx/>
                <a:buFontTx/>
                <a:buNone/>
                <a:defRPr/>
              </a:pPr>
              <a:r>
                <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rPr>
                <a:t>此部分内容作为文字排版占位显示（建议使用主题字体）。</a:t>
              </a:r>
              <a:endPar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3" name="矩形 22"/>
            <p:cNvSpPr/>
            <p:nvPr/>
          </p:nvSpPr>
          <p:spPr>
            <a:xfrm>
              <a:off x="7067885" y="1626645"/>
              <a:ext cx="1537732" cy="305853"/>
            </a:xfrm>
            <a:prstGeom prst="rect">
              <a:avLst/>
            </a:prstGeom>
          </p:spPr>
          <p:txBody>
            <a:bodyPr vert="horz" lIns="121920" tIns="60960" rIns="121920" bIns="6096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665" b="1" i="0" u="none" strike="noStrike" kern="1200" cap="none" spc="-201" normalizeH="0" baseline="0" noProof="1">
                  <a:ln>
                    <a:noFill/>
                  </a:ln>
                  <a:solidFill>
                    <a:srgbClr val="000000"/>
                  </a:solidFill>
                  <a:effectLst/>
                  <a:uLnTx/>
                  <a:uFillTx/>
                  <a:latin typeface="Agency FB" panose="020B0503020202020204"/>
                  <a:ea typeface="微软雅黑" panose="020B0503020204020204" charset="-122"/>
                  <a:cs typeface="+mn-ea"/>
                  <a:sym typeface="+mn-lt"/>
                </a:rPr>
                <a:t>关键词</a:t>
              </a:r>
              <a:endParaRPr kumimoji="0" lang="zh-CN" altLang="en-US" sz="2665" b="1" i="0" u="none" strike="noStrike" kern="1200" cap="none" spc="-201"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24" name="矩形 23"/>
            <p:cNvSpPr/>
            <p:nvPr/>
          </p:nvSpPr>
          <p:spPr>
            <a:xfrm>
              <a:off x="7108050" y="2598597"/>
              <a:ext cx="1497568" cy="2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1">
                  <a:ln>
                    <a:noFill/>
                  </a:ln>
                  <a:solidFill>
                    <a:srgbClr val="FFFFFF"/>
                  </a:solidFill>
                  <a:effectLst/>
                  <a:uLnTx/>
                  <a:uFillTx/>
                  <a:latin typeface="Agency FB" panose="020B0503020202020204"/>
                  <a:ea typeface="微软雅黑" panose="020B0503020204020204" charset="-122"/>
                  <a:cs typeface="+mn-ea"/>
                  <a:sym typeface="+mn-lt"/>
                </a:rPr>
                <a:t>标题文本预设</a:t>
              </a:r>
              <a:endParaRPr kumimoji="0" lang="zh-CN" altLang="en-US" sz="2135" b="1" i="0" u="none" strike="noStrike" kern="1200" cap="none" spc="0" normalizeH="0" baseline="0" noProof="1">
                <a:ln>
                  <a:noFill/>
                </a:ln>
                <a:solidFill>
                  <a:srgbClr val="FFFFFF"/>
                </a:solidFill>
                <a:effectLst/>
                <a:uLnTx/>
                <a:uFillTx/>
                <a:latin typeface="Agency FB" panose="020B0503020202020204"/>
                <a:ea typeface="微软雅黑" panose="020B0503020204020204" charset="-122"/>
                <a:cs typeface="+mn-ea"/>
                <a:sym typeface="+mn-lt"/>
              </a:endParaRPr>
            </a:p>
          </p:txBody>
        </p:sp>
        <p:sp>
          <p:nvSpPr>
            <p:cNvPr id="27" name="矩形 26"/>
            <p:cNvSpPr/>
            <p:nvPr/>
          </p:nvSpPr>
          <p:spPr>
            <a:xfrm>
              <a:off x="7027712" y="3722650"/>
              <a:ext cx="1620989" cy="678656"/>
            </a:xfrm>
            <a:prstGeom prst="rect">
              <a:avLst/>
            </a:prstGeom>
          </p:spPr>
          <p:txBody>
            <a:bodyPr wrap="square" anchor="ctr">
              <a:spAutoFit/>
            </a:bodyPr>
            <a:lstStyle/>
            <a:p>
              <a:pPr marL="0" marR="0" lvl="0" indent="0" algn="l" defTabSz="914400" rtl="0" eaLnBrk="1" fontAlgn="auto" latinLnBrk="0" hangingPunct="1">
                <a:lnSpc>
                  <a:spcPct val="120000"/>
                </a:lnSpc>
                <a:spcBef>
                  <a:spcPts val="0"/>
                </a:spcBef>
                <a:spcAft>
                  <a:spcPts val="0"/>
                </a:spcAft>
                <a:buClr>
                  <a:srgbClr val="E24848"/>
                </a:buClr>
                <a:buSzTx/>
                <a:buFontTx/>
                <a:buNone/>
                <a:defRPr/>
              </a:pPr>
              <a:r>
                <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rPr>
                <a:t>此部分内容作为文字排版占位显示（建议使用主题字体）。</a:t>
              </a:r>
              <a:endParaRPr kumimoji="0" lang="zh-CN" altLang="en-US" sz="1465" b="0" i="0" u="none" strike="noStrike" kern="1200" cap="none" spc="0" normalizeH="0" baseline="0" noProof="1">
                <a:ln>
                  <a:noFill/>
                </a:ln>
                <a:solidFill>
                  <a:srgbClr val="000000"/>
                </a:solidFill>
                <a:effectLst/>
                <a:uLnTx/>
                <a:uFillTx/>
                <a:latin typeface="Agency FB" panose="020B0503020202020204"/>
                <a:ea typeface="微软雅黑" panose="020B0503020204020204" charset="-122"/>
                <a:cs typeface="+mn-ea"/>
                <a:sym typeface="+mn-lt"/>
              </a:endParaRPr>
            </a:p>
          </p:txBody>
        </p:sp>
        <p:sp>
          <p:nvSpPr>
            <p:cNvPr id="9" name="任意多边形: 形状 8"/>
            <p:cNvSpPr/>
            <p:nvPr/>
          </p:nvSpPr>
          <p:spPr>
            <a:xfrm>
              <a:off x="7648265" y="2165259"/>
              <a:ext cx="342900" cy="325171"/>
            </a:xfrm>
            <a:custGeom>
              <a:avLst/>
              <a:gdLst>
                <a:gd name="connsiteX0" fmla="*/ 17139 w 331464"/>
                <a:gd name="connsiteY0" fmla="*/ 274638 h 314326"/>
                <a:gd name="connsiteX1" fmla="*/ 312414 w 331464"/>
                <a:gd name="connsiteY1" fmla="*/ 274638 h 314326"/>
                <a:gd name="connsiteX2" fmla="*/ 312414 w 331464"/>
                <a:gd name="connsiteY2" fmla="*/ 302420 h 314326"/>
                <a:gd name="connsiteX3" fmla="*/ 300758 w 331464"/>
                <a:gd name="connsiteY3" fmla="*/ 314326 h 314326"/>
                <a:gd name="connsiteX4" fmla="*/ 28795 w 331464"/>
                <a:gd name="connsiteY4" fmla="*/ 314326 h 314326"/>
                <a:gd name="connsiteX5" fmla="*/ 17139 w 331464"/>
                <a:gd name="connsiteY5" fmla="*/ 302420 h 314326"/>
                <a:gd name="connsiteX6" fmla="*/ 220339 w 331464"/>
                <a:gd name="connsiteY6" fmla="*/ 168275 h 314326"/>
                <a:gd name="connsiteX7" fmla="*/ 312414 w 331464"/>
                <a:gd name="connsiteY7" fmla="*/ 168275 h 314326"/>
                <a:gd name="connsiteX8" fmla="*/ 312414 w 331464"/>
                <a:gd name="connsiteY8" fmla="*/ 258763 h 314326"/>
                <a:gd name="connsiteX9" fmla="*/ 220339 w 331464"/>
                <a:gd name="connsiteY9" fmla="*/ 258763 h 314326"/>
                <a:gd name="connsiteX10" fmla="*/ 128264 w 331464"/>
                <a:gd name="connsiteY10" fmla="*/ 168275 h 314326"/>
                <a:gd name="connsiteX11" fmla="*/ 201289 w 331464"/>
                <a:gd name="connsiteY11" fmla="*/ 168275 h 314326"/>
                <a:gd name="connsiteX12" fmla="*/ 201289 w 331464"/>
                <a:gd name="connsiteY12" fmla="*/ 258763 h 314326"/>
                <a:gd name="connsiteX13" fmla="*/ 128264 w 331464"/>
                <a:gd name="connsiteY13" fmla="*/ 258763 h 314326"/>
                <a:gd name="connsiteX14" fmla="*/ 17139 w 331464"/>
                <a:gd name="connsiteY14" fmla="*/ 168275 h 314326"/>
                <a:gd name="connsiteX15" fmla="*/ 110802 w 331464"/>
                <a:gd name="connsiteY15" fmla="*/ 168275 h 314326"/>
                <a:gd name="connsiteX16" fmla="*/ 110802 w 331464"/>
                <a:gd name="connsiteY16" fmla="*/ 258763 h 314326"/>
                <a:gd name="connsiteX17" fmla="*/ 17139 w 331464"/>
                <a:gd name="connsiteY17" fmla="*/ 258763 h 314326"/>
                <a:gd name="connsiteX18" fmla="*/ 28189 w 331464"/>
                <a:gd name="connsiteY18" fmla="*/ 93663 h 314326"/>
                <a:gd name="connsiteX19" fmla="*/ 302951 w 331464"/>
                <a:gd name="connsiteY19" fmla="*/ 93663 h 314326"/>
                <a:gd name="connsiteX20" fmla="*/ 328872 w 331464"/>
                <a:gd name="connsiteY20" fmla="*/ 132428 h 314326"/>
                <a:gd name="connsiteX21" fmla="*/ 331464 w 331464"/>
                <a:gd name="connsiteY21" fmla="*/ 138888 h 314326"/>
                <a:gd name="connsiteX22" fmla="*/ 322392 w 331464"/>
                <a:gd name="connsiteY22" fmla="*/ 149226 h 314326"/>
                <a:gd name="connsiteX23" fmla="*/ 7452 w 331464"/>
                <a:gd name="connsiteY23" fmla="*/ 149226 h 314326"/>
                <a:gd name="connsiteX24" fmla="*/ 972 w 331464"/>
                <a:gd name="connsiteY24" fmla="*/ 144057 h 314326"/>
                <a:gd name="connsiteX25" fmla="*/ 972 w 331464"/>
                <a:gd name="connsiteY25" fmla="*/ 132428 h 314326"/>
                <a:gd name="connsiteX26" fmla="*/ 28189 w 331464"/>
                <a:gd name="connsiteY26" fmla="*/ 93663 h 314326"/>
                <a:gd name="connsiteX27" fmla="*/ 47833 w 331464"/>
                <a:gd name="connsiteY27" fmla="*/ 0 h 314326"/>
                <a:gd name="connsiteX28" fmla="*/ 283308 w 331464"/>
                <a:gd name="connsiteY28" fmla="*/ 0 h 314326"/>
                <a:gd name="connsiteX29" fmla="*/ 294952 w 331464"/>
                <a:gd name="connsiteY29" fmla="*/ 11824 h 314326"/>
                <a:gd name="connsiteX30" fmla="*/ 294952 w 331464"/>
                <a:gd name="connsiteY30" fmla="*/ 76200 h 314326"/>
                <a:gd name="connsiteX31" fmla="*/ 36189 w 331464"/>
                <a:gd name="connsiteY31" fmla="*/ 76200 h 314326"/>
                <a:gd name="connsiteX32" fmla="*/ 36189 w 331464"/>
                <a:gd name="connsiteY32" fmla="*/ 11824 h 314326"/>
                <a:gd name="connsiteX33" fmla="*/ 47833 w 331464"/>
                <a:gd name="connsiteY33" fmla="*/ 0 h 3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464" h="314326">
                  <a:moveTo>
                    <a:pt x="17139" y="274638"/>
                  </a:moveTo>
                  <a:cubicBezTo>
                    <a:pt x="17139" y="274638"/>
                    <a:pt x="17139" y="274638"/>
                    <a:pt x="312414" y="274638"/>
                  </a:cubicBezTo>
                  <a:cubicBezTo>
                    <a:pt x="312414" y="274638"/>
                    <a:pt x="312414" y="274638"/>
                    <a:pt x="312414" y="302420"/>
                  </a:cubicBezTo>
                  <a:cubicBezTo>
                    <a:pt x="312414" y="309035"/>
                    <a:pt x="307234" y="314326"/>
                    <a:pt x="300758" y="314326"/>
                  </a:cubicBezTo>
                  <a:cubicBezTo>
                    <a:pt x="300758" y="314326"/>
                    <a:pt x="300758" y="314326"/>
                    <a:pt x="28795" y="314326"/>
                  </a:cubicBezTo>
                  <a:cubicBezTo>
                    <a:pt x="22319" y="314326"/>
                    <a:pt x="17139" y="309035"/>
                    <a:pt x="17139" y="302420"/>
                  </a:cubicBezTo>
                  <a:close/>
                  <a:moveTo>
                    <a:pt x="220339" y="168275"/>
                  </a:moveTo>
                  <a:lnTo>
                    <a:pt x="312414" y="168275"/>
                  </a:lnTo>
                  <a:lnTo>
                    <a:pt x="312414" y="258763"/>
                  </a:lnTo>
                  <a:lnTo>
                    <a:pt x="220339" y="258763"/>
                  </a:lnTo>
                  <a:close/>
                  <a:moveTo>
                    <a:pt x="128264" y="168275"/>
                  </a:moveTo>
                  <a:lnTo>
                    <a:pt x="201289" y="168275"/>
                  </a:lnTo>
                  <a:lnTo>
                    <a:pt x="201289" y="258763"/>
                  </a:lnTo>
                  <a:lnTo>
                    <a:pt x="128264" y="258763"/>
                  </a:lnTo>
                  <a:close/>
                  <a:moveTo>
                    <a:pt x="17139" y="168275"/>
                  </a:moveTo>
                  <a:lnTo>
                    <a:pt x="110802" y="168275"/>
                  </a:lnTo>
                  <a:lnTo>
                    <a:pt x="110802" y="258763"/>
                  </a:lnTo>
                  <a:lnTo>
                    <a:pt x="17139" y="258763"/>
                  </a:lnTo>
                  <a:close/>
                  <a:moveTo>
                    <a:pt x="28189" y="93663"/>
                  </a:moveTo>
                  <a:cubicBezTo>
                    <a:pt x="28189" y="93663"/>
                    <a:pt x="28189" y="93663"/>
                    <a:pt x="302951" y="93663"/>
                  </a:cubicBezTo>
                  <a:cubicBezTo>
                    <a:pt x="302951" y="93663"/>
                    <a:pt x="302951" y="93663"/>
                    <a:pt x="328872" y="132428"/>
                  </a:cubicBezTo>
                  <a:cubicBezTo>
                    <a:pt x="330168" y="133720"/>
                    <a:pt x="331464" y="136304"/>
                    <a:pt x="331464" y="138888"/>
                  </a:cubicBezTo>
                  <a:cubicBezTo>
                    <a:pt x="331464" y="144057"/>
                    <a:pt x="327576" y="147934"/>
                    <a:pt x="322392" y="149226"/>
                  </a:cubicBezTo>
                  <a:cubicBezTo>
                    <a:pt x="322392" y="149226"/>
                    <a:pt x="322392" y="149226"/>
                    <a:pt x="7452" y="149226"/>
                  </a:cubicBezTo>
                  <a:cubicBezTo>
                    <a:pt x="4860" y="147934"/>
                    <a:pt x="2268" y="146641"/>
                    <a:pt x="972" y="144057"/>
                  </a:cubicBezTo>
                  <a:cubicBezTo>
                    <a:pt x="-324" y="140181"/>
                    <a:pt x="-324" y="136304"/>
                    <a:pt x="972" y="132428"/>
                  </a:cubicBezTo>
                  <a:cubicBezTo>
                    <a:pt x="972" y="132428"/>
                    <a:pt x="972" y="132428"/>
                    <a:pt x="28189" y="93663"/>
                  </a:cubicBezTo>
                  <a:close/>
                  <a:moveTo>
                    <a:pt x="47833" y="0"/>
                  </a:moveTo>
                  <a:cubicBezTo>
                    <a:pt x="47833" y="0"/>
                    <a:pt x="47833" y="0"/>
                    <a:pt x="283308" y="0"/>
                  </a:cubicBezTo>
                  <a:cubicBezTo>
                    <a:pt x="289777" y="0"/>
                    <a:pt x="294952" y="5255"/>
                    <a:pt x="294952" y="11824"/>
                  </a:cubicBezTo>
                  <a:lnTo>
                    <a:pt x="294952" y="76200"/>
                  </a:lnTo>
                  <a:cubicBezTo>
                    <a:pt x="294952" y="76200"/>
                    <a:pt x="294952" y="76200"/>
                    <a:pt x="36189" y="76200"/>
                  </a:cubicBezTo>
                  <a:cubicBezTo>
                    <a:pt x="36189" y="76200"/>
                    <a:pt x="36189" y="76200"/>
                    <a:pt x="36189" y="11824"/>
                  </a:cubicBezTo>
                  <a:cubicBezTo>
                    <a:pt x="36189" y="5255"/>
                    <a:pt x="41364" y="0"/>
                    <a:pt x="478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ags/tag1.xml><?xml version="1.0" encoding="utf-8"?>
<p:tagLst xmlns:p="http://schemas.openxmlformats.org/presentationml/2006/main">
  <p:tag name="MH" val="20160527002607"/>
  <p:tag name="MH_LIBRARY" val="GRAPHIC"/>
  <p:tag name="MH_ORDER" val="直接连接符 7"/>
</p:tagLst>
</file>

<file path=ppt/tags/tag10.xml><?xml version="1.0" encoding="utf-8"?>
<p:tagLst xmlns:p="http://schemas.openxmlformats.org/presentationml/2006/main">
  <p:tag name="MH" val="20160527002607"/>
  <p:tag name="MH_LIBRARY" val="GRAPHIC"/>
  <p:tag name="MH_ORDER" val="直接连接符 8"/>
</p:tagLst>
</file>

<file path=ppt/tags/tag11.xml><?xml version="1.0" encoding="utf-8"?>
<p:tagLst xmlns:p="http://schemas.openxmlformats.org/presentationml/2006/main">
  <p:tag name="MH" val="20160527002607"/>
  <p:tag name="MH_LIBRARY" val="GRAPHIC"/>
  <p:tag name="MH_ORDER" val="任意多边形 15"/>
</p:tagLst>
</file>

<file path=ppt/tags/tag12.xml><?xml version="1.0" encoding="utf-8"?>
<p:tagLst xmlns:p="http://schemas.openxmlformats.org/presentationml/2006/main">
  <p:tag name="MH" val="20160527002607"/>
  <p:tag name="MH_LIBRARY" val="GRAPHIC"/>
  <p:tag name="MH_ORDER" val="TextBox 3"/>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MH" val="20160527002607"/>
  <p:tag name="MH_LIBRARY" val="GRAPHIC"/>
  <p:tag name="MH_ORDER" val="直接连接符 7"/>
</p:tagLst>
</file>

<file path=ppt/tags/tag15.xml><?xml version="1.0" encoding="utf-8"?>
<p:tagLst xmlns:p="http://schemas.openxmlformats.org/presentationml/2006/main">
  <p:tag name="MH" val="20160527002607"/>
  <p:tag name="MH_LIBRARY" val="GRAPHIC"/>
  <p:tag name="MH_ORDER" val="直接连接符 8"/>
</p:tagLst>
</file>

<file path=ppt/tags/tag16.xml><?xml version="1.0" encoding="utf-8"?>
<p:tagLst xmlns:p="http://schemas.openxmlformats.org/presentationml/2006/main">
  <p:tag name="MH" val="20160527002607"/>
  <p:tag name="MH_LIBRARY" val="GRAPHIC"/>
  <p:tag name="MH_ORDER" val="任意多边形 15"/>
</p:tagLst>
</file>

<file path=ppt/tags/tag17.xml><?xml version="1.0" encoding="utf-8"?>
<p:tagLst xmlns:p="http://schemas.openxmlformats.org/presentationml/2006/main">
  <p:tag name="MH" val="20160527002607"/>
  <p:tag name="MH_LIBRARY" val="GRAPHIC"/>
  <p:tag name="MH_ORDER" val="TextBox 3"/>
</p:tagLst>
</file>

<file path=ppt/tags/tag18.xml><?xml version="1.0" encoding="utf-8"?>
<p:tagLst xmlns:p="http://schemas.openxmlformats.org/presentationml/2006/main">
  <p:tag name="MH" val="20161217213141"/>
  <p:tag name="MH_LIBRARY" val="GRAPHIC"/>
  <p:tag name="MH_TYPE" val="Other"/>
  <p:tag name="MH_ORDER" val="4"/>
</p:tagLst>
</file>

<file path=ppt/tags/tag19.xml><?xml version="1.0" encoding="utf-8"?>
<p:tagLst xmlns:p="http://schemas.openxmlformats.org/presentationml/2006/main">
  <p:tag name="MH" val="20161217213141"/>
  <p:tag name="MH_LIBRARY" val="GRAPHIC"/>
  <p:tag name="MH_TYPE" val="Other"/>
  <p:tag name="MH_ORDER" val="8"/>
</p:tagLst>
</file>

<file path=ppt/tags/tag2.xml><?xml version="1.0" encoding="utf-8"?>
<p:tagLst xmlns:p="http://schemas.openxmlformats.org/presentationml/2006/main">
  <p:tag name="MH" val="20160527002607"/>
  <p:tag name="MH_LIBRARY" val="GRAPHIC"/>
  <p:tag name="MH_ORDER" val="直接连接符 8"/>
</p:tagLst>
</file>

<file path=ppt/tags/tag20.xml><?xml version="1.0" encoding="utf-8"?>
<p:tagLst xmlns:p="http://schemas.openxmlformats.org/presentationml/2006/main">
  <p:tag name="MH" val="20161217213141"/>
  <p:tag name="MH_LIBRARY" val="GRAPHIC"/>
  <p:tag name="MH_TYPE" val="Other"/>
  <p:tag name="MH_ORDER" val="19"/>
</p:tagLst>
</file>

<file path=ppt/tags/tag21.xml><?xml version="1.0" encoding="utf-8"?>
<p:tagLst xmlns:p="http://schemas.openxmlformats.org/presentationml/2006/main">
  <p:tag name="MH" val="20161217213141"/>
  <p:tag name="MH_LIBRARY" val="GRAPHIC"/>
  <p:tag name="MH_TYPE" val="Other"/>
  <p:tag name="MH_ORDER" val="1"/>
</p:tagLst>
</file>

<file path=ppt/tags/tag22.xml><?xml version="1.0" encoding="utf-8"?>
<p:tagLst xmlns:p="http://schemas.openxmlformats.org/presentationml/2006/main">
  <p:tag name="MH" val="20161217213141"/>
  <p:tag name="MH_LIBRARY" val="GRAPHIC"/>
  <p:tag name="MH_TYPE" val="Other"/>
  <p:tag name="MH_ORDER" val="2"/>
</p:tagLst>
</file>

<file path=ppt/tags/tag23.xml><?xml version="1.0" encoding="utf-8"?>
<p:tagLst xmlns:p="http://schemas.openxmlformats.org/presentationml/2006/main">
  <p:tag name="MH" val="20161217213141"/>
  <p:tag name="MH_LIBRARY" val="GRAPHIC"/>
  <p:tag name="MH_TYPE" val="Other"/>
  <p:tag name="MH_ORDER" val="3"/>
</p:tagLst>
</file>

<file path=ppt/tags/tag24.xml><?xml version="1.0" encoding="utf-8"?>
<p:tagLst xmlns:p="http://schemas.openxmlformats.org/presentationml/2006/main">
  <p:tag name="MH" val="20161217213141"/>
  <p:tag name="MH_LIBRARY" val="GRAPHIC"/>
  <p:tag name="MH_TYPE" val="Other"/>
  <p:tag name="MH_ORDER" val="5"/>
</p:tagLst>
</file>

<file path=ppt/tags/tag25.xml><?xml version="1.0" encoding="utf-8"?>
<p:tagLst xmlns:p="http://schemas.openxmlformats.org/presentationml/2006/main">
  <p:tag name="MH" val="20161217213141"/>
  <p:tag name="MH_LIBRARY" val="GRAPHIC"/>
  <p:tag name="MH_TYPE" val="Other"/>
  <p:tag name="MH_ORDER" val="6"/>
</p:tagLst>
</file>

<file path=ppt/tags/tag26.xml><?xml version="1.0" encoding="utf-8"?>
<p:tagLst xmlns:p="http://schemas.openxmlformats.org/presentationml/2006/main">
  <p:tag name="MH" val="20161217213141"/>
  <p:tag name="MH_LIBRARY" val="GRAPHIC"/>
  <p:tag name="MH_TYPE" val="Other"/>
  <p:tag name="MH_ORDER" val="7"/>
</p:tagLst>
</file>

<file path=ppt/tags/tag27.xml><?xml version="1.0" encoding="utf-8"?>
<p:tagLst xmlns:p="http://schemas.openxmlformats.org/presentationml/2006/main">
  <p:tag name="MH" val="20161217213141"/>
  <p:tag name="MH_LIBRARY" val="GRAPHIC"/>
  <p:tag name="MH_TYPE" val="Other"/>
  <p:tag name="MH_ORDER" val="9"/>
</p:tagLst>
</file>

<file path=ppt/tags/tag28.xml><?xml version="1.0" encoding="utf-8"?>
<p:tagLst xmlns:p="http://schemas.openxmlformats.org/presentationml/2006/main">
  <p:tag name="MH" val="20161217213141"/>
  <p:tag name="MH_LIBRARY" val="GRAPHIC"/>
  <p:tag name="MH_TYPE" val="Other"/>
  <p:tag name="MH_ORDER" val="10"/>
</p:tagLst>
</file>

<file path=ppt/tags/tag29.xml><?xml version="1.0" encoding="utf-8"?>
<p:tagLst xmlns:p="http://schemas.openxmlformats.org/presentationml/2006/main">
  <p:tag name="MH" val="20161217213141"/>
  <p:tag name="MH_LIBRARY" val="GRAPHIC"/>
  <p:tag name="MH_TYPE" val="Other"/>
  <p:tag name="MH_ORDER" val="11"/>
</p:tagLst>
</file>

<file path=ppt/tags/tag3.xml><?xml version="1.0" encoding="utf-8"?>
<p:tagLst xmlns:p="http://schemas.openxmlformats.org/presentationml/2006/main">
  <p:tag name="MH" val="20160527002607"/>
  <p:tag name="MH_LIBRARY" val="GRAPHIC"/>
  <p:tag name="MH_ORDER" val="任意多边形 15"/>
</p:tagLst>
</file>

<file path=ppt/tags/tag30.xml><?xml version="1.0" encoding="utf-8"?>
<p:tagLst xmlns:p="http://schemas.openxmlformats.org/presentationml/2006/main">
  <p:tag name="MH" val="20161217213141"/>
  <p:tag name="MH_LIBRARY" val="GRAPHIC"/>
  <p:tag name="MH_TYPE" val="Other"/>
  <p:tag name="MH_ORDER" val="13"/>
</p:tagLst>
</file>

<file path=ppt/tags/tag31.xml><?xml version="1.0" encoding="utf-8"?>
<p:tagLst xmlns:p="http://schemas.openxmlformats.org/presentationml/2006/main">
  <p:tag name="MH" val="20161217213141"/>
  <p:tag name="MH_LIBRARY" val="GRAPHIC"/>
  <p:tag name="MH_TYPE" val="Other"/>
  <p:tag name="MH_ORDER" val="15"/>
</p:tagLst>
</file>

<file path=ppt/tags/tag32.xml><?xml version="1.0" encoding="utf-8"?>
<p:tagLst xmlns:p="http://schemas.openxmlformats.org/presentationml/2006/main">
  <p:tag name="MH" val="20161217213141"/>
  <p:tag name="MH_LIBRARY" val="GRAPHIC"/>
  <p:tag name="MH_TYPE" val="Other"/>
  <p:tag name="MH_ORDER" val="16"/>
</p:tagLst>
</file>

<file path=ppt/tags/tag33.xml><?xml version="1.0" encoding="utf-8"?>
<p:tagLst xmlns:p="http://schemas.openxmlformats.org/presentationml/2006/main">
  <p:tag name="MH" val="20161217213141"/>
  <p:tag name="MH_LIBRARY" val="GRAPHIC"/>
  <p:tag name="MH_TYPE" val="Other"/>
  <p:tag name="MH_ORDER" val="18"/>
</p:tagLst>
</file>

<file path=ppt/tags/tag34.xml><?xml version="1.0" encoding="utf-8"?>
<p:tagLst xmlns:p="http://schemas.openxmlformats.org/presentationml/2006/main">
  <p:tag name="MH" val="20161217213141"/>
  <p:tag name="MH_LIBRARY" val="GRAPHIC"/>
  <p:tag name="MH_TYPE" val="SubTitle"/>
  <p:tag name="MH_ORDER" val="2"/>
</p:tagLst>
</file>

<file path=ppt/tags/tag35.xml><?xml version="1.0" encoding="utf-8"?>
<p:tagLst xmlns:p="http://schemas.openxmlformats.org/presentationml/2006/main">
  <p:tag name="MH" val="20161217213141"/>
  <p:tag name="MH_LIBRARY" val="GRAPHIC"/>
  <p:tag name="MH_TYPE" val="SubTitle"/>
  <p:tag name="MH_ORDER" val="3"/>
</p:tagLst>
</file>

<file path=ppt/tags/tag36.xml><?xml version="1.0" encoding="utf-8"?>
<p:tagLst xmlns:p="http://schemas.openxmlformats.org/presentationml/2006/main">
  <p:tag name="MH" val="20161217213141"/>
  <p:tag name="MH_LIBRARY" val="GRAPHIC"/>
  <p:tag name="MH_TYPE" val="SubTitle"/>
  <p:tag name="MH_ORDER" val="4"/>
</p:tagLst>
</file>

<file path=ppt/tags/tag37.xml><?xml version="1.0" encoding="utf-8"?>
<p:tagLst xmlns:p="http://schemas.openxmlformats.org/presentationml/2006/main">
  <p:tag name="MH" val="20161217213141"/>
  <p:tag name="MH_LIBRARY" val="GRAPHIC"/>
  <p:tag name="MH_TYPE" val="SubTitle"/>
  <p:tag name="MH_ORDER" val="1"/>
</p:tagLst>
</file>

<file path=ppt/tags/tag38.xml><?xml version="1.0" encoding="utf-8"?>
<p:tagLst xmlns:p="http://schemas.openxmlformats.org/presentationml/2006/main">
  <p:tag name="MH" val="20161217213141"/>
  <p:tag name="MH_LIBRARY" val="GRAPHIC"/>
  <p:tag name="MH_TYPE" val="Other"/>
  <p:tag name="MH_ORDER" val="1"/>
</p:tagLst>
</file>

<file path=ppt/tags/tag39.xml><?xml version="1.0" encoding="utf-8"?>
<p:tagLst xmlns:p="http://schemas.openxmlformats.org/presentationml/2006/main">
  <p:tag name="MH" val="20161217213141"/>
  <p:tag name="MH_LIBRARY" val="GRAPHIC"/>
  <p:tag name="MH_TYPE" val="Other"/>
  <p:tag name="MH_ORDER" val="7"/>
</p:tagLst>
</file>

<file path=ppt/tags/tag4.xml><?xml version="1.0" encoding="utf-8"?>
<p:tagLst xmlns:p="http://schemas.openxmlformats.org/presentationml/2006/main">
  <p:tag name="MH" val="20160527002607"/>
  <p:tag name="MH_LIBRARY" val="GRAPHIC"/>
  <p:tag name="MH_ORDER" val="TextBox 3"/>
</p:tagLst>
</file>

<file path=ppt/tags/tag40.xml><?xml version="1.0" encoding="utf-8"?>
<p:tagLst xmlns:p="http://schemas.openxmlformats.org/presentationml/2006/main">
  <p:tag name="MH" val="20161217213141"/>
  <p:tag name="MH_LIBRARY" val="GRAPHIC"/>
  <p:tag name="MH_TYPE" val="Other"/>
  <p:tag name="MH_ORDER" val="11"/>
</p:tagLst>
</file>

<file path=ppt/tags/tag41.xml><?xml version="1.0" encoding="utf-8"?>
<p:tagLst xmlns:p="http://schemas.openxmlformats.org/presentationml/2006/main">
  <p:tag name="MH" val="20161217213141"/>
  <p:tag name="MH_LIBRARY" val="GRAPHIC"/>
  <p:tag name="MH_TYPE" val="Other"/>
  <p:tag name="MH_ORDER" val="12"/>
</p:tagLst>
</file>

<file path=ppt/tags/tag42.xml><?xml version="1.0" encoding="utf-8"?>
<p:tagLst xmlns:p="http://schemas.openxmlformats.org/presentationml/2006/main">
  <p:tag name="MH" val="20161217213141"/>
  <p:tag name="MH_LIBRARY" val="GRAPHIC"/>
  <p:tag name="MH_TYPE" val="Other"/>
  <p:tag name="MH_ORDER" val="15"/>
</p:tagLst>
</file>

<file path=ppt/tags/tag43.xml><?xml version="1.0" encoding="utf-8"?>
<p:tagLst xmlns:p="http://schemas.openxmlformats.org/presentationml/2006/main">
  <p:tag name="MH_TYPE" val="#NeiR#"/>
  <p:tag name="MH_NUMBER" val="4"/>
  <p:tag name="MH_CATEGORY" val="#BingLLB#"/>
  <p:tag name="MH_LAYOUT" val="SubTitle"/>
  <p:tag name="MH" val="20161217213141"/>
  <p:tag name="MH_LIBRARY" val="GRAPHIC"/>
</p:tagLst>
</file>

<file path=ppt/tags/tag44.xml><?xml version="1.0" encoding="utf-8"?>
<p:tagLst xmlns:p="http://schemas.openxmlformats.org/presentationml/2006/main">
  <p:tag name="TIMING" val="|0.9|1.7|0.6|0.6|0.6|0.6|0.6|0.2|0.1|0.1|0.2|0.2|0.4|0.3|0.2|0.3|0.4|0.6"/>
</p:tagLst>
</file>

<file path=ppt/tags/tag45.xml><?xml version="1.0" encoding="utf-8"?>
<p:tagLst xmlns:p="http://schemas.openxmlformats.org/presentationml/2006/main">
  <p:tag name="commondata" val="eyJoZGlkIjoiZGNhZmE2NDBkNDJkMTExZWJjNGYzYzk5NTUzODY3ZTQifQ=="/>
</p:tagLst>
</file>

<file path=ppt/tags/tag5.xml><?xml version="1.0" encoding="utf-8"?>
<p:tagLst xmlns:p="http://schemas.openxmlformats.org/presentationml/2006/main">
  <p:tag name="MH" val="20160527002607"/>
  <p:tag name="MH_LIBRARY" val="GRAPHIC"/>
  <p:tag name="MH_ORDER" val="直接连接符 7"/>
</p:tagLst>
</file>

<file path=ppt/tags/tag6.xml><?xml version="1.0" encoding="utf-8"?>
<p:tagLst xmlns:p="http://schemas.openxmlformats.org/presentationml/2006/main">
  <p:tag name="MH" val="20160527002607"/>
  <p:tag name="MH_LIBRARY" val="GRAPHIC"/>
  <p:tag name="MH_ORDER" val="直接连接符 8"/>
</p:tagLst>
</file>

<file path=ppt/tags/tag7.xml><?xml version="1.0" encoding="utf-8"?>
<p:tagLst xmlns:p="http://schemas.openxmlformats.org/presentationml/2006/main">
  <p:tag name="MH" val="20160527002607"/>
  <p:tag name="MH_LIBRARY" val="GRAPHIC"/>
  <p:tag name="MH_ORDER" val="任意多边形 15"/>
</p:tagLst>
</file>

<file path=ppt/tags/tag8.xml><?xml version="1.0" encoding="utf-8"?>
<p:tagLst xmlns:p="http://schemas.openxmlformats.org/presentationml/2006/main">
  <p:tag name="MH" val="20160527002607"/>
  <p:tag name="MH_LIBRARY" val="GRAPHIC"/>
  <p:tag name="MH_ORDER" val="TextBox 3"/>
</p:tagLst>
</file>

<file path=ppt/tags/tag9.xml><?xml version="1.0" encoding="utf-8"?>
<p:tagLst xmlns:p="http://schemas.openxmlformats.org/presentationml/2006/main">
  <p:tag name="MH" val="20160527002607"/>
  <p:tag name="MH_LIBRARY" val="GRAPHIC"/>
  <p:tag name="MH_ORDER" val="直接连接符 7"/>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fontScheme name="vl5x5chc">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fontScheme name="vl5x5chc">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FFAE00"/>
    </a:accent1>
    <a:accent2>
      <a:srgbClr val="A5644E"/>
    </a:accent2>
    <a:accent3>
      <a:srgbClr val="B58B80"/>
    </a:accent3>
    <a:accent4>
      <a:srgbClr val="C3986D"/>
    </a:accent4>
    <a:accent5>
      <a:srgbClr val="A19574"/>
    </a:accent5>
    <a:accent6>
      <a:srgbClr val="C17529"/>
    </a:accent6>
    <a:hlink>
      <a:srgbClr val="FFAE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4867</Words>
  <Application>WPS 演示</Application>
  <PresentationFormat>宽屏</PresentationFormat>
  <Paragraphs>411</Paragraphs>
  <Slides>26</Slides>
  <Notes>25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宋体</vt:lpstr>
      <vt:lpstr>Wingdings</vt:lpstr>
      <vt:lpstr>微软雅黑</vt:lpstr>
      <vt:lpstr>Agency FB</vt:lpstr>
      <vt:lpstr>Calibri</vt:lpstr>
      <vt:lpstr>Calibri</vt:lpstr>
      <vt:lpstr>Arial Unicode MS</vt:lpstr>
      <vt:lpstr>等线</vt:lpstr>
      <vt:lpstr>迷你简粗倩</vt:lpstr>
      <vt:lpstr>方正正中黑简体</vt:lpstr>
      <vt:lpstr>黑体</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3</cp:revision>
  <dcterms:created xsi:type="dcterms:W3CDTF">2018-04-02T02:44:00Z</dcterms:created>
  <dcterms:modified xsi:type="dcterms:W3CDTF">2024-03-30T13:35:08Z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4476762F2C9046928E8AD4679961DFEC_13</vt:lpwstr>
  </property>
  <property fmtid="{D5CDD505-2E9C-101B-9397-08002B2CF9AE}" pid="3" name="KSOProductBuildVer">
    <vt:lpwstr>2052-12.1.0.16412</vt:lpwstr>
  </property>
</Properties>
</file>