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3"/>
    <p:sldId id="261" r:id="rId4"/>
    <p:sldId id="257" r:id="rId5"/>
    <p:sldId id="265" r:id="rId6"/>
    <p:sldId id="266" r:id="rId7"/>
    <p:sldId id="274" r:id="rId8"/>
    <p:sldId id="262" r:id="rId9"/>
    <p:sldId id="267" r:id="rId10"/>
    <p:sldId id="275" r:id="rId11"/>
    <p:sldId id="276" r:id="rId12"/>
    <p:sldId id="263" r:id="rId13"/>
    <p:sldId id="269" r:id="rId14"/>
    <p:sldId id="277" r:id="rId15"/>
    <p:sldId id="278" r:id="rId16"/>
    <p:sldId id="264" r:id="rId17"/>
    <p:sldId id="271" r:id="rId18"/>
    <p:sldId id="279" r:id="rId19"/>
    <p:sldId id="273" r:id="rId20"/>
    <p:sldId id="288" r:id="rId21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9B8"/>
    <a:srgbClr val="C7AC93"/>
    <a:srgbClr val="5C4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4" Type="http://schemas.microsoft.com/office/2011/relationships/chartColorStyle" Target="colors3.xml"/><Relationship Id="rId3" Type="http://schemas.microsoft.com/office/2011/relationships/chartStyle" Target="style3.xml"/><Relationship Id="rId2" Type="http://schemas.openxmlformats.org/officeDocument/2006/relationships/image" Target="../media/image1.png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B8947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C7AC9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2.5</c:v>
                </c:pt>
                <c:pt idx="1">
                  <c:v>4.5</c:v>
                </c:pt>
                <c:pt idx="2">
                  <c:v>3</c:v>
                </c:pt>
                <c:pt idx="3">
                  <c:v>3.2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DBC9B8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050064"/>
        <c:axId val="278050624"/>
      </c:barChart>
      <c:catAx>
        <c:axId val="27805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pPr>
          </a:p>
        </c:txPr>
        <c:crossAx val="278050624"/>
        <c:crosses val="autoZero"/>
        <c:auto val="1"/>
        <c:lblAlgn val="ctr"/>
        <c:lblOffset val="100"/>
        <c:noMultiLvlLbl val="0"/>
      </c:catAx>
      <c:valAx>
        <c:axId val="278050624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7805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Product</c:v>
                </c:pt>
              </c:strCache>
            </c:strRef>
          </c:tx>
          <c:spPr>
            <a:ln w="28575" cap="rnd">
              <a:solidFill>
                <a:srgbClr val="DBC9B8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chemeClr val="bg1"/>
              </a:solidFill>
              <a:ln w="28575">
                <a:solidFill>
                  <a:srgbClr val="DBC9B8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elete val="1"/>
          </c:dLbls>
          <c:cat>
            <c:numRef>
              <c:f>Sheet1!$A$3:$A$14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1"/>
        <c:axId val="209900176"/>
        <c:axId val="209899616"/>
      </c:lineChart>
      <c:catAx>
        <c:axId val="20990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pPr>
          </a:p>
        </c:txPr>
        <c:crossAx val="209899616"/>
        <c:crosses val="autoZero"/>
        <c:auto val="1"/>
        <c:lblAlgn val="ctr"/>
        <c:lblOffset val="100"/>
        <c:tickLblSkip val="2"/>
        <c:noMultiLvlLbl val="0"/>
      </c:catAx>
      <c:valAx>
        <c:axId val="209899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pPr>
          </a:p>
        </c:txPr>
        <c:crossAx val="20990017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>
          <a:solidFill>
            <a:schemeClr val="bg1"/>
          </a:solidFill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2.5</c:v>
                </c:pt>
                <c:pt idx="1">
                  <c:v>3.8</c:v>
                </c:pt>
                <c:pt idx="2">
                  <c:v>4.3</c:v>
                </c:pt>
                <c:pt idx="3">
                  <c:v>2.5</c:v>
                </c:pt>
                <c:pt idx="4">
                  <c:v>3.5</c:v>
                </c:pt>
                <c:pt idx="5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overlap val="-27"/>
        <c:axId val="284790048"/>
        <c:axId val="284790608"/>
      </c:barChart>
      <c:catAx>
        <c:axId val="28479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pPr>
          </a:p>
        </c:txPr>
        <c:crossAx val="284790608"/>
        <c:crosses val="autoZero"/>
        <c:auto val="1"/>
        <c:lblAlgn val="ctr"/>
        <c:lblOffset val="100"/>
        <c:noMultiLvlLbl val="0"/>
      </c:catAx>
      <c:valAx>
        <c:axId val="2847906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rgbClr val="DBC9B8">
                  <a:alpha val="20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28479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>
          <a:solidFill>
            <a:schemeClr val="bg1"/>
          </a:solidFill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89AC-91AE-4BB4-B6FB-B87BA36D50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A5607-B17A-4FD1-8078-44588F60FAA9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8" name="矩形 7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 rot="16200000">
              <a:off x="8819652" y="-1516757"/>
              <a:ext cx="1998528" cy="4746168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 rot="16200000">
              <a:off x="2894662" y="-2243397"/>
              <a:ext cx="6097878" cy="11684002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830628" y="2813026"/>
            <a:ext cx="66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古典花纹毕业答辩模板</a:t>
            </a:r>
            <a:endParaRPr lang="zh-CN" altLang="en-US" sz="4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49963" y="3556939"/>
            <a:ext cx="5169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dirty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Fresh water color graduation reply template</a:t>
            </a:r>
            <a:endParaRPr lang="zh-CN" altLang="en-US" dirty="0">
              <a:solidFill>
                <a:srgbClr val="DBC9B8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70784" y="4104272"/>
            <a:ext cx="412369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答辩人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000" kern="0" dirty="0" smtClean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X</a:t>
            </a:r>
            <a:r>
              <a:rPr lang="zh-CN" altLang="en-US" sz="2000" kern="0" dirty="0" smtClean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教授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指导老师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PPT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营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课题现状及情况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96159" y="2062658"/>
            <a:ext cx="2224030" cy="2224029"/>
            <a:chOff x="1532469" y="2193291"/>
            <a:chExt cx="2072217" cy="2072216"/>
          </a:xfrm>
        </p:grpSpPr>
        <p:sp>
          <p:nvSpPr>
            <p:cNvPr id="4" name="TextBox 68"/>
            <p:cNvSpPr txBox="1">
              <a:spLocks noChangeArrowheads="1"/>
            </p:cNvSpPr>
            <p:nvPr/>
          </p:nvSpPr>
          <p:spPr bwMode="auto">
            <a:xfrm>
              <a:off x="2273808" y="2952791"/>
              <a:ext cx="101176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40</a:t>
              </a:r>
              <a:r>
                <a:rPr lang="en-US" altLang="zh-CN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6" name="空心弧 5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0800000"/>
                <a:gd name="adj2" fmla="val 21338506"/>
                <a:gd name="adj3" fmla="val 14379"/>
              </a:avLst>
            </a:prstGeom>
            <a:solidFill>
              <a:srgbClr val="C7AC93"/>
            </a:solidFill>
            <a:ln w="1270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52245" y="2062658"/>
            <a:ext cx="2224030" cy="2224029"/>
            <a:chOff x="1532469" y="2193291"/>
            <a:chExt cx="2072217" cy="2072216"/>
          </a:xfrm>
        </p:grpSpPr>
        <p:sp>
          <p:nvSpPr>
            <p:cNvPr id="10" name="TextBox 68"/>
            <p:cNvSpPr txBox="1">
              <a:spLocks noChangeArrowheads="1"/>
            </p:cNvSpPr>
            <p:nvPr/>
          </p:nvSpPr>
          <p:spPr bwMode="auto">
            <a:xfrm>
              <a:off x="2254015" y="2937010"/>
              <a:ext cx="101176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50</a:t>
              </a:r>
              <a:r>
                <a:rPr lang="en-US" altLang="zh-CN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2" name="空心弧 11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0123743"/>
                <a:gd name="adj2" fmla="val 21338506"/>
                <a:gd name="adj3" fmla="val 14379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3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08332" y="2159285"/>
            <a:ext cx="2224030" cy="2224029"/>
            <a:chOff x="1532469" y="2193291"/>
            <a:chExt cx="2072217" cy="2072216"/>
          </a:xfrm>
        </p:grpSpPr>
        <p:sp>
          <p:nvSpPr>
            <p:cNvPr id="15" name="TextBox 68"/>
            <p:cNvSpPr txBox="1">
              <a:spLocks noChangeArrowheads="1"/>
            </p:cNvSpPr>
            <p:nvPr/>
          </p:nvSpPr>
          <p:spPr bwMode="auto">
            <a:xfrm>
              <a:off x="2254015" y="2937010"/>
              <a:ext cx="101176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25</a:t>
              </a:r>
              <a:r>
                <a:rPr lang="en-US" altLang="zh-CN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7" name="空心弧 16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5397094"/>
                <a:gd name="adj2" fmla="val 21338506"/>
                <a:gd name="adj3" fmla="val 14379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586885" y="4704000"/>
            <a:ext cx="2642578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4842971" y="4651274"/>
            <a:ext cx="2642578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1" name="矩形 1"/>
          <p:cNvSpPr>
            <a:spLocks noChangeArrowheads="1"/>
          </p:cNvSpPr>
          <p:nvPr/>
        </p:nvSpPr>
        <p:spPr bwMode="auto">
          <a:xfrm>
            <a:off x="8153576" y="4651274"/>
            <a:ext cx="2642578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4244965" y="4477600"/>
            <a:ext cx="4899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4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5248214" y="2837005"/>
              <a:ext cx="1129147" cy="752148"/>
            </a:xfrm>
            <a:custGeom>
              <a:avLst/>
              <a:gdLst>
                <a:gd name="T0" fmla="*/ 2804 w 2872"/>
                <a:gd name="T1" fmla="*/ 325 h 1914"/>
                <a:gd name="T2" fmla="*/ 2761 w 2872"/>
                <a:gd name="T3" fmla="*/ 325 h 1914"/>
                <a:gd name="T4" fmla="*/ 2703 w 2872"/>
                <a:gd name="T5" fmla="*/ 267 h 1914"/>
                <a:gd name="T6" fmla="*/ 2703 w 2872"/>
                <a:gd name="T7" fmla="*/ 152 h 1914"/>
                <a:gd name="T8" fmla="*/ 2647 w 2872"/>
                <a:gd name="T9" fmla="*/ 85 h 1914"/>
                <a:gd name="T10" fmla="*/ 1493 w 2872"/>
                <a:gd name="T11" fmla="*/ 218 h 1914"/>
                <a:gd name="T12" fmla="*/ 1380 w 2872"/>
                <a:gd name="T13" fmla="*/ 219 h 1914"/>
                <a:gd name="T14" fmla="*/ 225 w 2872"/>
                <a:gd name="T15" fmla="*/ 85 h 1914"/>
                <a:gd name="T16" fmla="*/ 170 w 2872"/>
                <a:gd name="T17" fmla="*/ 152 h 1914"/>
                <a:gd name="T18" fmla="*/ 170 w 2872"/>
                <a:gd name="T19" fmla="*/ 267 h 1914"/>
                <a:gd name="T20" fmla="*/ 111 w 2872"/>
                <a:gd name="T21" fmla="*/ 325 h 1914"/>
                <a:gd name="T22" fmla="*/ 68 w 2872"/>
                <a:gd name="T23" fmla="*/ 325 h 1914"/>
                <a:gd name="T24" fmla="*/ 0 w 2872"/>
                <a:gd name="T25" fmla="*/ 394 h 1914"/>
                <a:gd name="T26" fmla="*/ 1 w 2872"/>
                <a:gd name="T27" fmla="*/ 1765 h 1914"/>
                <a:gd name="T28" fmla="*/ 69 w 2872"/>
                <a:gd name="T29" fmla="*/ 1833 h 1914"/>
                <a:gd name="T30" fmla="*/ 1228 w 2872"/>
                <a:gd name="T31" fmla="*/ 1833 h 1914"/>
                <a:gd name="T32" fmla="*/ 1266 w 2872"/>
                <a:gd name="T33" fmla="*/ 1872 h 1914"/>
                <a:gd name="T34" fmla="*/ 1305 w 2872"/>
                <a:gd name="T35" fmla="*/ 1914 h 1914"/>
                <a:gd name="T36" fmla="*/ 1567 w 2872"/>
                <a:gd name="T37" fmla="*/ 1914 h 1914"/>
                <a:gd name="T38" fmla="*/ 1606 w 2872"/>
                <a:gd name="T39" fmla="*/ 1875 h 1914"/>
                <a:gd name="T40" fmla="*/ 1645 w 2872"/>
                <a:gd name="T41" fmla="*/ 1833 h 1914"/>
                <a:gd name="T42" fmla="*/ 2803 w 2872"/>
                <a:gd name="T43" fmla="*/ 1833 h 1914"/>
                <a:gd name="T44" fmla="*/ 2872 w 2872"/>
                <a:gd name="T45" fmla="*/ 1765 h 1914"/>
                <a:gd name="T46" fmla="*/ 2872 w 2872"/>
                <a:gd name="T47" fmla="*/ 394 h 1914"/>
                <a:gd name="T48" fmla="*/ 2804 w 2872"/>
                <a:gd name="T49" fmla="*/ 325 h 1914"/>
                <a:gd name="T50" fmla="*/ 1340 w 2872"/>
                <a:gd name="T51" fmla="*/ 1700 h 1914"/>
                <a:gd name="T52" fmla="*/ 331 w 2872"/>
                <a:gd name="T53" fmla="*/ 1573 h 1914"/>
                <a:gd name="T54" fmla="*/ 257 w 2872"/>
                <a:gd name="T55" fmla="*/ 1510 h 1914"/>
                <a:gd name="T56" fmla="*/ 257 w 2872"/>
                <a:gd name="T57" fmla="*/ 216 h 1914"/>
                <a:gd name="T58" fmla="*/ 314 w 2872"/>
                <a:gd name="T59" fmla="*/ 148 h 1914"/>
                <a:gd name="T60" fmla="*/ 1340 w 2872"/>
                <a:gd name="T61" fmla="*/ 308 h 1914"/>
                <a:gd name="T62" fmla="*/ 1392 w 2872"/>
                <a:gd name="T63" fmla="*/ 413 h 1914"/>
                <a:gd name="T64" fmla="*/ 1393 w 2872"/>
                <a:gd name="T65" fmla="*/ 1671 h 1914"/>
                <a:gd name="T66" fmla="*/ 1340 w 2872"/>
                <a:gd name="T67" fmla="*/ 1700 h 1914"/>
                <a:gd name="T68" fmla="*/ 2615 w 2872"/>
                <a:gd name="T69" fmla="*/ 1510 h 1914"/>
                <a:gd name="T70" fmla="*/ 2541 w 2872"/>
                <a:gd name="T71" fmla="*/ 1573 h 1914"/>
                <a:gd name="T72" fmla="*/ 1532 w 2872"/>
                <a:gd name="T73" fmla="*/ 1700 h 1914"/>
                <a:gd name="T74" fmla="*/ 1480 w 2872"/>
                <a:gd name="T75" fmla="*/ 1671 h 1914"/>
                <a:gd name="T76" fmla="*/ 1480 w 2872"/>
                <a:gd name="T77" fmla="*/ 413 h 1914"/>
                <a:gd name="T78" fmla="*/ 1533 w 2872"/>
                <a:gd name="T79" fmla="*/ 308 h 1914"/>
                <a:gd name="T80" fmla="*/ 2558 w 2872"/>
                <a:gd name="T81" fmla="*/ 148 h 1914"/>
                <a:gd name="T82" fmla="*/ 2615 w 2872"/>
                <a:gd name="T83" fmla="*/ 216 h 1914"/>
                <a:gd name="T84" fmla="*/ 2615 w 2872"/>
                <a:gd name="T85" fmla="*/ 1510 h 1914"/>
                <a:gd name="T86" fmla="*/ 2615 w 2872"/>
                <a:gd name="T87" fmla="*/ 1510 h 1914"/>
                <a:gd name="T88" fmla="*/ 2615 w 2872"/>
                <a:gd name="T89" fmla="*/ 1510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72" h="1914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437574" y="2053002"/>
            <a:ext cx="3202531" cy="1208819"/>
            <a:chOff x="2294548" y="2234115"/>
            <a:chExt cx="3202531" cy="1208819"/>
          </a:xfrm>
        </p:grpSpPr>
        <p:sp>
          <p:nvSpPr>
            <p:cNvPr id="9" name="Freeform 112"/>
            <p:cNvSpPr/>
            <p:nvPr/>
          </p:nvSpPr>
          <p:spPr bwMode="auto">
            <a:xfrm>
              <a:off x="2294548" y="2234115"/>
              <a:ext cx="3202531" cy="1208819"/>
            </a:xfrm>
            <a:custGeom>
              <a:avLst/>
              <a:gdLst>
                <a:gd name="T0" fmla="*/ 53 w 283"/>
                <a:gd name="T1" fmla="*/ 107 h 107"/>
                <a:gd name="T2" fmla="*/ 0 w 283"/>
                <a:gd name="T3" fmla="*/ 53 h 107"/>
                <a:gd name="T4" fmla="*/ 53 w 283"/>
                <a:gd name="T5" fmla="*/ 0 h 107"/>
                <a:gd name="T6" fmla="*/ 229 w 283"/>
                <a:gd name="T7" fmla="*/ 0 h 107"/>
                <a:gd name="T8" fmla="*/ 283 w 283"/>
                <a:gd name="T9" fmla="*/ 53 h 107"/>
                <a:gd name="T10" fmla="*/ 229 w 283"/>
                <a:gd name="T11" fmla="*/ 107 h 107"/>
                <a:gd name="T12" fmla="*/ 53 w 283"/>
                <a:gd name="T1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107">
                  <a:moveTo>
                    <a:pt x="53" y="107"/>
                  </a:moveTo>
                  <a:cubicBezTo>
                    <a:pt x="24" y="107"/>
                    <a:pt x="0" y="83"/>
                    <a:pt x="0" y="53"/>
                  </a:cubicBezTo>
                  <a:cubicBezTo>
                    <a:pt x="0" y="24"/>
                    <a:pt x="24" y="0"/>
                    <a:pt x="53" y="0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259" y="0"/>
                    <a:pt x="283" y="24"/>
                    <a:pt x="283" y="53"/>
                  </a:cubicBezTo>
                  <a:cubicBezTo>
                    <a:pt x="283" y="83"/>
                    <a:pt x="259" y="107"/>
                    <a:pt x="229" y="107"/>
                  </a:cubicBezTo>
                  <a:lnTo>
                    <a:pt x="53" y="107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5C4A42"/>
                </a:solidFill>
              </a:endParaRPr>
            </a:p>
          </p:txBody>
        </p:sp>
        <p:sp>
          <p:nvSpPr>
            <p:cNvPr id="10" name="Oval 113"/>
            <p:cNvSpPr>
              <a:spLocks noChangeArrowheads="1"/>
            </p:cNvSpPr>
            <p:nvPr/>
          </p:nvSpPr>
          <p:spPr bwMode="auto">
            <a:xfrm>
              <a:off x="2395283" y="2360034"/>
              <a:ext cx="998955" cy="982165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543577" y="2546136"/>
              <a:ext cx="7023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81642" y="2620283"/>
              <a:ext cx="175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创意图表</a:t>
              </a:r>
              <a:endParaRPr lang="zh-CN" altLang="en-US" sz="2400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70630" y="3511559"/>
            <a:ext cx="2669475" cy="1007349"/>
            <a:chOff x="2827604" y="3715758"/>
            <a:chExt cx="2669475" cy="1007349"/>
          </a:xfrm>
        </p:grpSpPr>
        <p:sp>
          <p:nvSpPr>
            <p:cNvPr id="14" name="Freeform 120"/>
            <p:cNvSpPr/>
            <p:nvPr/>
          </p:nvSpPr>
          <p:spPr bwMode="auto">
            <a:xfrm>
              <a:off x="2827604" y="3715758"/>
              <a:ext cx="2669475" cy="1007349"/>
            </a:xfrm>
            <a:custGeom>
              <a:avLst/>
              <a:gdLst>
                <a:gd name="T0" fmla="*/ 44 w 236"/>
                <a:gd name="T1" fmla="*/ 89 h 89"/>
                <a:gd name="T2" fmla="*/ 0 w 236"/>
                <a:gd name="T3" fmla="*/ 45 h 89"/>
                <a:gd name="T4" fmla="*/ 44 w 236"/>
                <a:gd name="T5" fmla="*/ 0 h 89"/>
                <a:gd name="T6" fmla="*/ 191 w 236"/>
                <a:gd name="T7" fmla="*/ 0 h 89"/>
                <a:gd name="T8" fmla="*/ 236 w 236"/>
                <a:gd name="T9" fmla="*/ 45 h 89"/>
                <a:gd name="T10" fmla="*/ 191 w 236"/>
                <a:gd name="T11" fmla="*/ 89 h 89"/>
                <a:gd name="T12" fmla="*/ 44 w 236"/>
                <a:gd name="T13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9">
                  <a:moveTo>
                    <a:pt x="44" y="89"/>
                  </a:move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16" y="0"/>
                    <a:pt x="236" y="20"/>
                    <a:pt x="236" y="45"/>
                  </a:cubicBezTo>
                  <a:cubicBezTo>
                    <a:pt x="236" y="69"/>
                    <a:pt x="216" y="89"/>
                    <a:pt x="191" y="89"/>
                  </a:cubicBezTo>
                  <a:lnTo>
                    <a:pt x="44" y="89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</a:endParaRPr>
            </a:p>
          </p:txBody>
        </p:sp>
        <p:sp>
          <p:nvSpPr>
            <p:cNvPr id="15" name="Oval 121"/>
            <p:cNvSpPr>
              <a:spLocks noChangeArrowheads="1"/>
            </p:cNvSpPr>
            <p:nvPr/>
          </p:nvSpPr>
          <p:spPr bwMode="auto">
            <a:xfrm>
              <a:off x="2940930" y="3816492"/>
              <a:ext cx="826866" cy="8142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043055" y="3971856"/>
              <a:ext cx="7023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847545" y="4033411"/>
              <a:ext cx="14990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创意图表</a:t>
              </a:r>
              <a:endParaRPr lang="zh-CN" altLang="en-US" sz="2000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503685" y="4768647"/>
            <a:ext cx="2136420" cy="801682"/>
            <a:chOff x="3360659" y="4949760"/>
            <a:chExt cx="2136420" cy="801682"/>
          </a:xfrm>
        </p:grpSpPr>
        <p:sp>
          <p:nvSpPr>
            <p:cNvPr id="19" name="Freeform 128"/>
            <p:cNvSpPr/>
            <p:nvPr/>
          </p:nvSpPr>
          <p:spPr bwMode="auto">
            <a:xfrm>
              <a:off x="3360659" y="4949760"/>
              <a:ext cx="2136420" cy="801682"/>
            </a:xfrm>
            <a:custGeom>
              <a:avLst/>
              <a:gdLst>
                <a:gd name="T0" fmla="*/ 36 w 189"/>
                <a:gd name="T1" fmla="*/ 71 h 71"/>
                <a:gd name="T2" fmla="*/ 0 w 189"/>
                <a:gd name="T3" fmla="*/ 36 h 71"/>
                <a:gd name="T4" fmla="*/ 36 w 189"/>
                <a:gd name="T5" fmla="*/ 0 h 71"/>
                <a:gd name="T6" fmla="*/ 153 w 189"/>
                <a:gd name="T7" fmla="*/ 0 h 71"/>
                <a:gd name="T8" fmla="*/ 189 w 189"/>
                <a:gd name="T9" fmla="*/ 36 h 71"/>
                <a:gd name="T10" fmla="*/ 153 w 189"/>
                <a:gd name="T11" fmla="*/ 71 h 71"/>
                <a:gd name="T12" fmla="*/ 36 w 189"/>
                <a:gd name="T1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9" h="71">
                  <a:moveTo>
                    <a:pt x="36" y="71"/>
                  </a:moveTo>
                  <a:cubicBezTo>
                    <a:pt x="16" y="71"/>
                    <a:pt x="0" y="55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73" y="0"/>
                    <a:pt x="189" y="16"/>
                    <a:pt x="189" y="36"/>
                  </a:cubicBezTo>
                  <a:cubicBezTo>
                    <a:pt x="189" y="55"/>
                    <a:pt x="173" y="71"/>
                    <a:pt x="153" y="71"/>
                  </a:cubicBezTo>
                  <a:lnTo>
                    <a:pt x="36" y="71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</a:endParaRPr>
            </a:p>
          </p:txBody>
        </p:sp>
        <p:sp>
          <p:nvSpPr>
            <p:cNvPr id="20" name="Oval 129"/>
            <p:cNvSpPr>
              <a:spLocks noChangeArrowheads="1"/>
            </p:cNvSpPr>
            <p:nvPr/>
          </p:nvSpPr>
          <p:spPr bwMode="auto">
            <a:xfrm>
              <a:off x="3436210" y="5025311"/>
              <a:ext cx="667369" cy="6589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481642" y="5119768"/>
              <a:ext cx="702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103579" y="5165934"/>
              <a:ext cx="12958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创意图表</a:t>
              </a:r>
              <a:endParaRPr lang="zh-CN" altLang="en-US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4999497" y="2168045"/>
            <a:ext cx="6003288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演示用心制作每一页艺术珍品，以姿态孜孜不倦地打磨，完美助力您的演示项目每一页艺术珍品，以姿态孜孜不倦地打磨，完美助力您的演示项目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4999497" y="3511559"/>
            <a:ext cx="6003288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演示用心制作每一页艺术珍品，以姿态孜孜不倦地打磨，完美助力您的演示项目每一页艺术珍品，以姿态孜孜不倦地打磨，完美助力您的演示项目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4999497" y="4819908"/>
            <a:ext cx="6003288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01965" y="2152469"/>
            <a:ext cx="5388167" cy="726245"/>
            <a:chOff x="1501965" y="2152469"/>
            <a:chExt cx="5388167" cy="726245"/>
          </a:xfrm>
        </p:grpSpPr>
        <p:grpSp>
          <p:nvGrpSpPr>
            <p:cNvPr id="4" name="组合 3"/>
            <p:cNvGrpSpPr>
              <a:grpSpLocks noChangeAspect="1"/>
            </p:cNvGrpSpPr>
            <p:nvPr/>
          </p:nvGrpSpPr>
          <p:grpSpPr>
            <a:xfrm>
              <a:off x="2699389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>
              <a:grpSpLocks noChangeAspect="1"/>
            </p:cNvGrpSpPr>
            <p:nvPr/>
          </p:nvGrpSpPr>
          <p:grpSpPr>
            <a:xfrm>
              <a:off x="3136207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组合 5"/>
            <p:cNvGrpSpPr>
              <a:grpSpLocks noChangeAspect="1"/>
            </p:cNvGrpSpPr>
            <p:nvPr/>
          </p:nvGrpSpPr>
          <p:grpSpPr>
            <a:xfrm>
              <a:off x="3573026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组合 7"/>
            <p:cNvGrpSpPr>
              <a:grpSpLocks noChangeAspect="1"/>
            </p:cNvGrpSpPr>
            <p:nvPr/>
          </p:nvGrpSpPr>
          <p:grpSpPr>
            <a:xfrm>
              <a:off x="4009845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组合 8"/>
            <p:cNvGrpSpPr>
              <a:grpSpLocks noChangeAspect="1"/>
            </p:cNvGrpSpPr>
            <p:nvPr/>
          </p:nvGrpSpPr>
          <p:grpSpPr>
            <a:xfrm>
              <a:off x="4446664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" name="组合 9"/>
            <p:cNvGrpSpPr>
              <a:grpSpLocks noChangeAspect="1"/>
            </p:cNvGrpSpPr>
            <p:nvPr/>
          </p:nvGrpSpPr>
          <p:grpSpPr>
            <a:xfrm>
              <a:off x="4883483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组合 10"/>
            <p:cNvGrpSpPr>
              <a:grpSpLocks noChangeAspect="1"/>
            </p:cNvGrpSpPr>
            <p:nvPr/>
          </p:nvGrpSpPr>
          <p:grpSpPr>
            <a:xfrm>
              <a:off x="5320302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组合 11"/>
            <p:cNvGrpSpPr>
              <a:grpSpLocks noChangeAspect="1"/>
            </p:cNvGrpSpPr>
            <p:nvPr/>
          </p:nvGrpSpPr>
          <p:grpSpPr>
            <a:xfrm>
              <a:off x="5757121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组合 12"/>
            <p:cNvGrpSpPr>
              <a:grpSpLocks noChangeAspect="1"/>
            </p:cNvGrpSpPr>
            <p:nvPr/>
          </p:nvGrpSpPr>
          <p:grpSpPr>
            <a:xfrm>
              <a:off x="6193939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组合 13"/>
            <p:cNvGrpSpPr>
              <a:grpSpLocks noChangeAspect="1"/>
            </p:cNvGrpSpPr>
            <p:nvPr/>
          </p:nvGrpSpPr>
          <p:grpSpPr>
            <a:xfrm>
              <a:off x="6630757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" name="TextBox 1042"/>
            <p:cNvSpPr txBox="1"/>
            <p:nvPr/>
          </p:nvSpPr>
          <p:spPr>
            <a:xfrm>
              <a:off x="1501965" y="2152469"/>
              <a:ext cx="9140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50</a:t>
              </a:r>
              <a:r>
                <a:rPr lang="en-US" altLang="zh-CN" sz="20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1501965" y="3361950"/>
            <a:ext cx="5388167" cy="726245"/>
            <a:chOff x="1501965" y="3361950"/>
            <a:chExt cx="5388167" cy="726245"/>
          </a:xfrm>
        </p:grpSpPr>
        <p:grpSp>
          <p:nvGrpSpPr>
            <p:cNvPr id="37" name="组合 36"/>
            <p:cNvGrpSpPr>
              <a:grpSpLocks noChangeAspect="1"/>
            </p:cNvGrpSpPr>
            <p:nvPr/>
          </p:nvGrpSpPr>
          <p:grpSpPr>
            <a:xfrm>
              <a:off x="2699389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组合 37"/>
            <p:cNvGrpSpPr>
              <a:grpSpLocks noChangeAspect="1"/>
            </p:cNvGrpSpPr>
            <p:nvPr/>
          </p:nvGrpSpPr>
          <p:grpSpPr>
            <a:xfrm>
              <a:off x="3136207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9" name="组合 38"/>
            <p:cNvGrpSpPr>
              <a:grpSpLocks noChangeAspect="1"/>
            </p:cNvGrpSpPr>
            <p:nvPr/>
          </p:nvGrpSpPr>
          <p:grpSpPr>
            <a:xfrm>
              <a:off x="3573026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0" name="组合 39"/>
            <p:cNvGrpSpPr>
              <a:grpSpLocks noChangeAspect="1"/>
            </p:cNvGrpSpPr>
            <p:nvPr/>
          </p:nvGrpSpPr>
          <p:grpSpPr>
            <a:xfrm>
              <a:off x="4009845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6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" name="组合 40"/>
            <p:cNvGrpSpPr>
              <a:grpSpLocks noChangeAspect="1"/>
            </p:cNvGrpSpPr>
            <p:nvPr/>
          </p:nvGrpSpPr>
          <p:grpSpPr>
            <a:xfrm>
              <a:off x="4446664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" name="组合 41"/>
            <p:cNvGrpSpPr>
              <a:grpSpLocks noChangeAspect="1"/>
            </p:cNvGrpSpPr>
            <p:nvPr/>
          </p:nvGrpSpPr>
          <p:grpSpPr>
            <a:xfrm>
              <a:off x="4883483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" name="组合 42"/>
            <p:cNvGrpSpPr>
              <a:grpSpLocks noChangeAspect="1"/>
            </p:cNvGrpSpPr>
            <p:nvPr/>
          </p:nvGrpSpPr>
          <p:grpSpPr>
            <a:xfrm>
              <a:off x="5320302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" name="组合 43"/>
            <p:cNvGrpSpPr>
              <a:grpSpLocks noChangeAspect="1"/>
            </p:cNvGrpSpPr>
            <p:nvPr/>
          </p:nvGrpSpPr>
          <p:grpSpPr>
            <a:xfrm>
              <a:off x="5757121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组合 44"/>
            <p:cNvGrpSpPr>
              <a:grpSpLocks noChangeAspect="1"/>
            </p:cNvGrpSpPr>
            <p:nvPr/>
          </p:nvGrpSpPr>
          <p:grpSpPr>
            <a:xfrm>
              <a:off x="6193939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" name="组合 45"/>
            <p:cNvGrpSpPr>
              <a:grpSpLocks noChangeAspect="1"/>
            </p:cNvGrpSpPr>
            <p:nvPr/>
          </p:nvGrpSpPr>
          <p:grpSpPr>
            <a:xfrm>
              <a:off x="6630757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4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TextBox 1042"/>
            <p:cNvSpPr txBox="1"/>
            <p:nvPr/>
          </p:nvSpPr>
          <p:spPr>
            <a:xfrm>
              <a:off x="1501965" y="3361950"/>
              <a:ext cx="9140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30</a:t>
              </a:r>
              <a:r>
                <a:rPr lang="en-US" altLang="zh-CN" sz="20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1501965" y="4571432"/>
            <a:ext cx="5388167" cy="726245"/>
            <a:chOff x="1501965" y="4571432"/>
            <a:chExt cx="5388167" cy="726245"/>
          </a:xfrm>
        </p:grpSpPr>
        <p:grpSp>
          <p:nvGrpSpPr>
            <p:cNvPr id="69" name="组合 68"/>
            <p:cNvGrpSpPr>
              <a:grpSpLocks noChangeAspect="1"/>
            </p:cNvGrpSpPr>
            <p:nvPr/>
          </p:nvGrpSpPr>
          <p:grpSpPr>
            <a:xfrm>
              <a:off x="2699389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" name="组合 69"/>
            <p:cNvGrpSpPr>
              <a:grpSpLocks noChangeAspect="1"/>
            </p:cNvGrpSpPr>
            <p:nvPr/>
          </p:nvGrpSpPr>
          <p:grpSpPr>
            <a:xfrm>
              <a:off x="3136207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1" name="组合 70"/>
            <p:cNvGrpSpPr>
              <a:grpSpLocks noChangeAspect="1"/>
            </p:cNvGrpSpPr>
            <p:nvPr/>
          </p:nvGrpSpPr>
          <p:grpSpPr>
            <a:xfrm>
              <a:off x="3573026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" name="组合 71"/>
            <p:cNvGrpSpPr>
              <a:grpSpLocks noChangeAspect="1"/>
            </p:cNvGrpSpPr>
            <p:nvPr/>
          </p:nvGrpSpPr>
          <p:grpSpPr>
            <a:xfrm>
              <a:off x="4009845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" name="组合 72"/>
            <p:cNvGrpSpPr>
              <a:grpSpLocks noChangeAspect="1"/>
            </p:cNvGrpSpPr>
            <p:nvPr/>
          </p:nvGrpSpPr>
          <p:grpSpPr>
            <a:xfrm>
              <a:off x="4446664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4" name="组合 73"/>
            <p:cNvGrpSpPr>
              <a:grpSpLocks noChangeAspect="1"/>
            </p:cNvGrpSpPr>
            <p:nvPr/>
          </p:nvGrpSpPr>
          <p:grpSpPr>
            <a:xfrm>
              <a:off x="4883483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5" name="组合 74"/>
            <p:cNvGrpSpPr>
              <a:grpSpLocks noChangeAspect="1"/>
            </p:cNvGrpSpPr>
            <p:nvPr/>
          </p:nvGrpSpPr>
          <p:grpSpPr>
            <a:xfrm>
              <a:off x="5320302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6" name="组合 75"/>
            <p:cNvGrpSpPr>
              <a:grpSpLocks noChangeAspect="1"/>
            </p:cNvGrpSpPr>
            <p:nvPr/>
          </p:nvGrpSpPr>
          <p:grpSpPr>
            <a:xfrm>
              <a:off x="5757121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>
              <a:grpSpLocks noChangeAspect="1"/>
            </p:cNvGrpSpPr>
            <p:nvPr/>
          </p:nvGrpSpPr>
          <p:grpSpPr>
            <a:xfrm>
              <a:off x="6193939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组合 77"/>
            <p:cNvGrpSpPr>
              <a:grpSpLocks noChangeAspect="1"/>
            </p:cNvGrpSpPr>
            <p:nvPr/>
          </p:nvGrpSpPr>
          <p:grpSpPr>
            <a:xfrm>
              <a:off x="6630757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TextBox 1042"/>
            <p:cNvSpPr txBox="1"/>
            <p:nvPr/>
          </p:nvSpPr>
          <p:spPr>
            <a:xfrm>
              <a:off x="1501965" y="4571432"/>
              <a:ext cx="9140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80</a:t>
              </a:r>
              <a:r>
                <a:rPr lang="en-US" altLang="zh-CN" sz="2000" dirty="0">
                  <a:solidFill>
                    <a:prstClr val="white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02" name="矩形 1"/>
          <p:cNvSpPr>
            <a:spLocks noChangeArrowheads="1"/>
          </p:cNvSpPr>
          <p:nvPr/>
        </p:nvSpPr>
        <p:spPr bwMode="auto">
          <a:xfrm>
            <a:off x="7178320" y="2903363"/>
            <a:ext cx="3912715" cy="125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演示用心制作每一页艺术珍品，以姿态孜孜不倦地打磨，完美助力您的演示项目每一页艺术珍品，以姿态孜孜不倦地打磨，完美助力您的演示项目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7178320" y="2152469"/>
            <a:ext cx="2444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矩形 1"/>
          <p:cNvSpPr>
            <a:spLocks noChangeArrowheads="1"/>
          </p:cNvSpPr>
          <p:nvPr/>
        </p:nvSpPr>
        <p:spPr bwMode="auto">
          <a:xfrm>
            <a:off x="7178320" y="4405232"/>
            <a:ext cx="3912715" cy="96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</a:t>
            </a:r>
            <a:r>
              <a:rPr lang="en-US" altLang="zh-CN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542225" y="2465664"/>
            <a:ext cx="2786441" cy="1589502"/>
            <a:chOff x="1356694" y="2465664"/>
            <a:chExt cx="2786441" cy="1589502"/>
          </a:xfrm>
          <a:solidFill>
            <a:srgbClr val="DBC9B8"/>
          </a:solidFill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751183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143748" y="2810120"/>
              <a:ext cx="163569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03599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65375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1356694" y="2465664"/>
              <a:ext cx="2786441" cy="1589502"/>
            </a:xfrm>
            <a:custGeom>
              <a:avLst/>
              <a:gdLst>
                <a:gd name="T0" fmla="*/ 82 w 85"/>
                <a:gd name="T1" fmla="*/ 13 h 46"/>
                <a:gd name="T2" fmla="*/ 77 w 85"/>
                <a:gd name="T3" fmla="*/ 13 h 46"/>
                <a:gd name="T4" fmla="*/ 77 w 85"/>
                <a:gd name="T5" fmla="*/ 8 h 46"/>
                <a:gd name="T6" fmla="*/ 69 w 85"/>
                <a:gd name="T7" fmla="*/ 0 h 46"/>
                <a:gd name="T8" fmla="*/ 8 w 85"/>
                <a:gd name="T9" fmla="*/ 0 h 46"/>
                <a:gd name="T10" fmla="*/ 0 w 85"/>
                <a:gd name="T11" fmla="*/ 8 h 46"/>
                <a:gd name="T12" fmla="*/ 0 w 85"/>
                <a:gd name="T13" fmla="*/ 38 h 46"/>
                <a:gd name="T14" fmla="*/ 8 w 85"/>
                <a:gd name="T15" fmla="*/ 46 h 46"/>
                <a:gd name="T16" fmla="*/ 69 w 85"/>
                <a:gd name="T17" fmla="*/ 46 h 46"/>
                <a:gd name="T18" fmla="*/ 77 w 85"/>
                <a:gd name="T19" fmla="*/ 38 h 46"/>
                <a:gd name="T20" fmla="*/ 77 w 85"/>
                <a:gd name="T21" fmla="*/ 33 h 46"/>
                <a:gd name="T22" fmla="*/ 82 w 85"/>
                <a:gd name="T23" fmla="*/ 33 h 46"/>
                <a:gd name="T24" fmla="*/ 85 w 85"/>
                <a:gd name="T25" fmla="*/ 31 h 46"/>
                <a:gd name="T26" fmla="*/ 85 w 85"/>
                <a:gd name="T27" fmla="*/ 15 h 46"/>
                <a:gd name="T28" fmla="*/ 82 w 85"/>
                <a:gd name="T29" fmla="*/ 13 h 46"/>
                <a:gd name="T30" fmla="*/ 72 w 85"/>
                <a:gd name="T31" fmla="*/ 38 h 46"/>
                <a:gd name="T32" fmla="*/ 69 w 85"/>
                <a:gd name="T33" fmla="*/ 41 h 46"/>
                <a:gd name="T34" fmla="*/ 8 w 85"/>
                <a:gd name="T35" fmla="*/ 41 h 46"/>
                <a:gd name="T36" fmla="*/ 5 w 85"/>
                <a:gd name="T37" fmla="*/ 38 h 46"/>
                <a:gd name="T38" fmla="*/ 5 w 85"/>
                <a:gd name="T39" fmla="*/ 8 h 46"/>
                <a:gd name="T40" fmla="*/ 8 w 85"/>
                <a:gd name="T41" fmla="*/ 5 h 46"/>
                <a:gd name="T42" fmla="*/ 69 w 85"/>
                <a:gd name="T43" fmla="*/ 5 h 46"/>
                <a:gd name="T44" fmla="*/ 72 w 85"/>
                <a:gd name="T45" fmla="*/ 8 h 46"/>
                <a:gd name="T46" fmla="*/ 72 w 85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5" h="46">
                  <a:moveTo>
                    <a:pt x="82" y="13"/>
                  </a:moveTo>
                  <a:cubicBezTo>
                    <a:pt x="77" y="13"/>
                    <a:pt x="77" y="13"/>
                    <a:pt x="77" y="13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3"/>
                    <a:pt x="74" y="0"/>
                    <a:pt x="6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4" y="46"/>
                    <a:pt x="8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4" y="46"/>
                    <a:pt x="77" y="43"/>
                    <a:pt x="77" y="38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4" y="33"/>
                    <a:pt x="85" y="32"/>
                    <a:pt x="85" y="31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5" y="14"/>
                    <a:pt x="84" y="13"/>
                    <a:pt x="82" y="13"/>
                  </a:cubicBezTo>
                  <a:close/>
                  <a:moveTo>
                    <a:pt x="72" y="38"/>
                  </a:moveTo>
                  <a:cubicBezTo>
                    <a:pt x="72" y="40"/>
                    <a:pt x="71" y="41"/>
                    <a:pt x="69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7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7" y="5"/>
                    <a:pt x="8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1" y="5"/>
                    <a:pt x="72" y="6"/>
                    <a:pt x="72" y="8"/>
                  </a:cubicBezTo>
                  <a:lnTo>
                    <a:pt x="7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755869" y="2465664"/>
            <a:ext cx="2753728" cy="1589502"/>
            <a:chOff x="4570338" y="2465664"/>
            <a:chExt cx="2753728" cy="1589502"/>
          </a:xfrm>
          <a:solidFill>
            <a:srgbClr val="DBC9B8"/>
          </a:solidFill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930190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322755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5684530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4570338" y="2465664"/>
              <a:ext cx="2753728" cy="1589502"/>
            </a:xfrm>
            <a:custGeom>
              <a:avLst/>
              <a:gdLst>
                <a:gd name="T0" fmla="*/ 81 w 84"/>
                <a:gd name="T1" fmla="*/ 13 h 46"/>
                <a:gd name="T2" fmla="*/ 76 w 84"/>
                <a:gd name="T3" fmla="*/ 13 h 46"/>
                <a:gd name="T4" fmla="*/ 76 w 84"/>
                <a:gd name="T5" fmla="*/ 8 h 46"/>
                <a:gd name="T6" fmla="*/ 69 w 84"/>
                <a:gd name="T7" fmla="*/ 0 h 46"/>
                <a:gd name="T8" fmla="*/ 7 w 84"/>
                <a:gd name="T9" fmla="*/ 0 h 46"/>
                <a:gd name="T10" fmla="*/ 0 w 84"/>
                <a:gd name="T11" fmla="*/ 8 h 46"/>
                <a:gd name="T12" fmla="*/ 0 w 84"/>
                <a:gd name="T13" fmla="*/ 38 h 46"/>
                <a:gd name="T14" fmla="*/ 7 w 84"/>
                <a:gd name="T15" fmla="*/ 46 h 46"/>
                <a:gd name="T16" fmla="*/ 69 w 84"/>
                <a:gd name="T17" fmla="*/ 46 h 46"/>
                <a:gd name="T18" fmla="*/ 76 w 84"/>
                <a:gd name="T19" fmla="*/ 38 h 46"/>
                <a:gd name="T20" fmla="*/ 76 w 84"/>
                <a:gd name="T21" fmla="*/ 33 h 46"/>
                <a:gd name="T22" fmla="*/ 81 w 84"/>
                <a:gd name="T23" fmla="*/ 33 h 46"/>
                <a:gd name="T24" fmla="*/ 84 w 84"/>
                <a:gd name="T25" fmla="*/ 31 h 46"/>
                <a:gd name="T26" fmla="*/ 84 w 84"/>
                <a:gd name="T27" fmla="*/ 15 h 46"/>
                <a:gd name="T28" fmla="*/ 81 w 84"/>
                <a:gd name="T29" fmla="*/ 13 h 46"/>
                <a:gd name="T30" fmla="*/ 71 w 84"/>
                <a:gd name="T31" fmla="*/ 38 h 46"/>
                <a:gd name="T32" fmla="*/ 69 w 84"/>
                <a:gd name="T33" fmla="*/ 41 h 46"/>
                <a:gd name="T34" fmla="*/ 7 w 84"/>
                <a:gd name="T35" fmla="*/ 41 h 46"/>
                <a:gd name="T36" fmla="*/ 5 w 84"/>
                <a:gd name="T37" fmla="*/ 38 h 46"/>
                <a:gd name="T38" fmla="*/ 5 w 84"/>
                <a:gd name="T39" fmla="*/ 8 h 46"/>
                <a:gd name="T40" fmla="*/ 7 w 84"/>
                <a:gd name="T41" fmla="*/ 5 h 46"/>
                <a:gd name="T42" fmla="*/ 69 w 84"/>
                <a:gd name="T43" fmla="*/ 5 h 46"/>
                <a:gd name="T44" fmla="*/ 71 w 84"/>
                <a:gd name="T45" fmla="*/ 8 h 46"/>
                <a:gd name="T46" fmla="*/ 71 w 84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46">
                  <a:moveTo>
                    <a:pt x="81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1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000303" y="2465664"/>
            <a:ext cx="2753728" cy="1589502"/>
            <a:chOff x="7814772" y="2465664"/>
            <a:chExt cx="2753728" cy="1589502"/>
          </a:xfrm>
          <a:solidFill>
            <a:srgbClr val="DBC9B8"/>
          </a:solidFill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8174624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7814772" y="2465664"/>
              <a:ext cx="2753728" cy="1589502"/>
            </a:xfrm>
            <a:custGeom>
              <a:avLst/>
              <a:gdLst>
                <a:gd name="T0" fmla="*/ 82 w 84"/>
                <a:gd name="T1" fmla="*/ 13 h 46"/>
                <a:gd name="T2" fmla="*/ 76 w 84"/>
                <a:gd name="T3" fmla="*/ 13 h 46"/>
                <a:gd name="T4" fmla="*/ 76 w 84"/>
                <a:gd name="T5" fmla="*/ 8 h 46"/>
                <a:gd name="T6" fmla="*/ 69 w 84"/>
                <a:gd name="T7" fmla="*/ 0 h 46"/>
                <a:gd name="T8" fmla="*/ 7 w 84"/>
                <a:gd name="T9" fmla="*/ 0 h 46"/>
                <a:gd name="T10" fmla="*/ 0 w 84"/>
                <a:gd name="T11" fmla="*/ 8 h 46"/>
                <a:gd name="T12" fmla="*/ 0 w 84"/>
                <a:gd name="T13" fmla="*/ 38 h 46"/>
                <a:gd name="T14" fmla="*/ 7 w 84"/>
                <a:gd name="T15" fmla="*/ 46 h 46"/>
                <a:gd name="T16" fmla="*/ 69 w 84"/>
                <a:gd name="T17" fmla="*/ 46 h 46"/>
                <a:gd name="T18" fmla="*/ 76 w 84"/>
                <a:gd name="T19" fmla="*/ 38 h 46"/>
                <a:gd name="T20" fmla="*/ 76 w 84"/>
                <a:gd name="T21" fmla="*/ 33 h 46"/>
                <a:gd name="T22" fmla="*/ 82 w 84"/>
                <a:gd name="T23" fmla="*/ 33 h 46"/>
                <a:gd name="T24" fmla="*/ 84 w 84"/>
                <a:gd name="T25" fmla="*/ 31 h 46"/>
                <a:gd name="T26" fmla="*/ 84 w 84"/>
                <a:gd name="T27" fmla="*/ 15 h 46"/>
                <a:gd name="T28" fmla="*/ 82 w 84"/>
                <a:gd name="T29" fmla="*/ 13 h 46"/>
                <a:gd name="T30" fmla="*/ 71 w 84"/>
                <a:gd name="T31" fmla="*/ 38 h 46"/>
                <a:gd name="T32" fmla="*/ 69 w 84"/>
                <a:gd name="T33" fmla="*/ 41 h 46"/>
                <a:gd name="T34" fmla="*/ 7 w 84"/>
                <a:gd name="T35" fmla="*/ 41 h 46"/>
                <a:gd name="T36" fmla="*/ 5 w 84"/>
                <a:gd name="T37" fmla="*/ 38 h 46"/>
                <a:gd name="T38" fmla="*/ 5 w 84"/>
                <a:gd name="T39" fmla="*/ 8 h 46"/>
                <a:gd name="T40" fmla="*/ 7 w 84"/>
                <a:gd name="T41" fmla="*/ 5 h 46"/>
                <a:gd name="T42" fmla="*/ 69 w 84"/>
                <a:gd name="T43" fmla="*/ 5 h 46"/>
                <a:gd name="T44" fmla="*/ 71 w 84"/>
                <a:gd name="T45" fmla="*/ 8 h 46"/>
                <a:gd name="T46" fmla="*/ 71 w 84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46">
                  <a:moveTo>
                    <a:pt x="82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2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8536401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460440" y="4399622"/>
            <a:ext cx="9211806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演示用心制作每一页艺术珍品，以姿态孜孜不倦地打磨，完美助力您的演示项目每一页艺术珍品，以姿态孜孜不倦地打磨，完美助力您的演示项目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1399955" y="5085710"/>
            <a:ext cx="9211806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3978760" y="4493559"/>
            <a:ext cx="4899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解决方法及总结</a:t>
            </a:r>
            <a:endParaRPr lang="zh-CN" altLang="en-US" sz="4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1" name="Freeform 18"/>
            <p:cNvSpPr>
              <a:spLocks noEditPoints="1"/>
            </p:cNvSpPr>
            <p:nvPr/>
          </p:nvSpPr>
          <p:spPr bwMode="auto">
            <a:xfrm>
              <a:off x="5334103" y="2756622"/>
              <a:ext cx="957370" cy="892868"/>
            </a:xfrm>
            <a:custGeom>
              <a:avLst/>
              <a:gdLst>
                <a:gd name="T0" fmla="*/ 2182 w 2873"/>
                <a:gd name="T1" fmla="*/ 1893 h 2679"/>
                <a:gd name="T2" fmla="*/ 1872 w 2873"/>
                <a:gd name="T3" fmla="*/ 1723 h 2679"/>
                <a:gd name="T4" fmla="*/ 2032 w 2873"/>
                <a:gd name="T5" fmla="*/ 1598 h 2679"/>
                <a:gd name="T6" fmla="*/ 2279 w 2873"/>
                <a:gd name="T7" fmla="*/ 1002 h 2679"/>
                <a:gd name="T8" fmla="*/ 2279 w 2873"/>
                <a:gd name="T9" fmla="*/ 993 h 2679"/>
                <a:gd name="T10" fmla="*/ 2356 w 2873"/>
                <a:gd name="T11" fmla="*/ 852 h 2679"/>
                <a:gd name="T12" fmla="*/ 2356 w 2873"/>
                <a:gd name="T13" fmla="*/ 556 h 2679"/>
                <a:gd name="T14" fmla="*/ 2873 w 2873"/>
                <a:gd name="T15" fmla="*/ 409 h 2679"/>
                <a:gd name="T16" fmla="*/ 1436 w 2873"/>
                <a:gd name="T17" fmla="*/ 0 h 2679"/>
                <a:gd name="T18" fmla="*/ 0 w 2873"/>
                <a:gd name="T19" fmla="*/ 409 h 2679"/>
                <a:gd name="T20" fmla="*/ 207 w 2873"/>
                <a:gd name="T21" fmla="*/ 467 h 2679"/>
                <a:gd name="T22" fmla="*/ 207 w 2873"/>
                <a:gd name="T23" fmla="*/ 468 h 2679"/>
                <a:gd name="T24" fmla="*/ 207 w 2873"/>
                <a:gd name="T25" fmla="*/ 1130 h 2679"/>
                <a:gd name="T26" fmla="*/ 308 w 2873"/>
                <a:gd name="T27" fmla="*/ 1232 h 2679"/>
                <a:gd name="T28" fmla="*/ 410 w 2873"/>
                <a:gd name="T29" fmla="*/ 1130 h 2679"/>
                <a:gd name="T30" fmla="*/ 410 w 2873"/>
                <a:gd name="T31" fmla="*/ 525 h 2679"/>
                <a:gd name="T32" fmla="*/ 517 w 2873"/>
                <a:gd name="T33" fmla="*/ 556 h 2679"/>
                <a:gd name="T34" fmla="*/ 517 w 2873"/>
                <a:gd name="T35" fmla="*/ 852 h 2679"/>
                <a:gd name="T36" fmla="*/ 594 w 2873"/>
                <a:gd name="T37" fmla="*/ 993 h 2679"/>
                <a:gd name="T38" fmla="*/ 594 w 2873"/>
                <a:gd name="T39" fmla="*/ 1002 h 2679"/>
                <a:gd name="T40" fmla="*/ 840 w 2873"/>
                <a:gd name="T41" fmla="*/ 1598 h 2679"/>
                <a:gd name="T42" fmla="*/ 999 w 2873"/>
                <a:gd name="T43" fmla="*/ 1722 h 2679"/>
                <a:gd name="T44" fmla="*/ 687 w 2873"/>
                <a:gd name="T45" fmla="*/ 1893 h 2679"/>
                <a:gd name="T46" fmla="*/ 217 w 2873"/>
                <a:gd name="T47" fmla="*/ 2530 h 2679"/>
                <a:gd name="T48" fmla="*/ 277 w 2873"/>
                <a:gd name="T49" fmla="*/ 2660 h 2679"/>
                <a:gd name="T50" fmla="*/ 407 w 2873"/>
                <a:gd name="T51" fmla="*/ 2599 h 2679"/>
                <a:gd name="T52" fmla="*/ 808 w 2873"/>
                <a:gd name="T53" fmla="*/ 2056 h 2679"/>
                <a:gd name="T54" fmla="*/ 1435 w 2873"/>
                <a:gd name="T55" fmla="*/ 1846 h 2679"/>
                <a:gd name="T56" fmla="*/ 2061 w 2873"/>
                <a:gd name="T57" fmla="*/ 2056 h 2679"/>
                <a:gd name="T58" fmla="*/ 2462 w 2873"/>
                <a:gd name="T59" fmla="*/ 2599 h 2679"/>
                <a:gd name="T60" fmla="*/ 2557 w 2873"/>
                <a:gd name="T61" fmla="*/ 2666 h 2679"/>
                <a:gd name="T62" fmla="*/ 2592 w 2873"/>
                <a:gd name="T63" fmla="*/ 2660 h 2679"/>
                <a:gd name="T64" fmla="*/ 2652 w 2873"/>
                <a:gd name="T65" fmla="*/ 2530 h 2679"/>
                <a:gd name="T66" fmla="*/ 2182 w 2873"/>
                <a:gd name="T67" fmla="*/ 1893 h 2679"/>
                <a:gd name="T68" fmla="*/ 1436 w 2873"/>
                <a:gd name="T69" fmla="*/ 953 h 2679"/>
                <a:gd name="T70" fmla="*/ 1308 w 2873"/>
                <a:gd name="T71" fmla="*/ 950 h 2679"/>
                <a:gd name="T72" fmla="*/ 749 w 2873"/>
                <a:gd name="T73" fmla="*/ 799 h 2679"/>
                <a:gd name="T74" fmla="*/ 720 w 2873"/>
                <a:gd name="T75" fmla="*/ 789 h 2679"/>
                <a:gd name="T76" fmla="*/ 720 w 2873"/>
                <a:gd name="T77" fmla="*/ 650 h 2679"/>
                <a:gd name="T78" fmla="*/ 1409 w 2873"/>
                <a:gd name="T79" fmla="*/ 843 h 2679"/>
                <a:gd name="T80" fmla="*/ 1464 w 2873"/>
                <a:gd name="T81" fmla="*/ 843 h 2679"/>
                <a:gd name="T82" fmla="*/ 2153 w 2873"/>
                <a:gd name="T83" fmla="*/ 650 h 2679"/>
                <a:gd name="T84" fmla="*/ 2153 w 2873"/>
                <a:gd name="T85" fmla="*/ 789 h 2679"/>
                <a:gd name="T86" fmla="*/ 2124 w 2873"/>
                <a:gd name="T87" fmla="*/ 799 h 2679"/>
                <a:gd name="T88" fmla="*/ 1564 w 2873"/>
                <a:gd name="T89" fmla="*/ 950 h 2679"/>
                <a:gd name="T90" fmla="*/ 1436 w 2873"/>
                <a:gd name="T91" fmla="*/ 953 h 2679"/>
                <a:gd name="T92" fmla="*/ 1436 w 2873"/>
                <a:gd name="T93" fmla="*/ 211 h 2679"/>
                <a:gd name="T94" fmla="*/ 2131 w 2873"/>
                <a:gd name="T95" fmla="*/ 409 h 2679"/>
                <a:gd name="T96" fmla="*/ 1436 w 2873"/>
                <a:gd name="T97" fmla="*/ 606 h 2679"/>
                <a:gd name="T98" fmla="*/ 742 w 2873"/>
                <a:gd name="T99" fmla="*/ 409 h 2679"/>
                <a:gd name="T100" fmla="*/ 1436 w 2873"/>
                <a:gd name="T101" fmla="*/ 211 h 2679"/>
                <a:gd name="T102" fmla="*/ 802 w 2873"/>
                <a:gd name="T103" fmla="*/ 1085 h 2679"/>
                <a:gd name="T104" fmla="*/ 1288 w 2873"/>
                <a:gd name="T105" fmla="*/ 1152 h 2679"/>
                <a:gd name="T106" fmla="*/ 1436 w 2873"/>
                <a:gd name="T107" fmla="*/ 1159 h 2679"/>
                <a:gd name="T108" fmla="*/ 1584 w 2873"/>
                <a:gd name="T109" fmla="*/ 1152 h 2679"/>
                <a:gd name="T110" fmla="*/ 2071 w 2873"/>
                <a:gd name="T111" fmla="*/ 1085 h 2679"/>
                <a:gd name="T112" fmla="*/ 1436 w 2873"/>
                <a:gd name="T113" fmla="*/ 1641 h 2679"/>
                <a:gd name="T114" fmla="*/ 802 w 2873"/>
                <a:gd name="T115" fmla="*/ 1085 h 2679"/>
                <a:gd name="T116" fmla="*/ 802 w 2873"/>
                <a:gd name="T117" fmla="*/ 1085 h 2679"/>
                <a:gd name="T118" fmla="*/ 802 w 2873"/>
                <a:gd name="T119" fmla="*/ 108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73" h="2679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35561" y="624944"/>
            <a:ext cx="288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解决方法及总结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535681" y="2618189"/>
            <a:ext cx="9308675" cy="2422020"/>
            <a:chOff x="1465342" y="2632257"/>
            <a:chExt cx="9308675" cy="2422020"/>
          </a:xfrm>
        </p:grpSpPr>
        <p:grpSp>
          <p:nvGrpSpPr>
            <p:cNvPr id="4" name="组合 3"/>
            <p:cNvGrpSpPr/>
            <p:nvPr/>
          </p:nvGrpSpPr>
          <p:grpSpPr>
            <a:xfrm>
              <a:off x="1728786" y="3741668"/>
              <a:ext cx="8734428" cy="203200"/>
              <a:chOff x="2334418" y="3171825"/>
              <a:chExt cx="8734428" cy="203200"/>
            </a:xfrm>
          </p:grpSpPr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2432050" y="3240087"/>
                <a:ext cx="8539164" cy="66675"/>
              </a:xfrm>
              <a:prstGeom prst="rect">
                <a:avLst/>
              </a:pr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Oval 48"/>
              <p:cNvSpPr>
                <a:spLocks noChangeArrowheads="1"/>
              </p:cNvSpPr>
              <p:nvPr/>
            </p:nvSpPr>
            <p:spPr bwMode="auto">
              <a:xfrm>
                <a:off x="3401615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Oval 50"/>
              <p:cNvSpPr>
                <a:spLocks noChangeArrowheads="1"/>
              </p:cNvSpPr>
              <p:nvPr/>
            </p:nvSpPr>
            <p:spPr bwMode="auto">
              <a:xfrm>
                <a:off x="4468812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" name="Oval 52"/>
              <p:cNvSpPr>
                <a:spLocks noChangeArrowheads="1"/>
              </p:cNvSpPr>
              <p:nvPr/>
            </p:nvSpPr>
            <p:spPr bwMode="auto">
              <a:xfrm>
                <a:off x="5536009" y="3171825"/>
                <a:ext cx="196850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Oval 54"/>
              <p:cNvSpPr>
                <a:spLocks noChangeArrowheads="1"/>
              </p:cNvSpPr>
              <p:nvPr/>
            </p:nvSpPr>
            <p:spPr bwMode="auto">
              <a:xfrm>
                <a:off x="6604793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Oval 56"/>
              <p:cNvSpPr>
                <a:spLocks noChangeArrowheads="1"/>
              </p:cNvSpPr>
              <p:nvPr/>
            </p:nvSpPr>
            <p:spPr bwMode="auto">
              <a:xfrm>
                <a:off x="7671990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Oval 58"/>
              <p:cNvSpPr>
                <a:spLocks noChangeArrowheads="1"/>
              </p:cNvSpPr>
              <p:nvPr/>
            </p:nvSpPr>
            <p:spPr bwMode="auto">
              <a:xfrm>
                <a:off x="8739187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Oval 60"/>
              <p:cNvSpPr>
                <a:spLocks noChangeArrowheads="1"/>
              </p:cNvSpPr>
              <p:nvPr/>
            </p:nvSpPr>
            <p:spPr bwMode="auto">
              <a:xfrm>
                <a:off x="9806384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Oval 48"/>
              <p:cNvSpPr>
                <a:spLocks noChangeArrowheads="1"/>
              </p:cNvSpPr>
              <p:nvPr/>
            </p:nvSpPr>
            <p:spPr bwMode="auto">
              <a:xfrm>
                <a:off x="2334418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auto">
              <a:xfrm>
                <a:off x="10873583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" name="Freeform 523"/>
            <p:cNvSpPr>
              <a:spLocks noEditPoints="1"/>
            </p:cNvSpPr>
            <p:nvPr/>
          </p:nvSpPr>
          <p:spPr bwMode="auto">
            <a:xfrm rot="10800000">
              <a:off x="1557223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465342" y="4070687"/>
              <a:ext cx="722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2013</a:t>
              </a:r>
              <a:endPara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7" name="Freeform 523"/>
            <p:cNvSpPr>
              <a:spLocks noEditPoints="1"/>
            </p:cNvSpPr>
            <p:nvPr/>
          </p:nvSpPr>
          <p:spPr bwMode="auto">
            <a:xfrm rot="10800000">
              <a:off x="2618398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526517" y="4070687"/>
              <a:ext cx="722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2014</a:t>
              </a:r>
              <a:endPara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9" name="Freeform 523"/>
            <p:cNvSpPr>
              <a:spLocks noEditPoints="1"/>
            </p:cNvSpPr>
            <p:nvPr/>
          </p:nvSpPr>
          <p:spPr bwMode="auto">
            <a:xfrm rot="10800000">
              <a:off x="3679573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87692" y="4070687"/>
              <a:ext cx="722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2015</a:t>
              </a:r>
              <a:endPara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1" name="Freeform 523"/>
            <p:cNvSpPr>
              <a:spLocks noEditPoints="1"/>
            </p:cNvSpPr>
            <p:nvPr/>
          </p:nvSpPr>
          <p:spPr bwMode="auto">
            <a:xfrm rot="10800000">
              <a:off x="4740749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648868" y="4070687"/>
              <a:ext cx="722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2016</a:t>
              </a:r>
              <a:endPara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0004506" y="3273295"/>
              <a:ext cx="769511" cy="1780982"/>
              <a:chOff x="10004506" y="3339556"/>
              <a:chExt cx="769511" cy="1780982"/>
            </a:xfrm>
          </p:grpSpPr>
          <p:sp>
            <p:nvSpPr>
              <p:cNvPr id="23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10004506" y="3339556"/>
                <a:ext cx="7695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000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2020</a:t>
                </a:r>
                <a:endParaRPr lang="zh-CN" altLang="en-US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8928351" y="3273295"/>
              <a:ext cx="722150" cy="1780982"/>
              <a:chOff x="10004506" y="3339556"/>
              <a:chExt cx="722150" cy="1780982"/>
            </a:xfrm>
          </p:grpSpPr>
          <p:sp>
            <p:nvSpPr>
              <p:cNvPr id="21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04506" y="3339556"/>
                <a:ext cx="7221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000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2019</a:t>
                </a:r>
                <a:endParaRPr lang="zh-CN" altLang="en-US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852196" y="3273295"/>
              <a:ext cx="722150" cy="1780982"/>
              <a:chOff x="10004506" y="3339556"/>
              <a:chExt cx="722150" cy="1780982"/>
            </a:xfrm>
          </p:grpSpPr>
          <p:sp>
            <p:nvSpPr>
              <p:cNvPr id="19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0004506" y="3339556"/>
                <a:ext cx="7221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000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2018</a:t>
                </a:r>
                <a:endParaRPr lang="zh-CN" altLang="en-US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76041" y="3273295"/>
              <a:ext cx="722150" cy="1780982"/>
              <a:chOff x="10004506" y="3339556"/>
              <a:chExt cx="722150" cy="1780982"/>
            </a:xfrm>
          </p:grpSpPr>
          <p:sp>
            <p:nvSpPr>
              <p:cNvPr id="17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0004506" y="3339556"/>
                <a:ext cx="7221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2000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2017</a:t>
                </a:r>
                <a:endParaRPr lang="zh-CN" altLang="en-US" sz="20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35" name="矩形 1"/>
          <p:cNvSpPr>
            <a:spLocks noChangeArrowheads="1"/>
          </p:cNvSpPr>
          <p:nvPr/>
        </p:nvSpPr>
        <p:spPr bwMode="auto">
          <a:xfrm>
            <a:off x="5560824" y="2608467"/>
            <a:ext cx="5283532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6" name="矩形 1"/>
          <p:cNvSpPr>
            <a:spLocks noChangeArrowheads="1"/>
          </p:cNvSpPr>
          <p:nvPr/>
        </p:nvSpPr>
        <p:spPr bwMode="auto">
          <a:xfrm>
            <a:off x="1535681" y="4526767"/>
            <a:ext cx="5283532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演示用心制作每一页艺术珍品，以姿态孜孜不倦地打磨，完美助力您的演示项目每一页艺术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35561" y="624944"/>
            <a:ext cx="288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解决方法及总结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2144418" y="2180487"/>
          <a:ext cx="7895839" cy="3245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-1197629" y="1505230"/>
            <a:ext cx="698407" cy="1963271"/>
            <a:chOff x="886665" y="725301"/>
            <a:chExt cx="698407" cy="1963271"/>
          </a:xfrm>
        </p:grpSpPr>
        <p:sp>
          <p:nvSpPr>
            <p:cNvPr id="5" name="直角三角形 4"/>
            <p:cNvSpPr/>
            <p:nvPr/>
          </p:nvSpPr>
          <p:spPr>
            <a:xfrm>
              <a:off x="1235448" y="725301"/>
              <a:ext cx="349624" cy="1963271"/>
            </a:xfrm>
            <a:prstGeom prst="rtTriangle">
              <a:avLst/>
            </a:prstGeom>
            <a:solidFill>
              <a:srgbClr val="DBC9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直角三角形 5"/>
            <p:cNvSpPr/>
            <p:nvPr/>
          </p:nvSpPr>
          <p:spPr>
            <a:xfrm flipH="1">
              <a:off x="886665" y="725301"/>
              <a:ext cx="349624" cy="1963271"/>
            </a:xfrm>
            <a:prstGeom prst="rtTriangle">
              <a:avLst/>
            </a:prstGeom>
            <a:solidFill>
              <a:srgbClr val="C7AC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830628" y="2813026"/>
            <a:ext cx="66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谢谢老师您的指导</a:t>
            </a:r>
            <a:endParaRPr lang="zh-CN" altLang="en-US" sz="4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49963" y="3556939"/>
            <a:ext cx="5169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dirty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Fresh water color graduation reply template</a:t>
            </a:r>
            <a:endParaRPr lang="zh-CN" altLang="en-US" dirty="0">
              <a:solidFill>
                <a:srgbClr val="DBC9B8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70784" y="4104272"/>
            <a:ext cx="412369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答辩人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PPT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营    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指导老师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000" kern="0" dirty="0" smtClean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X</a:t>
            </a:r>
            <a:r>
              <a:rPr lang="zh-CN" altLang="en-US" sz="2000" kern="0" smtClean="0">
                <a:solidFill>
                  <a:srgbClr val="DBC9B8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教授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902910" y="1454775"/>
            <a:ext cx="2955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CONTANTS</a:t>
            </a:r>
            <a:endParaRPr lang="zh-CN" altLang="en-US" sz="4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880989" y="2910957"/>
            <a:ext cx="1532266" cy="1532266"/>
            <a:chOff x="1242408" y="3079491"/>
            <a:chExt cx="1532266" cy="1532266"/>
          </a:xfrm>
        </p:grpSpPr>
        <p:grpSp>
          <p:nvGrpSpPr>
            <p:cNvPr id="14" name="组合 13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grpSp>
          <p:nvGrpSpPr>
            <p:cNvPr id="15" name="Group 4"/>
            <p:cNvGrpSpPr>
              <a:grpSpLocks noChangeAspect="1"/>
            </p:cNvGrpSpPr>
            <p:nvPr/>
          </p:nvGrpSpPr>
          <p:grpSpPr bwMode="auto"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avLst/>
                <a:gdLst>
                  <a:gd name="T0" fmla="*/ 1493 w 1560"/>
                  <a:gd name="T1" fmla="*/ 13 h 788"/>
                  <a:gd name="T2" fmla="*/ 823 w 1560"/>
                  <a:gd name="T3" fmla="*/ 293 h 788"/>
                  <a:gd name="T4" fmla="*/ 731 w 1560"/>
                  <a:gd name="T5" fmla="*/ 293 h 788"/>
                  <a:gd name="T6" fmla="*/ 464 w 1560"/>
                  <a:gd name="T7" fmla="*/ 181 h 788"/>
                  <a:gd name="T8" fmla="*/ 67 w 1560"/>
                  <a:gd name="T9" fmla="*/ 15 h 788"/>
                  <a:gd name="T10" fmla="*/ 0 w 1560"/>
                  <a:gd name="T11" fmla="*/ 59 h 788"/>
                  <a:gd name="T12" fmla="*/ 0 w 1560"/>
                  <a:gd name="T13" fmla="*/ 401 h 788"/>
                  <a:gd name="T14" fmla="*/ 94 w 1560"/>
                  <a:gd name="T15" fmla="*/ 551 h 788"/>
                  <a:gd name="T16" fmla="*/ 1560 w 1560"/>
                  <a:gd name="T17" fmla="*/ 401 h 788"/>
                  <a:gd name="T18" fmla="*/ 1560 w 1560"/>
                  <a:gd name="T19" fmla="*/ 57 h 788"/>
                  <a:gd name="T20" fmla="*/ 1493 w 1560"/>
                  <a:gd name="T21" fmla="*/ 13 h 788"/>
                  <a:gd name="T22" fmla="*/ 1493 w 1560"/>
                  <a:gd name="T23" fmla="*/ 13 h 788"/>
                  <a:gd name="T24" fmla="*/ 1493 w 1560"/>
                  <a:gd name="T25" fmla="*/ 13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0" h="788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avLst/>
                <a:gdLst>
                  <a:gd name="T0" fmla="*/ 2829 w 2872"/>
                  <a:gd name="T1" fmla="*/ 409 h 1630"/>
                  <a:gd name="T2" fmla="*/ 1964 w 2872"/>
                  <a:gd name="T3" fmla="*/ 154 h 1630"/>
                  <a:gd name="T4" fmla="*/ 1469 w 2872"/>
                  <a:gd name="T5" fmla="*/ 7 h 1630"/>
                  <a:gd name="T6" fmla="*/ 1402 w 2872"/>
                  <a:gd name="T7" fmla="*/ 7 h 1630"/>
                  <a:gd name="T8" fmla="*/ 43 w 2872"/>
                  <a:gd name="T9" fmla="*/ 409 h 1630"/>
                  <a:gd name="T10" fmla="*/ 38 w 2872"/>
                  <a:gd name="T11" fmla="*/ 493 h 1630"/>
                  <a:gd name="T12" fmla="*/ 279 w 2872"/>
                  <a:gd name="T13" fmla="*/ 593 h 1630"/>
                  <a:gd name="T14" fmla="*/ 297 w 2872"/>
                  <a:gd name="T15" fmla="*/ 621 h 1630"/>
                  <a:gd name="T16" fmla="*/ 297 w 2872"/>
                  <a:gd name="T17" fmla="*/ 951 h 1630"/>
                  <a:gd name="T18" fmla="*/ 291 w 2872"/>
                  <a:gd name="T19" fmla="*/ 961 h 1630"/>
                  <a:gd name="T20" fmla="*/ 276 w 2872"/>
                  <a:gd name="T21" fmla="*/ 961 h 1630"/>
                  <a:gd name="T22" fmla="*/ 234 w 2872"/>
                  <a:gd name="T23" fmla="*/ 1019 h 1630"/>
                  <a:gd name="T24" fmla="*/ 241 w 2872"/>
                  <a:gd name="T25" fmla="*/ 1073 h 1630"/>
                  <a:gd name="T26" fmla="*/ 238 w 2872"/>
                  <a:gd name="T27" fmla="*/ 1078 h 1630"/>
                  <a:gd name="T28" fmla="*/ 236 w 2872"/>
                  <a:gd name="T29" fmla="*/ 1116 h 1630"/>
                  <a:gd name="T30" fmla="*/ 238 w 2872"/>
                  <a:gd name="T31" fmla="*/ 1121 h 1630"/>
                  <a:gd name="T32" fmla="*/ 253 w 2872"/>
                  <a:gd name="T33" fmla="*/ 1588 h 1630"/>
                  <a:gd name="T34" fmla="*/ 260 w 2872"/>
                  <a:gd name="T35" fmla="*/ 1584 h 1630"/>
                  <a:gd name="T36" fmla="*/ 257 w 2872"/>
                  <a:gd name="T37" fmla="*/ 1541 h 1630"/>
                  <a:gd name="T38" fmla="*/ 269 w 2872"/>
                  <a:gd name="T39" fmla="*/ 1531 h 1630"/>
                  <a:gd name="T40" fmla="*/ 278 w 2872"/>
                  <a:gd name="T41" fmla="*/ 1569 h 1630"/>
                  <a:gd name="T42" fmla="*/ 285 w 2872"/>
                  <a:gd name="T43" fmla="*/ 1567 h 1630"/>
                  <a:gd name="T44" fmla="*/ 288 w 2872"/>
                  <a:gd name="T45" fmla="*/ 1508 h 1630"/>
                  <a:gd name="T46" fmla="*/ 305 w 2872"/>
                  <a:gd name="T47" fmla="*/ 1531 h 1630"/>
                  <a:gd name="T48" fmla="*/ 315 w 2872"/>
                  <a:gd name="T49" fmla="*/ 1623 h 1630"/>
                  <a:gd name="T50" fmla="*/ 323 w 2872"/>
                  <a:gd name="T51" fmla="*/ 1625 h 1630"/>
                  <a:gd name="T52" fmla="*/ 364 w 2872"/>
                  <a:gd name="T53" fmla="*/ 1535 h 1630"/>
                  <a:gd name="T54" fmla="*/ 383 w 2872"/>
                  <a:gd name="T55" fmla="*/ 1538 h 1630"/>
                  <a:gd name="T56" fmla="*/ 377 w 2872"/>
                  <a:gd name="T57" fmla="*/ 1582 h 1630"/>
                  <a:gd name="T58" fmla="*/ 384 w 2872"/>
                  <a:gd name="T59" fmla="*/ 1586 h 1630"/>
                  <a:gd name="T60" fmla="*/ 404 w 2872"/>
                  <a:gd name="T61" fmla="*/ 1128 h 1630"/>
                  <a:gd name="T62" fmla="*/ 406 w 2872"/>
                  <a:gd name="T63" fmla="*/ 1123 h 1630"/>
                  <a:gd name="T64" fmla="*/ 405 w 2872"/>
                  <a:gd name="T65" fmla="*/ 1086 h 1630"/>
                  <a:gd name="T66" fmla="*/ 403 w 2872"/>
                  <a:gd name="T67" fmla="*/ 1080 h 1630"/>
                  <a:gd name="T68" fmla="*/ 414 w 2872"/>
                  <a:gd name="T69" fmla="*/ 1022 h 1630"/>
                  <a:gd name="T70" fmla="*/ 374 w 2872"/>
                  <a:gd name="T71" fmla="*/ 973 h 1630"/>
                  <a:gd name="T72" fmla="*/ 358 w 2872"/>
                  <a:gd name="T73" fmla="*/ 972 h 1630"/>
                  <a:gd name="T74" fmla="*/ 354 w 2872"/>
                  <a:gd name="T75" fmla="*/ 964 h 1630"/>
                  <a:gd name="T76" fmla="*/ 354 w 2872"/>
                  <a:gd name="T77" fmla="*/ 669 h 1630"/>
                  <a:gd name="T78" fmla="*/ 395 w 2872"/>
                  <a:gd name="T79" fmla="*/ 642 h 1630"/>
                  <a:gd name="T80" fmla="*/ 1158 w 2872"/>
                  <a:gd name="T81" fmla="*/ 961 h 1630"/>
                  <a:gd name="T82" fmla="*/ 1390 w 2872"/>
                  <a:gd name="T83" fmla="*/ 1058 h 1630"/>
                  <a:gd name="T84" fmla="*/ 1482 w 2872"/>
                  <a:gd name="T85" fmla="*/ 1058 h 1630"/>
                  <a:gd name="T86" fmla="*/ 2834 w 2872"/>
                  <a:gd name="T87" fmla="*/ 493 h 1630"/>
                  <a:gd name="T88" fmla="*/ 2829 w 2872"/>
                  <a:gd name="T89" fmla="*/ 409 h 1630"/>
                  <a:gd name="T90" fmla="*/ 2829 w 2872"/>
                  <a:gd name="T91" fmla="*/ 409 h 1630"/>
                  <a:gd name="T92" fmla="*/ 2829 w 2872"/>
                  <a:gd name="T93" fmla="*/ 409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72" h="1630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4267327" y="2910957"/>
            <a:ext cx="1532266" cy="1532266"/>
            <a:chOff x="3462147" y="3133460"/>
            <a:chExt cx="1532266" cy="1532266"/>
          </a:xfrm>
        </p:grpSpPr>
        <p:grpSp>
          <p:nvGrpSpPr>
            <p:cNvPr id="21" name="组合 20"/>
            <p:cNvGrpSpPr/>
            <p:nvPr/>
          </p:nvGrpSpPr>
          <p:grpSpPr>
            <a:xfrm>
              <a:off x="3462147" y="3133460"/>
              <a:ext cx="1532266" cy="1532266"/>
              <a:chOff x="5298898" y="2631898"/>
              <a:chExt cx="1594204" cy="1594204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22" name="Freeform 10"/>
            <p:cNvSpPr>
              <a:spLocks noEditPoints="1"/>
            </p:cNvSpPr>
            <p:nvPr/>
          </p:nvSpPr>
          <p:spPr bwMode="auto">
            <a:xfrm>
              <a:off x="3915150" y="3587343"/>
              <a:ext cx="637967" cy="624499"/>
            </a:xfrm>
            <a:custGeom>
              <a:avLst/>
              <a:gdLst>
                <a:gd name="T0" fmla="*/ 794 w 3251"/>
                <a:gd name="T1" fmla="*/ 2673 h 3184"/>
                <a:gd name="T2" fmla="*/ 794 w 3251"/>
                <a:gd name="T3" fmla="*/ 1532 h 3184"/>
                <a:gd name="T4" fmla="*/ 919 w 3251"/>
                <a:gd name="T5" fmla="*/ 1532 h 3184"/>
                <a:gd name="T6" fmla="*/ 919 w 3251"/>
                <a:gd name="T7" fmla="*/ 1391 h 3184"/>
                <a:gd name="T8" fmla="*/ 280 w 3251"/>
                <a:gd name="T9" fmla="*/ 1391 h 3184"/>
                <a:gd name="T10" fmla="*/ 280 w 3251"/>
                <a:gd name="T11" fmla="*/ 1520 h 3184"/>
                <a:gd name="T12" fmla="*/ 405 w 3251"/>
                <a:gd name="T13" fmla="*/ 1520 h 3184"/>
                <a:gd name="T14" fmla="*/ 405 w 3251"/>
                <a:gd name="T15" fmla="*/ 2673 h 3184"/>
                <a:gd name="T16" fmla="*/ 794 w 3251"/>
                <a:gd name="T17" fmla="*/ 2673 h 3184"/>
                <a:gd name="T18" fmla="*/ 80 w 3251"/>
                <a:gd name="T19" fmla="*/ 1266 h 3184"/>
                <a:gd name="T20" fmla="*/ 3176 w 3251"/>
                <a:gd name="T21" fmla="*/ 1266 h 3184"/>
                <a:gd name="T22" fmla="*/ 3177 w 3251"/>
                <a:gd name="T23" fmla="*/ 1117 h 3184"/>
                <a:gd name="T24" fmla="*/ 1625 w 3251"/>
                <a:gd name="T25" fmla="*/ 0 h 3184"/>
                <a:gd name="T26" fmla="*/ 80 w 3251"/>
                <a:gd name="T27" fmla="*/ 1117 h 3184"/>
                <a:gd name="T28" fmla="*/ 80 w 3251"/>
                <a:gd name="T29" fmla="*/ 1266 h 3184"/>
                <a:gd name="T30" fmla="*/ 1625 w 3251"/>
                <a:gd name="T31" fmla="*/ 528 h 3184"/>
                <a:gd name="T32" fmla="*/ 1849 w 3251"/>
                <a:gd name="T33" fmla="*/ 752 h 3184"/>
                <a:gd name="T34" fmla="*/ 1625 w 3251"/>
                <a:gd name="T35" fmla="*/ 976 h 3184"/>
                <a:gd name="T36" fmla="*/ 1401 w 3251"/>
                <a:gd name="T37" fmla="*/ 752 h 3184"/>
                <a:gd name="T38" fmla="*/ 1625 w 3251"/>
                <a:gd name="T39" fmla="*/ 528 h 3184"/>
                <a:gd name="T40" fmla="*/ 157 w 3251"/>
                <a:gd name="T41" fmla="*/ 2928 h 3184"/>
                <a:gd name="T42" fmla="*/ 3099 w 3251"/>
                <a:gd name="T43" fmla="*/ 2928 h 3184"/>
                <a:gd name="T44" fmla="*/ 3099 w 3251"/>
                <a:gd name="T45" fmla="*/ 2803 h 3184"/>
                <a:gd name="T46" fmla="*/ 157 w 3251"/>
                <a:gd name="T47" fmla="*/ 2803 h 3184"/>
                <a:gd name="T48" fmla="*/ 157 w 3251"/>
                <a:gd name="T49" fmla="*/ 2928 h 3184"/>
                <a:gd name="T50" fmla="*/ 29 w 3251"/>
                <a:gd name="T51" fmla="*/ 3184 h 3184"/>
                <a:gd name="T52" fmla="*/ 3227 w 3251"/>
                <a:gd name="T53" fmla="*/ 3184 h 3184"/>
                <a:gd name="T54" fmla="*/ 3227 w 3251"/>
                <a:gd name="T55" fmla="*/ 3067 h 3184"/>
                <a:gd name="T56" fmla="*/ 29 w 3251"/>
                <a:gd name="T57" fmla="*/ 3067 h 3184"/>
                <a:gd name="T58" fmla="*/ 29 w 3251"/>
                <a:gd name="T59" fmla="*/ 3184 h 3184"/>
                <a:gd name="T60" fmla="*/ 1822 w 3251"/>
                <a:gd name="T61" fmla="*/ 2673 h 3184"/>
                <a:gd name="T62" fmla="*/ 1822 w 3251"/>
                <a:gd name="T63" fmla="*/ 1524 h 3184"/>
                <a:gd name="T64" fmla="*/ 1948 w 3251"/>
                <a:gd name="T65" fmla="*/ 1524 h 3184"/>
                <a:gd name="T66" fmla="*/ 1948 w 3251"/>
                <a:gd name="T67" fmla="*/ 1399 h 3184"/>
                <a:gd name="T68" fmla="*/ 1308 w 3251"/>
                <a:gd name="T69" fmla="*/ 1399 h 3184"/>
                <a:gd name="T70" fmla="*/ 1308 w 3251"/>
                <a:gd name="T71" fmla="*/ 1520 h 3184"/>
                <a:gd name="T72" fmla="*/ 1433 w 3251"/>
                <a:gd name="T73" fmla="*/ 1520 h 3184"/>
                <a:gd name="T74" fmla="*/ 1433 w 3251"/>
                <a:gd name="T75" fmla="*/ 2673 h 3184"/>
                <a:gd name="T76" fmla="*/ 1822 w 3251"/>
                <a:gd name="T77" fmla="*/ 2673 h 3184"/>
                <a:gd name="T78" fmla="*/ 2843 w 3251"/>
                <a:gd name="T79" fmla="*/ 2673 h 3184"/>
                <a:gd name="T80" fmla="*/ 2843 w 3251"/>
                <a:gd name="T81" fmla="*/ 1524 h 3184"/>
                <a:gd name="T82" fmla="*/ 2968 w 3251"/>
                <a:gd name="T83" fmla="*/ 1524 h 3184"/>
                <a:gd name="T84" fmla="*/ 2968 w 3251"/>
                <a:gd name="T85" fmla="*/ 1399 h 3184"/>
                <a:gd name="T86" fmla="*/ 2329 w 3251"/>
                <a:gd name="T87" fmla="*/ 1399 h 3184"/>
                <a:gd name="T88" fmla="*/ 2329 w 3251"/>
                <a:gd name="T89" fmla="*/ 1520 h 3184"/>
                <a:gd name="T90" fmla="*/ 2454 w 3251"/>
                <a:gd name="T91" fmla="*/ 1520 h 3184"/>
                <a:gd name="T92" fmla="*/ 2454 w 3251"/>
                <a:gd name="T93" fmla="*/ 2673 h 3184"/>
                <a:gd name="T94" fmla="*/ 2843 w 3251"/>
                <a:gd name="T95" fmla="*/ 2673 h 3184"/>
                <a:gd name="T96" fmla="*/ 2843 w 3251"/>
                <a:gd name="T97" fmla="*/ 2673 h 3184"/>
                <a:gd name="T98" fmla="*/ 2843 w 3251"/>
                <a:gd name="T99" fmla="*/ 2673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51" h="3184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DBC9B8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653665" y="2910957"/>
            <a:ext cx="1532266" cy="1532266"/>
            <a:chOff x="5832247" y="3550396"/>
            <a:chExt cx="1532266" cy="1532266"/>
          </a:xfrm>
        </p:grpSpPr>
        <p:grpSp>
          <p:nvGrpSpPr>
            <p:cNvPr id="26" name="组合 25"/>
            <p:cNvGrpSpPr/>
            <p:nvPr/>
          </p:nvGrpSpPr>
          <p:grpSpPr>
            <a:xfrm>
              <a:off x="5832247" y="3550396"/>
              <a:ext cx="1532266" cy="1532266"/>
              <a:chOff x="5298898" y="2631898"/>
              <a:chExt cx="1594204" cy="1594204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6171343" y="4017264"/>
              <a:ext cx="839057" cy="558913"/>
            </a:xfrm>
            <a:custGeom>
              <a:avLst/>
              <a:gdLst>
                <a:gd name="T0" fmla="*/ 2804 w 2872"/>
                <a:gd name="T1" fmla="*/ 325 h 1914"/>
                <a:gd name="T2" fmla="*/ 2761 w 2872"/>
                <a:gd name="T3" fmla="*/ 325 h 1914"/>
                <a:gd name="T4" fmla="*/ 2703 w 2872"/>
                <a:gd name="T5" fmla="*/ 267 h 1914"/>
                <a:gd name="T6" fmla="*/ 2703 w 2872"/>
                <a:gd name="T7" fmla="*/ 152 h 1914"/>
                <a:gd name="T8" fmla="*/ 2647 w 2872"/>
                <a:gd name="T9" fmla="*/ 85 h 1914"/>
                <a:gd name="T10" fmla="*/ 1493 w 2872"/>
                <a:gd name="T11" fmla="*/ 218 h 1914"/>
                <a:gd name="T12" fmla="*/ 1380 w 2872"/>
                <a:gd name="T13" fmla="*/ 219 h 1914"/>
                <a:gd name="T14" fmla="*/ 225 w 2872"/>
                <a:gd name="T15" fmla="*/ 85 h 1914"/>
                <a:gd name="T16" fmla="*/ 170 w 2872"/>
                <a:gd name="T17" fmla="*/ 152 h 1914"/>
                <a:gd name="T18" fmla="*/ 170 w 2872"/>
                <a:gd name="T19" fmla="*/ 267 h 1914"/>
                <a:gd name="T20" fmla="*/ 111 w 2872"/>
                <a:gd name="T21" fmla="*/ 325 h 1914"/>
                <a:gd name="T22" fmla="*/ 68 w 2872"/>
                <a:gd name="T23" fmla="*/ 325 h 1914"/>
                <a:gd name="T24" fmla="*/ 0 w 2872"/>
                <a:gd name="T25" fmla="*/ 394 h 1914"/>
                <a:gd name="T26" fmla="*/ 1 w 2872"/>
                <a:gd name="T27" fmla="*/ 1765 h 1914"/>
                <a:gd name="T28" fmla="*/ 69 w 2872"/>
                <a:gd name="T29" fmla="*/ 1833 h 1914"/>
                <a:gd name="T30" fmla="*/ 1228 w 2872"/>
                <a:gd name="T31" fmla="*/ 1833 h 1914"/>
                <a:gd name="T32" fmla="*/ 1266 w 2872"/>
                <a:gd name="T33" fmla="*/ 1872 h 1914"/>
                <a:gd name="T34" fmla="*/ 1305 w 2872"/>
                <a:gd name="T35" fmla="*/ 1914 h 1914"/>
                <a:gd name="T36" fmla="*/ 1567 w 2872"/>
                <a:gd name="T37" fmla="*/ 1914 h 1914"/>
                <a:gd name="T38" fmla="*/ 1606 w 2872"/>
                <a:gd name="T39" fmla="*/ 1875 h 1914"/>
                <a:gd name="T40" fmla="*/ 1645 w 2872"/>
                <a:gd name="T41" fmla="*/ 1833 h 1914"/>
                <a:gd name="T42" fmla="*/ 2803 w 2872"/>
                <a:gd name="T43" fmla="*/ 1833 h 1914"/>
                <a:gd name="T44" fmla="*/ 2872 w 2872"/>
                <a:gd name="T45" fmla="*/ 1765 h 1914"/>
                <a:gd name="T46" fmla="*/ 2872 w 2872"/>
                <a:gd name="T47" fmla="*/ 394 h 1914"/>
                <a:gd name="T48" fmla="*/ 2804 w 2872"/>
                <a:gd name="T49" fmla="*/ 325 h 1914"/>
                <a:gd name="T50" fmla="*/ 1340 w 2872"/>
                <a:gd name="T51" fmla="*/ 1700 h 1914"/>
                <a:gd name="T52" fmla="*/ 331 w 2872"/>
                <a:gd name="T53" fmla="*/ 1573 h 1914"/>
                <a:gd name="T54" fmla="*/ 257 w 2872"/>
                <a:gd name="T55" fmla="*/ 1510 h 1914"/>
                <a:gd name="T56" fmla="*/ 257 w 2872"/>
                <a:gd name="T57" fmla="*/ 216 h 1914"/>
                <a:gd name="T58" fmla="*/ 314 w 2872"/>
                <a:gd name="T59" fmla="*/ 148 h 1914"/>
                <a:gd name="T60" fmla="*/ 1340 w 2872"/>
                <a:gd name="T61" fmla="*/ 308 h 1914"/>
                <a:gd name="T62" fmla="*/ 1392 w 2872"/>
                <a:gd name="T63" fmla="*/ 413 h 1914"/>
                <a:gd name="T64" fmla="*/ 1393 w 2872"/>
                <a:gd name="T65" fmla="*/ 1671 h 1914"/>
                <a:gd name="T66" fmla="*/ 1340 w 2872"/>
                <a:gd name="T67" fmla="*/ 1700 h 1914"/>
                <a:gd name="T68" fmla="*/ 2615 w 2872"/>
                <a:gd name="T69" fmla="*/ 1510 h 1914"/>
                <a:gd name="T70" fmla="*/ 2541 w 2872"/>
                <a:gd name="T71" fmla="*/ 1573 h 1914"/>
                <a:gd name="T72" fmla="*/ 1532 w 2872"/>
                <a:gd name="T73" fmla="*/ 1700 h 1914"/>
                <a:gd name="T74" fmla="*/ 1480 w 2872"/>
                <a:gd name="T75" fmla="*/ 1671 h 1914"/>
                <a:gd name="T76" fmla="*/ 1480 w 2872"/>
                <a:gd name="T77" fmla="*/ 413 h 1914"/>
                <a:gd name="T78" fmla="*/ 1533 w 2872"/>
                <a:gd name="T79" fmla="*/ 308 h 1914"/>
                <a:gd name="T80" fmla="*/ 2558 w 2872"/>
                <a:gd name="T81" fmla="*/ 148 h 1914"/>
                <a:gd name="T82" fmla="*/ 2615 w 2872"/>
                <a:gd name="T83" fmla="*/ 216 h 1914"/>
                <a:gd name="T84" fmla="*/ 2615 w 2872"/>
                <a:gd name="T85" fmla="*/ 1510 h 1914"/>
                <a:gd name="T86" fmla="*/ 2615 w 2872"/>
                <a:gd name="T87" fmla="*/ 1510 h 1914"/>
                <a:gd name="T88" fmla="*/ 2615 w 2872"/>
                <a:gd name="T89" fmla="*/ 1510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72" h="1914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040003" y="2910957"/>
            <a:ext cx="1532266" cy="1532266"/>
            <a:chOff x="8401422" y="3068190"/>
            <a:chExt cx="1532266" cy="1532266"/>
          </a:xfrm>
        </p:grpSpPr>
        <p:grpSp>
          <p:nvGrpSpPr>
            <p:cNvPr id="31" name="组合 30"/>
            <p:cNvGrpSpPr/>
            <p:nvPr/>
          </p:nvGrpSpPr>
          <p:grpSpPr>
            <a:xfrm>
              <a:off x="8401422" y="3068190"/>
              <a:ext cx="1532266" cy="1532266"/>
              <a:chOff x="5298898" y="2631898"/>
              <a:chExt cx="1594204" cy="1594204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32" name="Freeform 18"/>
            <p:cNvSpPr>
              <a:spLocks noEditPoints="1"/>
            </p:cNvSpPr>
            <p:nvPr/>
          </p:nvSpPr>
          <p:spPr bwMode="auto">
            <a:xfrm>
              <a:off x="8839429" y="3550396"/>
              <a:ext cx="658520" cy="614153"/>
            </a:xfrm>
            <a:custGeom>
              <a:avLst/>
              <a:gdLst>
                <a:gd name="T0" fmla="*/ 2182 w 2873"/>
                <a:gd name="T1" fmla="*/ 1893 h 2679"/>
                <a:gd name="T2" fmla="*/ 1872 w 2873"/>
                <a:gd name="T3" fmla="*/ 1723 h 2679"/>
                <a:gd name="T4" fmla="*/ 2032 w 2873"/>
                <a:gd name="T5" fmla="*/ 1598 h 2679"/>
                <a:gd name="T6" fmla="*/ 2279 w 2873"/>
                <a:gd name="T7" fmla="*/ 1002 h 2679"/>
                <a:gd name="T8" fmla="*/ 2279 w 2873"/>
                <a:gd name="T9" fmla="*/ 993 h 2679"/>
                <a:gd name="T10" fmla="*/ 2356 w 2873"/>
                <a:gd name="T11" fmla="*/ 852 h 2679"/>
                <a:gd name="T12" fmla="*/ 2356 w 2873"/>
                <a:gd name="T13" fmla="*/ 556 h 2679"/>
                <a:gd name="T14" fmla="*/ 2873 w 2873"/>
                <a:gd name="T15" fmla="*/ 409 h 2679"/>
                <a:gd name="T16" fmla="*/ 1436 w 2873"/>
                <a:gd name="T17" fmla="*/ 0 h 2679"/>
                <a:gd name="T18" fmla="*/ 0 w 2873"/>
                <a:gd name="T19" fmla="*/ 409 h 2679"/>
                <a:gd name="T20" fmla="*/ 207 w 2873"/>
                <a:gd name="T21" fmla="*/ 467 h 2679"/>
                <a:gd name="T22" fmla="*/ 207 w 2873"/>
                <a:gd name="T23" fmla="*/ 468 h 2679"/>
                <a:gd name="T24" fmla="*/ 207 w 2873"/>
                <a:gd name="T25" fmla="*/ 1130 h 2679"/>
                <a:gd name="T26" fmla="*/ 308 w 2873"/>
                <a:gd name="T27" fmla="*/ 1232 h 2679"/>
                <a:gd name="T28" fmla="*/ 410 w 2873"/>
                <a:gd name="T29" fmla="*/ 1130 h 2679"/>
                <a:gd name="T30" fmla="*/ 410 w 2873"/>
                <a:gd name="T31" fmla="*/ 525 h 2679"/>
                <a:gd name="T32" fmla="*/ 517 w 2873"/>
                <a:gd name="T33" fmla="*/ 556 h 2679"/>
                <a:gd name="T34" fmla="*/ 517 w 2873"/>
                <a:gd name="T35" fmla="*/ 852 h 2679"/>
                <a:gd name="T36" fmla="*/ 594 w 2873"/>
                <a:gd name="T37" fmla="*/ 993 h 2679"/>
                <a:gd name="T38" fmla="*/ 594 w 2873"/>
                <a:gd name="T39" fmla="*/ 1002 h 2679"/>
                <a:gd name="T40" fmla="*/ 840 w 2873"/>
                <a:gd name="T41" fmla="*/ 1598 h 2679"/>
                <a:gd name="T42" fmla="*/ 999 w 2873"/>
                <a:gd name="T43" fmla="*/ 1722 h 2679"/>
                <a:gd name="T44" fmla="*/ 687 w 2873"/>
                <a:gd name="T45" fmla="*/ 1893 h 2679"/>
                <a:gd name="T46" fmla="*/ 217 w 2873"/>
                <a:gd name="T47" fmla="*/ 2530 h 2679"/>
                <a:gd name="T48" fmla="*/ 277 w 2873"/>
                <a:gd name="T49" fmla="*/ 2660 h 2679"/>
                <a:gd name="T50" fmla="*/ 407 w 2873"/>
                <a:gd name="T51" fmla="*/ 2599 h 2679"/>
                <a:gd name="T52" fmla="*/ 808 w 2873"/>
                <a:gd name="T53" fmla="*/ 2056 h 2679"/>
                <a:gd name="T54" fmla="*/ 1435 w 2873"/>
                <a:gd name="T55" fmla="*/ 1846 h 2679"/>
                <a:gd name="T56" fmla="*/ 2061 w 2873"/>
                <a:gd name="T57" fmla="*/ 2056 h 2679"/>
                <a:gd name="T58" fmla="*/ 2462 w 2873"/>
                <a:gd name="T59" fmla="*/ 2599 h 2679"/>
                <a:gd name="T60" fmla="*/ 2557 w 2873"/>
                <a:gd name="T61" fmla="*/ 2666 h 2679"/>
                <a:gd name="T62" fmla="*/ 2592 w 2873"/>
                <a:gd name="T63" fmla="*/ 2660 h 2679"/>
                <a:gd name="T64" fmla="*/ 2652 w 2873"/>
                <a:gd name="T65" fmla="*/ 2530 h 2679"/>
                <a:gd name="T66" fmla="*/ 2182 w 2873"/>
                <a:gd name="T67" fmla="*/ 1893 h 2679"/>
                <a:gd name="T68" fmla="*/ 1436 w 2873"/>
                <a:gd name="T69" fmla="*/ 953 h 2679"/>
                <a:gd name="T70" fmla="*/ 1308 w 2873"/>
                <a:gd name="T71" fmla="*/ 950 h 2679"/>
                <a:gd name="T72" fmla="*/ 749 w 2873"/>
                <a:gd name="T73" fmla="*/ 799 h 2679"/>
                <a:gd name="T74" fmla="*/ 720 w 2873"/>
                <a:gd name="T75" fmla="*/ 789 h 2679"/>
                <a:gd name="T76" fmla="*/ 720 w 2873"/>
                <a:gd name="T77" fmla="*/ 650 h 2679"/>
                <a:gd name="T78" fmla="*/ 1409 w 2873"/>
                <a:gd name="T79" fmla="*/ 843 h 2679"/>
                <a:gd name="T80" fmla="*/ 1464 w 2873"/>
                <a:gd name="T81" fmla="*/ 843 h 2679"/>
                <a:gd name="T82" fmla="*/ 2153 w 2873"/>
                <a:gd name="T83" fmla="*/ 650 h 2679"/>
                <a:gd name="T84" fmla="*/ 2153 w 2873"/>
                <a:gd name="T85" fmla="*/ 789 h 2679"/>
                <a:gd name="T86" fmla="*/ 2124 w 2873"/>
                <a:gd name="T87" fmla="*/ 799 h 2679"/>
                <a:gd name="T88" fmla="*/ 1564 w 2873"/>
                <a:gd name="T89" fmla="*/ 950 h 2679"/>
                <a:gd name="T90" fmla="*/ 1436 w 2873"/>
                <a:gd name="T91" fmla="*/ 953 h 2679"/>
                <a:gd name="T92" fmla="*/ 1436 w 2873"/>
                <a:gd name="T93" fmla="*/ 211 h 2679"/>
                <a:gd name="T94" fmla="*/ 2131 w 2873"/>
                <a:gd name="T95" fmla="*/ 409 h 2679"/>
                <a:gd name="T96" fmla="*/ 1436 w 2873"/>
                <a:gd name="T97" fmla="*/ 606 h 2679"/>
                <a:gd name="T98" fmla="*/ 742 w 2873"/>
                <a:gd name="T99" fmla="*/ 409 h 2679"/>
                <a:gd name="T100" fmla="*/ 1436 w 2873"/>
                <a:gd name="T101" fmla="*/ 211 h 2679"/>
                <a:gd name="T102" fmla="*/ 802 w 2873"/>
                <a:gd name="T103" fmla="*/ 1085 h 2679"/>
                <a:gd name="T104" fmla="*/ 1288 w 2873"/>
                <a:gd name="T105" fmla="*/ 1152 h 2679"/>
                <a:gd name="T106" fmla="*/ 1436 w 2873"/>
                <a:gd name="T107" fmla="*/ 1159 h 2679"/>
                <a:gd name="T108" fmla="*/ 1584 w 2873"/>
                <a:gd name="T109" fmla="*/ 1152 h 2679"/>
                <a:gd name="T110" fmla="*/ 2071 w 2873"/>
                <a:gd name="T111" fmla="*/ 1085 h 2679"/>
                <a:gd name="T112" fmla="*/ 1436 w 2873"/>
                <a:gd name="T113" fmla="*/ 1641 h 2679"/>
                <a:gd name="T114" fmla="*/ 802 w 2873"/>
                <a:gd name="T115" fmla="*/ 1085 h 2679"/>
                <a:gd name="T116" fmla="*/ 802 w 2873"/>
                <a:gd name="T117" fmla="*/ 1085 h 2679"/>
                <a:gd name="T118" fmla="*/ 802 w 2873"/>
                <a:gd name="T119" fmla="*/ 108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73" h="2679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1641780" y="484322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选题背景及内容</a:t>
            </a:r>
            <a:endParaRPr lang="zh-CN" altLang="en-US" sz="2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058466" y="484322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课题现状及情况</a:t>
            </a:r>
            <a:endParaRPr lang="zh-CN" altLang="en-US" sz="2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475152" y="4843224"/>
            <a:ext cx="1889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实验数据结果</a:t>
            </a:r>
            <a:endParaRPr lang="zh-CN" altLang="en-US" sz="2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801101" y="4843224"/>
            <a:ext cx="19970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解决方法及总结</a:t>
            </a:r>
            <a:endParaRPr lang="zh-CN" altLang="en-US" sz="2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1242408" y="3079491"/>
            <a:chExt cx="1532266" cy="1532266"/>
          </a:xfrm>
        </p:grpSpPr>
        <p:grpSp>
          <p:nvGrpSpPr>
            <p:cNvPr id="8" name="组合 7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avLst/>
                <a:gdLst>
                  <a:gd name="T0" fmla="*/ 1493 w 1560"/>
                  <a:gd name="T1" fmla="*/ 13 h 788"/>
                  <a:gd name="T2" fmla="*/ 823 w 1560"/>
                  <a:gd name="T3" fmla="*/ 293 h 788"/>
                  <a:gd name="T4" fmla="*/ 731 w 1560"/>
                  <a:gd name="T5" fmla="*/ 293 h 788"/>
                  <a:gd name="T6" fmla="*/ 464 w 1560"/>
                  <a:gd name="T7" fmla="*/ 181 h 788"/>
                  <a:gd name="T8" fmla="*/ 67 w 1560"/>
                  <a:gd name="T9" fmla="*/ 15 h 788"/>
                  <a:gd name="T10" fmla="*/ 0 w 1560"/>
                  <a:gd name="T11" fmla="*/ 59 h 788"/>
                  <a:gd name="T12" fmla="*/ 0 w 1560"/>
                  <a:gd name="T13" fmla="*/ 401 h 788"/>
                  <a:gd name="T14" fmla="*/ 94 w 1560"/>
                  <a:gd name="T15" fmla="*/ 551 h 788"/>
                  <a:gd name="T16" fmla="*/ 1560 w 1560"/>
                  <a:gd name="T17" fmla="*/ 401 h 788"/>
                  <a:gd name="T18" fmla="*/ 1560 w 1560"/>
                  <a:gd name="T19" fmla="*/ 57 h 788"/>
                  <a:gd name="T20" fmla="*/ 1493 w 1560"/>
                  <a:gd name="T21" fmla="*/ 13 h 788"/>
                  <a:gd name="T22" fmla="*/ 1493 w 1560"/>
                  <a:gd name="T23" fmla="*/ 13 h 788"/>
                  <a:gd name="T24" fmla="*/ 1493 w 1560"/>
                  <a:gd name="T25" fmla="*/ 13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0" h="788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1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avLst/>
                <a:gdLst>
                  <a:gd name="T0" fmla="*/ 2829 w 2872"/>
                  <a:gd name="T1" fmla="*/ 409 h 1630"/>
                  <a:gd name="T2" fmla="*/ 1964 w 2872"/>
                  <a:gd name="T3" fmla="*/ 154 h 1630"/>
                  <a:gd name="T4" fmla="*/ 1469 w 2872"/>
                  <a:gd name="T5" fmla="*/ 7 h 1630"/>
                  <a:gd name="T6" fmla="*/ 1402 w 2872"/>
                  <a:gd name="T7" fmla="*/ 7 h 1630"/>
                  <a:gd name="T8" fmla="*/ 43 w 2872"/>
                  <a:gd name="T9" fmla="*/ 409 h 1630"/>
                  <a:gd name="T10" fmla="*/ 38 w 2872"/>
                  <a:gd name="T11" fmla="*/ 493 h 1630"/>
                  <a:gd name="T12" fmla="*/ 279 w 2872"/>
                  <a:gd name="T13" fmla="*/ 593 h 1630"/>
                  <a:gd name="T14" fmla="*/ 297 w 2872"/>
                  <a:gd name="T15" fmla="*/ 621 h 1630"/>
                  <a:gd name="T16" fmla="*/ 297 w 2872"/>
                  <a:gd name="T17" fmla="*/ 951 h 1630"/>
                  <a:gd name="T18" fmla="*/ 291 w 2872"/>
                  <a:gd name="T19" fmla="*/ 961 h 1630"/>
                  <a:gd name="T20" fmla="*/ 276 w 2872"/>
                  <a:gd name="T21" fmla="*/ 961 h 1630"/>
                  <a:gd name="T22" fmla="*/ 234 w 2872"/>
                  <a:gd name="T23" fmla="*/ 1019 h 1630"/>
                  <a:gd name="T24" fmla="*/ 241 w 2872"/>
                  <a:gd name="T25" fmla="*/ 1073 h 1630"/>
                  <a:gd name="T26" fmla="*/ 238 w 2872"/>
                  <a:gd name="T27" fmla="*/ 1078 h 1630"/>
                  <a:gd name="T28" fmla="*/ 236 w 2872"/>
                  <a:gd name="T29" fmla="*/ 1116 h 1630"/>
                  <a:gd name="T30" fmla="*/ 238 w 2872"/>
                  <a:gd name="T31" fmla="*/ 1121 h 1630"/>
                  <a:gd name="T32" fmla="*/ 253 w 2872"/>
                  <a:gd name="T33" fmla="*/ 1588 h 1630"/>
                  <a:gd name="T34" fmla="*/ 260 w 2872"/>
                  <a:gd name="T35" fmla="*/ 1584 h 1630"/>
                  <a:gd name="T36" fmla="*/ 257 w 2872"/>
                  <a:gd name="T37" fmla="*/ 1541 h 1630"/>
                  <a:gd name="T38" fmla="*/ 269 w 2872"/>
                  <a:gd name="T39" fmla="*/ 1531 h 1630"/>
                  <a:gd name="T40" fmla="*/ 278 w 2872"/>
                  <a:gd name="T41" fmla="*/ 1569 h 1630"/>
                  <a:gd name="T42" fmla="*/ 285 w 2872"/>
                  <a:gd name="T43" fmla="*/ 1567 h 1630"/>
                  <a:gd name="T44" fmla="*/ 288 w 2872"/>
                  <a:gd name="T45" fmla="*/ 1508 h 1630"/>
                  <a:gd name="T46" fmla="*/ 305 w 2872"/>
                  <a:gd name="T47" fmla="*/ 1531 h 1630"/>
                  <a:gd name="T48" fmla="*/ 315 w 2872"/>
                  <a:gd name="T49" fmla="*/ 1623 h 1630"/>
                  <a:gd name="T50" fmla="*/ 323 w 2872"/>
                  <a:gd name="T51" fmla="*/ 1625 h 1630"/>
                  <a:gd name="T52" fmla="*/ 364 w 2872"/>
                  <a:gd name="T53" fmla="*/ 1535 h 1630"/>
                  <a:gd name="T54" fmla="*/ 383 w 2872"/>
                  <a:gd name="T55" fmla="*/ 1538 h 1630"/>
                  <a:gd name="T56" fmla="*/ 377 w 2872"/>
                  <a:gd name="T57" fmla="*/ 1582 h 1630"/>
                  <a:gd name="T58" fmla="*/ 384 w 2872"/>
                  <a:gd name="T59" fmla="*/ 1586 h 1630"/>
                  <a:gd name="T60" fmla="*/ 404 w 2872"/>
                  <a:gd name="T61" fmla="*/ 1128 h 1630"/>
                  <a:gd name="T62" fmla="*/ 406 w 2872"/>
                  <a:gd name="T63" fmla="*/ 1123 h 1630"/>
                  <a:gd name="T64" fmla="*/ 405 w 2872"/>
                  <a:gd name="T65" fmla="*/ 1086 h 1630"/>
                  <a:gd name="T66" fmla="*/ 403 w 2872"/>
                  <a:gd name="T67" fmla="*/ 1080 h 1630"/>
                  <a:gd name="T68" fmla="*/ 414 w 2872"/>
                  <a:gd name="T69" fmla="*/ 1022 h 1630"/>
                  <a:gd name="T70" fmla="*/ 374 w 2872"/>
                  <a:gd name="T71" fmla="*/ 973 h 1630"/>
                  <a:gd name="T72" fmla="*/ 358 w 2872"/>
                  <a:gd name="T73" fmla="*/ 972 h 1630"/>
                  <a:gd name="T74" fmla="*/ 354 w 2872"/>
                  <a:gd name="T75" fmla="*/ 964 h 1630"/>
                  <a:gd name="T76" fmla="*/ 354 w 2872"/>
                  <a:gd name="T77" fmla="*/ 669 h 1630"/>
                  <a:gd name="T78" fmla="*/ 395 w 2872"/>
                  <a:gd name="T79" fmla="*/ 642 h 1630"/>
                  <a:gd name="T80" fmla="*/ 1158 w 2872"/>
                  <a:gd name="T81" fmla="*/ 961 h 1630"/>
                  <a:gd name="T82" fmla="*/ 1390 w 2872"/>
                  <a:gd name="T83" fmla="*/ 1058 h 1630"/>
                  <a:gd name="T84" fmla="*/ 1482 w 2872"/>
                  <a:gd name="T85" fmla="*/ 1058 h 1630"/>
                  <a:gd name="T86" fmla="*/ 2834 w 2872"/>
                  <a:gd name="T87" fmla="*/ 493 h 1630"/>
                  <a:gd name="T88" fmla="*/ 2829 w 2872"/>
                  <a:gd name="T89" fmla="*/ 409 h 1630"/>
                  <a:gd name="T90" fmla="*/ 2829 w 2872"/>
                  <a:gd name="T91" fmla="*/ 409 h 1630"/>
                  <a:gd name="T92" fmla="*/ 2829 w 2872"/>
                  <a:gd name="T93" fmla="*/ 409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72" h="1630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3978760" y="4493559"/>
            <a:ext cx="4899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选题背景及内容</a:t>
            </a:r>
            <a:endParaRPr lang="zh-CN" altLang="en-US" sz="4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组合 78"/>
          <p:cNvGrpSpPr/>
          <p:nvPr/>
        </p:nvGrpSpPr>
        <p:grpSpPr>
          <a:xfrm>
            <a:off x="1179783" y="2180260"/>
            <a:ext cx="4892676" cy="877887"/>
            <a:chOff x="1364116" y="2017657"/>
            <a:chExt cx="4892676" cy="877887"/>
          </a:xfrm>
        </p:grpSpPr>
        <p:grpSp>
          <p:nvGrpSpPr>
            <p:cNvPr id="45" name="组合 44"/>
            <p:cNvGrpSpPr/>
            <p:nvPr/>
          </p:nvGrpSpPr>
          <p:grpSpPr>
            <a:xfrm>
              <a:off x="1364116" y="2017657"/>
              <a:ext cx="4892676" cy="877887"/>
              <a:chOff x="3486150" y="2271713"/>
              <a:chExt cx="4892676" cy="877887"/>
            </a:xfrm>
          </p:grpSpPr>
          <p:sp>
            <p:nvSpPr>
              <p:cNvPr id="46" name="Freeform 5"/>
              <p:cNvSpPr/>
              <p:nvPr/>
            </p:nvSpPr>
            <p:spPr bwMode="auto">
              <a:xfrm>
                <a:off x="4089400" y="2357438"/>
                <a:ext cx="4271963" cy="708025"/>
              </a:xfrm>
              <a:custGeom>
                <a:avLst/>
                <a:gdLst>
                  <a:gd name="T0" fmla="*/ 237 w 255"/>
                  <a:gd name="T1" fmla="*/ 0 h 42"/>
                  <a:gd name="T2" fmla="*/ 126 w 255"/>
                  <a:gd name="T3" fmla="*/ 0 h 42"/>
                  <a:gd name="T4" fmla="*/ 112 w 255"/>
                  <a:gd name="T5" fmla="*/ 0 h 42"/>
                  <a:gd name="T6" fmla="*/ 1 w 255"/>
                  <a:gd name="T7" fmla="*/ 0 h 42"/>
                  <a:gd name="T8" fmla="*/ 12 w 255"/>
                  <a:gd name="T9" fmla="*/ 21 h 42"/>
                  <a:gd name="T10" fmla="*/ 0 w 255"/>
                  <a:gd name="T11" fmla="*/ 42 h 42"/>
                  <a:gd name="T12" fmla="*/ 111 w 255"/>
                  <a:gd name="T13" fmla="*/ 42 h 42"/>
                  <a:gd name="T14" fmla="*/ 126 w 255"/>
                  <a:gd name="T15" fmla="*/ 42 h 42"/>
                  <a:gd name="T16" fmla="*/ 237 w 255"/>
                  <a:gd name="T17" fmla="*/ 42 h 42"/>
                  <a:gd name="T18" fmla="*/ 255 w 255"/>
                  <a:gd name="T19" fmla="*/ 21 h 42"/>
                  <a:gd name="T20" fmla="*/ 237 w 255"/>
                  <a:gd name="T2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5" h="42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5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2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7" name="Freeform 6"/>
              <p:cNvSpPr>
                <a:spLocks noEditPoints="1"/>
              </p:cNvSpPr>
              <p:nvPr/>
            </p:nvSpPr>
            <p:spPr bwMode="auto">
              <a:xfrm>
                <a:off x="4038600" y="2339975"/>
                <a:ext cx="4340226" cy="742950"/>
              </a:xfrm>
              <a:custGeom>
                <a:avLst/>
                <a:gdLst>
                  <a:gd name="T0" fmla="*/ 240 w 259"/>
                  <a:gd name="T1" fmla="*/ 44 h 44"/>
                  <a:gd name="T2" fmla="*/ 0 w 259"/>
                  <a:gd name="T3" fmla="*/ 44 h 44"/>
                  <a:gd name="T4" fmla="*/ 3 w 259"/>
                  <a:gd name="T5" fmla="*/ 42 h 44"/>
                  <a:gd name="T6" fmla="*/ 15 w 259"/>
                  <a:gd name="T7" fmla="*/ 22 h 44"/>
                  <a:gd name="T8" fmla="*/ 3 w 259"/>
                  <a:gd name="T9" fmla="*/ 1 h 44"/>
                  <a:gd name="T10" fmla="*/ 2 w 259"/>
                  <a:gd name="T11" fmla="*/ 0 h 44"/>
                  <a:gd name="T12" fmla="*/ 240 w 259"/>
                  <a:gd name="T13" fmla="*/ 0 h 44"/>
                  <a:gd name="T14" fmla="*/ 259 w 259"/>
                  <a:gd name="T15" fmla="*/ 22 h 44"/>
                  <a:gd name="T16" fmla="*/ 240 w 259"/>
                  <a:gd name="T17" fmla="*/ 44 h 44"/>
                  <a:gd name="T18" fmla="*/ 5 w 259"/>
                  <a:gd name="T19" fmla="*/ 42 h 44"/>
                  <a:gd name="T20" fmla="*/ 240 w 259"/>
                  <a:gd name="T21" fmla="*/ 42 h 44"/>
                  <a:gd name="T22" fmla="*/ 258 w 259"/>
                  <a:gd name="T23" fmla="*/ 22 h 44"/>
                  <a:gd name="T24" fmla="*/ 240 w 259"/>
                  <a:gd name="T25" fmla="*/ 1 h 44"/>
                  <a:gd name="T26" fmla="*/ 5 w 259"/>
                  <a:gd name="T27" fmla="*/ 1 h 44"/>
                  <a:gd name="T28" fmla="*/ 16 w 259"/>
                  <a:gd name="T29" fmla="*/ 22 h 44"/>
                  <a:gd name="T30" fmla="*/ 5 w 259"/>
                  <a:gd name="T31" fmla="*/ 4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9" h="44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2"/>
                      <a:pt x="3" y="42"/>
                      <a:pt x="3" y="42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0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1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8" name="Freeform 7"/>
              <p:cNvSpPr>
                <a:spLocks noEditPoints="1"/>
              </p:cNvSpPr>
              <p:nvPr/>
            </p:nvSpPr>
            <p:spPr bwMode="auto">
              <a:xfrm>
                <a:off x="3486150" y="2271713"/>
                <a:ext cx="871538" cy="877887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6 h 52"/>
                  <a:gd name="T12" fmla="*/ 5 w 52"/>
                  <a:gd name="T13" fmla="*/ 26 h 52"/>
                  <a:gd name="T14" fmla="*/ 26 w 52"/>
                  <a:gd name="T15" fmla="*/ 5 h 52"/>
                  <a:gd name="T16" fmla="*/ 46 w 52"/>
                  <a:gd name="T17" fmla="*/ 26 h 52"/>
                  <a:gd name="T18" fmla="*/ 26 w 52"/>
                  <a:gd name="T19" fmla="*/ 4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5"/>
                      <a:pt x="26" y="5"/>
                    </a:cubicBezTo>
                    <a:cubicBezTo>
                      <a:pt x="37" y="5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9" name="Freeform 8"/>
              <p:cNvSpPr>
                <a:spLocks noEditPoints="1"/>
              </p:cNvSpPr>
              <p:nvPr/>
            </p:nvSpPr>
            <p:spPr bwMode="auto">
              <a:xfrm>
                <a:off x="3502025" y="2289175"/>
                <a:ext cx="838200" cy="827087"/>
              </a:xfrm>
              <a:custGeom>
                <a:avLst/>
                <a:gdLst>
                  <a:gd name="T0" fmla="*/ 25 w 50"/>
                  <a:gd name="T1" fmla="*/ 0 h 49"/>
                  <a:gd name="T2" fmla="*/ 0 w 50"/>
                  <a:gd name="T3" fmla="*/ 25 h 49"/>
                  <a:gd name="T4" fmla="*/ 25 w 50"/>
                  <a:gd name="T5" fmla="*/ 49 h 49"/>
                  <a:gd name="T6" fmla="*/ 50 w 50"/>
                  <a:gd name="T7" fmla="*/ 25 h 49"/>
                  <a:gd name="T8" fmla="*/ 25 w 50"/>
                  <a:gd name="T9" fmla="*/ 0 h 49"/>
                  <a:gd name="T10" fmla="*/ 25 w 50"/>
                  <a:gd name="T11" fmla="*/ 44 h 49"/>
                  <a:gd name="T12" fmla="*/ 5 w 50"/>
                  <a:gd name="T13" fmla="*/ 25 h 49"/>
                  <a:gd name="T14" fmla="*/ 25 w 50"/>
                  <a:gd name="T15" fmla="*/ 5 h 49"/>
                  <a:gd name="T16" fmla="*/ 44 w 50"/>
                  <a:gd name="T17" fmla="*/ 25 h 49"/>
                  <a:gd name="T18" fmla="*/ 25 w 50"/>
                  <a:gd name="T19" fmla="*/ 4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49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8"/>
                      <a:pt x="11" y="49"/>
                      <a:pt x="25" y="49"/>
                    </a:cubicBezTo>
                    <a:cubicBezTo>
                      <a:pt x="38" y="49"/>
                      <a:pt x="50" y="38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5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5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Oval 9"/>
              <p:cNvSpPr>
                <a:spLocks noChangeArrowheads="1"/>
              </p:cNvSpPr>
              <p:nvPr/>
            </p:nvSpPr>
            <p:spPr bwMode="auto">
              <a:xfrm>
                <a:off x="3652838" y="2441575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1" name="Freeform 10"/>
              <p:cNvSpPr>
                <a:spLocks noEditPoints="1"/>
              </p:cNvSpPr>
              <p:nvPr/>
            </p:nvSpPr>
            <p:spPr bwMode="auto">
              <a:xfrm>
                <a:off x="3754438" y="2508250"/>
                <a:ext cx="301625" cy="355600"/>
              </a:xfrm>
              <a:custGeom>
                <a:avLst/>
                <a:gdLst>
                  <a:gd name="T0" fmla="*/ 10 w 18"/>
                  <a:gd name="T1" fmla="*/ 13 h 21"/>
                  <a:gd name="T2" fmla="*/ 10 w 18"/>
                  <a:gd name="T3" fmla="*/ 13 h 21"/>
                  <a:gd name="T4" fmla="*/ 17 w 18"/>
                  <a:gd name="T5" fmla="*/ 21 h 21"/>
                  <a:gd name="T6" fmla="*/ 18 w 18"/>
                  <a:gd name="T7" fmla="*/ 20 h 21"/>
                  <a:gd name="T8" fmla="*/ 12 w 18"/>
                  <a:gd name="T9" fmla="*/ 12 h 21"/>
                  <a:gd name="T10" fmla="*/ 11 w 18"/>
                  <a:gd name="T11" fmla="*/ 12 h 21"/>
                  <a:gd name="T12" fmla="*/ 10 w 18"/>
                  <a:gd name="T13" fmla="*/ 11 h 21"/>
                  <a:gd name="T14" fmla="*/ 11 w 18"/>
                  <a:gd name="T15" fmla="*/ 3 h 21"/>
                  <a:gd name="T16" fmla="*/ 3 w 18"/>
                  <a:gd name="T17" fmla="*/ 2 h 21"/>
                  <a:gd name="T18" fmla="*/ 2 w 18"/>
                  <a:gd name="T19" fmla="*/ 10 h 21"/>
                  <a:gd name="T20" fmla="*/ 9 w 18"/>
                  <a:gd name="T21" fmla="*/ 11 h 21"/>
                  <a:gd name="T22" fmla="*/ 10 w 18"/>
                  <a:gd name="T23" fmla="*/ 13 h 21"/>
                  <a:gd name="T24" fmla="*/ 3 w 18"/>
                  <a:gd name="T25" fmla="*/ 9 h 21"/>
                  <a:gd name="T26" fmla="*/ 4 w 18"/>
                  <a:gd name="T27" fmla="*/ 3 h 21"/>
                  <a:gd name="T28" fmla="*/ 10 w 18"/>
                  <a:gd name="T29" fmla="*/ 4 h 21"/>
                  <a:gd name="T30" fmla="*/ 9 w 18"/>
                  <a:gd name="T31" fmla="*/ 10 h 21"/>
                  <a:gd name="T32" fmla="*/ 3 w 18"/>
                  <a:gd name="T3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" h="21">
                    <a:moveTo>
                      <a:pt x="10" y="13"/>
                    </a:moveTo>
                    <a:cubicBezTo>
                      <a:pt x="10" y="13"/>
                      <a:pt x="10" y="13"/>
                      <a:pt x="10" y="13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2" y="9"/>
                      <a:pt x="12" y="5"/>
                      <a:pt x="11" y="3"/>
                    </a:cubicBezTo>
                    <a:cubicBezTo>
                      <a:pt x="9" y="1"/>
                      <a:pt x="5" y="0"/>
                      <a:pt x="3" y="2"/>
                    </a:cubicBezTo>
                    <a:cubicBezTo>
                      <a:pt x="0" y="4"/>
                      <a:pt x="0" y="8"/>
                      <a:pt x="2" y="10"/>
                    </a:cubicBezTo>
                    <a:cubicBezTo>
                      <a:pt x="4" y="12"/>
                      <a:pt x="7" y="13"/>
                      <a:pt x="9" y="11"/>
                    </a:cubicBezTo>
                    <a:lnTo>
                      <a:pt x="10" y="13"/>
                    </a:lnTo>
                    <a:close/>
                    <a:moveTo>
                      <a:pt x="3" y="9"/>
                    </a:moveTo>
                    <a:cubicBezTo>
                      <a:pt x="1" y="8"/>
                      <a:pt x="2" y="5"/>
                      <a:pt x="4" y="3"/>
                    </a:cubicBezTo>
                    <a:cubicBezTo>
                      <a:pt x="5" y="2"/>
                      <a:pt x="8" y="2"/>
                      <a:pt x="10" y="4"/>
                    </a:cubicBezTo>
                    <a:cubicBezTo>
                      <a:pt x="11" y="6"/>
                      <a:pt x="11" y="9"/>
                      <a:pt x="9" y="10"/>
                    </a:cubicBezTo>
                    <a:cubicBezTo>
                      <a:pt x="7" y="12"/>
                      <a:pt x="4" y="11"/>
                      <a:pt x="3" y="9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76" name="矩形 75"/>
            <p:cNvSpPr/>
            <p:nvPr/>
          </p:nvSpPr>
          <p:spPr>
            <a:xfrm>
              <a:off x="2754766" y="2254194"/>
              <a:ext cx="251732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选题背景及内容</a:t>
              </a:r>
              <a:endParaRPr lang="zh-CN" altLang="en-US" sz="2000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1197246" y="3319688"/>
            <a:ext cx="4892676" cy="877887"/>
            <a:chOff x="1381579" y="3157085"/>
            <a:chExt cx="4892676" cy="877887"/>
          </a:xfrm>
        </p:grpSpPr>
        <p:grpSp>
          <p:nvGrpSpPr>
            <p:cNvPr id="10" name="组合 9"/>
            <p:cNvGrpSpPr/>
            <p:nvPr/>
          </p:nvGrpSpPr>
          <p:grpSpPr>
            <a:xfrm>
              <a:off x="1381579" y="3157085"/>
              <a:ext cx="4892676" cy="877887"/>
              <a:chOff x="1381579" y="3157085"/>
              <a:chExt cx="4892676" cy="877887"/>
            </a:xfrm>
          </p:grpSpPr>
          <p:grpSp>
            <p:nvGrpSpPr>
              <p:cNvPr id="52" name="组合 51"/>
              <p:cNvGrpSpPr/>
              <p:nvPr/>
            </p:nvGrpSpPr>
            <p:grpSpPr>
              <a:xfrm>
                <a:off x="1381579" y="3157085"/>
                <a:ext cx="4892676" cy="877887"/>
                <a:chOff x="3486150" y="3251200"/>
                <a:chExt cx="4892676" cy="877887"/>
              </a:xfrm>
            </p:grpSpPr>
            <p:sp>
              <p:nvSpPr>
                <p:cNvPr id="53" name="Freeform 11"/>
                <p:cNvSpPr/>
                <p:nvPr/>
              </p:nvSpPr>
              <p:spPr bwMode="auto">
                <a:xfrm>
                  <a:off x="4089400" y="3335338"/>
                  <a:ext cx="4271963" cy="709612"/>
                </a:xfrm>
                <a:custGeom>
                  <a:avLst/>
                  <a:gdLst>
                    <a:gd name="T0" fmla="*/ 237 w 255"/>
                    <a:gd name="T1" fmla="*/ 0 h 42"/>
                    <a:gd name="T2" fmla="*/ 126 w 255"/>
                    <a:gd name="T3" fmla="*/ 0 h 42"/>
                    <a:gd name="T4" fmla="*/ 112 w 255"/>
                    <a:gd name="T5" fmla="*/ 0 h 42"/>
                    <a:gd name="T6" fmla="*/ 1 w 255"/>
                    <a:gd name="T7" fmla="*/ 0 h 42"/>
                    <a:gd name="T8" fmla="*/ 12 w 255"/>
                    <a:gd name="T9" fmla="*/ 21 h 42"/>
                    <a:gd name="T10" fmla="*/ 0 w 255"/>
                    <a:gd name="T11" fmla="*/ 42 h 42"/>
                    <a:gd name="T12" fmla="*/ 111 w 255"/>
                    <a:gd name="T13" fmla="*/ 42 h 42"/>
                    <a:gd name="T14" fmla="*/ 126 w 255"/>
                    <a:gd name="T15" fmla="*/ 42 h 42"/>
                    <a:gd name="T16" fmla="*/ 237 w 255"/>
                    <a:gd name="T17" fmla="*/ 42 h 42"/>
                    <a:gd name="T18" fmla="*/ 255 w 255"/>
                    <a:gd name="T19" fmla="*/ 21 h 42"/>
                    <a:gd name="T20" fmla="*/ 237 w 255"/>
                    <a:gd name="T21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5" h="42">
                      <a:moveTo>
                        <a:pt x="237" y="0"/>
                      </a:moveTo>
                      <a:cubicBezTo>
                        <a:pt x="126" y="0"/>
                        <a:pt x="126" y="0"/>
                        <a:pt x="126" y="0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2" y="8"/>
                        <a:pt x="12" y="21"/>
                      </a:cubicBezTo>
                      <a:cubicBezTo>
                        <a:pt x="12" y="35"/>
                        <a:pt x="0" y="42"/>
                        <a:pt x="0" y="42"/>
                      </a:cubicBezTo>
                      <a:cubicBezTo>
                        <a:pt x="111" y="42"/>
                        <a:pt x="111" y="42"/>
                        <a:pt x="111" y="42"/>
                      </a:cubicBezTo>
                      <a:cubicBezTo>
                        <a:pt x="126" y="42"/>
                        <a:pt x="126" y="42"/>
                        <a:pt x="126" y="42"/>
                      </a:cubicBezTo>
                      <a:cubicBezTo>
                        <a:pt x="237" y="42"/>
                        <a:pt x="237" y="42"/>
                        <a:pt x="237" y="42"/>
                      </a:cubicBezTo>
                      <a:cubicBezTo>
                        <a:pt x="247" y="42"/>
                        <a:pt x="255" y="33"/>
                        <a:pt x="255" y="21"/>
                      </a:cubicBezTo>
                      <a:cubicBezTo>
                        <a:pt x="255" y="9"/>
                        <a:pt x="247" y="0"/>
                        <a:pt x="237" y="0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54" name="Freeform 12"/>
                <p:cNvSpPr>
                  <a:spLocks noEditPoints="1"/>
                </p:cNvSpPr>
                <p:nvPr/>
              </p:nvSpPr>
              <p:spPr bwMode="auto">
                <a:xfrm>
                  <a:off x="4038600" y="3319463"/>
                  <a:ext cx="4340226" cy="742950"/>
                </a:xfrm>
                <a:custGeom>
                  <a:avLst/>
                  <a:gdLst>
                    <a:gd name="T0" fmla="*/ 240 w 259"/>
                    <a:gd name="T1" fmla="*/ 44 h 44"/>
                    <a:gd name="T2" fmla="*/ 0 w 259"/>
                    <a:gd name="T3" fmla="*/ 44 h 44"/>
                    <a:gd name="T4" fmla="*/ 3 w 259"/>
                    <a:gd name="T5" fmla="*/ 42 h 44"/>
                    <a:gd name="T6" fmla="*/ 15 w 259"/>
                    <a:gd name="T7" fmla="*/ 22 h 44"/>
                    <a:gd name="T8" fmla="*/ 3 w 259"/>
                    <a:gd name="T9" fmla="*/ 1 h 44"/>
                    <a:gd name="T10" fmla="*/ 2 w 259"/>
                    <a:gd name="T11" fmla="*/ 0 h 44"/>
                    <a:gd name="T12" fmla="*/ 240 w 259"/>
                    <a:gd name="T13" fmla="*/ 0 h 44"/>
                    <a:gd name="T14" fmla="*/ 259 w 259"/>
                    <a:gd name="T15" fmla="*/ 22 h 44"/>
                    <a:gd name="T16" fmla="*/ 240 w 259"/>
                    <a:gd name="T17" fmla="*/ 44 h 44"/>
                    <a:gd name="T18" fmla="*/ 5 w 259"/>
                    <a:gd name="T19" fmla="*/ 42 h 44"/>
                    <a:gd name="T20" fmla="*/ 240 w 259"/>
                    <a:gd name="T21" fmla="*/ 42 h 44"/>
                    <a:gd name="T22" fmla="*/ 258 w 259"/>
                    <a:gd name="T23" fmla="*/ 22 h 44"/>
                    <a:gd name="T24" fmla="*/ 240 w 259"/>
                    <a:gd name="T25" fmla="*/ 1 h 44"/>
                    <a:gd name="T26" fmla="*/ 5 w 259"/>
                    <a:gd name="T27" fmla="*/ 1 h 44"/>
                    <a:gd name="T28" fmla="*/ 16 w 259"/>
                    <a:gd name="T29" fmla="*/ 22 h 44"/>
                    <a:gd name="T30" fmla="*/ 5 w 259"/>
                    <a:gd name="T31" fmla="*/ 4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9" h="44">
                      <a:moveTo>
                        <a:pt x="240" y="44"/>
                      </a:move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3" y="42"/>
                        <a:pt x="15" y="36"/>
                        <a:pt x="15" y="22"/>
                      </a:cubicBezTo>
                      <a:cubicBezTo>
                        <a:pt x="15" y="10"/>
                        <a:pt x="3" y="1"/>
                        <a:pt x="3" y="1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40" y="0"/>
                        <a:pt x="240" y="0"/>
                        <a:pt x="240" y="0"/>
                      </a:cubicBezTo>
                      <a:cubicBezTo>
                        <a:pt x="250" y="0"/>
                        <a:pt x="259" y="10"/>
                        <a:pt x="259" y="22"/>
                      </a:cubicBezTo>
                      <a:cubicBezTo>
                        <a:pt x="259" y="34"/>
                        <a:pt x="250" y="44"/>
                        <a:pt x="240" y="44"/>
                      </a:cubicBezTo>
                      <a:close/>
                      <a:moveTo>
                        <a:pt x="5" y="42"/>
                      </a:moveTo>
                      <a:cubicBezTo>
                        <a:pt x="240" y="42"/>
                        <a:pt x="240" y="42"/>
                        <a:pt x="240" y="42"/>
                      </a:cubicBezTo>
                      <a:cubicBezTo>
                        <a:pt x="250" y="42"/>
                        <a:pt x="258" y="33"/>
                        <a:pt x="258" y="22"/>
                      </a:cubicBezTo>
                      <a:cubicBezTo>
                        <a:pt x="258" y="10"/>
                        <a:pt x="250" y="1"/>
                        <a:pt x="240" y="1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9" y="4"/>
                        <a:pt x="16" y="11"/>
                        <a:pt x="16" y="22"/>
                      </a:cubicBezTo>
                      <a:cubicBezTo>
                        <a:pt x="16" y="33"/>
                        <a:pt x="8" y="40"/>
                        <a:pt x="5" y="42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55" name="Freeform 13"/>
                <p:cNvSpPr>
                  <a:spLocks noEditPoints="1"/>
                </p:cNvSpPr>
                <p:nvPr/>
              </p:nvSpPr>
              <p:spPr bwMode="auto">
                <a:xfrm>
                  <a:off x="3486150" y="3251200"/>
                  <a:ext cx="871538" cy="877887"/>
                </a:xfrm>
                <a:custGeom>
                  <a:avLst/>
                  <a:gdLst>
                    <a:gd name="T0" fmla="*/ 26 w 52"/>
                    <a:gd name="T1" fmla="*/ 0 h 52"/>
                    <a:gd name="T2" fmla="*/ 0 w 52"/>
                    <a:gd name="T3" fmla="*/ 26 h 52"/>
                    <a:gd name="T4" fmla="*/ 26 w 52"/>
                    <a:gd name="T5" fmla="*/ 52 h 52"/>
                    <a:gd name="T6" fmla="*/ 52 w 52"/>
                    <a:gd name="T7" fmla="*/ 26 h 52"/>
                    <a:gd name="T8" fmla="*/ 26 w 52"/>
                    <a:gd name="T9" fmla="*/ 0 h 52"/>
                    <a:gd name="T10" fmla="*/ 26 w 52"/>
                    <a:gd name="T11" fmla="*/ 46 h 52"/>
                    <a:gd name="T12" fmla="*/ 5 w 52"/>
                    <a:gd name="T13" fmla="*/ 26 h 52"/>
                    <a:gd name="T14" fmla="*/ 26 w 52"/>
                    <a:gd name="T15" fmla="*/ 5 h 52"/>
                    <a:gd name="T16" fmla="*/ 46 w 52"/>
                    <a:gd name="T17" fmla="*/ 26 h 52"/>
                    <a:gd name="T18" fmla="*/ 26 w 52"/>
                    <a:gd name="T19" fmla="*/ 46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2" h="52">
                      <a:moveTo>
                        <a:pt x="26" y="0"/>
                      </a:moveTo>
                      <a:cubicBezTo>
                        <a:pt x="12" y="0"/>
                        <a:pt x="0" y="12"/>
                        <a:pt x="0" y="26"/>
                      </a:cubicBezTo>
                      <a:cubicBezTo>
                        <a:pt x="0" y="40"/>
                        <a:pt x="12" y="52"/>
                        <a:pt x="26" y="52"/>
                      </a:cubicBezTo>
                      <a:cubicBezTo>
                        <a:pt x="40" y="52"/>
                        <a:pt x="52" y="40"/>
                        <a:pt x="52" y="26"/>
                      </a:cubicBezTo>
                      <a:cubicBezTo>
                        <a:pt x="52" y="12"/>
                        <a:pt x="40" y="0"/>
                        <a:pt x="26" y="0"/>
                      </a:cubicBezTo>
                      <a:close/>
                      <a:moveTo>
                        <a:pt x="26" y="46"/>
                      </a:moveTo>
                      <a:cubicBezTo>
                        <a:pt x="15" y="46"/>
                        <a:pt x="5" y="37"/>
                        <a:pt x="5" y="26"/>
                      </a:cubicBezTo>
                      <a:cubicBezTo>
                        <a:pt x="5" y="15"/>
                        <a:pt x="15" y="5"/>
                        <a:pt x="26" y="5"/>
                      </a:cubicBezTo>
                      <a:cubicBezTo>
                        <a:pt x="37" y="5"/>
                        <a:pt x="46" y="15"/>
                        <a:pt x="46" y="26"/>
                      </a:cubicBezTo>
                      <a:cubicBezTo>
                        <a:pt x="46" y="37"/>
                        <a:pt x="37" y="46"/>
                        <a:pt x="26" y="46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 w="9525">
                  <a:solidFill>
                    <a:srgbClr val="5C4A42"/>
                  </a:solidFill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56" name="Freeform 14"/>
                <p:cNvSpPr>
                  <a:spLocks noEditPoints="1"/>
                </p:cNvSpPr>
                <p:nvPr/>
              </p:nvSpPr>
              <p:spPr bwMode="auto">
                <a:xfrm>
                  <a:off x="3502025" y="3268663"/>
                  <a:ext cx="838200" cy="844550"/>
                </a:xfrm>
                <a:custGeom>
                  <a:avLst/>
                  <a:gdLst>
                    <a:gd name="T0" fmla="*/ 25 w 50"/>
                    <a:gd name="T1" fmla="*/ 0 h 50"/>
                    <a:gd name="T2" fmla="*/ 0 w 50"/>
                    <a:gd name="T3" fmla="*/ 25 h 50"/>
                    <a:gd name="T4" fmla="*/ 25 w 50"/>
                    <a:gd name="T5" fmla="*/ 50 h 50"/>
                    <a:gd name="T6" fmla="*/ 50 w 50"/>
                    <a:gd name="T7" fmla="*/ 25 h 50"/>
                    <a:gd name="T8" fmla="*/ 25 w 50"/>
                    <a:gd name="T9" fmla="*/ 0 h 50"/>
                    <a:gd name="T10" fmla="*/ 25 w 50"/>
                    <a:gd name="T11" fmla="*/ 44 h 50"/>
                    <a:gd name="T12" fmla="*/ 5 w 50"/>
                    <a:gd name="T13" fmla="*/ 25 h 50"/>
                    <a:gd name="T14" fmla="*/ 25 w 50"/>
                    <a:gd name="T15" fmla="*/ 5 h 50"/>
                    <a:gd name="T16" fmla="*/ 44 w 50"/>
                    <a:gd name="T17" fmla="*/ 25 h 50"/>
                    <a:gd name="T18" fmla="*/ 25 w 50"/>
                    <a:gd name="T19" fmla="*/ 44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0" h="50">
                      <a:moveTo>
                        <a:pt x="25" y="0"/>
                      </a:moveTo>
                      <a:cubicBezTo>
                        <a:pt x="11" y="0"/>
                        <a:pt x="0" y="11"/>
                        <a:pt x="0" y="25"/>
                      </a:cubicBezTo>
                      <a:cubicBezTo>
                        <a:pt x="0" y="38"/>
                        <a:pt x="11" y="50"/>
                        <a:pt x="25" y="50"/>
                      </a:cubicBezTo>
                      <a:cubicBezTo>
                        <a:pt x="38" y="50"/>
                        <a:pt x="50" y="38"/>
                        <a:pt x="50" y="25"/>
                      </a:cubicBezTo>
                      <a:cubicBezTo>
                        <a:pt x="50" y="11"/>
                        <a:pt x="38" y="0"/>
                        <a:pt x="25" y="0"/>
                      </a:cubicBezTo>
                      <a:close/>
                      <a:moveTo>
                        <a:pt x="25" y="44"/>
                      </a:moveTo>
                      <a:cubicBezTo>
                        <a:pt x="14" y="44"/>
                        <a:pt x="5" y="36"/>
                        <a:pt x="5" y="25"/>
                      </a:cubicBezTo>
                      <a:cubicBezTo>
                        <a:pt x="5" y="14"/>
                        <a:pt x="14" y="5"/>
                        <a:pt x="25" y="5"/>
                      </a:cubicBezTo>
                      <a:cubicBezTo>
                        <a:pt x="36" y="5"/>
                        <a:pt x="44" y="14"/>
                        <a:pt x="44" y="25"/>
                      </a:cubicBezTo>
                      <a:cubicBezTo>
                        <a:pt x="44" y="36"/>
                        <a:pt x="36" y="44"/>
                        <a:pt x="25" y="44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57" name="Oval 15"/>
                <p:cNvSpPr>
                  <a:spLocks noChangeArrowheads="1"/>
                </p:cNvSpPr>
                <p:nvPr/>
              </p:nvSpPr>
              <p:spPr bwMode="auto">
                <a:xfrm>
                  <a:off x="3652838" y="3421063"/>
                  <a:ext cx="520700" cy="522287"/>
                </a:xfrm>
                <a:prstGeom prst="ellipse">
                  <a:avLst/>
                </a:pr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  <p:sp>
              <p:nvSpPr>
                <p:cNvPr id="61" name="Freeform 19"/>
                <p:cNvSpPr/>
                <p:nvPr/>
              </p:nvSpPr>
              <p:spPr bwMode="auto">
                <a:xfrm>
                  <a:off x="3905250" y="3673475"/>
                  <a:ext cx="0" cy="33337"/>
                </a:xfrm>
                <a:custGeom>
                  <a:avLst/>
                  <a:gdLst>
                    <a:gd name="T0" fmla="*/ 2 h 2"/>
                    <a:gd name="T1" fmla="*/ 2 h 2"/>
                    <a:gd name="T2" fmla="*/ 2 h 2"/>
                    <a:gd name="T3" fmla="*/ 1 h 2"/>
                    <a:gd name="T4" fmla="*/ 1 h 2"/>
                    <a:gd name="T5" fmla="*/ 0 h 2"/>
                    <a:gd name="T6" fmla="*/ 0 h 2"/>
                    <a:gd name="T7" fmla="*/ 1 h 2"/>
                    <a:gd name="T8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E8E8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微软雅黑 Light" panose="020B0502040204020203" pitchFamily="34" charset="-122"/>
                    <a:ea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75" name="Freeform 10"/>
              <p:cNvSpPr>
                <a:spLocks noEditPoints="1"/>
              </p:cNvSpPr>
              <p:nvPr/>
            </p:nvSpPr>
            <p:spPr bwMode="auto">
              <a:xfrm>
                <a:off x="1648023" y="3416159"/>
                <a:ext cx="302136" cy="295758"/>
              </a:xfrm>
              <a:custGeom>
                <a:avLst/>
                <a:gdLst>
                  <a:gd name="T0" fmla="*/ 794 w 3251"/>
                  <a:gd name="T1" fmla="*/ 2673 h 3184"/>
                  <a:gd name="T2" fmla="*/ 794 w 3251"/>
                  <a:gd name="T3" fmla="*/ 1532 h 3184"/>
                  <a:gd name="T4" fmla="*/ 919 w 3251"/>
                  <a:gd name="T5" fmla="*/ 1532 h 3184"/>
                  <a:gd name="T6" fmla="*/ 919 w 3251"/>
                  <a:gd name="T7" fmla="*/ 1391 h 3184"/>
                  <a:gd name="T8" fmla="*/ 280 w 3251"/>
                  <a:gd name="T9" fmla="*/ 1391 h 3184"/>
                  <a:gd name="T10" fmla="*/ 280 w 3251"/>
                  <a:gd name="T11" fmla="*/ 1520 h 3184"/>
                  <a:gd name="T12" fmla="*/ 405 w 3251"/>
                  <a:gd name="T13" fmla="*/ 1520 h 3184"/>
                  <a:gd name="T14" fmla="*/ 405 w 3251"/>
                  <a:gd name="T15" fmla="*/ 2673 h 3184"/>
                  <a:gd name="T16" fmla="*/ 794 w 3251"/>
                  <a:gd name="T17" fmla="*/ 2673 h 3184"/>
                  <a:gd name="T18" fmla="*/ 80 w 3251"/>
                  <a:gd name="T19" fmla="*/ 1266 h 3184"/>
                  <a:gd name="T20" fmla="*/ 3176 w 3251"/>
                  <a:gd name="T21" fmla="*/ 1266 h 3184"/>
                  <a:gd name="T22" fmla="*/ 3177 w 3251"/>
                  <a:gd name="T23" fmla="*/ 1117 h 3184"/>
                  <a:gd name="T24" fmla="*/ 1625 w 3251"/>
                  <a:gd name="T25" fmla="*/ 0 h 3184"/>
                  <a:gd name="T26" fmla="*/ 80 w 3251"/>
                  <a:gd name="T27" fmla="*/ 1117 h 3184"/>
                  <a:gd name="T28" fmla="*/ 80 w 3251"/>
                  <a:gd name="T29" fmla="*/ 1266 h 3184"/>
                  <a:gd name="T30" fmla="*/ 1625 w 3251"/>
                  <a:gd name="T31" fmla="*/ 528 h 3184"/>
                  <a:gd name="T32" fmla="*/ 1849 w 3251"/>
                  <a:gd name="T33" fmla="*/ 752 h 3184"/>
                  <a:gd name="T34" fmla="*/ 1625 w 3251"/>
                  <a:gd name="T35" fmla="*/ 976 h 3184"/>
                  <a:gd name="T36" fmla="*/ 1401 w 3251"/>
                  <a:gd name="T37" fmla="*/ 752 h 3184"/>
                  <a:gd name="T38" fmla="*/ 1625 w 3251"/>
                  <a:gd name="T39" fmla="*/ 528 h 3184"/>
                  <a:gd name="T40" fmla="*/ 157 w 3251"/>
                  <a:gd name="T41" fmla="*/ 2928 h 3184"/>
                  <a:gd name="T42" fmla="*/ 3099 w 3251"/>
                  <a:gd name="T43" fmla="*/ 2928 h 3184"/>
                  <a:gd name="T44" fmla="*/ 3099 w 3251"/>
                  <a:gd name="T45" fmla="*/ 2803 h 3184"/>
                  <a:gd name="T46" fmla="*/ 157 w 3251"/>
                  <a:gd name="T47" fmla="*/ 2803 h 3184"/>
                  <a:gd name="T48" fmla="*/ 157 w 3251"/>
                  <a:gd name="T49" fmla="*/ 2928 h 3184"/>
                  <a:gd name="T50" fmla="*/ 29 w 3251"/>
                  <a:gd name="T51" fmla="*/ 3184 h 3184"/>
                  <a:gd name="T52" fmla="*/ 3227 w 3251"/>
                  <a:gd name="T53" fmla="*/ 3184 h 3184"/>
                  <a:gd name="T54" fmla="*/ 3227 w 3251"/>
                  <a:gd name="T55" fmla="*/ 3067 h 3184"/>
                  <a:gd name="T56" fmla="*/ 29 w 3251"/>
                  <a:gd name="T57" fmla="*/ 3067 h 3184"/>
                  <a:gd name="T58" fmla="*/ 29 w 3251"/>
                  <a:gd name="T59" fmla="*/ 3184 h 3184"/>
                  <a:gd name="T60" fmla="*/ 1822 w 3251"/>
                  <a:gd name="T61" fmla="*/ 2673 h 3184"/>
                  <a:gd name="T62" fmla="*/ 1822 w 3251"/>
                  <a:gd name="T63" fmla="*/ 1524 h 3184"/>
                  <a:gd name="T64" fmla="*/ 1948 w 3251"/>
                  <a:gd name="T65" fmla="*/ 1524 h 3184"/>
                  <a:gd name="T66" fmla="*/ 1948 w 3251"/>
                  <a:gd name="T67" fmla="*/ 1399 h 3184"/>
                  <a:gd name="T68" fmla="*/ 1308 w 3251"/>
                  <a:gd name="T69" fmla="*/ 1399 h 3184"/>
                  <a:gd name="T70" fmla="*/ 1308 w 3251"/>
                  <a:gd name="T71" fmla="*/ 1520 h 3184"/>
                  <a:gd name="T72" fmla="*/ 1433 w 3251"/>
                  <a:gd name="T73" fmla="*/ 1520 h 3184"/>
                  <a:gd name="T74" fmla="*/ 1433 w 3251"/>
                  <a:gd name="T75" fmla="*/ 2673 h 3184"/>
                  <a:gd name="T76" fmla="*/ 1822 w 3251"/>
                  <a:gd name="T77" fmla="*/ 2673 h 3184"/>
                  <a:gd name="T78" fmla="*/ 2843 w 3251"/>
                  <a:gd name="T79" fmla="*/ 2673 h 3184"/>
                  <a:gd name="T80" fmla="*/ 2843 w 3251"/>
                  <a:gd name="T81" fmla="*/ 1524 h 3184"/>
                  <a:gd name="T82" fmla="*/ 2968 w 3251"/>
                  <a:gd name="T83" fmla="*/ 1524 h 3184"/>
                  <a:gd name="T84" fmla="*/ 2968 w 3251"/>
                  <a:gd name="T85" fmla="*/ 1399 h 3184"/>
                  <a:gd name="T86" fmla="*/ 2329 w 3251"/>
                  <a:gd name="T87" fmla="*/ 1399 h 3184"/>
                  <a:gd name="T88" fmla="*/ 2329 w 3251"/>
                  <a:gd name="T89" fmla="*/ 1520 h 3184"/>
                  <a:gd name="T90" fmla="*/ 2454 w 3251"/>
                  <a:gd name="T91" fmla="*/ 1520 h 3184"/>
                  <a:gd name="T92" fmla="*/ 2454 w 3251"/>
                  <a:gd name="T93" fmla="*/ 2673 h 3184"/>
                  <a:gd name="T94" fmla="*/ 2843 w 3251"/>
                  <a:gd name="T95" fmla="*/ 2673 h 3184"/>
                  <a:gd name="T96" fmla="*/ 2843 w 3251"/>
                  <a:gd name="T97" fmla="*/ 2673 h 3184"/>
                  <a:gd name="T98" fmla="*/ 2843 w 3251"/>
                  <a:gd name="T99" fmla="*/ 2673 h 3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251" h="3184">
                    <a:moveTo>
                      <a:pt x="794" y="2673"/>
                    </a:moveTo>
                    <a:cubicBezTo>
                      <a:pt x="794" y="1532"/>
                      <a:pt x="794" y="1532"/>
                      <a:pt x="794" y="1532"/>
                    </a:cubicBezTo>
                    <a:cubicBezTo>
                      <a:pt x="919" y="1532"/>
                      <a:pt x="919" y="1532"/>
                      <a:pt x="919" y="1532"/>
                    </a:cubicBezTo>
                    <a:cubicBezTo>
                      <a:pt x="919" y="1391"/>
                      <a:pt x="919" y="1391"/>
                      <a:pt x="919" y="1391"/>
                    </a:cubicBezTo>
                    <a:cubicBezTo>
                      <a:pt x="280" y="1391"/>
                      <a:pt x="280" y="1391"/>
                      <a:pt x="280" y="1391"/>
                    </a:cubicBezTo>
                    <a:cubicBezTo>
                      <a:pt x="280" y="1520"/>
                      <a:pt x="280" y="1520"/>
                      <a:pt x="280" y="1520"/>
                    </a:cubicBezTo>
                    <a:cubicBezTo>
                      <a:pt x="405" y="1520"/>
                      <a:pt x="405" y="1520"/>
                      <a:pt x="405" y="1520"/>
                    </a:cubicBezTo>
                    <a:cubicBezTo>
                      <a:pt x="405" y="2673"/>
                      <a:pt x="405" y="2673"/>
                      <a:pt x="405" y="2673"/>
                    </a:cubicBezTo>
                    <a:cubicBezTo>
                      <a:pt x="794" y="2673"/>
                      <a:pt x="794" y="2673"/>
                      <a:pt x="794" y="2673"/>
                    </a:cubicBezTo>
                    <a:close/>
                    <a:moveTo>
                      <a:pt x="80" y="1266"/>
                    </a:moveTo>
                    <a:cubicBezTo>
                      <a:pt x="3176" y="1266"/>
                      <a:pt x="3176" y="1266"/>
                      <a:pt x="3176" y="1266"/>
                    </a:cubicBezTo>
                    <a:cubicBezTo>
                      <a:pt x="3251" y="1233"/>
                      <a:pt x="3247" y="1163"/>
                      <a:pt x="3177" y="1117"/>
                    </a:cubicBezTo>
                    <a:cubicBezTo>
                      <a:pt x="3107" y="1070"/>
                      <a:pt x="1625" y="0"/>
                      <a:pt x="1625" y="0"/>
                    </a:cubicBezTo>
                    <a:cubicBezTo>
                      <a:pt x="1625" y="0"/>
                      <a:pt x="154" y="1070"/>
                      <a:pt x="80" y="1117"/>
                    </a:cubicBezTo>
                    <a:cubicBezTo>
                      <a:pt x="5" y="1163"/>
                      <a:pt x="0" y="1233"/>
                      <a:pt x="80" y="1266"/>
                    </a:cubicBezTo>
                    <a:close/>
                    <a:moveTo>
                      <a:pt x="1625" y="528"/>
                    </a:moveTo>
                    <a:cubicBezTo>
                      <a:pt x="1749" y="528"/>
                      <a:pt x="1849" y="629"/>
                      <a:pt x="1849" y="752"/>
                    </a:cubicBezTo>
                    <a:cubicBezTo>
                      <a:pt x="1849" y="876"/>
                      <a:pt x="1749" y="976"/>
                      <a:pt x="1625" y="976"/>
                    </a:cubicBezTo>
                    <a:cubicBezTo>
                      <a:pt x="1502" y="976"/>
                      <a:pt x="1401" y="876"/>
                      <a:pt x="1401" y="752"/>
                    </a:cubicBezTo>
                    <a:cubicBezTo>
                      <a:pt x="1401" y="629"/>
                      <a:pt x="1502" y="528"/>
                      <a:pt x="1625" y="528"/>
                    </a:cubicBezTo>
                    <a:close/>
                    <a:moveTo>
                      <a:pt x="157" y="2928"/>
                    </a:moveTo>
                    <a:cubicBezTo>
                      <a:pt x="3099" y="2928"/>
                      <a:pt x="3099" y="2928"/>
                      <a:pt x="3099" y="2928"/>
                    </a:cubicBezTo>
                    <a:cubicBezTo>
                      <a:pt x="3099" y="2803"/>
                      <a:pt x="3099" y="2803"/>
                      <a:pt x="3099" y="2803"/>
                    </a:cubicBezTo>
                    <a:cubicBezTo>
                      <a:pt x="157" y="2803"/>
                      <a:pt x="157" y="2803"/>
                      <a:pt x="157" y="2803"/>
                    </a:cubicBezTo>
                    <a:cubicBezTo>
                      <a:pt x="157" y="2928"/>
                      <a:pt x="157" y="2928"/>
                      <a:pt x="157" y="2928"/>
                    </a:cubicBezTo>
                    <a:close/>
                    <a:moveTo>
                      <a:pt x="29" y="3184"/>
                    </a:moveTo>
                    <a:cubicBezTo>
                      <a:pt x="3227" y="3184"/>
                      <a:pt x="3227" y="3184"/>
                      <a:pt x="3227" y="3184"/>
                    </a:cubicBezTo>
                    <a:cubicBezTo>
                      <a:pt x="3227" y="3067"/>
                      <a:pt x="3227" y="3067"/>
                      <a:pt x="3227" y="3067"/>
                    </a:cubicBezTo>
                    <a:cubicBezTo>
                      <a:pt x="29" y="3067"/>
                      <a:pt x="29" y="3067"/>
                      <a:pt x="29" y="3067"/>
                    </a:cubicBezTo>
                    <a:cubicBezTo>
                      <a:pt x="29" y="3184"/>
                      <a:pt x="29" y="3184"/>
                      <a:pt x="29" y="3184"/>
                    </a:cubicBezTo>
                    <a:close/>
                    <a:moveTo>
                      <a:pt x="1822" y="2673"/>
                    </a:moveTo>
                    <a:cubicBezTo>
                      <a:pt x="1822" y="1524"/>
                      <a:pt x="1822" y="1524"/>
                      <a:pt x="1822" y="1524"/>
                    </a:cubicBezTo>
                    <a:cubicBezTo>
                      <a:pt x="1948" y="1524"/>
                      <a:pt x="1948" y="1524"/>
                      <a:pt x="1948" y="1524"/>
                    </a:cubicBezTo>
                    <a:cubicBezTo>
                      <a:pt x="1948" y="1399"/>
                      <a:pt x="1948" y="1399"/>
                      <a:pt x="1948" y="1399"/>
                    </a:cubicBezTo>
                    <a:cubicBezTo>
                      <a:pt x="1308" y="1399"/>
                      <a:pt x="1308" y="1399"/>
                      <a:pt x="1308" y="1399"/>
                    </a:cubicBezTo>
                    <a:cubicBezTo>
                      <a:pt x="1308" y="1520"/>
                      <a:pt x="1308" y="1520"/>
                      <a:pt x="1308" y="1520"/>
                    </a:cubicBezTo>
                    <a:cubicBezTo>
                      <a:pt x="1433" y="1520"/>
                      <a:pt x="1433" y="1520"/>
                      <a:pt x="1433" y="1520"/>
                    </a:cubicBezTo>
                    <a:cubicBezTo>
                      <a:pt x="1433" y="2673"/>
                      <a:pt x="1433" y="2673"/>
                      <a:pt x="1433" y="2673"/>
                    </a:cubicBezTo>
                    <a:cubicBezTo>
                      <a:pt x="1822" y="2673"/>
                      <a:pt x="1822" y="2673"/>
                      <a:pt x="1822" y="2673"/>
                    </a:cubicBezTo>
                    <a:close/>
                    <a:moveTo>
                      <a:pt x="2843" y="2673"/>
                    </a:moveTo>
                    <a:cubicBezTo>
                      <a:pt x="2843" y="1524"/>
                      <a:pt x="2843" y="1524"/>
                      <a:pt x="2843" y="1524"/>
                    </a:cubicBezTo>
                    <a:cubicBezTo>
                      <a:pt x="2968" y="1524"/>
                      <a:pt x="2968" y="1524"/>
                      <a:pt x="2968" y="1524"/>
                    </a:cubicBezTo>
                    <a:cubicBezTo>
                      <a:pt x="2968" y="1399"/>
                      <a:pt x="2968" y="1399"/>
                      <a:pt x="2968" y="1399"/>
                    </a:cubicBezTo>
                    <a:cubicBezTo>
                      <a:pt x="2329" y="1399"/>
                      <a:pt x="2329" y="1399"/>
                      <a:pt x="2329" y="1399"/>
                    </a:cubicBezTo>
                    <a:cubicBezTo>
                      <a:pt x="2329" y="1520"/>
                      <a:pt x="2329" y="1520"/>
                      <a:pt x="2329" y="1520"/>
                    </a:cubicBezTo>
                    <a:cubicBezTo>
                      <a:pt x="2454" y="1520"/>
                      <a:pt x="2454" y="1520"/>
                      <a:pt x="2454" y="1520"/>
                    </a:cubicBezTo>
                    <a:cubicBezTo>
                      <a:pt x="2454" y="2673"/>
                      <a:pt x="2454" y="2673"/>
                      <a:pt x="2454" y="2673"/>
                    </a:cubicBezTo>
                    <a:cubicBezTo>
                      <a:pt x="2843" y="2673"/>
                      <a:pt x="2843" y="2673"/>
                      <a:pt x="2843" y="2673"/>
                    </a:cubicBezTo>
                    <a:close/>
                    <a:moveTo>
                      <a:pt x="2843" y="2673"/>
                    </a:moveTo>
                    <a:cubicBezTo>
                      <a:pt x="2843" y="2673"/>
                      <a:pt x="2843" y="2673"/>
                      <a:pt x="2843" y="267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srgbClr val="DBC9B8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77" name="矩形 76"/>
            <p:cNvSpPr/>
            <p:nvPr/>
          </p:nvSpPr>
          <p:spPr>
            <a:xfrm>
              <a:off x="2789692" y="3422139"/>
              <a:ext cx="251732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选题背景及内容</a:t>
              </a:r>
              <a:endParaRPr lang="zh-CN" altLang="en-US" sz="2000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97246" y="4459116"/>
            <a:ext cx="4892676" cy="877887"/>
            <a:chOff x="1381579" y="4296513"/>
            <a:chExt cx="4892676" cy="877887"/>
          </a:xfrm>
        </p:grpSpPr>
        <p:grpSp>
          <p:nvGrpSpPr>
            <p:cNvPr id="63" name="组合 62"/>
            <p:cNvGrpSpPr/>
            <p:nvPr/>
          </p:nvGrpSpPr>
          <p:grpSpPr>
            <a:xfrm>
              <a:off x="1381579" y="4296513"/>
              <a:ext cx="4892676" cy="877887"/>
              <a:chOff x="3486150" y="4230688"/>
              <a:chExt cx="4892676" cy="877887"/>
            </a:xfrm>
          </p:grpSpPr>
          <p:sp>
            <p:nvSpPr>
              <p:cNvPr id="64" name="Freeform 21"/>
              <p:cNvSpPr/>
              <p:nvPr/>
            </p:nvSpPr>
            <p:spPr bwMode="auto">
              <a:xfrm>
                <a:off x="4089400" y="4314825"/>
                <a:ext cx="4271963" cy="709612"/>
              </a:xfrm>
              <a:custGeom>
                <a:avLst/>
                <a:gdLst>
                  <a:gd name="T0" fmla="*/ 237 w 255"/>
                  <a:gd name="T1" fmla="*/ 0 h 42"/>
                  <a:gd name="T2" fmla="*/ 126 w 255"/>
                  <a:gd name="T3" fmla="*/ 0 h 42"/>
                  <a:gd name="T4" fmla="*/ 112 w 255"/>
                  <a:gd name="T5" fmla="*/ 0 h 42"/>
                  <a:gd name="T6" fmla="*/ 1 w 255"/>
                  <a:gd name="T7" fmla="*/ 0 h 42"/>
                  <a:gd name="T8" fmla="*/ 12 w 255"/>
                  <a:gd name="T9" fmla="*/ 21 h 42"/>
                  <a:gd name="T10" fmla="*/ 0 w 255"/>
                  <a:gd name="T11" fmla="*/ 42 h 42"/>
                  <a:gd name="T12" fmla="*/ 111 w 255"/>
                  <a:gd name="T13" fmla="*/ 42 h 42"/>
                  <a:gd name="T14" fmla="*/ 126 w 255"/>
                  <a:gd name="T15" fmla="*/ 42 h 42"/>
                  <a:gd name="T16" fmla="*/ 237 w 255"/>
                  <a:gd name="T17" fmla="*/ 42 h 42"/>
                  <a:gd name="T18" fmla="*/ 255 w 255"/>
                  <a:gd name="T19" fmla="*/ 21 h 42"/>
                  <a:gd name="T20" fmla="*/ 237 w 255"/>
                  <a:gd name="T2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5" h="42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6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3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5" name="Freeform 22"/>
              <p:cNvSpPr>
                <a:spLocks noEditPoints="1"/>
              </p:cNvSpPr>
              <p:nvPr/>
            </p:nvSpPr>
            <p:spPr bwMode="auto">
              <a:xfrm>
                <a:off x="4038600" y="4298950"/>
                <a:ext cx="4340226" cy="742950"/>
              </a:xfrm>
              <a:custGeom>
                <a:avLst/>
                <a:gdLst>
                  <a:gd name="T0" fmla="*/ 240 w 259"/>
                  <a:gd name="T1" fmla="*/ 44 h 44"/>
                  <a:gd name="T2" fmla="*/ 0 w 259"/>
                  <a:gd name="T3" fmla="*/ 44 h 44"/>
                  <a:gd name="T4" fmla="*/ 3 w 259"/>
                  <a:gd name="T5" fmla="*/ 43 h 44"/>
                  <a:gd name="T6" fmla="*/ 15 w 259"/>
                  <a:gd name="T7" fmla="*/ 22 h 44"/>
                  <a:gd name="T8" fmla="*/ 3 w 259"/>
                  <a:gd name="T9" fmla="*/ 1 h 44"/>
                  <a:gd name="T10" fmla="*/ 2 w 259"/>
                  <a:gd name="T11" fmla="*/ 0 h 44"/>
                  <a:gd name="T12" fmla="*/ 240 w 259"/>
                  <a:gd name="T13" fmla="*/ 0 h 44"/>
                  <a:gd name="T14" fmla="*/ 259 w 259"/>
                  <a:gd name="T15" fmla="*/ 22 h 44"/>
                  <a:gd name="T16" fmla="*/ 240 w 259"/>
                  <a:gd name="T17" fmla="*/ 44 h 44"/>
                  <a:gd name="T18" fmla="*/ 5 w 259"/>
                  <a:gd name="T19" fmla="*/ 42 h 44"/>
                  <a:gd name="T20" fmla="*/ 240 w 259"/>
                  <a:gd name="T21" fmla="*/ 42 h 44"/>
                  <a:gd name="T22" fmla="*/ 258 w 259"/>
                  <a:gd name="T23" fmla="*/ 22 h 44"/>
                  <a:gd name="T24" fmla="*/ 240 w 259"/>
                  <a:gd name="T25" fmla="*/ 1 h 44"/>
                  <a:gd name="T26" fmla="*/ 5 w 259"/>
                  <a:gd name="T27" fmla="*/ 1 h 44"/>
                  <a:gd name="T28" fmla="*/ 16 w 259"/>
                  <a:gd name="T29" fmla="*/ 22 h 44"/>
                  <a:gd name="T30" fmla="*/ 5 w 259"/>
                  <a:gd name="T31" fmla="*/ 4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9" h="44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1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2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6" name="Freeform 23"/>
              <p:cNvSpPr>
                <a:spLocks noEditPoints="1"/>
              </p:cNvSpPr>
              <p:nvPr/>
            </p:nvSpPr>
            <p:spPr bwMode="auto">
              <a:xfrm>
                <a:off x="3486150" y="4230688"/>
                <a:ext cx="871538" cy="877887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6 h 52"/>
                  <a:gd name="T12" fmla="*/ 5 w 52"/>
                  <a:gd name="T13" fmla="*/ 26 h 52"/>
                  <a:gd name="T14" fmla="*/ 26 w 52"/>
                  <a:gd name="T15" fmla="*/ 6 h 52"/>
                  <a:gd name="T16" fmla="*/ 46 w 52"/>
                  <a:gd name="T17" fmla="*/ 26 h 52"/>
                  <a:gd name="T18" fmla="*/ 26 w 52"/>
                  <a:gd name="T19" fmla="*/ 4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2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2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6"/>
                      <a:pt x="26" y="6"/>
                    </a:cubicBezTo>
                    <a:cubicBezTo>
                      <a:pt x="37" y="6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7" name="Freeform 24"/>
              <p:cNvSpPr>
                <a:spLocks noEditPoints="1"/>
              </p:cNvSpPr>
              <p:nvPr/>
            </p:nvSpPr>
            <p:spPr bwMode="auto">
              <a:xfrm>
                <a:off x="3502025" y="4248150"/>
                <a:ext cx="838200" cy="844550"/>
              </a:xfrm>
              <a:custGeom>
                <a:avLst/>
                <a:gdLst>
                  <a:gd name="T0" fmla="*/ 25 w 50"/>
                  <a:gd name="T1" fmla="*/ 0 h 50"/>
                  <a:gd name="T2" fmla="*/ 0 w 50"/>
                  <a:gd name="T3" fmla="*/ 25 h 50"/>
                  <a:gd name="T4" fmla="*/ 25 w 50"/>
                  <a:gd name="T5" fmla="*/ 50 h 50"/>
                  <a:gd name="T6" fmla="*/ 50 w 50"/>
                  <a:gd name="T7" fmla="*/ 25 h 50"/>
                  <a:gd name="T8" fmla="*/ 25 w 50"/>
                  <a:gd name="T9" fmla="*/ 0 h 50"/>
                  <a:gd name="T10" fmla="*/ 25 w 50"/>
                  <a:gd name="T11" fmla="*/ 44 h 50"/>
                  <a:gd name="T12" fmla="*/ 5 w 50"/>
                  <a:gd name="T13" fmla="*/ 25 h 50"/>
                  <a:gd name="T14" fmla="*/ 25 w 50"/>
                  <a:gd name="T15" fmla="*/ 5 h 50"/>
                  <a:gd name="T16" fmla="*/ 44 w 50"/>
                  <a:gd name="T17" fmla="*/ 25 h 50"/>
                  <a:gd name="T18" fmla="*/ 25 w 50"/>
                  <a:gd name="T19" fmla="*/ 4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9"/>
                      <a:pt x="11" y="50"/>
                      <a:pt x="25" y="50"/>
                    </a:cubicBezTo>
                    <a:cubicBezTo>
                      <a:pt x="38" y="50"/>
                      <a:pt x="50" y="39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6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6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8" name="Oval 25"/>
              <p:cNvSpPr>
                <a:spLocks noChangeArrowheads="1"/>
              </p:cNvSpPr>
              <p:nvPr/>
            </p:nvSpPr>
            <p:spPr bwMode="auto">
              <a:xfrm>
                <a:off x="3652838" y="4400550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9" name="Freeform 26"/>
              <p:cNvSpPr/>
              <p:nvPr/>
            </p:nvSpPr>
            <p:spPr bwMode="auto">
              <a:xfrm>
                <a:off x="3987800" y="4602163"/>
                <a:ext cx="101600" cy="119062"/>
              </a:xfrm>
              <a:custGeom>
                <a:avLst/>
                <a:gdLst>
                  <a:gd name="T0" fmla="*/ 0 w 6"/>
                  <a:gd name="T1" fmla="*/ 3 h 7"/>
                  <a:gd name="T2" fmla="*/ 2 w 6"/>
                  <a:gd name="T3" fmla="*/ 6 h 7"/>
                  <a:gd name="T4" fmla="*/ 6 w 6"/>
                  <a:gd name="T5" fmla="*/ 4 h 7"/>
                  <a:gd name="T6" fmla="*/ 4 w 6"/>
                  <a:gd name="T7" fmla="*/ 0 h 7"/>
                  <a:gd name="T8" fmla="*/ 0 w 6"/>
                  <a:gd name="T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">
                    <a:moveTo>
                      <a:pt x="0" y="3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7"/>
                      <a:pt x="6" y="4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0" name="Freeform 27"/>
              <p:cNvSpPr/>
              <p:nvPr/>
            </p:nvSpPr>
            <p:spPr bwMode="auto">
              <a:xfrm>
                <a:off x="3938588" y="4686300"/>
                <a:ext cx="150813" cy="152400"/>
              </a:xfrm>
              <a:custGeom>
                <a:avLst/>
                <a:gdLst>
                  <a:gd name="T0" fmla="*/ 9 w 9"/>
                  <a:gd name="T1" fmla="*/ 0 h 9"/>
                  <a:gd name="T2" fmla="*/ 5 w 9"/>
                  <a:gd name="T3" fmla="*/ 2 h 9"/>
                  <a:gd name="T4" fmla="*/ 3 w 9"/>
                  <a:gd name="T5" fmla="*/ 2 h 9"/>
                  <a:gd name="T6" fmla="*/ 3 w 9"/>
                  <a:gd name="T7" fmla="*/ 0 h 9"/>
                  <a:gd name="T8" fmla="*/ 0 w 9"/>
                  <a:gd name="T9" fmla="*/ 5 h 9"/>
                  <a:gd name="T10" fmla="*/ 2 w 9"/>
                  <a:gd name="T11" fmla="*/ 9 h 9"/>
                  <a:gd name="T12" fmla="*/ 2 w 9"/>
                  <a:gd name="T13" fmla="*/ 7 h 9"/>
                  <a:gd name="T14" fmla="*/ 5 w 9"/>
                  <a:gd name="T15" fmla="*/ 7 h 9"/>
                  <a:gd name="T16" fmla="*/ 6 w 9"/>
                  <a:gd name="T17" fmla="*/ 6 h 9"/>
                  <a:gd name="T18" fmla="*/ 9 w 9"/>
                  <a:gd name="T19" fmla="*/ 2 h 9"/>
                  <a:gd name="T20" fmla="*/ 9 w 9"/>
                  <a:gd name="T21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" h="9">
                    <a:moveTo>
                      <a:pt x="9" y="0"/>
                    </a:moveTo>
                    <a:cubicBezTo>
                      <a:pt x="9" y="0"/>
                      <a:pt x="9" y="2"/>
                      <a:pt x="5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5" y="7"/>
                      <a:pt x="6" y="6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9" y="1"/>
                      <a:pt x="9" y="0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1" name="Freeform 28"/>
              <p:cNvSpPr/>
              <p:nvPr/>
            </p:nvSpPr>
            <p:spPr bwMode="auto">
              <a:xfrm>
                <a:off x="3803650" y="4737100"/>
                <a:ext cx="101600" cy="68262"/>
              </a:xfrm>
              <a:custGeom>
                <a:avLst/>
                <a:gdLst>
                  <a:gd name="T0" fmla="*/ 6 w 6"/>
                  <a:gd name="T1" fmla="*/ 0 h 4"/>
                  <a:gd name="T2" fmla="*/ 2 w 6"/>
                  <a:gd name="T3" fmla="*/ 0 h 4"/>
                  <a:gd name="T4" fmla="*/ 2 w 6"/>
                  <a:gd name="T5" fmla="*/ 4 h 4"/>
                  <a:gd name="T6" fmla="*/ 6 w 6"/>
                  <a:gd name="T7" fmla="*/ 4 h 4"/>
                  <a:gd name="T8" fmla="*/ 6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0" y="2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2" name="Freeform 29"/>
              <p:cNvSpPr/>
              <p:nvPr/>
            </p:nvSpPr>
            <p:spPr bwMode="auto">
              <a:xfrm>
                <a:off x="3754438" y="4619625"/>
                <a:ext cx="117475" cy="185737"/>
              </a:xfrm>
              <a:custGeom>
                <a:avLst/>
                <a:gdLst>
                  <a:gd name="T0" fmla="*/ 4 w 7"/>
                  <a:gd name="T1" fmla="*/ 11 h 11"/>
                  <a:gd name="T2" fmla="*/ 4 w 7"/>
                  <a:gd name="T3" fmla="*/ 7 h 11"/>
                  <a:gd name="T4" fmla="*/ 5 w 7"/>
                  <a:gd name="T5" fmla="*/ 4 h 11"/>
                  <a:gd name="T6" fmla="*/ 7 w 7"/>
                  <a:gd name="T7" fmla="*/ 5 h 11"/>
                  <a:gd name="T8" fmla="*/ 5 w 7"/>
                  <a:gd name="T9" fmla="*/ 0 h 11"/>
                  <a:gd name="T10" fmla="*/ 0 w 7"/>
                  <a:gd name="T11" fmla="*/ 1 h 11"/>
                  <a:gd name="T12" fmla="*/ 1 w 7"/>
                  <a:gd name="T13" fmla="*/ 2 h 11"/>
                  <a:gd name="T14" fmla="*/ 0 w 7"/>
                  <a:gd name="T15" fmla="*/ 4 h 11"/>
                  <a:gd name="T16" fmla="*/ 0 w 7"/>
                  <a:gd name="T17" fmla="*/ 5 h 11"/>
                  <a:gd name="T18" fmla="*/ 3 w 7"/>
                  <a:gd name="T19" fmla="*/ 10 h 11"/>
                  <a:gd name="T20" fmla="*/ 4 w 7"/>
                  <a:gd name="T21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11">
                    <a:moveTo>
                      <a:pt x="4" y="11"/>
                    </a:moveTo>
                    <a:cubicBezTo>
                      <a:pt x="4" y="11"/>
                      <a:pt x="3" y="10"/>
                      <a:pt x="4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1"/>
                      <a:pt x="4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3" name="Freeform 30"/>
              <p:cNvSpPr/>
              <p:nvPr/>
            </p:nvSpPr>
            <p:spPr bwMode="auto">
              <a:xfrm>
                <a:off x="3803650" y="4518025"/>
                <a:ext cx="101600" cy="101600"/>
              </a:xfrm>
              <a:custGeom>
                <a:avLst/>
                <a:gdLst>
                  <a:gd name="T0" fmla="*/ 4 w 6"/>
                  <a:gd name="T1" fmla="*/ 6 h 6"/>
                  <a:gd name="T2" fmla="*/ 6 w 6"/>
                  <a:gd name="T3" fmla="*/ 3 h 6"/>
                  <a:gd name="T4" fmla="*/ 2 w 6"/>
                  <a:gd name="T5" fmla="*/ 0 h 6"/>
                  <a:gd name="T6" fmla="*/ 0 w 6"/>
                  <a:gd name="T7" fmla="*/ 4 h 6"/>
                  <a:gd name="T8" fmla="*/ 4 w 6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6"/>
                    </a:move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5" y="0"/>
                      <a:pt x="2" y="0"/>
                    </a:cubicBezTo>
                    <a:cubicBezTo>
                      <a:pt x="0" y="4"/>
                      <a:pt x="0" y="4"/>
                      <a:pt x="0" y="4"/>
                    </a:cubicBez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74" name="Freeform 31"/>
              <p:cNvSpPr/>
              <p:nvPr/>
            </p:nvSpPr>
            <p:spPr bwMode="auto">
              <a:xfrm>
                <a:off x="3854450" y="4500563"/>
                <a:ext cx="184150" cy="119062"/>
              </a:xfrm>
              <a:custGeom>
                <a:avLst/>
                <a:gdLst>
                  <a:gd name="T0" fmla="*/ 0 w 11"/>
                  <a:gd name="T1" fmla="*/ 1 h 7"/>
                  <a:gd name="T2" fmla="*/ 4 w 11"/>
                  <a:gd name="T3" fmla="*/ 3 h 7"/>
                  <a:gd name="T4" fmla="*/ 5 w 11"/>
                  <a:gd name="T5" fmla="*/ 5 h 7"/>
                  <a:gd name="T6" fmla="*/ 4 w 11"/>
                  <a:gd name="T7" fmla="*/ 6 h 7"/>
                  <a:gd name="T8" fmla="*/ 9 w 11"/>
                  <a:gd name="T9" fmla="*/ 7 h 7"/>
                  <a:gd name="T10" fmla="*/ 11 w 11"/>
                  <a:gd name="T11" fmla="*/ 2 h 7"/>
                  <a:gd name="T12" fmla="*/ 9 w 11"/>
                  <a:gd name="T13" fmla="*/ 3 h 7"/>
                  <a:gd name="T14" fmla="*/ 8 w 11"/>
                  <a:gd name="T15" fmla="*/ 1 h 7"/>
                  <a:gd name="T16" fmla="*/ 7 w 11"/>
                  <a:gd name="T17" fmla="*/ 0 h 7"/>
                  <a:gd name="T18" fmla="*/ 1 w 11"/>
                  <a:gd name="T19" fmla="*/ 0 h 7"/>
                  <a:gd name="T20" fmla="*/ 0 w 11"/>
                  <a:gd name="T2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7">
                    <a:moveTo>
                      <a:pt x="0" y="1"/>
                    </a:moveTo>
                    <a:cubicBezTo>
                      <a:pt x="0" y="1"/>
                      <a:pt x="2" y="0"/>
                      <a:pt x="4" y="3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78" name="矩形 77"/>
            <p:cNvSpPr/>
            <p:nvPr/>
          </p:nvSpPr>
          <p:spPr>
            <a:xfrm>
              <a:off x="2807920" y="4539820"/>
              <a:ext cx="251732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5C4A42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选题背景及内容</a:t>
              </a:r>
              <a:endParaRPr lang="zh-CN" altLang="en-US" sz="2000" dirty="0">
                <a:solidFill>
                  <a:srgbClr val="5C4A4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82" name="矩形 1"/>
          <p:cNvSpPr>
            <a:spLocks noChangeArrowheads="1"/>
          </p:cNvSpPr>
          <p:nvPr/>
        </p:nvSpPr>
        <p:spPr bwMode="auto">
          <a:xfrm>
            <a:off x="6155192" y="2245231"/>
            <a:ext cx="5141275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3" name="矩形 1"/>
          <p:cNvSpPr>
            <a:spLocks noChangeArrowheads="1"/>
          </p:cNvSpPr>
          <p:nvPr/>
        </p:nvSpPr>
        <p:spPr bwMode="auto">
          <a:xfrm>
            <a:off x="6155192" y="3384626"/>
            <a:ext cx="5141275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4" name="矩形 1"/>
          <p:cNvSpPr>
            <a:spLocks noChangeArrowheads="1"/>
          </p:cNvSpPr>
          <p:nvPr/>
        </p:nvSpPr>
        <p:spPr bwMode="auto">
          <a:xfrm>
            <a:off x="6189934" y="4556427"/>
            <a:ext cx="5141275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1179783" y="654871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选题背景及内容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79783" y="654871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选题背景及内容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076161" y="1754771"/>
            <a:ext cx="3606801" cy="3770313"/>
            <a:chOff x="4292599" y="2015711"/>
            <a:chExt cx="3606801" cy="377031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4292599" y="2015711"/>
              <a:ext cx="3606801" cy="3770313"/>
              <a:chOff x="2625" y="1228"/>
              <a:chExt cx="2272" cy="2375"/>
            </a:xfrm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3390" y="1228"/>
                <a:ext cx="742" cy="1133"/>
              </a:xfrm>
              <a:custGeom>
                <a:avLst/>
                <a:gdLst>
                  <a:gd name="T0" fmla="*/ 34 w 34"/>
                  <a:gd name="T1" fmla="*/ 18 h 52"/>
                  <a:gd name="T2" fmla="*/ 17 w 34"/>
                  <a:gd name="T3" fmla="*/ 1 h 52"/>
                  <a:gd name="T4" fmla="*/ 0 w 34"/>
                  <a:gd name="T5" fmla="*/ 18 h 52"/>
                  <a:gd name="T6" fmla="*/ 2 w 34"/>
                  <a:gd name="T7" fmla="*/ 26 h 52"/>
                  <a:gd name="T8" fmla="*/ 2 w 34"/>
                  <a:gd name="T9" fmla="*/ 26 h 52"/>
                  <a:gd name="T10" fmla="*/ 17 w 34"/>
                  <a:gd name="T11" fmla="*/ 52 h 52"/>
                  <a:gd name="T12" fmla="*/ 32 w 34"/>
                  <a:gd name="T13" fmla="*/ 26 h 52"/>
                  <a:gd name="T14" fmla="*/ 32 w 34"/>
                  <a:gd name="T15" fmla="*/ 26 h 52"/>
                  <a:gd name="T16" fmla="*/ 34 w 34"/>
                  <a:gd name="T17" fmla="*/ 18 h 52"/>
                  <a:gd name="T18" fmla="*/ 17 w 34"/>
                  <a:gd name="T19" fmla="*/ 32 h 52"/>
                  <a:gd name="T20" fmla="*/ 3 w 34"/>
                  <a:gd name="T21" fmla="*/ 18 h 52"/>
                  <a:gd name="T22" fmla="*/ 17 w 34"/>
                  <a:gd name="T23" fmla="*/ 3 h 52"/>
                  <a:gd name="T24" fmla="*/ 31 w 34"/>
                  <a:gd name="T25" fmla="*/ 18 h 52"/>
                  <a:gd name="T26" fmla="*/ 17 w 34"/>
                  <a:gd name="T27" fmla="*/ 3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52">
                    <a:moveTo>
                      <a:pt x="34" y="18"/>
                    </a:moveTo>
                    <a:cubicBezTo>
                      <a:pt x="34" y="8"/>
                      <a:pt x="27" y="1"/>
                      <a:pt x="17" y="1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21"/>
                      <a:pt x="1" y="24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7" y="52"/>
                      <a:pt x="17" y="52"/>
                      <a:pt x="17" y="52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3" y="24"/>
                      <a:pt x="34" y="21"/>
                      <a:pt x="34" y="18"/>
                    </a:cubicBezTo>
                    <a:close/>
                    <a:moveTo>
                      <a:pt x="17" y="32"/>
                    </a:moveTo>
                    <a:cubicBezTo>
                      <a:pt x="9" y="32"/>
                      <a:pt x="3" y="26"/>
                      <a:pt x="3" y="18"/>
                    </a:cubicBezTo>
                    <a:cubicBezTo>
                      <a:pt x="3" y="10"/>
                      <a:pt x="9" y="3"/>
                      <a:pt x="17" y="3"/>
                    </a:cubicBezTo>
                    <a:cubicBezTo>
                      <a:pt x="25" y="3"/>
                      <a:pt x="31" y="10"/>
                      <a:pt x="31" y="18"/>
                    </a:cubicBezTo>
                    <a:cubicBezTo>
                      <a:pt x="31" y="26"/>
                      <a:pt x="25" y="32"/>
                      <a:pt x="17" y="3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3390" y="2470"/>
                <a:ext cx="742" cy="1133"/>
              </a:xfrm>
              <a:custGeom>
                <a:avLst/>
                <a:gdLst>
                  <a:gd name="T0" fmla="*/ 0 w 34"/>
                  <a:gd name="T1" fmla="*/ 35 h 52"/>
                  <a:gd name="T2" fmla="*/ 17 w 34"/>
                  <a:gd name="T3" fmla="*/ 52 h 52"/>
                  <a:gd name="T4" fmla="*/ 34 w 34"/>
                  <a:gd name="T5" fmla="*/ 35 h 52"/>
                  <a:gd name="T6" fmla="*/ 32 w 34"/>
                  <a:gd name="T7" fmla="*/ 26 h 52"/>
                  <a:gd name="T8" fmla="*/ 32 w 34"/>
                  <a:gd name="T9" fmla="*/ 26 h 52"/>
                  <a:gd name="T10" fmla="*/ 17 w 34"/>
                  <a:gd name="T11" fmla="*/ 0 h 52"/>
                  <a:gd name="T12" fmla="*/ 2 w 34"/>
                  <a:gd name="T13" fmla="*/ 26 h 52"/>
                  <a:gd name="T14" fmla="*/ 2 w 34"/>
                  <a:gd name="T15" fmla="*/ 26 h 52"/>
                  <a:gd name="T16" fmla="*/ 0 w 34"/>
                  <a:gd name="T17" fmla="*/ 35 h 52"/>
                  <a:gd name="T18" fmla="*/ 17 w 34"/>
                  <a:gd name="T19" fmla="*/ 21 h 52"/>
                  <a:gd name="T20" fmla="*/ 31 w 34"/>
                  <a:gd name="T21" fmla="*/ 35 h 52"/>
                  <a:gd name="T22" fmla="*/ 17 w 34"/>
                  <a:gd name="T23" fmla="*/ 49 h 52"/>
                  <a:gd name="T24" fmla="*/ 3 w 34"/>
                  <a:gd name="T25" fmla="*/ 35 h 52"/>
                  <a:gd name="T26" fmla="*/ 17 w 34"/>
                  <a:gd name="T27" fmla="*/ 2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52">
                    <a:moveTo>
                      <a:pt x="0" y="35"/>
                    </a:moveTo>
                    <a:cubicBezTo>
                      <a:pt x="0" y="44"/>
                      <a:pt x="8" y="52"/>
                      <a:pt x="17" y="52"/>
                    </a:cubicBezTo>
                    <a:cubicBezTo>
                      <a:pt x="27" y="52"/>
                      <a:pt x="34" y="44"/>
                      <a:pt x="34" y="35"/>
                    </a:cubicBezTo>
                    <a:cubicBezTo>
                      <a:pt x="34" y="32"/>
                      <a:pt x="34" y="29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9"/>
                      <a:pt x="0" y="32"/>
                      <a:pt x="0" y="35"/>
                    </a:cubicBezTo>
                    <a:close/>
                    <a:moveTo>
                      <a:pt x="17" y="21"/>
                    </a:moveTo>
                    <a:cubicBezTo>
                      <a:pt x="25" y="21"/>
                      <a:pt x="31" y="27"/>
                      <a:pt x="31" y="35"/>
                    </a:cubicBezTo>
                    <a:cubicBezTo>
                      <a:pt x="31" y="43"/>
                      <a:pt x="25" y="49"/>
                      <a:pt x="17" y="49"/>
                    </a:cubicBezTo>
                    <a:cubicBezTo>
                      <a:pt x="9" y="49"/>
                      <a:pt x="3" y="43"/>
                      <a:pt x="3" y="35"/>
                    </a:cubicBezTo>
                    <a:cubicBezTo>
                      <a:pt x="3" y="27"/>
                      <a:pt x="9" y="21"/>
                      <a:pt x="17" y="21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7"/>
              <p:cNvSpPr>
                <a:spLocks noEditPoints="1"/>
              </p:cNvSpPr>
              <p:nvPr/>
            </p:nvSpPr>
            <p:spPr bwMode="auto">
              <a:xfrm>
                <a:off x="2625" y="1598"/>
                <a:ext cx="1092" cy="807"/>
              </a:xfrm>
              <a:custGeom>
                <a:avLst/>
                <a:gdLst>
                  <a:gd name="T0" fmla="*/ 29 w 50"/>
                  <a:gd name="T1" fmla="*/ 4 h 37"/>
                  <a:gd name="T2" fmla="*/ 5 w 50"/>
                  <a:gd name="T3" fmla="*/ 11 h 37"/>
                  <a:gd name="T4" fmla="*/ 11 w 50"/>
                  <a:gd name="T5" fmla="*/ 34 h 37"/>
                  <a:gd name="T6" fmla="*/ 20 w 50"/>
                  <a:gd name="T7" fmla="*/ 37 h 37"/>
                  <a:gd name="T8" fmla="*/ 20 w 50"/>
                  <a:gd name="T9" fmla="*/ 37 h 37"/>
                  <a:gd name="T10" fmla="*/ 50 w 50"/>
                  <a:gd name="T11" fmla="*/ 37 h 37"/>
                  <a:gd name="T12" fmla="*/ 35 w 50"/>
                  <a:gd name="T13" fmla="*/ 11 h 37"/>
                  <a:gd name="T14" fmla="*/ 35 w 50"/>
                  <a:gd name="T15" fmla="*/ 11 h 37"/>
                  <a:gd name="T16" fmla="*/ 29 w 50"/>
                  <a:gd name="T17" fmla="*/ 4 h 37"/>
                  <a:gd name="T18" fmla="*/ 32 w 50"/>
                  <a:gd name="T19" fmla="*/ 26 h 37"/>
                  <a:gd name="T20" fmla="*/ 13 w 50"/>
                  <a:gd name="T21" fmla="*/ 32 h 37"/>
                  <a:gd name="T22" fmla="*/ 8 w 50"/>
                  <a:gd name="T23" fmla="*/ 12 h 37"/>
                  <a:gd name="T24" fmla="*/ 27 w 50"/>
                  <a:gd name="T25" fmla="*/ 7 h 37"/>
                  <a:gd name="T26" fmla="*/ 32 w 50"/>
                  <a:gd name="T27" fmla="*/ 2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29" y="4"/>
                    </a:moveTo>
                    <a:cubicBezTo>
                      <a:pt x="20" y="0"/>
                      <a:pt x="10" y="2"/>
                      <a:pt x="5" y="11"/>
                    </a:cubicBezTo>
                    <a:cubicBezTo>
                      <a:pt x="0" y="19"/>
                      <a:pt x="3" y="29"/>
                      <a:pt x="11" y="34"/>
                    </a:cubicBezTo>
                    <a:cubicBezTo>
                      <a:pt x="14" y="36"/>
                      <a:pt x="17" y="37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4" y="8"/>
                      <a:pt x="31" y="6"/>
                      <a:pt x="29" y="4"/>
                    </a:cubicBezTo>
                    <a:close/>
                    <a:moveTo>
                      <a:pt x="32" y="26"/>
                    </a:moveTo>
                    <a:cubicBezTo>
                      <a:pt x="28" y="33"/>
                      <a:pt x="20" y="36"/>
                      <a:pt x="13" y="32"/>
                    </a:cubicBezTo>
                    <a:cubicBezTo>
                      <a:pt x="6" y="28"/>
                      <a:pt x="4" y="19"/>
                      <a:pt x="8" y="12"/>
                    </a:cubicBezTo>
                    <a:cubicBezTo>
                      <a:pt x="12" y="5"/>
                      <a:pt x="20" y="3"/>
                      <a:pt x="27" y="7"/>
                    </a:cubicBezTo>
                    <a:cubicBezTo>
                      <a:pt x="34" y="11"/>
                      <a:pt x="36" y="20"/>
                      <a:pt x="32" y="26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3805" y="2448"/>
                <a:ext cx="1092" cy="807"/>
              </a:xfrm>
              <a:custGeom>
                <a:avLst/>
                <a:gdLst>
                  <a:gd name="T0" fmla="*/ 22 w 50"/>
                  <a:gd name="T1" fmla="*/ 32 h 37"/>
                  <a:gd name="T2" fmla="*/ 45 w 50"/>
                  <a:gd name="T3" fmla="*/ 26 h 37"/>
                  <a:gd name="T4" fmla="*/ 39 w 50"/>
                  <a:gd name="T5" fmla="*/ 2 h 37"/>
                  <a:gd name="T6" fmla="*/ 30 w 50"/>
                  <a:gd name="T7" fmla="*/ 0 h 37"/>
                  <a:gd name="T8" fmla="*/ 30 w 50"/>
                  <a:gd name="T9" fmla="*/ 0 h 37"/>
                  <a:gd name="T10" fmla="*/ 0 w 50"/>
                  <a:gd name="T11" fmla="*/ 0 h 37"/>
                  <a:gd name="T12" fmla="*/ 15 w 50"/>
                  <a:gd name="T13" fmla="*/ 26 h 37"/>
                  <a:gd name="T14" fmla="*/ 15 w 50"/>
                  <a:gd name="T15" fmla="*/ 26 h 37"/>
                  <a:gd name="T16" fmla="*/ 22 w 50"/>
                  <a:gd name="T17" fmla="*/ 32 h 37"/>
                  <a:gd name="T18" fmla="*/ 18 w 50"/>
                  <a:gd name="T19" fmla="*/ 10 h 37"/>
                  <a:gd name="T20" fmla="*/ 37 w 50"/>
                  <a:gd name="T21" fmla="*/ 5 h 37"/>
                  <a:gd name="T22" fmla="*/ 43 w 50"/>
                  <a:gd name="T23" fmla="*/ 25 h 37"/>
                  <a:gd name="T24" fmla="*/ 23 w 50"/>
                  <a:gd name="T25" fmla="*/ 30 h 37"/>
                  <a:gd name="T26" fmla="*/ 18 w 50"/>
                  <a:gd name="T27" fmla="*/ 1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22" y="32"/>
                    </a:moveTo>
                    <a:cubicBezTo>
                      <a:pt x="30" y="37"/>
                      <a:pt x="40" y="34"/>
                      <a:pt x="45" y="26"/>
                    </a:cubicBezTo>
                    <a:cubicBezTo>
                      <a:pt x="50" y="18"/>
                      <a:pt x="47" y="7"/>
                      <a:pt x="39" y="2"/>
                    </a:cubicBezTo>
                    <a:cubicBezTo>
                      <a:pt x="36" y="1"/>
                      <a:pt x="33" y="0"/>
                      <a:pt x="30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7" y="28"/>
                      <a:pt x="19" y="31"/>
                      <a:pt x="22" y="32"/>
                    </a:cubicBezTo>
                    <a:close/>
                    <a:moveTo>
                      <a:pt x="18" y="10"/>
                    </a:moveTo>
                    <a:cubicBezTo>
                      <a:pt x="22" y="3"/>
                      <a:pt x="31" y="1"/>
                      <a:pt x="37" y="5"/>
                    </a:cubicBezTo>
                    <a:cubicBezTo>
                      <a:pt x="44" y="9"/>
                      <a:pt x="47" y="18"/>
                      <a:pt x="43" y="25"/>
                    </a:cubicBezTo>
                    <a:cubicBezTo>
                      <a:pt x="39" y="31"/>
                      <a:pt x="30" y="34"/>
                      <a:pt x="23" y="30"/>
                    </a:cubicBezTo>
                    <a:cubicBezTo>
                      <a:pt x="16" y="26"/>
                      <a:pt x="14" y="17"/>
                      <a:pt x="18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/>
              </a:p>
            </p:txBody>
          </p:sp>
          <p:sp>
            <p:nvSpPr>
              <p:cNvPr id="20" name="Freeform 9"/>
              <p:cNvSpPr>
                <a:spLocks noEditPoints="1"/>
              </p:cNvSpPr>
              <p:nvPr/>
            </p:nvSpPr>
            <p:spPr bwMode="auto">
              <a:xfrm>
                <a:off x="2625" y="2448"/>
                <a:ext cx="1092" cy="807"/>
              </a:xfrm>
              <a:custGeom>
                <a:avLst/>
                <a:gdLst>
                  <a:gd name="T0" fmla="*/ 11 w 50"/>
                  <a:gd name="T1" fmla="*/ 2 h 37"/>
                  <a:gd name="T2" fmla="*/ 5 w 50"/>
                  <a:gd name="T3" fmla="*/ 25 h 37"/>
                  <a:gd name="T4" fmla="*/ 28 w 50"/>
                  <a:gd name="T5" fmla="*/ 32 h 37"/>
                  <a:gd name="T6" fmla="*/ 35 w 50"/>
                  <a:gd name="T7" fmla="*/ 26 h 37"/>
                  <a:gd name="T8" fmla="*/ 35 w 50"/>
                  <a:gd name="T9" fmla="*/ 26 h 37"/>
                  <a:gd name="T10" fmla="*/ 50 w 50"/>
                  <a:gd name="T11" fmla="*/ 0 h 37"/>
                  <a:gd name="T12" fmla="*/ 20 w 50"/>
                  <a:gd name="T13" fmla="*/ 0 h 37"/>
                  <a:gd name="T14" fmla="*/ 20 w 50"/>
                  <a:gd name="T15" fmla="*/ 0 h 37"/>
                  <a:gd name="T16" fmla="*/ 11 w 50"/>
                  <a:gd name="T17" fmla="*/ 2 h 37"/>
                  <a:gd name="T18" fmla="*/ 32 w 50"/>
                  <a:gd name="T19" fmla="*/ 10 h 37"/>
                  <a:gd name="T20" fmla="*/ 27 w 50"/>
                  <a:gd name="T21" fmla="*/ 29 h 37"/>
                  <a:gd name="T22" fmla="*/ 7 w 50"/>
                  <a:gd name="T23" fmla="*/ 24 h 37"/>
                  <a:gd name="T24" fmla="*/ 13 w 50"/>
                  <a:gd name="T25" fmla="*/ 4 h 37"/>
                  <a:gd name="T26" fmla="*/ 32 w 50"/>
                  <a:gd name="T27" fmla="*/ 1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11" y="2"/>
                    </a:moveTo>
                    <a:cubicBezTo>
                      <a:pt x="3" y="6"/>
                      <a:pt x="0" y="17"/>
                      <a:pt x="5" y="25"/>
                    </a:cubicBezTo>
                    <a:cubicBezTo>
                      <a:pt x="9" y="34"/>
                      <a:pt x="20" y="37"/>
                      <a:pt x="28" y="32"/>
                    </a:cubicBezTo>
                    <a:cubicBezTo>
                      <a:pt x="31" y="30"/>
                      <a:pt x="33" y="28"/>
                      <a:pt x="35" y="26"/>
                    </a:cubicBezTo>
                    <a:cubicBezTo>
                      <a:pt x="35" y="26"/>
                      <a:pt x="35" y="26"/>
                      <a:pt x="35" y="26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4" y="0"/>
                      <a:pt x="11" y="2"/>
                    </a:cubicBezTo>
                    <a:close/>
                    <a:moveTo>
                      <a:pt x="32" y="10"/>
                    </a:moveTo>
                    <a:cubicBezTo>
                      <a:pt x="36" y="17"/>
                      <a:pt x="34" y="26"/>
                      <a:pt x="27" y="29"/>
                    </a:cubicBezTo>
                    <a:cubicBezTo>
                      <a:pt x="20" y="33"/>
                      <a:pt x="11" y="31"/>
                      <a:pt x="7" y="24"/>
                    </a:cubicBezTo>
                    <a:cubicBezTo>
                      <a:pt x="3" y="17"/>
                      <a:pt x="6" y="8"/>
                      <a:pt x="13" y="4"/>
                    </a:cubicBezTo>
                    <a:cubicBezTo>
                      <a:pt x="20" y="0"/>
                      <a:pt x="28" y="3"/>
                      <a:pt x="32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3805" y="1598"/>
                <a:ext cx="1092" cy="807"/>
              </a:xfrm>
              <a:custGeom>
                <a:avLst/>
                <a:gdLst>
                  <a:gd name="T0" fmla="*/ 39 w 50"/>
                  <a:gd name="T1" fmla="*/ 35 h 37"/>
                  <a:gd name="T2" fmla="*/ 46 w 50"/>
                  <a:gd name="T3" fmla="*/ 11 h 37"/>
                  <a:gd name="T4" fmla="*/ 22 w 50"/>
                  <a:gd name="T5" fmla="*/ 5 h 37"/>
                  <a:gd name="T6" fmla="*/ 16 w 50"/>
                  <a:gd name="T7" fmla="*/ 11 h 37"/>
                  <a:gd name="T8" fmla="*/ 16 w 50"/>
                  <a:gd name="T9" fmla="*/ 11 h 37"/>
                  <a:gd name="T10" fmla="*/ 0 w 50"/>
                  <a:gd name="T11" fmla="*/ 37 h 37"/>
                  <a:gd name="T12" fmla="*/ 30 w 50"/>
                  <a:gd name="T13" fmla="*/ 37 h 37"/>
                  <a:gd name="T14" fmla="*/ 30 w 50"/>
                  <a:gd name="T15" fmla="*/ 37 h 37"/>
                  <a:gd name="T16" fmla="*/ 39 w 50"/>
                  <a:gd name="T17" fmla="*/ 35 h 37"/>
                  <a:gd name="T18" fmla="*/ 18 w 50"/>
                  <a:gd name="T19" fmla="*/ 27 h 37"/>
                  <a:gd name="T20" fmla="*/ 24 w 50"/>
                  <a:gd name="T21" fmla="*/ 7 h 37"/>
                  <a:gd name="T22" fmla="*/ 43 w 50"/>
                  <a:gd name="T23" fmla="*/ 13 h 37"/>
                  <a:gd name="T24" fmla="*/ 37 w 50"/>
                  <a:gd name="T25" fmla="*/ 32 h 37"/>
                  <a:gd name="T26" fmla="*/ 18 w 50"/>
                  <a:gd name="T27" fmla="*/ 2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39" y="35"/>
                    </a:moveTo>
                    <a:cubicBezTo>
                      <a:pt x="47" y="30"/>
                      <a:pt x="50" y="20"/>
                      <a:pt x="46" y="11"/>
                    </a:cubicBezTo>
                    <a:cubicBezTo>
                      <a:pt x="41" y="3"/>
                      <a:pt x="30" y="0"/>
                      <a:pt x="22" y="5"/>
                    </a:cubicBezTo>
                    <a:cubicBezTo>
                      <a:pt x="19" y="6"/>
                      <a:pt x="17" y="8"/>
                      <a:pt x="16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3" y="37"/>
                      <a:pt x="36" y="36"/>
                      <a:pt x="39" y="35"/>
                    </a:cubicBezTo>
                    <a:close/>
                    <a:moveTo>
                      <a:pt x="18" y="27"/>
                    </a:moveTo>
                    <a:cubicBezTo>
                      <a:pt x="14" y="20"/>
                      <a:pt x="17" y="11"/>
                      <a:pt x="24" y="7"/>
                    </a:cubicBezTo>
                    <a:cubicBezTo>
                      <a:pt x="30" y="3"/>
                      <a:pt x="39" y="6"/>
                      <a:pt x="43" y="13"/>
                    </a:cubicBezTo>
                    <a:cubicBezTo>
                      <a:pt x="47" y="20"/>
                      <a:pt x="44" y="28"/>
                      <a:pt x="37" y="32"/>
                    </a:cubicBezTo>
                    <a:cubicBezTo>
                      <a:pt x="31" y="36"/>
                      <a:pt x="22" y="34"/>
                      <a:pt x="18" y="27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34924" y="2330255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1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879512" y="3001412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2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847922" y="4292383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3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734924" y="4941186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4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621927" y="4292382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5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621927" y="3011269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6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7682963" y="2595157"/>
            <a:ext cx="3797838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7682963" y="4015163"/>
            <a:ext cx="3797838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738650" y="2641983"/>
            <a:ext cx="3352495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823014" y="4191969"/>
            <a:ext cx="3352495" cy="67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79783" y="654871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选题背景及内容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图表 7"/>
          <p:cNvGraphicFramePr/>
          <p:nvPr/>
        </p:nvGraphicFramePr>
        <p:xfrm>
          <a:off x="1549873" y="2087804"/>
          <a:ext cx="8992622" cy="33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3978761" y="4493559"/>
            <a:ext cx="3742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课题现状及情况</a:t>
            </a:r>
            <a:endParaRPr lang="zh-CN" altLang="en-US" sz="40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5388369" y="2774595"/>
              <a:ext cx="848838" cy="830919"/>
            </a:xfrm>
            <a:custGeom>
              <a:avLst/>
              <a:gdLst>
                <a:gd name="T0" fmla="*/ 794 w 3251"/>
                <a:gd name="T1" fmla="*/ 2673 h 3184"/>
                <a:gd name="T2" fmla="*/ 794 w 3251"/>
                <a:gd name="T3" fmla="*/ 1532 h 3184"/>
                <a:gd name="T4" fmla="*/ 919 w 3251"/>
                <a:gd name="T5" fmla="*/ 1532 h 3184"/>
                <a:gd name="T6" fmla="*/ 919 w 3251"/>
                <a:gd name="T7" fmla="*/ 1391 h 3184"/>
                <a:gd name="T8" fmla="*/ 280 w 3251"/>
                <a:gd name="T9" fmla="*/ 1391 h 3184"/>
                <a:gd name="T10" fmla="*/ 280 w 3251"/>
                <a:gd name="T11" fmla="*/ 1520 h 3184"/>
                <a:gd name="T12" fmla="*/ 405 w 3251"/>
                <a:gd name="T13" fmla="*/ 1520 h 3184"/>
                <a:gd name="T14" fmla="*/ 405 w 3251"/>
                <a:gd name="T15" fmla="*/ 2673 h 3184"/>
                <a:gd name="T16" fmla="*/ 794 w 3251"/>
                <a:gd name="T17" fmla="*/ 2673 h 3184"/>
                <a:gd name="T18" fmla="*/ 80 w 3251"/>
                <a:gd name="T19" fmla="*/ 1266 h 3184"/>
                <a:gd name="T20" fmla="*/ 3176 w 3251"/>
                <a:gd name="T21" fmla="*/ 1266 h 3184"/>
                <a:gd name="T22" fmla="*/ 3177 w 3251"/>
                <a:gd name="T23" fmla="*/ 1117 h 3184"/>
                <a:gd name="T24" fmla="*/ 1625 w 3251"/>
                <a:gd name="T25" fmla="*/ 0 h 3184"/>
                <a:gd name="T26" fmla="*/ 80 w 3251"/>
                <a:gd name="T27" fmla="*/ 1117 h 3184"/>
                <a:gd name="T28" fmla="*/ 80 w 3251"/>
                <a:gd name="T29" fmla="*/ 1266 h 3184"/>
                <a:gd name="T30" fmla="*/ 1625 w 3251"/>
                <a:gd name="T31" fmla="*/ 528 h 3184"/>
                <a:gd name="T32" fmla="*/ 1849 w 3251"/>
                <a:gd name="T33" fmla="*/ 752 h 3184"/>
                <a:gd name="T34" fmla="*/ 1625 w 3251"/>
                <a:gd name="T35" fmla="*/ 976 h 3184"/>
                <a:gd name="T36" fmla="*/ 1401 w 3251"/>
                <a:gd name="T37" fmla="*/ 752 h 3184"/>
                <a:gd name="T38" fmla="*/ 1625 w 3251"/>
                <a:gd name="T39" fmla="*/ 528 h 3184"/>
                <a:gd name="T40" fmla="*/ 157 w 3251"/>
                <a:gd name="T41" fmla="*/ 2928 h 3184"/>
                <a:gd name="T42" fmla="*/ 3099 w 3251"/>
                <a:gd name="T43" fmla="*/ 2928 h 3184"/>
                <a:gd name="T44" fmla="*/ 3099 w 3251"/>
                <a:gd name="T45" fmla="*/ 2803 h 3184"/>
                <a:gd name="T46" fmla="*/ 157 w 3251"/>
                <a:gd name="T47" fmla="*/ 2803 h 3184"/>
                <a:gd name="T48" fmla="*/ 157 w 3251"/>
                <a:gd name="T49" fmla="*/ 2928 h 3184"/>
                <a:gd name="T50" fmla="*/ 29 w 3251"/>
                <a:gd name="T51" fmla="*/ 3184 h 3184"/>
                <a:gd name="T52" fmla="*/ 3227 w 3251"/>
                <a:gd name="T53" fmla="*/ 3184 h 3184"/>
                <a:gd name="T54" fmla="*/ 3227 w 3251"/>
                <a:gd name="T55" fmla="*/ 3067 h 3184"/>
                <a:gd name="T56" fmla="*/ 29 w 3251"/>
                <a:gd name="T57" fmla="*/ 3067 h 3184"/>
                <a:gd name="T58" fmla="*/ 29 w 3251"/>
                <a:gd name="T59" fmla="*/ 3184 h 3184"/>
                <a:gd name="T60" fmla="*/ 1822 w 3251"/>
                <a:gd name="T61" fmla="*/ 2673 h 3184"/>
                <a:gd name="T62" fmla="*/ 1822 w 3251"/>
                <a:gd name="T63" fmla="*/ 1524 h 3184"/>
                <a:gd name="T64" fmla="*/ 1948 w 3251"/>
                <a:gd name="T65" fmla="*/ 1524 h 3184"/>
                <a:gd name="T66" fmla="*/ 1948 w 3251"/>
                <a:gd name="T67" fmla="*/ 1399 h 3184"/>
                <a:gd name="T68" fmla="*/ 1308 w 3251"/>
                <a:gd name="T69" fmla="*/ 1399 h 3184"/>
                <a:gd name="T70" fmla="*/ 1308 w 3251"/>
                <a:gd name="T71" fmla="*/ 1520 h 3184"/>
                <a:gd name="T72" fmla="*/ 1433 w 3251"/>
                <a:gd name="T73" fmla="*/ 1520 h 3184"/>
                <a:gd name="T74" fmla="*/ 1433 w 3251"/>
                <a:gd name="T75" fmla="*/ 2673 h 3184"/>
                <a:gd name="T76" fmla="*/ 1822 w 3251"/>
                <a:gd name="T77" fmla="*/ 2673 h 3184"/>
                <a:gd name="T78" fmla="*/ 2843 w 3251"/>
                <a:gd name="T79" fmla="*/ 2673 h 3184"/>
                <a:gd name="T80" fmla="*/ 2843 w 3251"/>
                <a:gd name="T81" fmla="*/ 1524 h 3184"/>
                <a:gd name="T82" fmla="*/ 2968 w 3251"/>
                <a:gd name="T83" fmla="*/ 1524 h 3184"/>
                <a:gd name="T84" fmla="*/ 2968 w 3251"/>
                <a:gd name="T85" fmla="*/ 1399 h 3184"/>
                <a:gd name="T86" fmla="*/ 2329 w 3251"/>
                <a:gd name="T87" fmla="*/ 1399 h 3184"/>
                <a:gd name="T88" fmla="*/ 2329 w 3251"/>
                <a:gd name="T89" fmla="*/ 1520 h 3184"/>
                <a:gd name="T90" fmla="*/ 2454 w 3251"/>
                <a:gd name="T91" fmla="*/ 1520 h 3184"/>
                <a:gd name="T92" fmla="*/ 2454 w 3251"/>
                <a:gd name="T93" fmla="*/ 2673 h 3184"/>
                <a:gd name="T94" fmla="*/ 2843 w 3251"/>
                <a:gd name="T95" fmla="*/ 2673 h 3184"/>
                <a:gd name="T96" fmla="*/ 2843 w 3251"/>
                <a:gd name="T97" fmla="*/ 2673 h 3184"/>
                <a:gd name="T98" fmla="*/ 2843 w 3251"/>
                <a:gd name="T99" fmla="*/ 2673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51" h="3184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课题现状及情况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965616" y="2240841"/>
            <a:ext cx="7970483" cy="1861653"/>
            <a:chOff x="2110758" y="2458556"/>
            <a:chExt cx="7970483" cy="186165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2110758" y="2458556"/>
              <a:ext cx="7970483" cy="1861653"/>
              <a:chOff x="1602" y="1532"/>
              <a:chExt cx="4397" cy="1027"/>
            </a:xfrm>
          </p:grpSpPr>
          <p:sp>
            <p:nvSpPr>
              <p:cNvPr id="15" name="Freeform 5"/>
              <p:cNvSpPr/>
              <p:nvPr/>
            </p:nvSpPr>
            <p:spPr bwMode="auto">
              <a:xfrm>
                <a:off x="4840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16" name="Freeform 6"/>
              <p:cNvSpPr/>
              <p:nvPr/>
            </p:nvSpPr>
            <p:spPr bwMode="auto">
              <a:xfrm>
                <a:off x="4840" y="1766"/>
                <a:ext cx="415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17" name="Freeform 7"/>
              <p:cNvSpPr/>
              <p:nvPr/>
            </p:nvSpPr>
            <p:spPr bwMode="auto">
              <a:xfrm>
                <a:off x="4033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18" name="Freeform 8"/>
              <p:cNvSpPr/>
              <p:nvPr/>
            </p:nvSpPr>
            <p:spPr bwMode="auto">
              <a:xfrm>
                <a:off x="4033" y="1766"/>
                <a:ext cx="416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19" name="Freeform 9"/>
              <p:cNvSpPr/>
              <p:nvPr/>
            </p:nvSpPr>
            <p:spPr bwMode="auto">
              <a:xfrm>
                <a:off x="3227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20" name="Freeform 10"/>
              <p:cNvSpPr/>
              <p:nvPr/>
            </p:nvSpPr>
            <p:spPr bwMode="auto">
              <a:xfrm>
                <a:off x="3227" y="1766"/>
                <a:ext cx="416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21" name="Freeform 11"/>
              <p:cNvSpPr/>
              <p:nvPr/>
            </p:nvSpPr>
            <p:spPr bwMode="auto">
              <a:xfrm>
                <a:off x="2408" y="1532"/>
                <a:ext cx="1172" cy="1027"/>
              </a:xfrm>
              <a:custGeom>
                <a:avLst/>
                <a:gdLst>
                  <a:gd name="T0" fmla="*/ 89 w 93"/>
                  <a:gd name="T1" fmla="*/ 47 h 79"/>
                  <a:gd name="T2" fmla="*/ 89 w 93"/>
                  <a:gd name="T3" fmla="*/ 32 h 79"/>
                  <a:gd name="T4" fmla="*/ 61 w 93"/>
                  <a:gd name="T5" fmla="*/ 5 h 79"/>
                  <a:gd name="T6" fmla="*/ 54 w 93"/>
                  <a:gd name="T7" fmla="*/ 8 h 79"/>
                  <a:gd name="T8" fmla="*/ 54 w 93"/>
                  <a:gd name="T9" fmla="*/ 8 h 79"/>
                  <a:gd name="T10" fmla="*/ 43 w 93"/>
                  <a:gd name="T11" fmla="*/ 18 h 79"/>
                  <a:gd name="T12" fmla="*/ 11 w 93"/>
                  <a:gd name="T13" fmla="*/ 18 h 79"/>
                  <a:gd name="T14" fmla="*/ 0 w 93"/>
                  <a:gd name="T15" fmla="*/ 29 h 79"/>
                  <a:gd name="T16" fmla="*/ 0 w 93"/>
                  <a:gd name="T17" fmla="*/ 50 h 79"/>
                  <a:gd name="T18" fmla="*/ 11 w 93"/>
                  <a:gd name="T19" fmla="*/ 61 h 79"/>
                  <a:gd name="T20" fmla="*/ 43 w 93"/>
                  <a:gd name="T21" fmla="*/ 61 h 79"/>
                  <a:gd name="T22" fmla="*/ 54 w 93"/>
                  <a:gd name="T23" fmla="*/ 72 h 79"/>
                  <a:gd name="T24" fmla="*/ 54 w 93"/>
                  <a:gd name="T25" fmla="*/ 72 h 79"/>
                  <a:gd name="T26" fmla="*/ 61 w 93"/>
                  <a:gd name="T27" fmla="*/ 75 h 79"/>
                  <a:gd name="T28" fmla="*/ 89 w 93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79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22" name="Freeform 12"/>
              <p:cNvSpPr/>
              <p:nvPr/>
            </p:nvSpPr>
            <p:spPr bwMode="auto">
              <a:xfrm>
                <a:off x="2408" y="1766"/>
                <a:ext cx="429" cy="559"/>
              </a:xfrm>
              <a:custGeom>
                <a:avLst/>
                <a:gdLst>
                  <a:gd name="T0" fmla="*/ 0 w 34"/>
                  <a:gd name="T1" fmla="*/ 11 h 43"/>
                  <a:gd name="T2" fmla="*/ 0 w 34"/>
                  <a:gd name="T3" fmla="*/ 32 h 43"/>
                  <a:gd name="T4" fmla="*/ 11 w 34"/>
                  <a:gd name="T5" fmla="*/ 43 h 43"/>
                  <a:gd name="T6" fmla="*/ 16 w 34"/>
                  <a:gd name="T7" fmla="*/ 43 h 43"/>
                  <a:gd name="T8" fmla="*/ 29 w 34"/>
                  <a:gd name="T9" fmla="*/ 29 h 43"/>
                  <a:gd name="T10" fmla="*/ 29 w 34"/>
                  <a:gd name="T11" fmla="*/ 14 h 43"/>
                  <a:gd name="T12" fmla="*/ 16 w 34"/>
                  <a:gd name="T13" fmla="*/ 0 h 43"/>
                  <a:gd name="T14" fmla="*/ 11 w 34"/>
                  <a:gd name="T15" fmla="*/ 0 h 43"/>
                  <a:gd name="T16" fmla="*/ 0 w 34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34" y="25"/>
                      <a:pt x="34" y="18"/>
                      <a:pt x="29" y="1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  <p:sp>
            <p:nvSpPr>
              <p:cNvPr id="23" name="Freeform 13"/>
              <p:cNvSpPr/>
              <p:nvPr/>
            </p:nvSpPr>
            <p:spPr bwMode="auto">
              <a:xfrm>
                <a:off x="1602" y="1532"/>
                <a:ext cx="1172" cy="1027"/>
              </a:xfrm>
              <a:custGeom>
                <a:avLst/>
                <a:gdLst>
                  <a:gd name="T0" fmla="*/ 89 w 93"/>
                  <a:gd name="T1" fmla="*/ 47 h 79"/>
                  <a:gd name="T2" fmla="*/ 89 w 93"/>
                  <a:gd name="T3" fmla="*/ 32 h 79"/>
                  <a:gd name="T4" fmla="*/ 61 w 93"/>
                  <a:gd name="T5" fmla="*/ 5 h 79"/>
                  <a:gd name="T6" fmla="*/ 54 w 93"/>
                  <a:gd name="T7" fmla="*/ 8 h 79"/>
                  <a:gd name="T8" fmla="*/ 54 w 93"/>
                  <a:gd name="T9" fmla="*/ 8 h 79"/>
                  <a:gd name="T10" fmla="*/ 43 w 93"/>
                  <a:gd name="T11" fmla="*/ 18 h 79"/>
                  <a:gd name="T12" fmla="*/ 11 w 93"/>
                  <a:gd name="T13" fmla="*/ 18 h 79"/>
                  <a:gd name="T14" fmla="*/ 0 w 93"/>
                  <a:gd name="T15" fmla="*/ 29 h 79"/>
                  <a:gd name="T16" fmla="*/ 0 w 93"/>
                  <a:gd name="T17" fmla="*/ 50 h 79"/>
                  <a:gd name="T18" fmla="*/ 11 w 93"/>
                  <a:gd name="T19" fmla="*/ 61 h 79"/>
                  <a:gd name="T20" fmla="*/ 43 w 93"/>
                  <a:gd name="T21" fmla="*/ 61 h 79"/>
                  <a:gd name="T22" fmla="*/ 54 w 93"/>
                  <a:gd name="T23" fmla="*/ 72 h 79"/>
                  <a:gd name="T24" fmla="*/ 54 w 93"/>
                  <a:gd name="T25" fmla="*/ 72 h 79"/>
                  <a:gd name="T26" fmla="*/ 61 w 93"/>
                  <a:gd name="T27" fmla="*/ 75 h 79"/>
                  <a:gd name="T28" fmla="*/ 89 w 93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79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2811930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800" dirty="0">
                <a:solidFill>
                  <a:srgbClr val="5C4A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474557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800" dirty="0">
                <a:solidFill>
                  <a:srgbClr val="5C4A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042178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800" dirty="0">
                <a:solidFill>
                  <a:srgbClr val="5C4A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389021" y="3127772"/>
              <a:ext cx="8745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800" dirty="0">
                <a:solidFill>
                  <a:srgbClr val="5C4A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931637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2800" dirty="0">
                <a:solidFill>
                  <a:srgbClr val="5C4A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1870924" y="4438720"/>
            <a:ext cx="7940733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1870923" y="4826518"/>
            <a:ext cx="7940733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rgbClr val="DBC9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课题现状及情况</a:t>
            </a:r>
            <a:endParaRPr lang="zh-CN" altLang="en-US" sz="2800" dirty="0">
              <a:solidFill>
                <a:srgbClr val="DBC9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1432593" y="2055373"/>
          <a:ext cx="9676436" cy="275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1870924" y="4813043"/>
            <a:ext cx="7940733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演示用心制作每一页艺术珍品，以姿态孜孜不倦地打磨，完美助力您的演示。</a:t>
            </a:r>
            <a:endParaRPr lang="zh-CN" altLang="en-US" sz="1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1285</Words>
  <Application>WPS 演示</Application>
  <PresentationFormat>宽屏</PresentationFormat>
  <Paragraphs>171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微软雅黑 Light</vt:lpstr>
      <vt:lpstr>Calibri</vt:lpstr>
      <vt:lpstr>Meiryo</vt:lpstr>
      <vt:lpstr>Yu Gothic UI</vt:lpstr>
      <vt:lpstr>Arial Narrow</vt:lpstr>
      <vt:lpstr>等线</vt:lpstr>
      <vt:lpstr>Arial Unicode MS</vt:lpstr>
      <vt:lpstr>等线 Light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16</cp:revision>
  <dcterms:created xsi:type="dcterms:W3CDTF">2016-05-15T10:38:00Z</dcterms:created>
  <dcterms:modified xsi:type="dcterms:W3CDTF">2024-03-30T13:41:32Z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6A233145BFCC493BB19AA8920BFF253B_13</vt:lpwstr>
  </property>
</Properties>
</file>