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notesMasterIdLst>
    <p:notesMasterId r:id="rId7"/>
  </p:notesMasterIdLst>
  <p:sldIdLst>
    <p:sldId id="11088841" r:id="rId4"/>
    <p:sldId id="11088794" r:id="rId5"/>
    <p:sldId id="11088837" r:id="rId6"/>
    <p:sldId id="12811" r:id="rId8"/>
    <p:sldId id="266" r:id="rId9"/>
    <p:sldId id="382" r:id="rId10"/>
    <p:sldId id="12801" r:id="rId11"/>
    <p:sldId id="276" r:id="rId12"/>
    <p:sldId id="298" r:id="rId13"/>
    <p:sldId id="11088834" r:id="rId14"/>
    <p:sldId id="12867" r:id="rId15"/>
    <p:sldId id="12863" r:id="rId16"/>
    <p:sldId id="442" r:id="rId17"/>
    <p:sldId id="12818" r:id="rId18"/>
    <p:sldId id="12765" r:id="rId19"/>
    <p:sldId id="11088835" r:id="rId20"/>
    <p:sldId id="12866" r:id="rId21"/>
    <p:sldId id="12820" r:id="rId22"/>
    <p:sldId id="12833" r:id="rId23"/>
    <p:sldId id="12812" r:id="rId24"/>
    <p:sldId id="12808" r:id="rId25"/>
    <p:sldId id="12819" r:id="rId26"/>
    <p:sldId id="11088836" r:id="rId27"/>
    <p:sldId id="12815" r:id="rId28"/>
    <p:sldId id="449" r:id="rId29"/>
    <p:sldId id="420" r:id="rId30"/>
    <p:sldId id="12821" r:id="rId31"/>
    <p:sldId id="287" r:id="rId32"/>
    <p:sldId id="11088844" r:id="rId33"/>
    <p:sldId id="11088871" r:id="rId34"/>
  </p:sldIdLst>
  <p:sldSz cx="12192000" cy="6858000"/>
  <p:notesSz cx="6858000" cy="9144000"/>
  <p:custDataLst>
    <p:tags r:id="rId3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8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16" userDrawn="1">
          <p15:clr>
            <a:srgbClr val="A4A3A4"/>
          </p15:clr>
        </p15:guide>
        <p15:guide id="4" pos="7265" userDrawn="1">
          <p15:clr>
            <a:srgbClr val="A4A3A4"/>
          </p15:clr>
        </p15:guide>
        <p15:guide id="5" orient="horz" pos="709" userDrawn="1">
          <p15:clr>
            <a:srgbClr val="A4A3A4"/>
          </p15:clr>
        </p15:guide>
        <p15:guide id="7" orient="horz" pos="3928" userDrawn="1">
          <p15:clr>
            <a:srgbClr val="A4A3A4"/>
          </p15:clr>
        </p15:guide>
        <p15:guide id="8" orient="horz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ADBDF"/>
    <a:srgbClr val="F1F1F0"/>
    <a:srgbClr val="E8E8E8"/>
    <a:srgbClr val="5436E0"/>
    <a:srgbClr val="9D0FE4"/>
    <a:srgbClr val="FBDEAA"/>
    <a:srgbClr val="F7A659"/>
    <a:srgbClr val="FAD396"/>
    <a:srgbClr val="C60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4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38" y="114"/>
      </p:cViewPr>
      <p:guideLst>
        <p:guide orient="horz" pos="2288"/>
        <p:guide pos="3840"/>
        <p:guide pos="416"/>
        <p:guide pos="7265"/>
        <p:guide orient="horz" pos="709"/>
        <p:guide orient="horz" pos="3928"/>
        <p:guide orient="horz" pos="38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8" Type="http://schemas.openxmlformats.org/officeDocument/2006/relationships/tags" Target="tags/tag15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20167411506"/>
          <c:y val="0.0918103255612583"/>
          <c:w val="0.878720879849843"/>
          <c:h val="0.7995608566529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bg1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bg1"/>
                </a:solidFill>
              </a:ln>
            </c:spPr>
          </c:dPt>
          <c:dPt>
            <c:idx val="5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c:spPr>
          </c:dPt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trendline>
            <c:spPr>
              <a:ln w="19050" cap="rnd" cmpd="sng" algn="ctr">
                <a:solidFill>
                  <a:schemeClr val="bg1">
                    <a:lumMod val="50000"/>
                  </a:schemeClr>
                </a:solidFill>
                <a:prstDash val="sysDot"/>
                <a:round/>
                <a:headEnd type="oval"/>
                <a:tailEnd type="oval"/>
              </a:ln>
            </c:spPr>
            <c:trendlineType val="poly"/>
            <c:order val="4"/>
            <c:dispRSqr val="0"/>
            <c:dispEq val="0"/>
          </c:trendline>
          <c:cat>
            <c:numRef>
              <c:f>Sheet1!$A$2:$A$7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2012</c:v>
                </c:pt>
                <c:pt idx="2">
                  <c:v>2014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20</c:v>
                </c:pt>
                <c:pt idx="1">
                  <c:v>50</c:v>
                </c:pt>
                <c:pt idx="2">
                  <c:v>80</c:v>
                </c:pt>
                <c:pt idx="3">
                  <c:v>100</c:v>
                </c:pt>
                <c:pt idx="4">
                  <c:v>80</c:v>
                </c:pt>
                <c:pt idx="5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1"/>
        <c:overlap val="-51"/>
        <c:axId val="1239280896"/>
        <c:axId val="1239278176"/>
      </c:barChart>
      <c:catAx>
        <c:axId val="1239280896"/>
        <c:scaling>
          <c:orientation val="minMax"/>
        </c:scaling>
        <c:delete val="0"/>
        <c:axPos val="b"/>
        <c:numFmt formatCode="General" sourceLinked="0"/>
        <c:majorTickMark val="in"/>
        <c:minorTickMark val="in"/>
        <c:tickLblPos val="nextTo"/>
        <c:spPr>
          <a:noFill/>
        </c:spPr>
        <c:txPr>
          <a:bodyPr rot="-60000000" spcFirstLastPara="0" vertOverflow="ellipsis" vert="horz" wrap="square" anchor="ctr" anchorCtr="1"/>
          <a:lstStyle/>
          <a:p>
            <a:pPr>
              <a:defRPr lang="zh-CN" sz="100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defRPr>
            </a:pPr>
          </a:p>
        </c:txPr>
        <c:crossAx val="1239278176"/>
        <c:crosses val="autoZero"/>
        <c:auto val="0"/>
        <c:lblAlgn val="ctr"/>
        <c:lblOffset val="100"/>
        <c:noMultiLvlLbl val="0"/>
      </c:catAx>
      <c:valAx>
        <c:axId val="1239278176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prstClr val="white">
                  <a:lumMod val="85000"/>
                  <a:alpha val="48000"/>
                </a:prstClr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in"/>
        <c:tickLblPos val="low"/>
        <c:spPr>
          <a:noFill/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zh-CN" sz="100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defRPr>
            </a:pPr>
          </a:p>
        </c:txPr>
        <c:crossAx val="1239280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lang="zh-CN" sz="1000" b="1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ea"/>
          <a:sym typeface="+mn-lt"/>
        </a:defRPr>
      </a:pPr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144797-EBE5-427D-A088-97E1E9683C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4310E-1484-48D4-8D7D-D5A7EB807AA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33a2652d-8bf6-4dc0-9f99-ecc22c083a1e.source.default.zh-Hans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E3519-AA41-4C8F-81B1-98F81BDCD14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A8C8EFA-96ED-4A18-B46D-8BDC030E3AF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4310E-1484-48D4-8D7D-D5A7EB807AA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ecacb814-21a1-497a-8896-c3b2aa865731.source.default.zh-Hans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E3519-AA41-4C8F-81B1-98F81BDCD14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2e82489a-1b16-4e57-ab74-9e4148335ebb.source.default.zh-Hans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E3519-AA41-4C8F-81B1-98F81BDCD14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/>
          <p:cNvSpPr>
            <a:spLocks noGrp="1"/>
          </p:cNvSpPr>
          <p:nvPr>
            <p:ph type="pic" sz="quarter" idx="10"/>
          </p:nvPr>
        </p:nvSpPr>
        <p:spPr>
          <a:xfrm>
            <a:off x="315437" y="400050"/>
            <a:ext cx="4760277" cy="6057900"/>
          </a:xfrm>
          <a:custGeom>
            <a:avLst/>
            <a:gdLst>
              <a:gd name="connsiteX0" fmla="*/ 0 w 4760277"/>
              <a:gd name="connsiteY0" fmla="*/ 0 h 6057900"/>
              <a:gd name="connsiteX1" fmla="*/ 4760277 w 4760277"/>
              <a:gd name="connsiteY1" fmla="*/ 0 h 6057900"/>
              <a:gd name="connsiteX2" fmla="*/ 4760277 w 4760277"/>
              <a:gd name="connsiteY2" fmla="*/ 6057900 h 6057900"/>
              <a:gd name="connsiteX3" fmla="*/ 0 w 4760277"/>
              <a:gd name="connsiteY3" fmla="*/ 6057900 h 605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60277" h="6057900">
                <a:moveTo>
                  <a:pt x="0" y="0"/>
                </a:moveTo>
                <a:lnTo>
                  <a:pt x="4760277" y="0"/>
                </a:lnTo>
                <a:lnTo>
                  <a:pt x="4760277" y="6057900"/>
                </a:lnTo>
                <a:lnTo>
                  <a:pt x="0" y="60579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阿里巴巴普惠体" panose="00020600040101010101" pitchFamily="18" charset="-122"/>
                <a:ea typeface="阿里巴巴普惠体" panose="00020600040101010101" pitchFamily="18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阿里巴巴普惠体" panose="00020600040101010101" pitchFamily="18" charset="-122"/>
                <a:ea typeface="阿里巴巴普惠体" panose="00020600040101010101" pitchFamily="18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ea typeface="阿里巴巴普惠体" panose="00020600040101010101" pitchFamily="18" charset="-122"/>
              </a:defRPr>
            </a:lvl1pPr>
            <a:lvl2pPr>
              <a:defRPr>
                <a:ea typeface="阿里巴巴普惠体" panose="00020600040101010101" pitchFamily="18" charset="-122"/>
              </a:defRPr>
            </a:lvl2pPr>
            <a:lvl3pPr>
              <a:defRPr>
                <a:ea typeface="阿里巴巴普惠体" panose="00020600040101010101" pitchFamily="18" charset="-122"/>
              </a:defRPr>
            </a:lvl3pPr>
            <a:lvl4pPr>
              <a:defRPr>
                <a:ea typeface="阿里巴巴普惠体" panose="00020600040101010101" pitchFamily="18" charset="-122"/>
              </a:defRPr>
            </a:lvl4pPr>
            <a:lvl5pPr>
              <a:defRPr>
                <a:ea typeface="阿里巴巴普惠体" panose="00020600040101010101" pitchFamily="18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阿里巴巴普惠体" panose="00020600040101010101" pitchFamily="18" charset="-122"/>
              </a:defRPr>
            </a:lvl1pPr>
          </a:lstStyle>
          <a:p>
            <a:fld id="{51A0BAEC-A70E-436E-92C6-3ECF094493E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阿里巴巴普惠体" panose="00020600040101010101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阿里巴巴普惠体" panose="00020600040101010101" pitchFamily="18" charset="-122"/>
              </a:defRPr>
            </a:lvl1pPr>
          </a:lstStyle>
          <a:p>
            <a:fld id="{8745BC63-D829-4A71-B2F4-3CC30B2DF020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transition spd="slow" advTm="3000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阿里巴巴普惠体" panose="00020600040101010101" pitchFamily="18" charset="-122"/>
                <a:ea typeface="阿里巴巴普惠体" panose="00020600040101010101" pitchFamily="18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ea typeface="阿里巴巴普惠体" panose="00020600040101010101" pitchFamily="18" charset="-122"/>
              </a:defRPr>
            </a:lvl1pPr>
            <a:lvl2pPr>
              <a:defRPr>
                <a:ea typeface="阿里巴巴普惠体" panose="00020600040101010101" pitchFamily="18" charset="-122"/>
              </a:defRPr>
            </a:lvl2pPr>
            <a:lvl3pPr>
              <a:defRPr>
                <a:ea typeface="阿里巴巴普惠体" panose="00020600040101010101" pitchFamily="18" charset="-122"/>
              </a:defRPr>
            </a:lvl3pPr>
            <a:lvl4pPr>
              <a:defRPr>
                <a:ea typeface="阿里巴巴普惠体" panose="00020600040101010101" pitchFamily="18" charset="-122"/>
              </a:defRPr>
            </a:lvl4pPr>
            <a:lvl5pPr>
              <a:defRPr>
                <a:ea typeface="阿里巴巴普惠体" panose="00020600040101010101" pitchFamily="18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阿里巴巴普惠体" panose="00020600040101010101" pitchFamily="18" charset="-122"/>
              </a:defRPr>
            </a:lvl1pPr>
          </a:lstStyle>
          <a:p>
            <a:fld id="{51A0BAEC-A70E-436E-92C6-3ECF094493E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阿里巴巴普惠体" panose="00020600040101010101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阿里巴巴普惠体" panose="00020600040101010101" pitchFamily="18" charset="-122"/>
              </a:defRPr>
            </a:lvl1pPr>
          </a:lstStyle>
          <a:p>
            <a:fld id="{8745BC63-D829-4A71-B2F4-3CC30B2DF020}" type="slidenum">
              <a:rPr lang="zh-CN" altLang="en-US" smtClean="0"/>
            </a:fld>
            <a:endParaRPr lang="zh-CN" alt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53604" y="6739570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http://www.1ppt.com/hangye/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Tm="3000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4.xml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tags" Target="../tags/tag5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.xml"/><Relationship Id="rId1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chart" Target="../charts/char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5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6.xml"/><Relationship Id="rId2" Type="http://schemas.openxmlformats.org/officeDocument/2006/relationships/tags" Target="../tags/tag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椭圆 14"/>
          <p:cNvSpPr/>
          <p:nvPr/>
        </p:nvSpPr>
        <p:spPr>
          <a:xfrm>
            <a:off x="8490257" y="976107"/>
            <a:ext cx="2303462" cy="230346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8877134" y="980772"/>
            <a:ext cx="6138646" cy="599378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62" name="组合 61"/>
          <p:cNvGrpSpPr/>
          <p:nvPr/>
        </p:nvGrpSpPr>
        <p:grpSpPr>
          <a:xfrm>
            <a:off x="676481" y="5946970"/>
            <a:ext cx="554432" cy="327613"/>
            <a:chOff x="716513" y="5833241"/>
            <a:chExt cx="725493" cy="428693"/>
          </a:xfrm>
        </p:grpSpPr>
        <p:sp>
          <p:nvSpPr>
            <p:cNvPr id="63" name="等腰三角形 62"/>
            <p:cNvSpPr/>
            <p:nvPr/>
          </p:nvSpPr>
          <p:spPr>
            <a:xfrm rot="5400000">
              <a:off x="660400" y="5889354"/>
              <a:ext cx="417458" cy="305232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4" name="等腰三角形 63"/>
            <p:cNvSpPr/>
            <p:nvPr/>
          </p:nvSpPr>
          <p:spPr>
            <a:xfrm rot="5400000">
              <a:off x="1080661" y="5900589"/>
              <a:ext cx="417458" cy="305232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6" name="矩形: 圆角 65"/>
          <p:cNvSpPr/>
          <p:nvPr/>
        </p:nvSpPr>
        <p:spPr>
          <a:xfrm>
            <a:off x="1190262" y="5934615"/>
            <a:ext cx="1547890" cy="3667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汇报人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：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PPT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营</a:t>
            </a:r>
            <a:endParaRPr lang="zh-CN" altLang="en-US" sz="1200" dirty="0" smtClean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7" name="矩形: 圆角 66"/>
          <p:cNvSpPr/>
          <p:nvPr/>
        </p:nvSpPr>
        <p:spPr>
          <a:xfrm>
            <a:off x="2659602" y="5934615"/>
            <a:ext cx="1383363" cy="3667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日期：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202X.XX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9" name="圆: 空心 88"/>
          <p:cNvSpPr/>
          <p:nvPr/>
        </p:nvSpPr>
        <p:spPr>
          <a:xfrm>
            <a:off x="670706" y="629439"/>
            <a:ext cx="339706" cy="339706"/>
          </a:xfrm>
          <a:prstGeom prst="donut">
            <a:avLst>
              <a:gd name="adj" fmla="val 2732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1086562" y="629439"/>
            <a:ext cx="16515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LOGO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3" name="圆: 空心 92"/>
          <p:cNvSpPr/>
          <p:nvPr/>
        </p:nvSpPr>
        <p:spPr>
          <a:xfrm>
            <a:off x="10399947" y="-921630"/>
            <a:ext cx="1843260" cy="1843260"/>
          </a:xfrm>
          <a:prstGeom prst="donut">
            <a:avLst>
              <a:gd name="adj" fmla="val 2394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28" t="10813" r="3581" b="6697"/>
          <a:stretch>
            <a:fillRect/>
          </a:stretch>
        </p:blipFill>
        <p:spPr>
          <a:xfrm>
            <a:off x="7714487" y="2191543"/>
            <a:ext cx="6229286" cy="4198696"/>
          </a:xfrm>
          <a:prstGeom prst="rect">
            <a:avLst/>
          </a:prstGeom>
        </p:spPr>
      </p:pic>
      <p:grpSp>
        <p:nvGrpSpPr>
          <p:cNvPr id="20" name="组合 19"/>
          <p:cNvGrpSpPr/>
          <p:nvPr/>
        </p:nvGrpSpPr>
        <p:grpSpPr>
          <a:xfrm rot="16200000" flipH="1">
            <a:off x="8738627" y="807847"/>
            <a:ext cx="277014" cy="1274942"/>
            <a:chOff x="1724433" y="1612606"/>
            <a:chExt cx="241950" cy="1113561"/>
          </a:xfrm>
          <a:solidFill>
            <a:schemeClr val="accent1"/>
          </a:solidFill>
        </p:grpSpPr>
        <p:grpSp>
          <p:nvGrpSpPr>
            <p:cNvPr id="21" name="组合 20"/>
            <p:cNvGrpSpPr/>
            <p:nvPr/>
          </p:nvGrpSpPr>
          <p:grpSpPr>
            <a:xfrm>
              <a:off x="1898681" y="1612606"/>
              <a:ext cx="67702" cy="1113561"/>
              <a:chOff x="2041334" y="1597820"/>
              <a:chExt cx="67702" cy="1113561"/>
            </a:xfrm>
            <a:grpFill/>
          </p:grpSpPr>
          <p:sp>
            <p:nvSpPr>
              <p:cNvPr id="33" name="椭圆 32"/>
              <p:cNvSpPr/>
              <p:nvPr/>
            </p:nvSpPr>
            <p:spPr>
              <a:xfrm>
                <a:off x="2041334" y="159782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2041334" y="174722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2041334" y="1896636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6" name="椭圆 35"/>
              <p:cNvSpPr/>
              <p:nvPr/>
            </p:nvSpPr>
            <p:spPr>
              <a:xfrm>
                <a:off x="2041334" y="2046044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2041334" y="2195452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8" name="椭圆 37"/>
              <p:cNvSpPr/>
              <p:nvPr/>
            </p:nvSpPr>
            <p:spPr>
              <a:xfrm>
                <a:off x="2041334" y="234486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2041334" y="249426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2041334" y="2643679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1724433" y="1612606"/>
              <a:ext cx="67702" cy="1113561"/>
              <a:chOff x="2041334" y="1597820"/>
              <a:chExt cx="67702" cy="1113561"/>
            </a:xfrm>
            <a:grpFill/>
          </p:grpSpPr>
          <p:sp>
            <p:nvSpPr>
              <p:cNvPr id="25" name="椭圆 24"/>
              <p:cNvSpPr/>
              <p:nvPr/>
            </p:nvSpPr>
            <p:spPr>
              <a:xfrm>
                <a:off x="2041334" y="159782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2041334" y="174722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2041334" y="1896636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2041334" y="2046044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2041334" y="2195452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2041334" y="234486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2041334" y="249426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2041334" y="2643679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41" name="文本框 40"/>
          <p:cNvSpPr txBox="1"/>
          <p:nvPr/>
        </p:nvSpPr>
        <p:spPr>
          <a:xfrm>
            <a:off x="538884" y="2659645"/>
            <a:ext cx="6520434" cy="13234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/>
            <a:r>
              <a:rPr lang="zh-CN" altLang="en-US" sz="8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教学设计说课</a:t>
            </a:r>
            <a:endParaRPr lang="zh-CN" altLang="en-US" sz="8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5" name="Rectangle 45"/>
          <p:cNvSpPr/>
          <p:nvPr/>
        </p:nvSpPr>
        <p:spPr>
          <a:xfrm>
            <a:off x="577172" y="4642172"/>
            <a:ext cx="6330650" cy="47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en-US" sz="1000" noProof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Finance generally refers to financial activities and financial relations. The former refers to the activities involving funds in the production process</a:t>
            </a:r>
            <a:endParaRPr lang="en-US" sz="1000" noProof="1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3482447" y="2161352"/>
            <a:ext cx="3389475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/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INFORMATION </a:t>
            </a:r>
            <a:r>
              <a:rPr lang="en-US" altLang="zh-CN" sz="2000" dirty="0">
                <a:solidFill>
                  <a:schemeClr val="accent1"/>
                </a:solidFill>
                <a:cs typeface="+mn-ea"/>
                <a:sym typeface="+mn-lt"/>
              </a:rPr>
              <a:t>TEACHING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 </a:t>
            </a:r>
            <a:endParaRPr lang="en-US" altLang="zh-CN" sz="20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51" name="组合 50"/>
          <p:cNvGrpSpPr/>
          <p:nvPr/>
        </p:nvGrpSpPr>
        <p:grpSpPr>
          <a:xfrm rot="16200000" flipH="1">
            <a:off x="7062915" y="-142873"/>
            <a:ext cx="275705" cy="1268919"/>
            <a:chOff x="1724433" y="1612606"/>
            <a:chExt cx="241950" cy="1113561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52" name="组合 51"/>
            <p:cNvGrpSpPr/>
            <p:nvPr/>
          </p:nvGrpSpPr>
          <p:grpSpPr>
            <a:xfrm>
              <a:off x="1898681" y="1612606"/>
              <a:ext cx="67702" cy="1113561"/>
              <a:chOff x="2041334" y="1597820"/>
              <a:chExt cx="67702" cy="1113561"/>
            </a:xfrm>
            <a:grpFill/>
          </p:grpSpPr>
          <p:sp>
            <p:nvSpPr>
              <p:cNvPr id="70" name="椭圆 69"/>
              <p:cNvSpPr/>
              <p:nvPr/>
            </p:nvSpPr>
            <p:spPr>
              <a:xfrm>
                <a:off x="2041334" y="159782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1" name="椭圆 70"/>
              <p:cNvSpPr/>
              <p:nvPr/>
            </p:nvSpPr>
            <p:spPr>
              <a:xfrm>
                <a:off x="2041334" y="174722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2" name="椭圆 71"/>
              <p:cNvSpPr/>
              <p:nvPr/>
            </p:nvSpPr>
            <p:spPr>
              <a:xfrm>
                <a:off x="2041334" y="1896636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3" name="椭圆 72"/>
              <p:cNvSpPr/>
              <p:nvPr/>
            </p:nvSpPr>
            <p:spPr>
              <a:xfrm>
                <a:off x="2041334" y="2046044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4" name="椭圆 73"/>
              <p:cNvSpPr/>
              <p:nvPr/>
            </p:nvSpPr>
            <p:spPr>
              <a:xfrm>
                <a:off x="2041334" y="2195452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5" name="椭圆 74"/>
              <p:cNvSpPr/>
              <p:nvPr/>
            </p:nvSpPr>
            <p:spPr>
              <a:xfrm>
                <a:off x="2041334" y="234486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6" name="椭圆 75"/>
              <p:cNvSpPr/>
              <p:nvPr/>
            </p:nvSpPr>
            <p:spPr>
              <a:xfrm>
                <a:off x="2041334" y="249426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7" name="椭圆 76"/>
              <p:cNvSpPr/>
              <p:nvPr/>
            </p:nvSpPr>
            <p:spPr>
              <a:xfrm>
                <a:off x="2041334" y="2643679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3" name="组合 52"/>
            <p:cNvGrpSpPr/>
            <p:nvPr/>
          </p:nvGrpSpPr>
          <p:grpSpPr>
            <a:xfrm>
              <a:off x="1724433" y="1612606"/>
              <a:ext cx="67702" cy="1113561"/>
              <a:chOff x="2041334" y="1597820"/>
              <a:chExt cx="67702" cy="1113561"/>
            </a:xfrm>
            <a:grpFill/>
          </p:grpSpPr>
          <p:sp>
            <p:nvSpPr>
              <p:cNvPr id="54" name="椭圆 53"/>
              <p:cNvSpPr/>
              <p:nvPr/>
            </p:nvSpPr>
            <p:spPr>
              <a:xfrm>
                <a:off x="2041334" y="159782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椭圆 54"/>
              <p:cNvSpPr/>
              <p:nvPr/>
            </p:nvSpPr>
            <p:spPr>
              <a:xfrm>
                <a:off x="2041334" y="174722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6" name="椭圆 55"/>
              <p:cNvSpPr/>
              <p:nvPr/>
            </p:nvSpPr>
            <p:spPr>
              <a:xfrm>
                <a:off x="2041334" y="1896636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椭圆 56"/>
              <p:cNvSpPr/>
              <p:nvPr/>
            </p:nvSpPr>
            <p:spPr>
              <a:xfrm>
                <a:off x="2041334" y="2046044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椭圆 57"/>
              <p:cNvSpPr/>
              <p:nvPr/>
            </p:nvSpPr>
            <p:spPr>
              <a:xfrm>
                <a:off x="2041334" y="2195452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9" name="椭圆 58"/>
              <p:cNvSpPr/>
              <p:nvPr/>
            </p:nvSpPr>
            <p:spPr>
              <a:xfrm>
                <a:off x="2041334" y="234486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8" name="椭圆 67"/>
              <p:cNvSpPr/>
              <p:nvPr/>
            </p:nvSpPr>
            <p:spPr>
              <a:xfrm>
                <a:off x="2041334" y="249426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9" name="椭圆 68"/>
              <p:cNvSpPr/>
              <p:nvPr/>
            </p:nvSpPr>
            <p:spPr>
              <a:xfrm>
                <a:off x="2041334" y="2643679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05" name="矩形: 圆角 104"/>
          <p:cNvSpPr/>
          <p:nvPr/>
        </p:nvSpPr>
        <p:spPr>
          <a:xfrm>
            <a:off x="690380" y="4043507"/>
            <a:ext cx="5952100" cy="462382"/>
          </a:xfrm>
          <a:prstGeom prst="roundRect">
            <a:avLst>
              <a:gd name="adj" fmla="val 1781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课件设计  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|  </a:t>
            </a: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卡通简约  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|  </a:t>
            </a: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教学说课  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|  </a:t>
            </a: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教学设计  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|  </a:t>
            </a: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课件汇报  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|  </a:t>
            </a: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课程设计</a:t>
            </a:r>
            <a:endParaRPr lang="en-US" altLang="zh-CN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1" name="圆: 空心 90"/>
          <p:cNvSpPr/>
          <p:nvPr/>
        </p:nvSpPr>
        <p:spPr>
          <a:xfrm>
            <a:off x="8369403" y="6363483"/>
            <a:ext cx="1264033" cy="1264033"/>
          </a:xfrm>
          <a:prstGeom prst="donu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2" name="圆: 空心 91"/>
          <p:cNvSpPr/>
          <p:nvPr/>
        </p:nvSpPr>
        <p:spPr>
          <a:xfrm>
            <a:off x="7441955" y="2842863"/>
            <a:ext cx="543559" cy="543559"/>
          </a:xfrm>
          <a:prstGeom prst="donu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557934" y="1709829"/>
            <a:ext cx="2642466" cy="10156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/>
            <a:r>
              <a:rPr lang="zh-CN" altLang="en-US" sz="6000" dirty="0">
                <a:solidFill>
                  <a:schemeClr val="accent1"/>
                </a:solidFill>
                <a:cs typeface="+mn-ea"/>
                <a:sym typeface="+mn-lt"/>
              </a:rPr>
              <a:t>信息化</a:t>
            </a:r>
            <a:endParaRPr lang="zh-CN" altLang="en-US" sz="6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3631371" y="2115343"/>
            <a:ext cx="1581979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 fontAlgn="auto"/>
            <a:r>
              <a:rPr lang="en-US" altLang="zh-CN" sz="20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endParaRPr lang="en-US" altLang="zh-CN" sz="2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49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40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4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649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400" decel="100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4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149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400" decel="100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4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649"/>
                            </p:stCondLst>
                            <p:childTnLst>
                              <p:par>
                                <p:cTn id="6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149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649"/>
                            </p:stCondLst>
                            <p:childTnLst>
                              <p:par>
                                <p:cTn id="7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149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649"/>
                            </p:stCondLst>
                            <p:childTnLst>
                              <p:par>
                                <p:cTn id="9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400" decel="100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4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4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66" grpId="0"/>
      <p:bldP spid="67" grpId="0"/>
      <p:bldP spid="89" grpId="0" animBg="1"/>
      <p:bldP spid="90" grpId="0"/>
      <p:bldP spid="93" grpId="0" animBg="1"/>
      <p:bldP spid="41" grpId="0"/>
      <p:bldP spid="45" grpId="0"/>
      <p:bldP spid="45" grpId="1"/>
      <p:bldP spid="48" grpId="0"/>
      <p:bldP spid="105" grpId="0" animBg="1"/>
      <p:bldP spid="91" grpId="0" animBg="1"/>
      <p:bldP spid="92" grpId="0" animBg="1"/>
      <p:bldP spid="60" grpId="0"/>
      <p:bldP spid="6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16"/>
          <p:cNvSpPr/>
          <p:nvPr/>
        </p:nvSpPr>
        <p:spPr>
          <a:xfrm>
            <a:off x="6643584" y="865030"/>
            <a:ext cx="2315797" cy="231579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3265716" y="1036506"/>
            <a:ext cx="5233346" cy="523334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792752" y="3159924"/>
            <a:ext cx="4173227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/>
            <a:r>
              <a:rPr lang="zh-CN" altLang="en-US" sz="7200" b="1" dirty="0">
                <a:solidFill>
                  <a:schemeClr val="bg1"/>
                </a:solidFill>
                <a:cs typeface="+mn-ea"/>
                <a:sym typeface="+mn-lt"/>
              </a:rPr>
              <a:t>教学设计</a:t>
            </a:r>
            <a:endParaRPr lang="zh-CN" altLang="en-US" sz="72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030471" y="4528291"/>
            <a:ext cx="3681879" cy="7020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fontAlgn="auto">
              <a:lnSpc>
                <a:spcPct val="130000"/>
              </a:lnSpc>
            </a:pPr>
            <a:r>
              <a:rPr lang="zh-CN" altLang="en-US" sz="1050" dirty="0">
                <a:solidFill>
                  <a:schemeClr val="bg1"/>
                </a:solidFill>
                <a:cs typeface="+mn-ea"/>
                <a:sym typeface="+mn-lt"/>
              </a:rPr>
              <a:t>Finance generally refers to financial activities and financial relations. The former refers to the activities involving funds in the production process</a:t>
            </a:r>
            <a:endParaRPr lang="zh-CN" altLang="en-US" sz="105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圆: 空心 8"/>
          <p:cNvSpPr/>
          <p:nvPr/>
        </p:nvSpPr>
        <p:spPr>
          <a:xfrm>
            <a:off x="10826260" y="-1172131"/>
            <a:ext cx="2281655" cy="2281655"/>
          </a:xfrm>
          <a:prstGeom prst="donut">
            <a:avLst>
              <a:gd name="adj" fmla="val 2394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2571087" y="1449488"/>
            <a:ext cx="672970" cy="67297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47" name="组合 46"/>
          <p:cNvGrpSpPr/>
          <p:nvPr/>
        </p:nvGrpSpPr>
        <p:grpSpPr>
          <a:xfrm rot="16200000" flipH="1">
            <a:off x="8750920" y="1589471"/>
            <a:ext cx="277014" cy="1274942"/>
            <a:chOff x="1724433" y="1612606"/>
            <a:chExt cx="241950" cy="1113561"/>
          </a:xfrm>
          <a:solidFill>
            <a:schemeClr val="accent1"/>
          </a:solidFill>
        </p:grpSpPr>
        <p:grpSp>
          <p:nvGrpSpPr>
            <p:cNvPr id="49" name="组合 48"/>
            <p:cNvGrpSpPr/>
            <p:nvPr/>
          </p:nvGrpSpPr>
          <p:grpSpPr>
            <a:xfrm>
              <a:off x="1898681" y="1612606"/>
              <a:ext cx="67702" cy="1113561"/>
              <a:chOff x="2041334" y="1597820"/>
              <a:chExt cx="67702" cy="1113561"/>
            </a:xfrm>
            <a:grpFill/>
          </p:grpSpPr>
          <p:sp>
            <p:nvSpPr>
              <p:cNvPr id="59" name="椭圆 58"/>
              <p:cNvSpPr/>
              <p:nvPr/>
            </p:nvSpPr>
            <p:spPr>
              <a:xfrm>
                <a:off x="2041334" y="159782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0" name="椭圆 59"/>
              <p:cNvSpPr/>
              <p:nvPr/>
            </p:nvSpPr>
            <p:spPr>
              <a:xfrm>
                <a:off x="2041334" y="174722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椭圆 60"/>
              <p:cNvSpPr/>
              <p:nvPr/>
            </p:nvSpPr>
            <p:spPr>
              <a:xfrm>
                <a:off x="2041334" y="1896636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2" name="椭圆 61"/>
              <p:cNvSpPr/>
              <p:nvPr/>
            </p:nvSpPr>
            <p:spPr>
              <a:xfrm>
                <a:off x="2041334" y="2046044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椭圆 62"/>
              <p:cNvSpPr/>
              <p:nvPr/>
            </p:nvSpPr>
            <p:spPr>
              <a:xfrm>
                <a:off x="2041334" y="2195452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4" name="椭圆 63"/>
              <p:cNvSpPr/>
              <p:nvPr/>
            </p:nvSpPr>
            <p:spPr>
              <a:xfrm>
                <a:off x="2041334" y="234486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5" name="椭圆 64"/>
              <p:cNvSpPr/>
              <p:nvPr/>
            </p:nvSpPr>
            <p:spPr>
              <a:xfrm>
                <a:off x="2041334" y="249426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6" name="椭圆 65"/>
              <p:cNvSpPr/>
              <p:nvPr/>
            </p:nvSpPr>
            <p:spPr>
              <a:xfrm>
                <a:off x="2041334" y="2643679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0" name="组合 49"/>
            <p:cNvGrpSpPr/>
            <p:nvPr/>
          </p:nvGrpSpPr>
          <p:grpSpPr>
            <a:xfrm>
              <a:off x="1724433" y="1612606"/>
              <a:ext cx="67702" cy="1113561"/>
              <a:chOff x="2041334" y="1597820"/>
              <a:chExt cx="67702" cy="1113561"/>
            </a:xfrm>
            <a:grpFill/>
          </p:grpSpPr>
          <p:sp>
            <p:nvSpPr>
              <p:cNvPr id="51" name="椭圆 50"/>
              <p:cNvSpPr/>
              <p:nvPr/>
            </p:nvSpPr>
            <p:spPr>
              <a:xfrm>
                <a:off x="2041334" y="159782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2041334" y="174722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3" name="椭圆 52"/>
              <p:cNvSpPr/>
              <p:nvPr/>
            </p:nvSpPr>
            <p:spPr>
              <a:xfrm>
                <a:off x="2041334" y="1896636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4" name="椭圆 53"/>
              <p:cNvSpPr/>
              <p:nvPr/>
            </p:nvSpPr>
            <p:spPr>
              <a:xfrm>
                <a:off x="2041334" y="2046044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椭圆 54"/>
              <p:cNvSpPr/>
              <p:nvPr/>
            </p:nvSpPr>
            <p:spPr>
              <a:xfrm>
                <a:off x="2041334" y="2195452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6" name="椭圆 55"/>
              <p:cNvSpPr/>
              <p:nvPr/>
            </p:nvSpPr>
            <p:spPr>
              <a:xfrm>
                <a:off x="2041334" y="234486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椭圆 56"/>
              <p:cNvSpPr/>
              <p:nvPr/>
            </p:nvSpPr>
            <p:spPr>
              <a:xfrm>
                <a:off x="2041334" y="249426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椭圆 57"/>
              <p:cNvSpPr/>
              <p:nvPr/>
            </p:nvSpPr>
            <p:spPr>
              <a:xfrm>
                <a:off x="2041334" y="2643679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677008" y="5846174"/>
            <a:ext cx="725493" cy="428693"/>
            <a:chOff x="716513" y="5833241"/>
            <a:chExt cx="725493" cy="428693"/>
          </a:xfrm>
        </p:grpSpPr>
        <p:sp>
          <p:nvSpPr>
            <p:cNvPr id="6" name="等腰三角形 5"/>
            <p:cNvSpPr/>
            <p:nvPr/>
          </p:nvSpPr>
          <p:spPr>
            <a:xfrm rot="5400000">
              <a:off x="660400" y="5889354"/>
              <a:ext cx="417458" cy="305232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等腰三角形 66"/>
            <p:cNvSpPr/>
            <p:nvPr/>
          </p:nvSpPr>
          <p:spPr>
            <a:xfrm rot="5400000">
              <a:off x="1080661" y="5900589"/>
              <a:ext cx="417458" cy="305232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8" name="椭圆 67"/>
          <p:cNvSpPr/>
          <p:nvPr/>
        </p:nvSpPr>
        <p:spPr>
          <a:xfrm>
            <a:off x="10679117" y="2448070"/>
            <a:ext cx="540667" cy="54066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3718478" y="2152919"/>
            <a:ext cx="4305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PART 02</a:t>
            </a:r>
            <a:endParaRPr kumimoji="0" lang="en-US" altLang="zh-CN" sz="54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2" name="圆: 空心 71"/>
          <p:cNvSpPr/>
          <p:nvPr/>
        </p:nvSpPr>
        <p:spPr>
          <a:xfrm>
            <a:off x="670706" y="629439"/>
            <a:ext cx="339706" cy="339706"/>
          </a:xfrm>
          <a:prstGeom prst="donut">
            <a:avLst>
              <a:gd name="adj" fmla="val 2732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1086562" y="629439"/>
            <a:ext cx="16515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LOGO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3" t="8328" r="9566" b="10302"/>
          <a:stretch>
            <a:fillRect/>
          </a:stretch>
        </p:blipFill>
        <p:spPr>
          <a:xfrm>
            <a:off x="965715" y="1967757"/>
            <a:ext cx="1743070" cy="1325696"/>
          </a:xfrm>
          <a:prstGeom prst="rect">
            <a:avLst/>
          </a:prstGeom>
        </p:spPr>
      </p:pic>
      <p:grpSp>
        <p:nvGrpSpPr>
          <p:cNvPr id="74" name="组合 73"/>
          <p:cNvGrpSpPr/>
          <p:nvPr/>
        </p:nvGrpSpPr>
        <p:grpSpPr>
          <a:xfrm rot="5400000">
            <a:off x="1783064" y="4573892"/>
            <a:ext cx="1271011" cy="686142"/>
            <a:chOff x="5448929" y="3875407"/>
            <a:chExt cx="1277044" cy="689399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75" name="组合 74"/>
            <p:cNvGrpSpPr/>
            <p:nvPr/>
          </p:nvGrpSpPr>
          <p:grpSpPr>
            <a:xfrm rot="16200000" flipH="1">
              <a:off x="5949995" y="3376443"/>
              <a:ext cx="277014" cy="1274942"/>
              <a:chOff x="1724433" y="1612606"/>
              <a:chExt cx="241950" cy="1113561"/>
            </a:xfrm>
            <a:grpFill/>
          </p:grpSpPr>
          <p:grpSp>
            <p:nvGrpSpPr>
              <p:cNvPr id="95" name="组合 94"/>
              <p:cNvGrpSpPr/>
              <p:nvPr/>
            </p:nvGrpSpPr>
            <p:grpSpPr>
              <a:xfrm>
                <a:off x="1898681" y="1612606"/>
                <a:ext cx="67702" cy="1113561"/>
                <a:chOff x="2041334" y="1597820"/>
                <a:chExt cx="67702" cy="1113561"/>
              </a:xfrm>
              <a:grpFill/>
            </p:grpSpPr>
            <p:sp>
              <p:nvSpPr>
                <p:cNvPr id="105" name="椭圆 104"/>
                <p:cNvSpPr/>
                <p:nvPr/>
              </p:nvSpPr>
              <p:spPr>
                <a:xfrm>
                  <a:off x="2041334" y="159782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6" name="椭圆 105"/>
                <p:cNvSpPr/>
                <p:nvPr/>
              </p:nvSpPr>
              <p:spPr>
                <a:xfrm>
                  <a:off x="2041334" y="174722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7" name="椭圆 106"/>
                <p:cNvSpPr/>
                <p:nvPr/>
              </p:nvSpPr>
              <p:spPr>
                <a:xfrm>
                  <a:off x="2041334" y="1896636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8" name="椭圆 107"/>
                <p:cNvSpPr/>
                <p:nvPr/>
              </p:nvSpPr>
              <p:spPr>
                <a:xfrm>
                  <a:off x="2041334" y="2046044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9" name="椭圆 108"/>
                <p:cNvSpPr/>
                <p:nvPr/>
              </p:nvSpPr>
              <p:spPr>
                <a:xfrm>
                  <a:off x="2041334" y="2195452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0" name="椭圆 109"/>
                <p:cNvSpPr/>
                <p:nvPr/>
              </p:nvSpPr>
              <p:spPr>
                <a:xfrm>
                  <a:off x="2041334" y="234486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1" name="椭圆 110"/>
                <p:cNvSpPr/>
                <p:nvPr/>
              </p:nvSpPr>
              <p:spPr>
                <a:xfrm>
                  <a:off x="2041334" y="249426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2" name="椭圆 111"/>
                <p:cNvSpPr/>
                <p:nvPr/>
              </p:nvSpPr>
              <p:spPr>
                <a:xfrm>
                  <a:off x="2041334" y="2643679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96" name="组合 95"/>
              <p:cNvGrpSpPr/>
              <p:nvPr/>
            </p:nvGrpSpPr>
            <p:grpSpPr>
              <a:xfrm>
                <a:off x="1724433" y="1612606"/>
                <a:ext cx="67702" cy="1113561"/>
                <a:chOff x="2041334" y="1597820"/>
                <a:chExt cx="67702" cy="1113561"/>
              </a:xfrm>
              <a:grpFill/>
            </p:grpSpPr>
            <p:sp>
              <p:nvSpPr>
                <p:cNvPr id="97" name="椭圆 96"/>
                <p:cNvSpPr/>
                <p:nvPr/>
              </p:nvSpPr>
              <p:spPr>
                <a:xfrm>
                  <a:off x="2041334" y="159782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8" name="椭圆 97"/>
                <p:cNvSpPr/>
                <p:nvPr/>
              </p:nvSpPr>
              <p:spPr>
                <a:xfrm>
                  <a:off x="2041334" y="174722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9" name="椭圆 98"/>
                <p:cNvSpPr/>
                <p:nvPr/>
              </p:nvSpPr>
              <p:spPr>
                <a:xfrm>
                  <a:off x="2041334" y="1896636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0" name="椭圆 99"/>
                <p:cNvSpPr/>
                <p:nvPr/>
              </p:nvSpPr>
              <p:spPr>
                <a:xfrm>
                  <a:off x="2041334" y="2046044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1" name="椭圆 100"/>
                <p:cNvSpPr/>
                <p:nvPr/>
              </p:nvSpPr>
              <p:spPr>
                <a:xfrm>
                  <a:off x="2041334" y="2195452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2" name="椭圆 101"/>
                <p:cNvSpPr/>
                <p:nvPr/>
              </p:nvSpPr>
              <p:spPr>
                <a:xfrm>
                  <a:off x="2041334" y="234486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3" name="椭圆 102"/>
                <p:cNvSpPr/>
                <p:nvPr/>
              </p:nvSpPr>
              <p:spPr>
                <a:xfrm>
                  <a:off x="2041334" y="249426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4" name="椭圆 103"/>
                <p:cNvSpPr/>
                <p:nvPr/>
              </p:nvSpPr>
              <p:spPr>
                <a:xfrm>
                  <a:off x="2041334" y="2643679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76" name="组合 75"/>
            <p:cNvGrpSpPr/>
            <p:nvPr/>
          </p:nvGrpSpPr>
          <p:grpSpPr>
            <a:xfrm rot="16200000" flipH="1">
              <a:off x="5947893" y="3788828"/>
              <a:ext cx="277014" cy="1274942"/>
              <a:chOff x="1724433" y="1612606"/>
              <a:chExt cx="241950" cy="1113561"/>
            </a:xfrm>
            <a:grpFill/>
          </p:grpSpPr>
          <p:grpSp>
            <p:nvGrpSpPr>
              <p:cNvPr id="77" name="组合 76"/>
              <p:cNvGrpSpPr/>
              <p:nvPr/>
            </p:nvGrpSpPr>
            <p:grpSpPr>
              <a:xfrm>
                <a:off x="1898681" y="1612606"/>
                <a:ext cx="67702" cy="1113561"/>
                <a:chOff x="2041334" y="1597820"/>
                <a:chExt cx="67702" cy="1113561"/>
              </a:xfrm>
              <a:grpFill/>
            </p:grpSpPr>
            <p:sp>
              <p:nvSpPr>
                <p:cNvPr id="87" name="椭圆 86"/>
                <p:cNvSpPr/>
                <p:nvPr/>
              </p:nvSpPr>
              <p:spPr>
                <a:xfrm>
                  <a:off x="2041334" y="159782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椭圆 87"/>
                <p:cNvSpPr/>
                <p:nvPr/>
              </p:nvSpPr>
              <p:spPr>
                <a:xfrm>
                  <a:off x="2041334" y="174722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椭圆 88"/>
                <p:cNvSpPr/>
                <p:nvPr/>
              </p:nvSpPr>
              <p:spPr>
                <a:xfrm>
                  <a:off x="2041334" y="1896636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椭圆 89"/>
                <p:cNvSpPr/>
                <p:nvPr/>
              </p:nvSpPr>
              <p:spPr>
                <a:xfrm>
                  <a:off x="2041334" y="2046044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椭圆 90"/>
                <p:cNvSpPr/>
                <p:nvPr/>
              </p:nvSpPr>
              <p:spPr>
                <a:xfrm>
                  <a:off x="2041334" y="2195452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椭圆 91"/>
                <p:cNvSpPr/>
                <p:nvPr/>
              </p:nvSpPr>
              <p:spPr>
                <a:xfrm>
                  <a:off x="2041334" y="234486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椭圆 92"/>
                <p:cNvSpPr/>
                <p:nvPr/>
              </p:nvSpPr>
              <p:spPr>
                <a:xfrm>
                  <a:off x="2041334" y="249426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椭圆 93"/>
                <p:cNvSpPr/>
                <p:nvPr/>
              </p:nvSpPr>
              <p:spPr>
                <a:xfrm>
                  <a:off x="2041334" y="2643679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78" name="组合 77"/>
              <p:cNvGrpSpPr/>
              <p:nvPr/>
            </p:nvGrpSpPr>
            <p:grpSpPr>
              <a:xfrm>
                <a:off x="1724433" y="1612606"/>
                <a:ext cx="67702" cy="1113561"/>
                <a:chOff x="2041334" y="1597820"/>
                <a:chExt cx="67702" cy="1113561"/>
              </a:xfrm>
              <a:grpFill/>
            </p:grpSpPr>
            <p:sp>
              <p:nvSpPr>
                <p:cNvPr id="79" name="椭圆 78"/>
                <p:cNvSpPr/>
                <p:nvPr/>
              </p:nvSpPr>
              <p:spPr>
                <a:xfrm>
                  <a:off x="2041334" y="159782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0" name="椭圆 79"/>
                <p:cNvSpPr/>
                <p:nvPr/>
              </p:nvSpPr>
              <p:spPr>
                <a:xfrm>
                  <a:off x="2041334" y="174722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1" name="椭圆 80"/>
                <p:cNvSpPr/>
                <p:nvPr/>
              </p:nvSpPr>
              <p:spPr>
                <a:xfrm>
                  <a:off x="2041334" y="1896636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2" name="椭圆 81"/>
                <p:cNvSpPr/>
                <p:nvPr/>
              </p:nvSpPr>
              <p:spPr>
                <a:xfrm>
                  <a:off x="2041334" y="2046044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椭圆 82"/>
                <p:cNvSpPr/>
                <p:nvPr/>
              </p:nvSpPr>
              <p:spPr>
                <a:xfrm>
                  <a:off x="2041334" y="2195452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椭圆 83"/>
                <p:cNvSpPr/>
                <p:nvPr/>
              </p:nvSpPr>
              <p:spPr>
                <a:xfrm>
                  <a:off x="2041334" y="234486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5" name="椭圆 84"/>
                <p:cNvSpPr/>
                <p:nvPr/>
              </p:nvSpPr>
              <p:spPr>
                <a:xfrm>
                  <a:off x="2041334" y="249426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6" name="椭圆 85"/>
                <p:cNvSpPr/>
                <p:nvPr/>
              </p:nvSpPr>
              <p:spPr>
                <a:xfrm>
                  <a:off x="2041334" y="2643679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</p:grpSp>
      <p:pic>
        <p:nvPicPr>
          <p:cNvPr id="113" name="图片 1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2" t="9379" r="21475" b="4269"/>
          <a:stretch>
            <a:fillRect/>
          </a:stretch>
        </p:blipFill>
        <p:spPr>
          <a:xfrm rot="351972">
            <a:off x="8436645" y="3381783"/>
            <a:ext cx="3596361" cy="355958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4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4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 animBg="1"/>
      <p:bldP spid="19" grpId="0"/>
      <p:bldP spid="22" grpId="0"/>
      <p:bldP spid="9" grpId="0" animBg="1"/>
      <p:bldP spid="20" grpId="0" animBg="1"/>
      <p:bldP spid="68" grpId="0" animBg="1"/>
      <p:bldP spid="69" grpId="0"/>
      <p:bldP spid="69" grpId="1"/>
      <p:bldP spid="72" grpId="0" animBg="1"/>
      <p:bldP spid="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íślîḓé"/>
          <p:cNvGrpSpPr/>
          <p:nvPr/>
        </p:nvGrpSpPr>
        <p:grpSpPr>
          <a:xfrm>
            <a:off x="4233916" y="2444202"/>
            <a:ext cx="783813" cy="2376000"/>
            <a:chOff x="4335060" y="2822299"/>
            <a:chExt cx="783813" cy="2376000"/>
          </a:xfrm>
        </p:grpSpPr>
        <p:sp>
          <p:nvSpPr>
            <p:cNvPr id="144" name="iŝľïdê"/>
            <p:cNvSpPr/>
            <p:nvPr/>
          </p:nvSpPr>
          <p:spPr bwMode="auto">
            <a:xfrm>
              <a:off x="4767060" y="3974299"/>
              <a:ext cx="351813" cy="7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9050">
              <a:noFill/>
              <a:round/>
            </a:ln>
          </p:spPr>
          <p:txBody>
            <a:bodyPr vert="horz" wrap="square" lIns="91440" tIns="45720" rIns="91440" bIns="45720" numCol="1" rtlCol="0" anchor="ctr" anchorCtr="1" compatLnSpc="1">
              <a:normAutofit fontScale="25000" lnSpcReduction="20000"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145" name="ïṧḻíďê"/>
            <p:cNvSpPr/>
            <p:nvPr/>
          </p:nvSpPr>
          <p:spPr bwMode="auto">
            <a:xfrm rot="5400000" flipH="1">
              <a:off x="3363060" y="3794299"/>
              <a:ext cx="2376000" cy="432000"/>
            </a:xfrm>
            <a:prstGeom prst="uturnArrow">
              <a:avLst>
                <a:gd name="adj1" fmla="val 11666"/>
                <a:gd name="adj2" fmla="val 25000"/>
                <a:gd name="adj3" fmla="val 0"/>
                <a:gd name="adj4" fmla="val 85000"/>
                <a:gd name="adj5" fmla="val 100000"/>
              </a:avLst>
            </a:prstGeom>
            <a:solidFill>
              <a:schemeClr val="bg1">
                <a:lumMod val="75000"/>
              </a:schemeClr>
            </a:solidFill>
            <a:ln w="19050">
              <a:noFill/>
              <a:round/>
            </a:ln>
          </p:spPr>
          <p:txBody>
            <a:bodyPr vert="horz" wrap="square" lIns="91440" tIns="45720" rIns="91440" bIns="45720" numCol="1" rtlCol="0" anchor="ctr" anchorCtr="1" compatLnSpc="1">
              <a:norm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</p:grpSp>
      <p:sp>
        <p:nvSpPr>
          <p:cNvPr id="5" name="îšlïdè"/>
          <p:cNvSpPr/>
          <p:nvPr/>
        </p:nvSpPr>
        <p:spPr bwMode="auto">
          <a:xfrm>
            <a:off x="3667284" y="2200717"/>
            <a:ext cx="558869" cy="55886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rtlCol="0" anchor="ctr" anchorCtr="1" compatLnSpc="1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6" name="isḻîḓé"/>
          <p:cNvSpPr/>
          <p:nvPr/>
        </p:nvSpPr>
        <p:spPr bwMode="auto">
          <a:xfrm>
            <a:off x="3667284" y="4504817"/>
            <a:ext cx="558869" cy="558867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rtlCol="0" anchor="ctr" anchorCtr="1" compatLnSpc="1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 lang="en-US" dirty="0">
              <a:cs typeface="+mn-ea"/>
              <a:sym typeface="+mn-lt"/>
            </a:endParaRPr>
          </a:p>
        </p:txBody>
      </p:sp>
      <p:grpSp>
        <p:nvGrpSpPr>
          <p:cNvPr id="8" name="ïṩlíḋe"/>
          <p:cNvGrpSpPr/>
          <p:nvPr/>
        </p:nvGrpSpPr>
        <p:grpSpPr>
          <a:xfrm flipH="1">
            <a:off x="7161571" y="2444202"/>
            <a:ext cx="783813" cy="2376000"/>
            <a:chOff x="4335060" y="2822299"/>
            <a:chExt cx="783813" cy="2376000"/>
          </a:xfrm>
        </p:grpSpPr>
        <p:sp>
          <p:nvSpPr>
            <p:cNvPr id="27" name="ï$ļíḋè"/>
            <p:cNvSpPr/>
            <p:nvPr/>
          </p:nvSpPr>
          <p:spPr bwMode="auto">
            <a:xfrm>
              <a:off x="4767060" y="3974299"/>
              <a:ext cx="351813" cy="7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9050">
              <a:noFill/>
              <a:round/>
            </a:ln>
          </p:spPr>
          <p:txBody>
            <a:bodyPr vert="horz" wrap="square" lIns="91440" tIns="45720" rIns="91440" bIns="45720" numCol="1" rtlCol="0" anchor="ctr" anchorCtr="1" compatLnSpc="1">
              <a:normAutofit fontScale="25000" lnSpcReduction="20000"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28" name="íšḷïdê"/>
            <p:cNvSpPr/>
            <p:nvPr/>
          </p:nvSpPr>
          <p:spPr bwMode="auto">
            <a:xfrm rot="5400000" flipH="1">
              <a:off x="3363060" y="3794299"/>
              <a:ext cx="2376000" cy="432000"/>
            </a:xfrm>
            <a:prstGeom prst="uturnArrow">
              <a:avLst>
                <a:gd name="adj1" fmla="val 11666"/>
                <a:gd name="adj2" fmla="val 25000"/>
                <a:gd name="adj3" fmla="val 0"/>
                <a:gd name="adj4" fmla="val 85000"/>
                <a:gd name="adj5" fmla="val 100000"/>
              </a:avLst>
            </a:prstGeom>
            <a:solidFill>
              <a:schemeClr val="bg1">
                <a:lumMod val="75000"/>
              </a:schemeClr>
            </a:solidFill>
            <a:ln w="19050">
              <a:noFill/>
              <a:round/>
            </a:ln>
          </p:spPr>
          <p:txBody>
            <a:bodyPr vert="horz" wrap="square" lIns="91440" tIns="45720" rIns="91440" bIns="45720" numCol="1" rtlCol="0" anchor="ctr" anchorCtr="1" compatLnSpc="1">
              <a:norm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</p:grpSp>
      <p:sp>
        <p:nvSpPr>
          <p:cNvPr id="9" name="îṧlïde"/>
          <p:cNvSpPr/>
          <p:nvPr/>
        </p:nvSpPr>
        <p:spPr bwMode="auto">
          <a:xfrm>
            <a:off x="7953147" y="2200717"/>
            <a:ext cx="558869" cy="55886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rtlCol="0" anchor="ctr" anchorCtr="1" compatLnSpc="1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10" name="ïśļíďé"/>
          <p:cNvSpPr/>
          <p:nvPr/>
        </p:nvSpPr>
        <p:spPr bwMode="auto">
          <a:xfrm>
            <a:off x="7953147" y="4504817"/>
            <a:ext cx="558869" cy="55886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rtlCol="0" anchor="ctr" anchorCtr="1" compatLnSpc="1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15" name="i$ḷíḓe"/>
          <p:cNvSpPr/>
          <p:nvPr/>
        </p:nvSpPr>
        <p:spPr>
          <a:xfrm>
            <a:off x="3825275" y="2346496"/>
            <a:ext cx="242886" cy="267308"/>
          </a:xfrm>
          <a:custGeom>
            <a:avLst/>
            <a:gdLst>
              <a:gd name="T0" fmla="*/ 2288 w 7404"/>
              <a:gd name="T1" fmla="*/ 0 h 8160"/>
              <a:gd name="T2" fmla="*/ 1185 w 7404"/>
              <a:gd name="T3" fmla="*/ 1833 h 8160"/>
              <a:gd name="T4" fmla="*/ 0 w 7404"/>
              <a:gd name="T5" fmla="*/ 2397 h 8160"/>
              <a:gd name="T6" fmla="*/ 565 w 7404"/>
              <a:gd name="T7" fmla="*/ 5548 h 8160"/>
              <a:gd name="T8" fmla="*/ 1185 w 7404"/>
              <a:gd name="T9" fmla="*/ 7057 h 8160"/>
              <a:gd name="T10" fmla="*/ 6301 w 7404"/>
              <a:gd name="T11" fmla="*/ 8160 h 8160"/>
              <a:gd name="T12" fmla="*/ 7404 w 7404"/>
              <a:gd name="T13" fmla="*/ 1103 h 8160"/>
              <a:gd name="T14" fmla="*/ 1693 w 7404"/>
              <a:gd name="T15" fmla="*/ 4400 h 8160"/>
              <a:gd name="T16" fmla="*/ 2052 w 7404"/>
              <a:gd name="T17" fmla="*/ 4224 h 8160"/>
              <a:gd name="T18" fmla="*/ 2918 w 7404"/>
              <a:gd name="T19" fmla="*/ 4215 h 8160"/>
              <a:gd name="T20" fmla="*/ 2482 w 7404"/>
              <a:gd name="T21" fmla="*/ 3933 h 8160"/>
              <a:gd name="T22" fmla="*/ 1764 w 7404"/>
              <a:gd name="T23" fmla="*/ 3265 h 8160"/>
              <a:gd name="T24" fmla="*/ 2336 w 7404"/>
              <a:gd name="T25" fmla="*/ 2469 h 8160"/>
              <a:gd name="T26" fmla="*/ 2749 w 7404"/>
              <a:gd name="T27" fmla="*/ 2469 h 8160"/>
              <a:gd name="T28" fmla="*/ 3209 w 7404"/>
              <a:gd name="T29" fmla="*/ 2804 h 8160"/>
              <a:gd name="T30" fmla="*/ 3092 w 7404"/>
              <a:gd name="T31" fmla="*/ 3213 h 8160"/>
              <a:gd name="T32" fmla="*/ 2516 w 7404"/>
              <a:gd name="T33" fmla="*/ 3033 h 8160"/>
              <a:gd name="T34" fmla="*/ 2237 w 7404"/>
              <a:gd name="T35" fmla="*/ 3228 h 8160"/>
              <a:gd name="T36" fmla="*/ 3392 w 7404"/>
              <a:gd name="T37" fmla="*/ 4162 h 8160"/>
              <a:gd name="T38" fmla="*/ 2748 w 7404"/>
              <a:gd name="T39" fmla="*/ 4830 h 8160"/>
              <a:gd name="T40" fmla="*/ 2542 w 7404"/>
              <a:gd name="T41" fmla="*/ 5190 h 8160"/>
              <a:gd name="T42" fmla="*/ 2336 w 7404"/>
              <a:gd name="T43" fmla="*/ 4813 h 8160"/>
              <a:gd name="T44" fmla="*/ 1693 w 7404"/>
              <a:gd name="T45" fmla="*/ 4400 h 8160"/>
              <a:gd name="T46" fmla="*/ 3916 w 7404"/>
              <a:gd name="T47" fmla="*/ 7434 h 8160"/>
              <a:gd name="T48" fmla="*/ 4672 w 7404"/>
              <a:gd name="T49" fmla="*/ 7434 h 8160"/>
              <a:gd name="T50" fmla="*/ 6463 w 7404"/>
              <a:gd name="T51" fmla="*/ 6617 h 8160"/>
              <a:gd name="T52" fmla="*/ 2125 w 7404"/>
              <a:gd name="T53" fmla="*/ 5548 h 8160"/>
              <a:gd name="T54" fmla="*/ 4059 w 7404"/>
              <a:gd name="T55" fmla="*/ 6174 h 8160"/>
              <a:gd name="T56" fmla="*/ 4679 w 7404"/>
              <a:gd name="T57" fmla="*/ 6317 h 8160"/>
              <a:gd name="T58" fmla="*/ 5038 w 7404"/>
              <a:gd name="T59" fmla="*/ 2397 h 8160"/>
              <a:gd name="T60" fmla="*/ 2125 w 7404"/>
              <a:gd name="T61" fmla="*/ 1833 h 8160"/>
              <a:gd name="T62" fmla="*/ 2288 w 7404"/>
              <a:gd name="T63" fmla="*/ 941 h 8160"/>
              <a:gd name="T64" fmla="*/ 6463 w 7404"/>
              <a:gd name="T65" fmla="*/ 1103 h 8160"/>
              <a:gd name="T66" fmla="*/ 6463 w 7404"/>
              <a:gd name="T67" fmla="*/ 6617 h 8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7404" h="8160">
                <a:moveTo>
                  <a:pt x="6301" y="0"/>
                </a:moveTo>
                <a:lnTo>
                  <a:pt x="2288" y="0"/>
                </a:lnTo>
                <a:cubicBezTo>
                  <a:pt x="1680" y="0"/>
                  <a:pt x="1185" y="495"/>
                  <a:pt x="1185" y="1103"/>
                </a:cubicBezTo>
                <a:lnTo>
                  <a:pt x="1185" y="1833"/>
                </a:lnTo>
                <a:lnTo>
                  <a:pt x="565" y="1833"/>
                </a:lnTo>
                <a:cubicBezTo>
                  <a:pt x="253" y="1833"/>
                  <a:pt x="0" y="2085"/>
                  <a:pt x="0" y="2397"/>
                </a:cubicBezTo>
                <a:lnTo>
                  <a:pt x="0" y="4984"/>
                </a:lnTo>
                <a:cubicBezTo>
                  <a:pt x="0" y="5295"/>
                  <a:pt x="253" y="5548"/>
                  <a:pt x="565" y="5548"/>
                </a:cubicBezTo>
                <a:lnTo>
                  <a:pt x="1185" y="5548"/>
                </a:lnTo>
                <a:lnTo>
                  <a:pt x="1185" y="7057"/>
                </a:lnTo>
                <a:cubicBezTo>
                  <a:pt x="1185" y="7665"/>
                  <a:pt x="1680" y="8160"/>
                  <a:pt x="2288" y="8160"/>
                </a:cubicBezTo>
                <a:lnTo>
                  <a:pt x="6301" y="8160"/>
                </a:lnTo>
                <a:cubicBezTo>
                  <a:pt x="6909" y="8160"/>
                  <a:pt x="7404" y="7665"/>
                  <a:pt x="7404" y="7057"/>
                </a:cubicBezTo>
                <a:lnTo>
                  <a:pt x="7404" y="1103"/>
                </a:lnTo>
                <a:cubicBezTo>
                  <a:pt x="7404" y="495"/>
                  <a:pt x="6909" y="0"/>
                  <a:pt x="6301" y="0"/>
                </a:cubicBezTo>
                <a:close/>
                <a:moveTo>
                  <a:pt x="1693" y="4400"/>
                </a:moveTo>
                <a:cubicBezTo>
                  <a:pt x="1693" y="4277"/>
                  <a:pt x="1792" y="4181"/>
                  <a:pt x="1916" y="4181"/>
                </a:cubicBezTo>
                <a:cubicBezTo>
                  <a:pt x="1978" y="4181"/>
                  <a:pt x="2021" y="4203"/>
                  <a:pt x="2052" y="4224"/>
                </a:cubicBezTo>
                <a:cubicBezTo>
                  <a:pt x="2216" y="4345"/>
                  <a:pt x="2395" y="4419"/>
                  <a:pt x="2606" y="4419"/>
                </a:cubicBezTo>
                <a:cubicBezTo>
                  <a:pt x="2801" y="4419"/>
                  <a:pt x="2918" y="4342"/>
                  <a:pt x="2918" y="4215"/>
                </a:cubicBezTo>
                <a:lnTo>
                  <a:pt x="2918" y="4209"/>
                </a:lnTo>
                <a:cubicBezTo>
                  <a:pt x="2918" y="4088"/>
                  <a:pt x="2844" y="4026"/>
                  <a:pt x="2482" y="3933"/>
                </a:cubicBezTo>
                <a:cubicBezTo>
                  <a:pt x="2046" y="3822"/>
                  <a:pt x="1764" y="3701"/>
                  <a:pt x="1764" y="3271"/>
                </a:cubicBezTo>
                <a:lnTo>
                  <a:pt x="1764" y="3265"/>
                </a:lnTo>
                <a:cubicBezTo>
                  <a:pt x="1764" y="2930"/>
                  <a:pt x="1995" y="2693"/>
                  <a:pt x="2336" y="2630"/>
                </a:cubicBezTo>
                <a:lnTo>
                  <a:pt x="2336" y="2469"/>
                </a:lnTo>
                <a:cubicBezTo>
                  <a:pt x="2336" y="2355"/>
                  <a:pt x="2429" y="2263"/>
                  <a:pt x="2543" y="2263"/>
                </a:cubicBezTo>
                <a:cubicBezTo>
                  <a:pt x="2656" y="2263"/>
                  <a:pt x="2749" y="2355"/>
                  <a:pt x="2749" y="2469"/>
                </a:cubicBezTo>
                <a:lnTo>
                  <a:pt x="2749" y="2632"/>
                </a:lnTo>
                <a:cubicBezTo>
                  <a:pt x="2918" y="2660"/>
                  <a:pt x="3073" y="2717"/>
                  <a:pt x="3209" y="2804"/>
                </a:cubicBezTo>
                <a:cubicBezTo>
                  <a:pt x="3262" y="2835"/>
                  <a:pt x="3315" y="2900"/>
                  <a:pt x="3315" y="2993"/>
                </a:cubicBezTo>
                <a:cubicBezTo>
                  <a:pt x="3315" y="3116"/>
                  <a:pt x="3216" y="3213"/>
                  <a:pt x="3092" y="3213"/>
                </a:cubicBezTo>
                <a:cubicBezTo>
                  <a:pt x="3045" y="3213"/>
                  <a:pt x="3008" y="3200"/>
                  <a:pt x="2971" y="3179"/>
                </a:cubicBezTo>
                <a:cubicBezTo>
                  <a:pt x="2813" y="3086"/>
                  <a:pt x="2665" y="3033"/>
                  <a:pt x="2516" y="3033"/>
                </a:cubicBezTo>
                <a:cubicBezTo>
                  <a:pt x="2333" y="3033"/>
                  <a:pt x="2237" y="3116"/>
                  <a:pt x="2237" y="3222"/>
                </a:cubicBezTo>
                <a:lnTo>
                  <a:pt x="2237" y="3228"/>
                </a:lnTo>
                <a:cubicBezTo>
                  <a:pt x="2237" y="3370"/>
                  <a:pt x="2330" y="3417"/>
                  <a:pt x="2705" y="3512"/>
                </a:cubicBezTo>
                <a:cubicBezTo>
                  <a:pt x="3144" y="3627"/>
                  <a:pt x="3392" y="3785"/>
                  <a:pt x="3392" y="4162"/>
                </a:cubicBezTo>
                <a:lnTo>
                  <a:pt x="3392" y="4169"/>
                </a:lnTo>
                <a:cubicBezTo>
                  <a:pt x="3392" y="4550"/>
                  <a:pt x="3133" y="4783"/>
                  <a:pt x="2748" y="4830"/>
                </a:cubicBezTo>
                <a:lnTo>
                  <a:pt x="2748" y="4984"/>
                </a:lnTo>
                <a:cubicBezTo>
                  <a:pt x="2748" y="5098"/>
                  <a:pt x="2656" y="5190"/>
                  <a:pt x="2542" y="5190"/>
                </a:cubicBezTo>
                <a:cubicBezTo>
                  <a:pt x="2428" y="5190"/>
                  <a:pt x="2336" y="5098"/>
                  <a:pt x="2336" y="4984"/>
                </a:cubicBezTo>
                <a:lnTo>
                  <a:pt x="2336" y="4813"/>
                </a:lnTo>
                <a:cubicBezTo>
                  <a:pt x="2141" y="4776"/>
                  <a:pt x="1950" y="4701"/>
                  <a:pt x="1783" y="4580"/>
                </a:cubicBezTo>
                <a:cubicBezTo>
                  <a:pt x="1730" y="4543"/>
                  <a:pt x="1693" y="4475"/>
                  <a:pt x="1693" y="4400"/>
                </a:cubicBezTo>
                <a:close/>
                <a:moveTo>
                  <a:pt x="4294" y="7812"/>
                </a:moveTo>
                <a:cubicBezTo>
                  <a:pt x="4085" y="7812"/>
                  <a:pt x="3916" y="7643"/>
                  <a:pt x="3916" y="7434"/>
                </a:cubicBezTo>
                <a:cubicBezTo>
                  <a:pt x="3916" y="7225"/>
                  <a:pt x="4085" y="7056"/>
                  <a:pt x="4294" y="7056"/>
                </a:cubicBezTo>
                <a:cubicBezTo>
                  <a:pt x="4503" y="7056"/>
                  <a:pt x="4672" y="7225"/>
                  <a:pt x="4672" y="7434"/>
                </a:cubicBezTo>
                <a:cubicBezTo>
                  <a:pt x="4672" y="7643"/>
                  <a:pt x="4503" y="7812"/>
                  <a:pt x="4294" y="7812"/>
                </a:cubicBezTo>
                <a:close/>
                <a:moveTo>
                  <a:pt x="6463" y="6617"/>
                </a:moveTo>
                <a:lnTo>
                  <a:pt x="2125" y="6617"/>
                </a:lnTo>
                <a:lnTo>
                  <a:pt x="2125" y="5548"/>
                </a:lnTo>
                <a:lnTo>
                  <a:pt x="3481" y="5548"/>
                </a:lnTo>
                <a:lnTo>
                  <a:pt x="4059" y="6174"/>
                </a:lnTo>
                <a:cubicBezTo>
                  <a:pt x="4168" y="6292"/>
                  <a:pt x="4319" y="6355"/>
                  <a:pt x="4474" y="6355"/>
                </a:cubicBezTo>
                <a:cubicBezTo>
                  <a:pt x="4543" y="6355"/>
                  <a:pt x="4613" y="6343"/>
                  <a:pt x="4679" y="6317"/>
                </a:cubicBezTo>
                <a:cubicBezTo>
                  <a:pt x="4896" y="6232"/>
                  <a:pt x="5038" y="6023"/>
                  <a:pt x="5038" y="5791"/>
                </a:cubicBezTo>
                <a:lnTo>
                  <a:pt x="5038" y="2397"/>
                </a:lnTo>
                <a:cubicBezTo>
                  <a:pt x="5038" y="2085"/>
                  <a:pt x="4785" y="1833"/>
                  <a:pt x="4474" y="1833"/>
                </a:cubicBezTo>
                <a:lnTo>
                  <a:pt x="2125" y="1833"/>
                </a:lnTo>
                <a:lnTo>
                  <a:pt x="2125" y="1103"/>
                </a:lnTo>
                <a:cubicBezTo>
                  <a:pt x="2125" y="1014"/>
                  <a:pt x="2198" y="941"/>
                  <a:pt x="2288" y="941"/>
                </a:cubicBezTo>
                <a:lnTo>
                  <a:pt x="6300" y="941"/>
                </a:lnTo>
                <a:cubicBezTo>
                  <a:pt x="6390" y="941"/>
                  <a:pt x="6463" y="1014"/>
                  <a:pt x="6463" y="1103"/>
                </a:cubicBezTo>
                <a:lnTo>
                  <a:pt x="6463" y="6617"/>
                </a:lnTo>
                <a:lnTo>
                  <a:pt x="6463" y="6617"/>
                </a:lnTo>
                <a:lnTo>
                  <a:pt x="6463" y="6617"/>
                </a:lnTo>
                <a:close/>
              </a:path>
            </a:pathLst>
          </a:custGeom>
          <a:solidFill>
            <a:schemeClr val="bg1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70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400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íṥḷíde"/>
          <p:cNvSpPr/>
          <p:nvPr/>
        </p:nvSpPr>
        <p:spPr>
          <a:xfrm>
            <a:off x="3825275" y="4650596"/>
            <a:ext cx="242886" cy="267308"/>
          </a:xfrm>
          <a:custGeom>
            <a:avLst/>
            <a:gdLst>
              <a:gd name="T0" fmla="*/ 2288 w 7404"/>
              <a:gd name="T1" fmla="*/ 0 h 8160"/>
              <a:gd name="T2" fmla="*/ 1185 w 7404"/>
              <a:gd name="T3" fmla="*/ 1833 h 8160"/>
              <a:gd name="T4" fmla="*/ 0 w 7404"/>
              <a:gd name="T5" fmla="*/ 2397 h 8160"/>
              <a:gd name="T6" fmla="*/ 565 w 7404"/>
              <a:gd name="T7" fmla="*/ 5548 h 8160"/>
              <a:gd name="T8" fmla="*/ 1185 w 7404"/>
              <a:gd name="T9" fmla="*/ 7057 h 8160"/>
              <a:gd name="T10" fmla="*/ 6301 w 7404"/>
              <a:gd name="T11" fmla="*/ 8160 h 8160"/>
              <a:gd name="T12" fmla="*/ 7404 w 7404"/>
              <a:gd name="T13" fmla="*/ 1103 h 8160"/>
              <a:gd name="T14" fmla="*/ 1693 w 7404"/>
              <a:gd name="T15" fmla="*/ 4400 h 8160"/>
              <a:gd name="T16" fmla="*/ 2052 w 7404"/>
              <a:gd name="T17" fmla="*/ 4224 h 8160"/>
              <a:gd name="T18" fmla="*/ 2918 w 7404"/>
              <a:gd name="T19" fmla="*/ 4215 h 8160"/>
              <a:gd name="T20" fmla="*/ 2482 w 7404"/>
              <a:gd name="T21" fmla="*/ 3933 h 8160"/>
              <a:gd name="T22" fmla="*/ 1764 w 7404"/>
              <a:gd name="T23" fmla="*/ 3265 h 8160"/>
              <a:gd name="T24" fmla="*/ 2336 w 7404"/>
              <a:gd name="T25" fmla="*/ 2469 h 8160"/>
              <a:gd name="T26" fmla="*/ 2749 w 7404"/>
              <a:gd name="T27" fmla="*/ 2469 h 8160"/>
              <a:gd name="T28" fmla="*/ 3209 w 7404"/>
              <a:gd name="T29" fmla="*/ 2804 h 8160"/>
              <a:gd name="T30" fmla="*/ 3092 w 7404"/>
              <a:gd name="T31" fmla="*/ 3213 h 8160"/>
              <a:gd name="T32" fmla="*/ 2516 w 7404"/>
              <a:gd name="T33" fmla="*/ 3033 h 8160"/>
              <a:gd name="T34" fmla="*/ 2237 w 7404"/>
              <a:gd name="T35" fmla="*/ 3228 h 8160"/>
              <a:gd name="T36" fmla="*/ 3392 w 7404"/>
              <a:gd name="T37" fmla="*/ 4162 h 8160"/>
              <a:gd name="T38" fmla="*/ 2748 w 7404"/>
              <a:gd name="T39" fmla="*/ 4830 h 8160"/>
              <a:gd name="T40" fmla="*/ 2542 w 7404"/>
              <a:gd name="T41" fmla="*/ 5190 h 8160"/>
              <a:gd name="T42" fmla="*/ 2336 w 7404"/>
              <a:gd name="T43" fmla="*/ 4813 h 8160"/>
              <a:gd name="T44" fmla="*/ 1693 w 7404"/>
              <a:gd name="T45" fmla="*/ 4400 h 8160"/>
              <a:gd name="T46" fmla="*/ 3916 w 7404"/>
              <a:gd name="T47" fmla="*/ 7434 h 8160"/>
              <a:gd name="T48" fmla="*/ 4672 w 7404"/>
              <a:gd name="T49" fmla="*/ 7434 h 8160"/>
              <a:gd name="T50" fmla="*/ 6463 w 7404"/>
              <a:gd name="T51" fmla="*/ 6617 h 8160"/>
              <a:gd name="T52" fmla="*/ 2125 w 7404"/>
              <a:gd name="T53" fmla="*/ 5548 h 8160"/>
              <a:gd name="T54" fmla="*/ 4059 w 7404"/>
              <a:gd name="T55" fmla="*/ 6174 h 8160"/>
              <a:gd name="T56" fmla="*/ 4679 w 7404"/>
              <a:gd name="T57" fmla="*/ 6317 h 8160"/>
              <a:gd name="T58" fmla="*/ 5038 w 7404"/>
              <a:gd name="T59" fmla="*/ 2397 h 8160"/>
              <a:gd name="T60" fmla="*/ 2125 w 7404"/>
              <a:gd name="T61" fmla="*/ 1833 h 8160"/>
              <a:gd name="T62" fmla="*/ 2288 w 7404"/>
              <a:gd name="T63" fmla="*/ 941 h 8160"/>
              <a:gd name="T64" fmla="*/ 6463 w 7404"/>
              <a:gd name="T65" fmla="*/ 1103 h 8160"/>
              <a:gd name="T66" fmla="*/ 6463 w 7404"/>
              <a:gd name="T67" fmla="*/ 6617 h 8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7404" h="8160">
                <a:moveTo>
                  <a:pt x="6301" y="0"/>
                </a:moveTo>
                <a:lnTo>
                  <a:pt x="2288" y="0"/>
                </a:lnTo>
                <a:cubicBezTo>
                  <a:pt x="1680" y="0"/>
                  <a:pt x="1185" y="495"/>
                  <a:pt x="1185" y="1103"/>
                </a:cubicBezTo>
                <a:lnTo>
                  <a:pt x="1185" y="1833"/>
                </a:lnTo>
                <a:lnTo>
                  <a:pt x="565" y="1833"/>
                </a:lnTo>
                <a:cubicBezTo>
                  <a:pt x="253" y="1833"/>
                  <a:pt x="0" y="2085"/>
                  <a:pt x="0" y="2397"/>
                </a:cubicBezTo>
                <a:lnTo>
                  <a:pt x="0" y="4984"/>
                </a:lnTo>
                <a:cubicBezTo>
                  <a:pt x="0" y="5295"/>
                  <a:pt x="253" y="5548"/>
                  <a:pt x="565" y="5548"/>
                </a:cubicBezTo>
                <a:lnTo>
                  <a:pt x="1185" y="5548"/>
                </a:lnTo>
                <a:lnTo>
                  <a:pt x="1185" y="7057"/>
                </a:lnTo>
                <a:cubicBezTo>
                  <a:pt x="1185" y="7665"/>
                  <a:pt x="1680" y="8160"/>
                  <a:pt x="2288" y="8160"/>
                </a:cubicBezTo>
                <a:lnTo>
                  <a:pt x="6301" y="8160"/>
                </a:lnTo>
                <a:cubicBezTo>
                  <a:pt x="6909" y="8160"/>
                  <a:pt x="7404" y="7665"/>
                  <a:pt x="7404" y="7057"/>
                </a:cubicBezTo>
                <a:lnTo>
                  <a:pt x="7404" y="1103"/>
                </a:lnTo>
                <a:cubicBezTo>
                  <a:pt x="7404" y="495"/>
                  <a:pt x="6909" y="0"/>
                  <a:pt x="6301" y="0"/>
                </a:cubicBezTo>
                <a:close/>
                <a:moveTo>
                  <a:pt x="1693" y="4400"/>
                </a:moveTo>
                <a:cubicBezTo>
                  <a:pt x="1693" y="4277"/>
                  <a:pt x="1792" y="4181"/>
                  <a:pt x="1916" y="4181"/>
                </a:cubicBezTo>
                <a:cubicBezTo>
                  <a:pt x="1978" y="4181"/>
                  <a:pt x="2021" y="4203"/>
                  <a:pt x="2052" y="4224"/>
                </a:cubicBezTo>
                <a:cubicBezTo>
                  <a:pt x="2216" y="4345"/>
                  <a:pt x="2395" y="4419"/>
                  <a:pt x="2606" y="4419"/>
                </a:cubicBezTo>
                <a:cubicBezTo>
                  <a:pt x="2801" y="4419"/>
                  <a:pt x="2918" y="4342"/>
                  <a:pt x="2918" y="4215"/>
                </a:cubicBezTo>
                <a:lnTo>
                  <a:pt x="2918" y="4209"/>
                </a:lnTo>
                <a:cubicBezTo>
                  <a:pt x="2918" y="4088"/>
                  <a:pt x="2844" y="4026"/>
                  <a:pt x="2482" y="3933"/>
                </a:cubicBezTo>
                <a:cubicBezTo>
                  <a:pt x="2046" y="3822"/>
                  <a:pt x="1764" y="3701"/>
                  <a:pt x="1764" y="3271"/>
                </a:cubicBezTo>
                <a:lnTo>
                  <a:pt x="1764" y="3265"/>
                </a:lnTo>
                <a:cubicBezTo>
                  <a:pt x="1764" y="2930"/>
                  <a:pt x="1995" y="2693"/>
                  <a:pt x="2336" y="2630"/>
                </a:cubicBezTo>
                <a:lnTo>
                  <a:pt x="2336" y="2469"/>
                </a:lnTo>
                <a:cubicBezTo>
                  <a:pt x="2336" y="2355"/>
                  <a:pt x="2429" y="2263"/>
                  <a:pt x="2543" y="2263"/>
                </a:cubicBezTo>
                <a:cubicBezTo>
                  <a:pt x="2656" y="2263"/>
                  <a:pt x="2749" y="2355"/>
                  <a:pt x="2749" y="2469"/>
                </a:cubicBezTo>
                <a:lnTo>
                  <a:pt x="2749" y="2632"/>
                </a:lnTo>
                <a:cubicBezTo>
                  <a:pt x="2918" y="2660"/>
                  <a:pt x="3073" y="2717"/>
                  <a:pt x="3209" y="2804"/>
                </a:cubicBezTo>
                <a:cubicBezTo>
                  <a:pt x="3262" y="2835"/>
                  <a:pt x="3315" y="2900"/>
                  <a:pt x="3315" y="2993"/>
                </a:cubicBezTo>
                <a:cubicBezTo>
                  <a:pt x="3315" y="3116"/>
                  <a:pt x="3216" y="3213"/>
                  <a:pt x="3092" y="3213"/>
                </a:cubicBezTo>
                <a:cubicBezTo>
                  <a:pt x="3045" y="3213"/>
                  <a:pt x="3008" y="3200"/>
                  <a:pt x="2971" y="3179"/>
                </a:cubicBezTo>
                <a:cubicBezTo>
                  <a:pt x="2813" y="3086"/>
                  <a:pt x="2665" y="3033"/>
                  <a:pt x="2516" y="3033"/>
                </a:cubicBezTo>
                <a:cubicBezTo>
                  <a:pt x="2333" y="3033"/>
                  <a:pt x="2237" y="3116"/>
                  <a:pt x="2237" y="3222"/>
                </a:cubicBezTo>
                <a:lnTo>
                  <a:pt x="2237" y="3228"/>
                </a:lnTo>
                <a:cubicBezTo>
                  <a:pt x="2237" y="3370"/>
                  <a:pt x="2330" y="3417"/>
                  <a:pt x="2705" y="3512"/>
                </a:cubicBezTo>
                <a:cubicBezTo>
                  <a:pt x="3144" y="3627"/>
                  <a:pt x="3392" y="3785"/>
                  <a:pt x="3392" y="4162"/>
                </a:cubicBezTo>
                <a:lnTo>
                  <a:pt x="3392" y="4169"/>
                </a:lnTo>
                <a:cubicBezTo>
                  <a:pt x="3392" y="4550"/>
                  <a:pt x="3133" y="4783"/>
                  <a:pt x="2748" y="4830"/>
                </a:cubicBezTo>
                <a:lnTo>
                  <a:pt x="2748" y="4984"/>
                </a:lnTo>
                <a:cubicBezTo>
                  <a:pt x="2748" y="5098"/>
                  <a:pt x="2656" y="5190"/>
                  <a:pt x="2542" y="5190"/>
                </a:cubicBezTo>
                <a:cubicBezTo>
                  <a:pt x="2428" y="5190"/>
                  <a:pt x="2336" y="5098"/>
                  <a:pt x="2336" y="4984"/>
                </a:cubicBezTo>
                <a:lnTo>
                  <a:pt x="2336" y="4813"/>
                </a:lnTo>
                <a:cubicBezTo>
                  <a:pt x="2141" y="4776"/>
                  <a:pt x="1950" y="4701"/>
                  <a:pt x="1783" y="4580"/>
                </a:cubicBezTo>
                <a:cubicBezTo>
                  <a:pt x="1730" y="4543"/>
                  <a:pt x="1693" y="4475"/>
                  <a:pt x="1693" y="4400"/>
                </a:cubicBezTo>
                <a:close/>
                <a:moveTo>
                  <a:pt x="4294" y="7812"/>
                </a:moveTo>
                <a:cubicBezTo>
                  <a:pt x="4085" y="7812"/>
                  <a:pt x="3916" y="7643"/>
                  <a:pt x="3916" y="7434"/>
                </a:cubicBezTo>
                <a:cubicBezTo>
                  <a:pt x="3916" y="7225"/>
                  <a:pt x="4085" y="7056"/>
                  <a:pt x="4294" y="7056"/>
                </a:cubicBezTo>
                <a:cubicBezTo>
                  <a:pt x="4503" y="7056"/>
                  <a:pt x="4672" y="7225"/>
                  <a:pt x="4672" y="7434"/>
                </a:cubicBezTo>
                <a:cubicBezTo>
                  <a:pt x="4672" y="7643"/>
                  <a:pt x="4503" y="7812"/>
                  <a:pt x="4294" y="7812"/>
                </a:cubicBezTo>
                <a:close/>
                <a:moveTo>
                  <a:pt x="6463" y="6617"/>
                </a:moveTo>
                <a:lnTo>
                  <a:pt x="2125" y="6617"/>
                </a:lnTo>
                <a:lnTo>
                  <a:pt x="2125" y="5548"/>
                </a:lnTo>
                <a:lnTo>
                  <a:pt x="3481" y="5548"/>
                </a:lnTo>
                <a:lnTo>
                  <a:pt x="4059" y="6174"/>
                </a:lnTo>
                <a:cubicBezTo>
                  <a:pt x="4168" y="6292"/>
                  <a:pt x="4319" y="6355"/>
                  <a:pt x="4474" y="6355"/>
                </a:cubicBezTo>
                <a:cubicBezTo>
                  <a:pt x="4543" y="6355"/>
                  <a:pt x="4613" y="6343"/>
                  <a:pt x="4679" y="6317"/>
                </a:cubicBezTo>
                <a:cubicBezTo>
                  <a:pt x="4896" y="6232"/>
                  <a:pt x="5038" y="6023"/>
                  <a:pt x="5038" y="5791"/>
                </a:cubicBezTo>
                <a:lnTo>
                  <a:pt x="5038" y="2397"/>
                </a:lnTo>
                <a:cubicBezTo>
                  <a:pt x="5038" y="2085"/>
                  <a:pt x="4785" y="1833"/>
                  <a:pt x="4474" y="1833"/>
                </a:cubicBezTo>
                <a:lnTo>
                  <a:pt x="2125" y="1833"/>
                </a:lnTo>
                <a:lnTo>
                  <a:pt x="2125" y="1103"/>
                </a:lnTo>
                <a:cubicBezTo>
                  <a:pt x="2125" y="1014"/>
                  <a:pt x="2198" y="941"/>
                  <a:pt x="2288" y="941"/>
                </a:cubicBezTo>
                <a:lnTo>
                  <a:pt x="6300" y="941"/>
                </a:lnTo>
                <a:cubicBezTo>
                  <a:pt x="6390" y="941"/>
                  <a:pt x="6463" y="1014"/>
                  <a:pt x="6463" y="1103"/>
                </a:cubicBezTo>
                <a:lnTo>
                  <a:pt x="6463" y="6617"/>
                </a:lnTo>
                <a:lnTo>
                  <a:pt x="6463" y="6617"/>
                </a:lnTo>
                <a:lnTo>
                  <a:pt x="6463" y="6617"/>
                </a:lnTo>
                <a:close/>
              </a:path>
            </a:pathLst>
          </a:custGeom>
          <a:solidFill>
            <a:schemeClr val="bg1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70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400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îṧḷîḓe"/>
          <p:cNvSpPr/>
          <p:nvPr/>
        </p:nvSpPr>
        <p:spPr>
          <a:xfrm>
            <a:off x="8111138" y="2346496"/>
            <a:ext cx="242886" cy="267308"/>
          </a:xfrm>
          <a:custGeom>
            <a:avLst/>
            <a:gdLst>
              <a:gd name="T0" fmla="*/ 2288 w 7404"/>
              <a:gd name="T1" fmla="*/ 0 h 8160"/>
              <a:gd name="T2" fmla="*/ 1185 w 7404"/>
              <a:gd name="T3" fmla="*/ 1833 h 8160"/>
              <a:gd name="T4" fmla="*/ 0 w 7404"/>
              <a:gd name="T5" fmla="*/ 2397 h 8160"/>
              <a:gd name="T6" fmla="*/ 565 w 7404"/>
              <a:gd name="T7" fmla="*/ 5548 h 8160"/>
              <a:gd name="T8" fmla="*/ 1185 w 7404"/>
              <a:gd name="T9" fmla="*/ 7057 h 8160"/>
              <a:gd name="T10" fmla="*/ 6301 w 7404"/>
              <a:gd name="T11" fmla="*/ 8160 h 8160"/>
              <a:gd name="T12" fmla="*/ 7404 w 7404"/>
              <a:gd name="T13" fmla="*/ 1103 h 8160"/>
              <a:gd name="T14" fmla="*/ 1693 w 7404"/>
              <a:gd name="T15" fmla="*/ 4400 h 8160"/>
              <a:gd name="T16" fmla="*/ 2052 w 7404"/>
              <a:gd name="T17" fmla="*/ 4224 h 8160"/>
              <a:gd name="T18" fmla="*/ 2918 w 7404"/>
              <a:gd name="T19" fmla="*/ 4215 h 8160"/>
              <a:gd name="T20" fmla="*/ 2482 w 7404"/>
              <a:gd name="T21" fmla="*/ 3933 h 8160"/>
              <a:gd name="T22" fmla="*/ 1764 w 7404"/>
              <a:gd name="T23" fmla="*/ 3265 h 8160"/>
              <a:gd name="T24" fmla="*/ 2336 w 7404"/>
              <a:gd name="T25" fmla="*/ 2469 h 8160"/>
              <a:gd name="T26" fmla="*/ 2749 w 7404"/>
              <a:gd name="T27" fmla="*/ 2469 h 8160"/>
              <a:gd name="T28" fmla="*/ 3209 w 7404"/>
              <a:gd name="T29" fmla="*/ 2804 h 8160"/>
              <a:gd name="T30" fmla="*/ 3092 w 7404"/>
              <a:gd name="T31" fmla="*/ 3213 h 8160"/>
              <a:gd name="T32" fmla="*/ 2516 w 7404"/>
              <a:gd name="T33" fmla="*/ 3033 h 8160"/>
              <a:gd name="T34" fmla="*/ 2237 w 7404"/>
              <a:gd name="T35" fmla="*/ 3228 h 8160"/>
              <a:gd name="T36" fmla="*/ 3392 w 7404"/>
              <a:gd name="T37" fmla="*/ 4162 h 8160"/>
              <a:gd name="T38" fmla="*/ 2748 w 7404"/>
              <a:gd name="T39" fmla="*/ 4830 h 8160"/>
              <a:gd name="T40" fmla="*/ 2542 w 7404"/>
              <a:gd name="T41" fmla="*/ 5190 h 8160"/>
              <a:gd name="T42" fmla="*/ 2336 w 7404"/>
              <a:gd name="T43" fmla="*/ 4813 h 8160"/>
              <a:gd name="T44" fmla="*/ 1693 w 7404"/>
              <a:gd name="T45" fmla="*/ 4400 h 8160"/>
              <a:gd name="T46" fmla="*/ 3916 w 7404"/>
              <a:gd name="T47" fmla="*/ 7434 h 8160"/>
              <a:gd name="T48" fmla="*/ 4672 w 7404"/>
              <a:gd name="T49" fmla="*/ 7434 h 8160"/>
              <a:gd name="T50" fmla="*/ 6463 w 7404"/>
              <a:gd name="T51" fmla="*/ 6617 h 8160"/>
              <a:gd name="T52" fmla="*/ 2125 w 7404"/>
              <a:gd name="T53" fmla="*/ 5548 h 8160"/>
              <a:gd name="T54" fmla="*/ 4059 w 7404"/>
              <a:gd name="T55" fmla="*/ 6174 h 8160"/>
              <a:gd name="T56" fmla="*/ 4679 w 7404"/>
              <a:gd name="T57" fmla="*/ 6317 h 8160"/>
              <a:gd name="T58" fmla="*/ 5038 w 7404"/>
              <a:gd name="T59" fmla="*/ 2397 h 8160"/>
              <a:gd name="T60" fmla="*/ 2125 w 7404"/>
              <a:gd name="T61" fmla="*/ 1833 h 8160"/>
              <a:gd name="T62" fmla="*/ 2288 w 7404"/>
              <a:gd name="T63" fmla="*/ 941 h 8160"/>
              <a:gd name="T64" fmla="*/ 6463 w 7404"/>
              <a:gd name="T65" fmla="*/ 1103 h 8160"/>
              <a:gd name="T66" fmla="*/ 6463 w 7404"/>
              <a:gd name="T67" fmla="*/ 6617 h 8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7404" h="8160">
                <a:moveTo>
                  <a:pt x="6301" y="0"/>
                </a:moveTo>
                <a:lnTo>
                  <a:pt x="2288" y="0"/>
                </a:lnTo>
                <a:cubicBezTo>
                  <a:pt x="1680" y="0"/>
                  <a:pt x="1185" y="495"/>
                  <a:pt x="1185" y="1103"/>
                </a:cubicBezTo>
                <a:lnTo>
                  <a:pt x="1185" y="1833"/>
                </a:lnTo>
                <a:lnTo>
                  <a:pt x="565" y="1833"/>
                </a:lnTo>
                <a:cubicBezTo>
                  <a:pt x="253" y="1833"/>
                  <a:pt x="0" y="2085"/>
                  <a:pt x="0" y="2397"/>
                </a:cubicBezTo>
                <a:lnTo>
                  <a:pt x="0" y="4984"/>
                </a:lnTo>
                <a:cubicBezTo>
                  <a:pt x="0" y="5295"/>
                  <a:pt x="253" y="5548"/>
                  <a:pt x="565" y="5548"/>
                </a:cubicBezTo>
                <a:lnTo>
                  <a:pt x="1185" y="5548"/>
                </a:lnTo>
                <a:lnTo>
                  <a:pt x="1185" y="7057"/>
                </a:lnTo>
                <a:cubicBezTo>
                  <a:pt x="1185" y="7665"/>
                  <a:pt x="1680" y="8160"/>
                  <a:pt x="2288" y="8160"/>
                </a:cubicBezTo>
                <a:lnTo>
                  <a:pt x="6301" y="8160"/>
                </a:lnTo>
                <a:cubicBezTo>
                  <a:pt x="6909" y="8160"/>
                  <a:pt x="7404" y="7665"/>
                  <a:pt x="7404" y="7057"/>
                </a:cubicBezTo>
                <a:lnTo>
                  <a:pt x="7404" y="1103"/>
                </a:lnTo>
                <a:cubicBezTo>
                  <a:pt x="7404" y="495"/>
                  <a:pt x="6909" y="0"/>
                  <a:pt x="6301" y="0"/>
                </a:cubicBezTo>
                <a:close/>
                <a:moveTo>
                  <a:pt x="1693" y="4400"/>
                </a:moveTo>
                <a:cubicBezTo>
                  <a:pt x="1693" y="4277"/>
                  <a:pt x="1792" y="4181"/>
                  <a:pt x="1916" y="4181"/>
                </a:cubicBezTo>
                <a:cubicBezTo>
                  <a:pt x="1978" y="4181"/>
                  <a:pt x="2021" y="4203"/>
                  <a:pt x="2052" y="4224"/>
                </a:cubicBezTo>
                <a:cubicBezTo>
                  <a:pt x="2216" y="4345"/>
                  <a:pt x="2395" y="4419"/>
                  <a:pt x="2606" y="4419"/>
                </a:cubicBezTo>
                <a:cubicBezTo>
                  <a:pt x="2801" y="4419"/>
                  <a:pt x="2918" y="4342"/>
                  <a:pt x="2918" y="4215"/>
                </a:cubicBezTo>
                <a:lnTo>
                  <a:pt x="2918" y="4209"/>
                </a:lnTo>
                <a:cubicBezTo>
                  <a:pt x="2918" y="4088"/>
                  <a:pt x="2844" y="4026"/>
                  <a:pt x="2482" y="3933"/>
                </a:cubicBezTo>
                <a:cubicBezTo>
                  <a:pt x="2046" y="3822"/>
                  <a:pt x="1764" y="3701"/>
                  <a:pt x="1764" y="3271"/>
                </a:cubicBezTo>
                <a:lnTo>
                  <a:pt x="1764" y="3265"/>
                </a:lnTo>
                <a:cubicBezTo>
                  <a:pt x="1764" y="2930"/>
                  <a:pt x="1995" y="2693"/>
                  <a:pt x="2336" y="2630"/>
                </a:cubicBezTo>
                <a:lnTo>
                  <a:pt x="2336" y="2469"/>
                </a:lnTo>
                <a:cubicBezTo>
                  <a:pt x="2336" y="2355"/>
                  <a:pt x="2429" y="2263"/>
                  <a:pt x="2543" y="2263"/>
                </a:cubicBezTo>
                <a:cubicBezTo>
                  <a:pt x="2656" y="2263"/>
                  <a:pt x="2749" y="2355"/>
                  <a:pt x="2749" y="2469"/>
                </a:cubicBezTo>
                <a:lnTo>
                  <a:pt x="2749" y="2632"/>
                </a:lnTo>
                <a:cubicBezTo>
                  <a:pt x="2918" y="2660"/>
                  <a:pt x="3073" y="2717"/>
                  <a:pt x="3209" y="2804"/>
                </a:cubicBezTo>
                <a:cubicBezTo>
                  <a:pt x="3262" y="2835"/>
                  <a:pt x="3315" y="2900"/>
                  <a:pt x="3315" y="2993"/>
                </a:cubicBezTo>
                <a:cubicBezTo>
                  <a:pt x="3315" y="3116"/>
                  <a:pt x="3216" y="3213"/>
                  <a:pt x="3092" y="3213"/>
                </a:cubicBezTo>
                <a:cubicBezTo>
                  <a:pt x="3045" y="3213"/>
                  <a:pt x="3008" y="3200"/>
                  <a:pt x="2971" y="3179"/>
                </a:cubicBezTo>
                <a:cubicBezTo>
                  <a:pt x="2813" y="3086"/>
                  <a:pt x="2665" y="3033"/>
                  <a:pt x="2516" y="3033"/>
                </a:cubicBezTo>
                <a:cubicBezTo>
                  <a:pt x="2333" y="3033"/>
                  <a:pt x="2237" y="3116"/>
                  <a:pt x="2237" y="3222"/>
                </a:cubicBezTo>
                <a:lnTo>
                  <a:pt x="2237" y="3228"/>
                </a:lnTo>
                <a:cubicBezTo>
                  <a:pt x="2237" y="3370"/>
                  <a:pt x="2330" y="3417"/>
                  <a:pt x="2705" y="3512"/>
                </a:cubicBezTo>
                <a:cubicBezTo>
                  <a:pt x="3144" y="3627"/>
                  <a:pt x="3392" y="3785"/>
                  <a:pt x="3392" y="4162"/>
                </a:cubicBezTo>
                <a:lnTo>
                  <a:pt x="3392" y="4169"/>
                </a:lnTo>
                <a:cubicBezTo>
                  <a:pt x="3392" y="4550"/>
                  <a:pt x="3133" y="4783"/>
                  <a:pt x="2748" y="4830"/>
                </a:cubicBezTo>
                <a:lnTo>
                  <a:pt x="2748" y="4984"/>
                </a:lnTo>
                <a:cubicBezTo>
                  <a:pt x="2748" y="5098"/>
                  <a:pt x="2656" y="5190"/>
                  <a:pt x="2542" y="5190"/>
                </a:cubicBezTo>
                <a:cubicBezTo>
                  <a:pt x="2428" y="5190"/>
                  <a:pt x="2336" y="5098"/>
                  <a:pt x="2336" y="4984"/>
                </a:cubicBezTo>
                <a:lnTo>
                  <a:pt x="2336" y="4813"/>
                </a:lnTo>
                <a:cubicBezTo>
                  <a:pt x="2141" y="4776"/>
                  <a:pt x="1950" y="4701"/>
                  <a:pt x="1783" y="4580"/>
                </a:cubicBezTo>
                <a:cubicBezTo>
                  <a:pt x="1730" y="4543"/>
                  <a:pt x="1693" y="4475"/>
                  <a:pt x="1693" y="4400"/>
                </a:cubicBezTo>
                <a:close/>
                <a:moveTo>
                  <a:pt x="4294" y="7812"/>
                </a:moveTo>
                <a:cubicBezTo>
                  <a:pt x="4085" y="7812"/>
                  <a:pt x="3916" y="7643"/>
                  <a:pt x="3916" y="7434"/>
                </a:cubicBezTo>
                <a:cubicBezTo>
                  <a:pt x="3916" y="7225"/>
                  <a:pt x="4085" y="7056"/>
                  <a:pt x="4294" y="7056"/>
                </a:cubicBezTo>
                <a:cubicBezTo>
                  <a:pt x="4503" y="7056"/>
                  <a:pt x="4672" y="7225"/>
                  <a:pt x="4672" y="7434"/>
                </a:cubicBezTo>
                <a:cubicBezTo>
                  <a:pt x="4672" y="7643"/>
                  <a:pt x="4503" y="7812"/>
                  <a:pt x="4294" y="7812"/>
                </a:cubicBezTo>
                <a:close/>
                <a:moveTo>
                  <a:pt x="6463" y="6617"/>
                </a:moveTo>
                <a:lnTo>
                  <a:pt x="2125" y="6617"/>
                </a:lnTo>
                <a:lnTo>
                  <a:pt x="2125" y="5548"/>
                </a:lnTo>
                <a:lnTo>
                  <a:pt x="3481" y="5548"/>
                </a:lnTo>
                <a:lnTo>
                  <a:pt x="4059" y="6174"/>
                </a:lnTo>
                <a:cubicBezTo>
                  <a:pt x="4168" y="6292"/>
                  <a:pt x="4319" y="6355"/>
                  <a:pt x="4474" y="6355"/>
                </a:cubicBezTo>
                <a:cubicBezTo>
                  <a:pt x="4543" y="6355"/>
                  <a:pt x="4613" y="6343"/>
                  <a:pt x="4679" y="6317"/>
                </a:cubicBezTo>
                <a:cubicBezTo>
                  <a:pt x="4896" y="6232"/>
                  <a:pt x="5038" y="6023"/>
                  <a:pt x="5038" y="5791"/>
                </a:cubicBezTo>
                <a:lnTo>
                  <a:pt x="5038" y="2397"/>
                </a:lnTo>
                <a:cubicBezTo>
                  <a:pt x="5038" y="2085"/>
                  <a:pt x="4785" y="1833"/>
                  <a:pt x="4474" y="1833"/>
                </a:cubicBezTo>
                <a:lnTo>
                  <a:pt x="2125" y="1833"/>
                </a:lnTo>
                <a:lnTo>
                  <a:pt x="2125" y="1103"/>
                </a:lnTo>
                <a:cubicBezTo>
                  <a:pt x="2125" y="1014"/>
                  <a:pt x="2198" y="941"/>
                  <a:pt x="2288" y="941"/>
                </a:cubicBezTo>
                <a:lnTo>
                  <a:pt x="6300" y="941"/>
                </a:lnTo>
                <a:cubicBezTo>
                  <a:pt x="6390" y="941"/>
                  <a:pt x="6463" y="1014"/>
                  <a:pt x="6463" y="1103"/>
                </a:cubicBezTo>
                <a:lnTo>
                  <a:pt x="6463" y="6617"/>
                </a:lnTo>
                <a:lnTo>
                  <a:pt x="6463" y="6617"/>
                </a:lnTo>
                <a:lnTo>
                  <a:pt x="6463" y="6617"/>
                </a:lnTo>
                <a:close/>
              </a:path>
            </a:pathLst>
          </a:custGeom>
          <a:solidFill>
            <a:schemeClr val="bg1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70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400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ïš1îďè"/>
          <p:cNvSpPr/>
          <p:nvPr/>
        </p:nvSpPr>
        <p:spPr>
          <a:xfrm>
            <a:off x="8111138" y="4650596"/>
            <a:ext cx="242886" cy="267308"/>
          </a:xfrm>
          <a:custGeom>
            <a:avLst/>
            <a:gdLst>
              <a:gd name="T0" fmla="*/ 2288 w 7404"/>
              <a:gd name="T1" fmla="*/ 0 h 8160"/>
              <a:gd name="T2" fmla="*/ 1185 w 7404"/>
              <a:gd name="T3" fmla="*/ 1833 h 8160"/>
              <a:gd name="T4" fmla="*/ 0 w 7404"/>
              <a:gd name="T5" fmla="*/ 2397 h 8160"/>
              <a:gd name="T6" fmla="*/ 565 w 7404"/>
              <a:gd name="T7" fmla="*/ 5548 h 8160"/>
              <a:gd name="T8" fmla="*/ 1185 w 7404"/>
              <a:gd name="T9" fmla="*/ 7057 h 8160"/>
              <a:gd name="T10" fmla="*/ 6301 w 7404"/>
              <a:gd name="T11" fmla="*/ 8160 h 8160"/>
              <a:gd name="T12" fmla="*/ 7404 w 7404"/>
              <a:gd name="T13" fmla="*/ 1103 h 8160"/>
              <a:gd name="T14" fmla="*/ 1693 w 7404"/>
              <a:gd name="T15" fmla="*/ 4400 h 8160"/>
              <a:gd name="T16" fmla="*/ 2052 w 7404"/>
              <a:gd name="T17" fmla="*/ 4224 h 8160"/>
              <a:gd name="T18" fmla="*/ 2918 w 7404"/>
              <a:gd name="T19" fmla="*/ 4215 h 8160"/>
              <a:gd name="T20" fmla="*/ 2482 w 7404"/>
              <a:gd name="T21" fmla="*/ 3933 h 8160"/>
              <a:gd name="T22" fmla="*/ 1764 w 7404"/>
              <a:gd name="T23" fmla="*/ 3265 h 8160"/>
              <a:gd name="T24" fmla="*/ 2336 w 7404"/>
              <a:gd name="T25" fmla="*/ 2469 h 8160"/>
              <a:gd name="T26" fmla="*/ 2749 w 7404"/>
              <a:gd name="T27" fmla="*/ 2469 h 8160"/>
              <a:gd name="T28" fmla="*/ 3209 w 7404"/>
              <a:gd name="T29" fmla="*/ 2804 h 8160"/>
              <a:gd name="T30" fmla="*/ 3092 w 7404"/>
              <a:gd name="T31" fmla="*/ 3213 h 8160"/>
              <a:gd name="T32" fmla="*/ 2516 w 7404"/>
              <a:gd name="T33" fmla="*/ 3033 h 8160"/>
              <a:gd name="T34" fmla="*/ 2237 w 7404"/>
              <a:gd name="T35" fmla="*/ 3228 h 8160"/>
              <a:gd name="T36" fmla="*/ 3392 w 7404"/>
              <a:gd name="T37" fmla="*/ 4162 h 8160"/>
              <a:gd name="T38" fmla="*/ 2748 w 7404"/>
              <a:gd name="T39" fmla="*/ 4830 h 8160"/>
              <a:gd name="T40" fmla="*/ 2542 w 7404"/>
              <a:gd name="T41" fmla="*/ 5190 h 8160"/>
              <a:gd name="T42" fmla="*/ 2336 w 7404"/>
              <a:gd name="T43" fmla="*/ 4813 h 8160"/>
              <a:gd name="T44" fmla="*/ 1693 w 7404"/>
              <a:gd name="T45" fmla="*/ 4400 h 8160"/>
              <a:gd name="T46" fmla="*/ 3916 w 7404"/>
              <a:gd name="T47" fmla="*/ 7434 h 8160"/>
              <a:gd name="T48" fmla="*/ 4672 w 7404"/>
              <a:gd name="T49" fmla="*/ 7434 h 8160"/>
              <a:gd name="T50" fmla="*/ 6463 w 7404"/>
              <a:gd name="T51" fmla="*/ 6617 h 8160"/>
              <a:gd name="T52" fmla="*/ 2125 w 7404"/>
              <a:gd name="T53" fmla="*/ 5548 h 8160"/>
              <a:gd name="T54" fmla="*/ 4059 w 7404"/>
              <a:gd name="T55" fmla="*/ 6174 h 8160"/>
              <a:gd name="T56" fmla="*/ 4679 w 7404"/>
              <a:gd name="T57" fmla="*/ 6317 h 8160"/>
              <a:gd name="T58" fmla="*/ 5038 w 7404"/>
              <a:gd name="T59" fmla="*/ 2397 h 8160"/>
              <a:gd name="T60" fmla="*/ 2125 w 7404"/>
              <a:gd name="T61" fmla="*/ 1833 h 8160"/>
              <a:gd name="T62" fmla="*/ 2288 w 7404"/>
              <a:gd name="T63" fmla="*/ 941 h 8160"/>
              <a:gd name="T64" fmla="*/ 6463 w 7404"/>
              <a:gd name="T65" fmla="*/ 1103 h 8160"/>
              <a:gd name="T66" fmla="*/ 6463 w 7404"/>
              <a:gd name="T67" fmla="*/ 6617 h 8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7404" h="8160">
                <a:moveTo>
                  <a:pt x="6301" y="0"/>
                </a:moveTo>
                <a:lnTo>
                  <a:pt x="2288" y="0"/>
                </a:lnTo>
                <a:cubicBezTo>
                  <a:pt x="1680" y="0"/>
                  <a:pt x="1185" y="495"/>
                  <a:pt x="1185" y="1103"/>
                </a:cubicBezTo>
                <a:lnTo>
                  <a:pt x="1185" y="1833"/>
                </a:lnTo>
                <a:lnTo>
                  <a:pt x="565" y="1833"/>
                </a:lnTo>
                <a:cubicBezTo>
                  <a:pt x="253" y="1833"/>
                  <a:pt x="0" y="2085"/>
                  <a:pt x="0" y="2397"/>
                </a:cubicBezTo>
                <a:lnTo>
                  <a:pt x="0" y="4984"/>
                </a:lnTo>
                <a:cubicBezTo>
                  <a:pt x="0" y="5295"/>
                  <a:pt x="253" y="5548"/>
                  <a:pt x="565" y="5548"/>
                </a:cubicBezTo>
                <a:lnTo>
                  <a:pt x="1185" y="5548"/>
                </a:lnTo>
                <a:lnTo>
                  <a:pt x="1185" y="7057"/>
                </a:lnTo>
                <a:cubicBezTo>
                  <a:pt x="1185" y="7665"/>
                  <a:pt x="1680" y="8160"/>
                  <a:pt x="2288" y="8160"/>
                </a:cubicBezTo>
                <a:lnTo>
                  <a:pt x="6301" y="8160"/>
                </a:lnTo>
                <a:cubicBezTo>
                  <a:pt x="6909" y="8160"/>
                  <a:pt x="7404" y="7665"/>
                  <a:pt x="7404" y="7057"/>
                </a:cubicBezTo>
                <a:lnTo>
                  <a:pt x="7404" y="1103"/>
                </a:lnTo>
                <a:cubicBezTo>
                  <a:pt x="7404" y="495"/>
                  <a:pt x="6909" y="0"/>
                  <a:pt x="6301" y="0"/>
                </a:cubicBezTo>
                <a:close/>
                <a:moveTo>
                  <a:pt x="1693" y="4400"/>
                </a:moveTo>
                <a:cubicBezTo>
                  <a:pt x="1693" y="4277"/>
                  <a:pt x="1792" y="4181"/>
                  <a:pt x="1916" y="4181"/>
                </a:cubicBezTo>
                <a:cubicBezTo>
                  <a:pt x="1978" y="4181"/>
                  <a:pt x="2021" y="4203"/>
                  <a:pt x="2052" y="4224"/>
                </a:cubicBezTo>
                <a:cubicBezTo>
                  <a:pt x="2216" y="4345"/>
                  <a:pt x="2395" y="4419"/>
                  <a:pt x="2606" y="4419"/>
                </a:cubicBezTo>
                <a:cubicBezTo>
                  <a:pt x="2801" y="4419"/>
                  <a:pt x="2918" y="4342"/>
                  <a:pt x="2918" y="4215"/>
                </a:cubicBezTo>
                <a:lnTo>
                  <a:pt x="2918" y="4209"/>
                </a:lnTo>
                <a:cubicBezTo>
                  <a:pt x="2918" y="4088"/>
                  <a:pt x="2844" y="4026"/>
                  <a:pt x="2482" y="3933"/>
                </a:cubicBezTo>
                <a:cubicBezTo>
                  <a:pt x="2046" y="3822"/>
                  <a:pt x="1764" y="3701"/>
                  <a:pt x="1764" y="3271"/>
                </a:cubicBezTo>
                <a:lnTo>
                  <a:pt x="1764" y="3265"/>
                </a:lnTo>
                <a:cubicBezTo>
                  <a:pt x="1764" y="2930"/>
                  <a:pt x="1995" y="2693"/>
                  <a:pt x="2336" y="2630"/>
                </a:cubicBezTo>
                <a:lnTo>
                  <a:pt x="2336" y="2469"/>
                </a:lnTo>
                <a:cubicBezTo>
                  <a:pt x="2336" y="2355"/>
                  <a:pt x="2429" y="2263"/>
                  <a:pt x="2543" y="2263"/>
                </a:cubicBezTo>
                <a:cubicBezTo>
                  <a:pt x="2656" y="2263"/>
                  <a:pt x="2749" y="2355"/>
                  <a:pt x="2749" y="2469"/>
                </a:cubicBezTo>
                <a:lnTo>
                  <a:pt x="2749" y="2632"/>
                </a:lnTo>
                <a:cubicBezTo>
                  <a:pt x="2918" y="2660"/>
                  <a:pt x="3073" y="2717"/>
                  <a:pt x="3209" y="2804"/>
                </a:cubicBezTo>
                <a:cubicBezTo>
                  <a:pt x="3262" y="2835"/>
                  <a:pt x="3315" y="2900"/>
                  <a:pt x="3315" y="2993"/>
                </a:cubicBezTo>
                <a:cubicBezTo>
                  <a:pt x="3315" y="3116"/>
                  <a:pt x="3216" y="3213"/>
                  <a:pt x="3092" y="3213"/>
                </a:cubicBezTo>
                <a:cubicBezTo>
                  <a:pt x="3045" y="3213"/>
                  <a:pt x="3008" y="3200"/>
                  <a:pt x="2971" y="3179"/>
                </a:cubicBezTo>
                <a:cubicBezTo>
                  <a:pt x="2813" y="3086"/>
                  <a:pt x="2665" y="3033"/>
                  <a:pt x="2516" y="3033"/>
                </a:cubicBezTo>
                <a:cubicBezTo>
                  <a:pt x="2333" y="3033"/>
                  <a:pt x="2237" y="3116"/>
                  <a:pt x="2237" y="3222"/>
                </a:cubicBezTo>
                <a:lnTo>
                  <a:pt x="2237" y="3228"/>
                </a:lnTo>
                <a:cubicBezTo>
                  <a:pt x="2237" y="3370"/>
                  <a:pt x="2330" y="3417"/>
                  <a:pt x="2705" y="3512"/>
                </a:cubicBezTo>
                <a:cubicBezTo>
                  <a:pt x="3144" y="3627"/>
                  <a:pt x="3392" y="3785"/>
                  <a:pt x="3392" y="4162"/>
                </a:cubicBezTo>
                <a:lnTo>
                  <a:pt x="3392" y="4169"/>
                </a:lnTo>
                <a:cubicBezTo>
                  <a:pt x="3392" y="4550"/>
                  <a:pt x="3133" y="4783"/>
                  <a:pt x="2748" y="4830"/>
                </a:cubicBezTo>
                <a:lnTo>
                  <a:pt x="2748" y="4984"/>
                </a:lnTo>
                <a:cubicBezTo>
                  <a:pt x="2748" y="5098"/>
                  <a:pt x="2656" y="5190"/>
                  <a:pt x="2542" y="5190"/>
                </a:cubicBezTo>
                <a:cubicBezTo>
                  <a:pt x="2428" y="5190"/>
                  <a:pt x="2336" y="5098"/>
                  <a:pt x="2336" y="4984"/>
                </a:cubicBezTo>
                <a:lnTo>
                  <a:pt x="2336" y="4813"/>
                </a:lnTo>
                <a:cubicBezTo>
                  <a:pt x="2141" y="4776"/>
                  <a:pt x="1950" y="4701"/>
                  <a:pt x="1783" y="4580"/>
                </a:cubicBezTo>
                <a:cubicBezTo>
                  <a:pt x="1730" y="4543"/>
                  <a:pt x="1693" y="4475"/>
                  <a:pt x="1693" y="4400"/>
                </a:cubicBezTo>
                <a:close/>
                <a:moveTo>
                  <a:pt x="4294" y="7812"/>
                </a:moveTo>
                <a:cubicBezTo>
                  <a:pt x="4085" y="7812"/>
                  <a:pt x="3916" y="7643"/>
                  <a:pt x="3916" y="7434"/>
                </a:cubicBezTo>
                <a:cubicBezTo>
                  <a:pt x="3916" y="7225"/>
                  <a:pt x="4085" y="7056"/>
                  <a:pt x="4294" y="7056"/>
                </a:cubicBezTo>
                <a:cubicBezTo>
                  <a:pt x="4503" y="7056"/>
                  <a:pt x="4672" y="7225"/>
                  <a:pt x="4672" y="7434"/>
                </a:cubicBezTo>
                <a:cubicBezTo>
                  <a:pt x="4672" y="7643"/>
                  <a:pt x="4503" y="7812"/>
                  <a:pt x="4294" y="7812"/>
                </a:cubicBezTo>
                <a:close/>
                <a:moveTo>
                  <a:pt x="6463" y="6617"/>
                </a:moveTo>
                <a:lnTo>
                  <a:pt x="2125" y="6617"/>
                </a:lnTo>
                <a:lnTo>
                  <a:pt x="2125" y="5548"/>
                </a:lnTo>
                <a:lnTo>
                  <a:pt x="3481" y="5548"/>
                </a:lnTo>
                <a:lnTo>
                  <a:pt x="4059" y="6174"/>
                </a:lnTo>
                <a:cubicBezTo>
                  <a:pt x="4168" y="6292"/>
                  <a:pt x="4319" y="6355"/>
                  <a:pt x="4474" y="6355"/>
                </a:cubicBezTo>
                <a:cubicBezTo>
                  <a:pt x="4543" y="6355"/>
                  <a:pt x="4613" y="6343"/>
                  <a:pt x="4679" y="6317"/>
                </a:cubicBezTo>
                <a:cubicBezTo>
                  <a:pt x="4896" y="6232"/>
                  <a:pt x="5038" y="6023"/>
                  <a:pt x="5038" y="5791"/>
                </a:cubicBezTo>
                <a:lnTo>
                  <a:pt x="5038" y="2397"/>
                </a:lnTo>
                <a:cubicBezTo>
                  <a:pt x="5038" y="2085"/>
                  <a:pt x="4785" y="1833"/>
                  <a:pt x="4474" y="1833"/>
                </a:cubicBezTo>
                <a:lnTo>
                  <a:pt x="2125" y="1833"/>
                </a:lnTo>
                <a:lnTo>
                  <a:pt x="2125" y="1103"/>
                </a:lnTo>
                <a:cubicBezTo>
                  <a:pt x="2125" y="1014"/>
                  <a:pt x="2198" y="941"/>
                  <a:pt x="2288" y="941"/>
                </a:cubicBezTo>
                <a:lnTo>
                  <a:pt x="6300" y="941"/>
                </a:lnTo>
                <a:cubicBezTo>
                  <a:pt x="6390" y="941"/>
                  <a:pt x="6463" y="1014"/>
                  <a:pt x="6463" y="1103"/>
                </a:cubicBezTo>
                <a:lnTo>
                  <a:pt x="6463" y="6617"/>
                </a:lnTo>
                <a:lnTo>
                  <a:pt x="6463" y="6617"/>
                </a:lnTo>
                <a:lnTo>
                  <a:pt x="6463" y="6617"/>
                </a:lnTo>
                <a:close/>
              </a:path>
            </a:pathLst>
          </a:custGeom>
          <a:solidFill>
            <a:schemeClr val="bg1"/>
          </a:solidFill>
          <a:ln w="12700" cap="rnd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 fontScale="70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 defTabSz="914400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1140527" y="2150906"/>
            <a:ext cx="271646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1" name="ïṥ1ïde"/>
          <p:cNvSpPr txBox="1"/>
          <p:nvPr/>
        </p:nvSpPr>
        <p:spPr>
          <a:xfrm>
            <a:off x="915205" y="2647755"/>
            <a:ext cx="2564645" cy="812530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2" name="矩形 151"/>
          <p:cNvSpPr/>
          <p:nvPr/>
        </p:nvSpPr>
        <p:spPr>
          <a:xfrm>
            <a:off x="1249127" y="4361018"/>
            <a:ext cx="271646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3" name="ïṥ1ïde"/>
          <p:cNvSpPr txBox="1"/>
          <p:nvPr/>
        </p:nvSpPr>
        <p:spPr>
          <a:xfrm>
            <a:off x="1023805" y="4857867"/>
            <a:ext cx="2564645" cy="812530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4" name="矩形 153"/>
          <p:cNvSpPr/>
          <p:nvPr/>
        </p:nvSpPr>
        <p:spPr>
          <a:xfrm>
            <a:off x="8526887" y="2124698"/>
            <a:ext cx="2401079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5" name="ïṥ1ïde"/>
          <p:cNvSpPr txBox="1"/>
          <p:nvPr/>
        </p:nvSpPr>
        <p:spPr>
          <a:xfrm>
            <a:off x="8526887" y="2616539"/>
            <a:ext cx="2564645" cy="812530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6" name="矩形 155"/>
          <p:cNvSpPr/>
          <p:nvPr/>
        </p:nvSpPr>
        <p:spPr>
          <a:xfrm>
            <a:off x="8556045" y="4384197"/>
            <a:ext cx="2401079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7" name="ïṥ1ïde"/>
          <p:cNvSpPr txBox="1"/>
          <p:nvPr/>
        </p:nvSpPr>
        <p:spPr>
          <a:xfrm>
            <a:off x="8556045" y="4863250"/>
            <a:ext cx="2564645" cy="812530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30" name="文本框 29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教学构思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9"/>
          <a:stretch>
            <a:fillRect/>
          </a:stretch>
        </p:blipFill>
        <p:spPr>
          <a:xfrm>
            <a:off x="4638218" y="2487088"/>
            <a:ext cx="2902864" cy="2655004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179218" y="6568764"/>
            <a:ext cx="1440159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http://www.1ppt.com/hangye/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/>
      <p:bldP spid="152" grpId="0"/>
      <p:bldP spid="154" grpId="0"/>
      <p:bldP spid="1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304891" y="1814127"/>
            <a:ext cx="2929316" cy="41680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6692410" y="3268538"/>
            <a:ext cx="4114800" cy="0"/>
          </a:xfrm>
          <a:prstGeom prst="line">
            <a:avLst/>
          </a:prstGeom>
          <a:ln w="57150"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ïṥ1ïde"/>
          <p:cNvSpPr txBox="1"/>
          <p:nvPr/>
        </p:nvSpPr>
        <p:spPr>
          <a:xfrm>
            <a:off x="6692410" y="3385083"/>
            <a:ext cx="4170145" cy="1772793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。您的内容打在这里，或者通过复制您的文本后。您的内容打在这里，或者通过复制您的文本后，在此框中选择粘贴。您的内容打在这里，或者通过复制您的文本后。您的内容打在这里，或者通过复制您的文本后。您的内容打在这里，或者通过复制您的文本后，在此框中选择粘贴。您的内容打在这里，或者通过复制您的文本后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177307" y="2604325"/>
            <a:ext cx="271646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16" name="文本框 15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教学策略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14" y="1992084"/>
            <a:ext cx="6001039" cy="37506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 flipH="1">
            <a:off x="6018197" y="2295525"/>
            <a:ext cx="1592182" cy="0"/>
          </a:xfrm>
          <a:prstGeom prst="line">
            <a:avLst/>
          </a:prstGeom>
          <a:ln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7254940" y="5265738"/>
            <a:ext cx="1311113" cy="0"/>
          </a:xfrm>
          <a:prstGeom prst="line">
            <a:avLst/>
          </a:prstGeom>
          <a:ln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3562334" y="3789363"/>
            <a:ext cx="1311113" cy="0"/>
          </a:xfrm>
          <a:prstGeom prst="line">
            <a:avLst/>
          </a:prstGeom>
          <a:ln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reeform 5"/>
          <p:cNvSpPr/>
          <p:nvPr/>
        </p:nvSpPr>
        <p:spPr bwMode="auto">
          <a:xfrm>
            <a:off x="4209953" y="4507772"/>
            <a:ext cx="3603625" cy="346075"/>
          </a:xfrm>
          <a:custGeom>
            <a:avLst/>
            <a:gdLst>
              <a:gd name="T0" fmla="*/ 959 w 959"/>
              <a:gd name="T1" fmla="*/ 92 h 92"/>
              <a:gd name="T2" fmla="*/ 148 w 959"/>
              <a:gd name="T3" fmla="*/ 92 h 92"/>
              <a:gd name="T4" fmla="*/ 0 w 959"/>
              <a:gd name="T5" fmla="*/ 0 h 92"/>
              <a:gd name="T6" fmla="*/ 812 w 959"/>
              <a:gd name="T7" fmla="*/ 0 h 92"/>
              <a:gd name="T8" fmla="*/ 959 w 959"/>
              <a:gd name="T9" fmla="*/ 92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9" h="92">
                <a:moveTo>
                  <a:pt x="959" y="92"/>
                </a:moveTo>
                <a:cubicBezTo>
                  <a:pt x="148" y="92"/>
                  <a:pt x="148" y="92"/>
                  <a:pt x="148" y="92"/>
                </a:cubicBezTo>
                <a:cubicBezTo>
                  <a:pt x="0" y="0"/>
                  <a:pt x="0" y="0"/>
                  <a:pt x="0" y="0"/>
                </a:cubicBezTo>
                <a:cubicBezTo>
                  <a:pt x="812" y="0"/>
                  <a:pt x="812" y="0"/>
                  <a:pt x="812" y="0"/>
                </a:cubicBezTo>
                <a:cubicBezTo>
                  <a:pt x="812" y="0"/>
                  <a:pt x="958" y="91"/>
                  <a:pt x="959" y="92"/>
                </a:cubicBezTo>
                <a:close/>
              </a:path>
            </a:pathLst>
          </a:custGeom>
          <a:solidFill>
            <a:schemeClr val="accent2">
              <a:lumMod val="90000"/>
              <a:lumOff val="1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Freeform 6"/>
          <p:cNvSpPr/>
          <p:nvPr/>
        </p:nvSpPr>
        <p:spPr bwMode="auto">
          <a:xfrm>
            <a:off x="5171978" y="2920272"/>
            <a:ext cx="1698625" cy="331788"/>
          </a:xfrm>
          <a:custGeom>
            <a:avLst/>
            <a:gdLst>
              <a:gd name="T0" fmla="*/ 452 w 452"/>
              <a:gd name="T1" fmla="*/ 88 h 88"/>
              <a:gd name="T2" fmla="*/ 146 w 452"/>
              <a:gd name="T3" fmla="*/ 88 h 88"/>
              <a:gd name="T4" fmla="*/ 0 w 452"/>
              <a:gd name="T5" fmla="*/ 0 h 88"/>
              <a:gd name="T6" fmla="*/ 307 w 452"/>
              <a:gd name="T7" fmla="*/ 0 h 88"/>
              <a:gd name="T8" fmla="*/ 452 w 452"/>
              <a:gd name="T9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2" h="88">
                <a:moveTo>
                  <a:pt x="452" y="88"/>
                </a:moveTo>
                <a:cubicBezTo>
                  <a:pt x="146" y="88"/>
                  <a:pt x="146" y="88"/>
                  <a:pt x="146" y="88"/>
                </a:cubicBezTo>
                <a:cubicBezTo>
                  <a:pt x="146" y="88"/>
                  <a:pt x="1" y="0"/>
                  <a:pt x="0" y="0"/>
                </a:cubicBezTo>
                <a:cubicBezTo>
                  <a:pt x="307" y="0"/>
                  <a:pt x="307" y="0"/>
                  <a:pt x="307" y="0"/>
                </a:cubicBezTo>
                <a:cubicBezTo>
                  <a:pt x="307" y="0"/>
                  <a:pt x="452" y="88"/>
                  <a:pt x="452" y="88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Freeform 7"/>
          <p:cNvSpPr/>
          <p:nvPr/>
        </p:nvSpPr>
        <p:spPr bwMode="auto">
          <a:xfrm>
            <a:off x="3266978" y="4849084"/>
            <a:ext cx="5299075" cy="1301750"/>
          </a:xfrm>
          <a:custGeom>
            <a:avLst/>
            <a:gdLst>
              <a:gd name="T0" fmla="*/ 2864 w 3338"/>
              <a:gd name="T1" fmla="*/ 0 h 820"/>
              <a:gd name="T2" fmla="*/ 3338 w 3338"/>
              <a:gd name="T3" fmla="*/ 820 h 820"/>
              <a:gd name="T4" fmla="*/ 1654 w 3338"/>
              <a:gd name="T5" fmla="*/ 820 h 820"/>
              <a:gd name="T6" fmla="*/ 0 w 3338"/>
              <a:gd name="T7" fmla="*/ 820 h 820"/>
              <a:gd name="T8" fmla="*/ 468 w 3338"/>
              <a:gd name="T9" fmla="*/ 0 h 820"/>
              <a:gd name="T10" fmla="*/ 2864 w 3338"/>
              <a:gd name="T11" fmla="*/ 0 h 8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38" h="820">
                <a:moveTo>
                  <a:pt x="2864" y="0"/>
                </a:moveTo>
                <a:lnTo>
                  <a:pt x="3338" y="820"/>
                </a:lnTo>
                <a:lnTo>
                  <a:pt x="1654" y="820"/>
                </a:lnTo>
                <a:lnTo>
                  <a:pt x="0" y="820"/>
                </a:lnTo>
                <a:lnTo>
                  <a:pt x="468" y="0"/>
                </a:lnTo>
                <a:lnTo>
                  <a:pt x="2864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457200" tIns="0" rIns="457200" bIns="0" numCol="1" anchor="ctr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Freeform 8"/>
          <p:cNvSpPr/>
          <p:nvPr/>
        </p:nvSpPr>
        <p:spPr bwMode="auto">
          <a:xfrm>
            <a:off x="4217891" y="3213959"/>
            <a:ext cx="3392488" cy="1308100"/>
          </a:xfrm>
          <a:custGeom>
            <a:avLst/>
            <a:gdLst>
              <a:gd name="T0" fmla="*/ 471 w 2137"/>
              <a:gd name="T1" fmla="*/ 0 h 824"/>
              <a:gd name="T2" fmla="*/ 1666 w 2137"/>
              <a:gd name="T3" fmla="*/ 0 h 824"/>
              <a:gd name="T4" fmla="*/ 2137 w 2137"/>
              <a:gd name="T5" fmla="*/ 824 h 824"/>
              <a:gd name="T6" fmla="*/ 0 w 2137"/>
              <a:gd name="T7" fmla="*/ 824 h 824"/>
              <a:gd name="T8" fmla="*/ 471 w 2137"/>
              <a:gd name="T9" fmla="*/ 0 h 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37" h="824">
                <a:moveTo>
                  <a:pt x="471" y="0"/>
                </a:moveTo>
                <a:lnTo>
                  <a:pt x="1666" y="0"/>
                </a:lnTo>
                <a:lnTo>
                  <a:pt x="2137" y="824"/>
                </a:lnTo>
                <a:lnTo>
                  <a:pt x="0" y="824"/>
                </a:lnTo>
                <a:lnTo>
                  <a:pt x="471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457200" tIns="0" rIns="457200" bIns="0" numCol="1" anchor="ctr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Freeform 9"/>
          <p:cNvSpPr/>
          <p:nvPr/>
        </p:nvSpPr>
        <p:spPr bwMode="auto">
          <a:xfrm>
            <a:off x="5171978" y="1639159"/>
            <a:ext cx="1481138" cy="1296988"/>
          </a:xfrm>
          <a:custGeom>
            <a:avLst/>
            <a:gdLst>
              <a:gd name="T0" fmla="*/ 0 w 933"/>
              <a:gd name="T1" fmla="*/ 817 h 817"/>
              <a:gd name="T2" fmla="*/ 466 w 933"/>
              <a:gd name="T3" fmla="*/ 0 h 817"/>
              <a:gd name="T4" fmla="*/ 933 w 933"/>
              <a:gd name="T5" fmla="*/ 817 h 817"/>
              <a:gd name="T6" fmla="*/ 0 w 933"/>
              <a:gd name="T7" fmla="*/ 817 h 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33" h="817">
                <a:moveTo>
                  <a:pt x="0" y="817"/>
                </a:moveTo>
                <a:lnTo>
                  <a:pt x="466" y="0"/>
                </a:lnTo>
                <a:lnTo>
                  <a:pt x="933" y="817"/>
                </a:lnTo>
                <a:lnTo>
                  <a:pt x="0" y="81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365760" tIns="548640" rIns="365760" bIns="45720" numCol="1" anchor="ctr" anchorCtr="0" compatLnSpc="1"/>
          <a:lstStyle/>
          <a:p>
            <a:pPr marL="0" marR="0" lvl="0" indent="0" algn="ctr" defTabSz="91440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808832" y="3654555"/>
            <a:ext cx="2173684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825705" y="5228506"/>
            <a:ext cx="2173684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399735" y="2050603"/>
            <a:ext cx="991878" cy="8739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ïṥ1ïde"/>
          <p:cNvSpPr txBox="1"/>
          <p:nvPr/>
        </p:nvSpPr>
        <p:spPr>
          <a:xfrm>
            <a:off x="7824690" y="1907906"/>
            <a:ext cx="2459033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ïṥ1ïde"/>
          <p:cNvSpPr txBox="1"/>
          <p:nvPr/>
        </p:nvSpPr>
        <p:spPr>
          <a:xfrm>
            <a:off x="8756553" y="4823440"/>
            <a:ext cx="2459033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ïṥ1ïde"/>
          <p:cNvSpPr txBox="1"/>
          <p:nvPr/>
        </p:nvSpPr>
        <p:spPr>
          <a:xfrm>
            <a:off x="1013127" y="3252060"/>
            <a:ext cx="2459033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21" name="文本框 20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教学准备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圆角矩形 2"/>
          <p:cNvSpPr/>
          <p:nvPr/>
        </p:nvSpPr>
        <p:spPr>
          <a:xfrm>
            <a:off x="5073955" y="2147729"/>
            <a:ext cx="2195410" cy="3748556"/>
          </a:xfrm>
          <a:prstGeom prst="roundRect">
            <a:avLst>
              <a:gd name="adj" fmla="val 3043"/>
            </a:avLst>
          </a:prstGeom>
          <a:solidFill>
            <a:schemeClr val="accent1"/>
          </a:solidFill>
          <a:ln w="12700" cap="rnd">
            <a:noFill/>
            <a:prstDash val="solid"/>
            <a:round/>
          </a:ln>
          <a:effectLst>
            <a:outerShdw blurRad="254000" dist="127000" algn="ctr" rotWithShape="0">
              <a:schemeClr val="accent1">
                <a:alpha val="3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 defTabSz="914400"/>
            <a:endParaRPr lang="zh-CN" altLang="en-US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圆角矩形 4"/>
          <p:cNvSpPr/>
          <p:nvPr/>
        </p:nvSpPr>
        <p:spPr>
          <a:xfrm>
            <a:off x="9536094" y="3097056"/>
            <a:ext cx="2318913" cy="1849902"/>
          </a:xfrm>
          <a:prstGeom prst="roundRect">
            <a:avLst>
              <a:gd name="adj" fmla="val 3043"/>
            </a:avLst>
          </a:prstGeom>
          <a:solidFill>
            <a:schemeClr val="accent4"/>
          </a:solidFill>
          <a:ln w="12700" cap="rnd">
            <a:noFill/>
            <a:prstDash val="solid"/>
            <a:round/>
          </a:ln>
          <a:effectLst>
            <a:outerShdw blurRad="254000" dist="127000" algn="ctr" rotWithShape="0">
              <a:schemeClr val="accent3">
                <a:alpha val="3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5176841" y="2866462"/>
            <a:ext cx="1980520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9698331" y="3193703"/>
            <a:ext cx="1980520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6" name="ïṥ1ïde"/>
          <p:cNvSpPr txBox="1"/>
          <p:nvPr/>
        </p:nvSpPr>
        <p:spPr>
          <a:xfrm>
            <a:off x="9722973" y="3794779"/>
            <a:ext cx="1980520" cy="1292662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1.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按寝室分成学习小组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寝室长负责预习和落实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.</a:t>
            </a: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2.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同桌两人设为“师傅”和“学友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" , 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共同解决疑难。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5" name="ïṥ1ïde"/>
          <p:cNvSpPr txBox="1"/>
          <p:nvPr/>
        </p:nvSpPr>
        <p:spPr>
          <a:xfrm>
            <a:off x="5136407" y="3557336"/>
            <a:ext cx="1980520" cy="2252924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1.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采用“师友互助”方式预习四个知识点。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2.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通过网络搜索会计岗位有哪些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?《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会计法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》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中对会计人员的岗位职责有何规定 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?</a:t>
            </a: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3.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利用学案中提供的素材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,</a:t>
            </a: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由小组合作做好课堂展示的准备。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15" name="文本框 14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板书设计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9" t="4211" r="3070" b="8656"/>
          <a:stretch>
            <a:fillRect/>
          </a:stretch>
        </p:blipFill>
        <p:spPr>
          <a:xfrm>
            <a:off x="-512877" y="2062958"/>
            <a:ext cx="5709627" cy="404337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5" t="9156" r="9852" b="11531"/>
          <a:stretch>
            <a:fillRect/>
          </a:stretch>
        </p:blipFill>
        <p:spPr>
          <a:xfrm>
            <a:off x="7311700" y="3357875"/>
            <a:ext cx="2112390" cy="1589083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iślîḋê"/>
          <p:cNvGrpSpPr/>
          <p:nvPr/>
        </p:nvGrpSpPr>
        <p:grpSpPr>
          <a:xfrm>
            <a:off x="4200223" y="3687988"/>
            <a:ext cx="3701918" cy="1853653"/>
            <a:chOff x="3753146" y="2814451"/>
            <a:chExt cx="4685708" cy="2346264"/>
          </a:xfrm>
        </p:grpSpPr>
        <p:sp>
          <p:nvSpPr>
            <p:cNvPr id="19" name="ïsḷîďé"/>
            <p:cNvSpPr/>
            <p:nvPr/>
          </p:nvSpPr>
          <p:spPr bwMode="auto">
            <a:xfrm>
              <a:off x="4854663" y="3917104"/>
              <a:ext cx="2482675" cy="1243611"/>
            </a:xfrm>
            <a:custGeom>
              <a:avLst/>
              <a:gdLst>
                <a:gd name="T0" fmla="*/ 920 w 920"/>
                <a:gd name="T1" fmla="*/ 460 h 460"/>
                <a:gd name="T2" fmla="*/ 888 w 920"/>
                <a:gd name="T3" fmla="*/ 460 h 460"/>
                <a:gd name="T4" fmla="*/ 460 w 920"/>
                <a:gd name="T5" fmla="*/ 32 h 460"/>
                <a:gd name="T6" fmla="*/ 32 w 920"/>
                <a:gd name="T7" fmla="*/ 460 h 460"/>
                <a:gd name="T8" fmla="*/ 0 w 920"/>
                <a:gd name="T9" fmla="*/ 460 h 460"/>
                <a:gd name="T10" fmla="*/ 460 w 920"/>
                <a:gd name="T11" fmla="*/ 0 h 460"/>
                <a:gd name="T12" fmla="*/ 920 w 920"/>
                <a:gd name="T13" fmla="*/ 460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0" h="460">
                  <a:moveTo>
                    <a:pt x="920" y="460"/>
                  </a:moveTo>
                  <a:cubicBezTo>
                    <a:pt x="888" y="460"/>
                    <a:pt x="888" y="460"/>
                    <a:pt x="888" y="460"/>
                  </a:cubicBezTo>
                  <a:cubicBezTo>
                    <a:pt x="888" y="224"/>
                    <a:pt x="696" y="32"/>
                    <a:pt x="460" y="32"/>
                  </a:cubicBezTo>
                  <a:cubicBezTo>
                    <a:pt x="224" y="32"/>
                    <a:pt x="32" y="224"/>
                    <a:pt x="32" y="460"/>
                  </a:cubicBezTo>
                  <a:cubicBezTo>
                    <a:pt x="0" y="460"/>
                    <a:pt x="0" y="460"/>
                    <a:pt x="0" y="460"/>
                  </a:cubicBezTo>
                  <a:cubicBezTo>
                    <a:pt x="0" y="206"/>
                    <a:pt x="206" y="0"/>
                    <a:pt x="460" y="0"/>
                  </a:cubicBezTo>
                  <a:cubicBezTo>
                    <a:pt x="713" y="0"/>
                    <a:pt x="920" y="206"/>
                    <a:pt x="920" y="4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0" name="iṩļíḑê"/>
            <p:cNvSpPr/>
            <p:nvPr/>
          </p:nvSpPr>
          <p:spPr bwMode="auto">
            <a:xfrm>
              <a:off x="4919457" y="2814451"/>
              <a:ext cx="2350811" cy="1153808"/>
            </a:xfrm>
            <a:custGeom>
              <a:avLst/>
              <a:gdLst>
                <a:gd name="T0" fmla="*/ 436 w 871"/>
                <a:gd name="T1" fmla="*/ 0 h 427"/>
                <a:gd name="T2" fmla="*/ 0 w 871"/>
                <a:gd name="T3" fmla="*/ 117 h 427"/>
                <a:gd name="T4" fmla="*/ 179 w 871"/>
                <a:gd name="T5" fmla="*/ 427 h 427"/>
                <a:gd name="T6" fmla="*/ 436 w 871"/>
                <a:gd name="T7" fmla="*/ 358 h 427"/>
                <a:gd name="T8" fmla="*/ 692 w 871"/>
                <a:gd name="T9" fmla="*/ 427 h 427"/>
                <a:gd name="T10" fmla="*/ 871 w 871"/>
                <a:gd name="T11" fmla="*/ 117 h 427"/>
                <a:gd name="T12" fmla="*/ 436 w 871"/>
                <a:gd name="T13" fmla="*/ 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1" h="427">
                  <a:moveTo>
                    <a:pt x="436" y="0"/>
                  </a:moveTo>
                  <a:cubicBezTo>
                    <a:pt x="277" y="0"/>
                    <a:pt x="128" y="43"/>
                    <a:pt x="0" y="117"/>
                  </a:cubicBezTo>
                  <a:cubicBezTo>
                    <a:pt x="179" y="427"/>
                    <a:pt x="179" y="427"/>
                    <a:pt x="179" y="427"/>
                  </a:cubicBezTo>
                  <a:cubicBezTo>
                    <a:pt x="255" y="383"/>
                    <a:pt x="342" y="358"/>
                    <a:pt x="436" y="358"/>
                  </a:cubicBezTo>
                  <a:cubicBezTo>
                    <a:pt x="529" y="358"/>
                    <a:pt x="617" y="383"/>
                    <a:pt x="692" y="427"/>
                  </a:cubicBezTo>
                  <a:cubicBezTo>
                    <a:pt x="871" y="117"/>
                    <a:pt x="871" y="117"/>
                    <a:pt x="871" y="117"/>
                  </a:cubicBezTo>
                  <a:cubicBezTo>
                    <a:pt x="743" y="43"/>
                    <a:pt x="594" y="0"/>
                    <a:pt x="436" y="0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1" name="îşľiḋè"/>
            <p:cNvSpPr/>
            <p:nvPr/>
          </p:nvSpPr>
          <p:spPr bwMode="auto">
            <a:xfrm>
              <a:off x="3753146" y="3157751"/>
              <a:ext cx="1602826" cy="2002964"/>
            </a:xfrm>
            <a:custGeom>
              <a:avLst/>
              <a:gdLst>
                <a:gd name="T0" fmla="*/ 415 w 594"/>
                <a:gd name="T1" fmla="*/ 0 h 741"/>
                <a:gd name="T2" fmla="*/ 0 w 594"/>
                <a:gd name="T3" fmla="*/ 741 h 741"/>
                <a:gd name="T4" fmla="*/ 358 w 594"/>
                <a:gd name="T5" fmla="*/ 741 h 741"/>
                <a:gd name="T6" fmla="*/ 594 w 594"/>
                <a:gd name="T7" fmla="*/ 311 h 741"/>
                <a:gd name="T8" fmla="*/ 415 w 594"/>
                <a:gd name="T9" fmla="*/ 0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741">
                  <a:moveTo>
                    <a:pt x="415" y="0"/>
                  </a:moveTo>
                  <a:cubicBezTo>
                    <a:pt x="166" y="153"/>
                    <a:pt x="0" y="428"/>
                    <a:pt x="0" y="741"/>
                  </a:cubicBezTo>
                  <a:cubicBezTo>
                    <a:pt x="358" y="741"/>
                    <a:pt x="358" y="741"/>
                    <a:pt x="358" y="741"/>
                  </a:cubicBezTo>
                  <a:cubicBezTo>
                    <a:pt x="358" y="560"/>
                    <a:pt x="452" y="401"/>
                    <a:pt x="594" y="311"/>
                  </a:cubicBezTo>
                  <a:lnTo>
                    <a:pt x="41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2" name="ïSḷíḋè"/>
            <p:cNvSpPr/>
            <p:nvPr/>
          </p:nvSpPr>
          <p:spPr bwMode="auto">
            <a:xfrm>
              <a:off x="6832618" y="3157751"/>
              <a:ext cx="1606236" cy="2002964"/>
            </a:xfrm>
            <a:custGeom>
              <a:avLst/>
              <a:gdLst>
                <a:gd name="T0" fmla="*/ 179 w 595"/>
                <a:gd name="T1" fmla="*/ 0 h 741"/>
                <a:gd name="T2" fmla="*/ 0 w 595"/>
                <a:gd name="T3" fmla="*/ 311 h 741"/>
                <a:gd name="T4" fmla="*/ 237 w 595"/>
                <a:gd name="T5" fmla="*/ 741 h 741"/>
                <a:gd name="T6" fmla="*/ 595 w 595"/>
                <a:gd name="T7" fmla="*/ 741 h 741"/>
                <a:gd name="T8" fmla="*/ 179 w 595"/>
                <a:gd name="T9" fmla="*/ 0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5" h="741">
                  <a:moveTo>
                    <a:pt x="179" y="0"/>
                  </a:moveTo>
                  <a:cubicBezTo>
                    <a:pt x="0" y="311"/>
                    <a:pt x="0" y="311"/>
                    <a:pt x="0" y="311"/>
                  </a:cubicBezTo>
                  <a:cubicBezTo>
                    <a:pt x="142" y="401"/>
                    <a:pt x="237" y="560"/>
                    <a:pt x="237" y="741"/>
                  </a:cubicBezTo>
                  <a:cubicBezTo>
                    <a:pt x="595" y="741"/>
                    <a:pt x="595" y="741"/>
                    <a:pt x="595" y="741"/>
                  </a:cubicBezTo>
                  <a:cubicBezTo>
                    <a:pt x="595" y="428"/>
                    <a:pt x="429" y="153"/>
                    <a:pt x="1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5" name="iṣľîḑé"/>
          <p:cNvSpPr/>
          <p:nvPr/>
        </p:nvSpPr>
        <p:spPr>
          <a:xfrm>
            <a:off x="4034688" y="4209417"/>
            <a:ext cx="834641" cy="834642"/>
          </a:xfrm>
          <a:prstGeom prst="ellipse">
            <a:avLst/>
          </a:prstGeom>
          <a:solidFill>
            <a:schemeClr val="accent1"/>
          </a:solidFill>
          <a:ln w="19050">
            <a:solidFill>
              <a:srgbClr val="FFFFFF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>
              <a:lnSpc>
                <a:spcPct val="130000"/>
              </a:lnSpc>
            </a:pPr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îŝḻïde"/>
          <p:cNvSpPr/>
          <p:nvPr/>
        </p:nvSpPr>
        <p:spPr>
          <a:xfrm>
            <a:off x="4265649" y="4461918"/>
            <a:ext cx="372717" cy="372717"/>
          </a:xfrm>
          <a:custGeom>
            <a:avLst/>
            <a:gdLst>
              <a:gd name="connsiteX0" fmla="*/ 343764 w 533400"/>
              <a:gd name="connsiteY0" fmla="*/ 621 h 533400"/>
              <a:gd name="connsiteX1" fmla="*/ 381864 w 533400"/>
              <a:gd name="connsiteY1" fmla="*/ 38721 h 533400"/>
              <a:gd name="connsiteX2" fmla="*/ 381864 w 533400"/>
              <a:gd name="connsiteY2" fmla="*/ 38721 h 533400"/>
              <a:gd name="connsiteX3" fmla="*/ 381864 w 533400"/>
              <a:gd name="connsiteY3" fmla="*/ 114921 h 533400"/>
              <a:gd name="connsiteX4" fmla="*/ 496164 w 533400"/>
              <a:gd name="connsiteY4" fmla="*/ 114921 h 533400"/>
              <a:gd name="connsiteX5" fmla="*/ 534264 w 533400"/>
              <a:gd name="connsiteY5" fmla="*/ 151116 h 533400"/>
              <a:gd name="connsiteX6" fmla="*/ 534264 w 533400"/>
              <a:gd name="connsiteY6" fmla="*/ 153021 h 533400"/>
              <a:gd name="connsiteX7" fmla="*/ 534264 w 533400"/>
              <a:gd name="connsiteY7" fmla="*/ 381621 h 533400"/>
              <a:gd name="connsiteX8" fmla="*/ 498069 w 533400"/>
              <a:gd name="connsiteY8" fmla="*/ 419721 h 533400"/>
              <a:gd name="connsiteX9" fmla="*/ 496164 w 533400"/>
              <a:gd name="connsiteY9" fmla="*/ 419721 h 533400"/>
              <a:gd name="connsiteX10" fmla="*/ 381864 w 533400"/>
              <a:gd name="connsiteY10" fmla="*/ 419721 h 533400"/>
              <a:gd name="connsiteX11" fmla="*/ 381864 w 533400"/>
              <a:gd name="connsiteY11" fmla="*/ 495921 h 533400"/>
              <a:gd name="connsiteX12" fmla="*/ 345669 w 533400"/>
              <a:gd name="connsiteY12" fmla="*/ 534021 h 533400"/>
              <a:gd name="connsiteX13" fmla="*/ 343764 w 533400"/>
              <a:gd name="connsiteY13" fmla="*/ 534021 h 533400"/>
              <a:gd name="connsiteX14" fmla="*/ 191364 w 533400"/>
              <a:gd name="connsiteY14" fmla="*/ 534021 h 533400"/>
              <a:gd name="connsiteX15" fmla="*/ 153264 w 533400"/>
              <a:gd name="connsiteY15" fmla="*/ 495921 h 533400"/>
              <a:gd name="connsiteX16" fmla="*/ 153264 w 533400"/>
              <a:gd name="connsiteY16" fmla="*/ 495921 h 533400"/>
              <a:gd name="connsiteX17" fmla="*/ 153264 w 533400"/>
              <a:gd name="connsiteY17" fmla="*/ 419721 h 533400"/>
              <a:gd name="connsiteX18" fmla="*/ 38964 w 533400"/>
              <a:gd name="connsiteY18" fmla="*/ 419721 h 533400"/>
              <a:gd name="connsiteX19" fmla="*/ 864 w 533400"/>
              <a:gd name="connsiteY19" fmla="*/ 383526 h 533400"/>
              <a:gd name="connsiteX20" fmla="*/ 864 w 533400"/>
              <a:gd name="connsiteY20" fmla="*/ 381621 h 533400"/>
              <a:gd name="connsiteX21" fmla="*/ 864 w 533400"/>
              <a:gd name="connsiteY21" fmla="*/ 197789 h 533400"/>
              <a:gd name="connsiteX22" fmla="*/ 9436 w 533400"/>
              <a:gd name="connsiteY22" fmla="*/ 173976 h 533400"/>
              <a:gd name="connsiteX23" fmla="*/ 11342 w 533400"/>
              <a:gd name="connsiteY23" fmla="*/ 172071 h 533400"/>
              <a:gd name="connsiteX24" fmla="*/ 52299 w 533400"/>
              <a:gd name="connsiteY24" fmla="*/ 127304 h 533400"/>
              <a:gd name="connsiteX25" fmla="*/ 78017 w 533400"/>
              <a:gd name="connsiteY25" fmla="*/ 114921 h 533400"/>
              <a:gd name="connsiteX26" fmla="*/ 79921 w 533400"/>
              <a:gd name="connsiteY26" fmla="*/ 114921 h 533400"/>
              <a:gd name="connsiteX27" fmla="*/ 153264 w 533400"/>
              <a:gd name="connsiteY27" fmla="*/ 114921 h 533400"/>
              <a:gd name="connsiteX28" fmla="*/ 153264 w 533400"/>
              <a:gd name="connsiteY28" fmla="*/ 38721 h 533400"/>
              <a:gd name="connsiteX29" fmla="*/ 189459 w 533400"/>
              <a:gd name="connsiteY29" fmla="*/ 621 h 533400"/>
              <a:gd name="connsiteX30" fmla="*/ 191364 w 533400"/>
              <a:gd name="connsiteY30" fmla="*/ 621 h 533400"/>
              <a:gd name="connsiteX31" fmla="*/ 343764 w 533400"/>
              <a:gd name="connsiteY31" fmla="*/ 621 h 533400"/>
              <a:gd name="connsiteX32" fmla="*/ 343764 w 533400"/>
              <a:gd name="connsiteY32" fmla="*/ 286371 h 533400"/>
              <a:gd name="connsiteX33" fmla="*/ 191364 w 533400"/>
              <a:gd name="connsiteY33" fmla="*/ 286371 h 533400"/>
              <a:gd name="connsiteX34" fmla="*/ 172314 w 533400"/>
              <a:gd name="connsiteY34" fmla="*/ 305421 h 533400"/>
              <a:gd name="connsiteX35" fmla="*/ 172314 w 533400"/>
              <a:gd name="connsiteY35" fmla="*/ 305421 h 533400"/>
              <a:gd name="connsiteX36" fmla="*/ 172314 w 533400"/>
              <a:gd name="connsiteY36" fmla="*/ 495921 h 533400"/>
              <a:gd name="connsiteX37" fmla="*/ 191364 w 533400"/>
              <a:gd name="connsiteY37" fmla="*/ 514971 h 533400"/>
              <a:gd name="connsiteX38" fmla="*/ 191364 w 533400"/>
              <a:gd name="connsiteY38" fmla="*/ 514971 h 533400"/>
              <a:gd name="connsiteX39" fmla="*/ 343764 w 533400"/>
              <a:gd name="connsiteY39" fmla="*/ 514971 h 533400"/>
              <a:gd name="connsiteX40" fmla="*/ 362814 w 533400"/>
              <a:gd name="connsiteY40" fmla="*/ 495921 h 533400"/>
              <a:gd name="connsiteX41" fmla="*/ 362814 w 533400"/>
              <a:gd name="connsiteY41" fmla="*/ 495921 h 533400"/>
              <a:gd name="connsiteX42" fmla="*/ 362814 w 533400"/>
              <a:gd name="connsiteY42" fmla="*/ 305421 h 533400"/>
              <a:gd name="connsiteX43" fmla="*/ 343764 w 533400"/>
              <a:gd name="connsiteY43" fmla="*/ 286371 h 533400"/>
              <a:gd name="connsiteX44" fmla="*/ 343764 w 533400"/>
              <a:gd name="connsiteY44" fmla="*/ 286371 h 533400"/>
              <a:gd name="connsiteX45" fmla="*/ 496164 w 533400"/>
              <a:gd name="connsiteY45" fmla="*/ 133971 h 533400"/>
              <a:gd name="connsiteX46" fmla="*/ 79921 w 533400"/>
              <a:gd name="connsiteY46" fmla="*/ 133971 h 533400"/>
              <a:gd name="connsiteX47" fmla="*/ 67539 w 533400"/>
              <a:gd name="connsiteY47" fmla="*/ 138734 h 533400"/>
              <a:gd name="connsiteX48" fmla="*/ 66586 w 533400"/>
              <a:gd name="connsiteY48" fmla="*/ 139686 h 533400"/>
              <a:gd name="connsiteX49" fmla="*/ 25629 w 533400"/>
              <a:gd name="connsiteY49" fmla="*/ 184454 h 533400"/>
              <a:gd name="connsiteX50" fmla="*/ 20867 w 533400"/>
              <a:gd name="connsiteY50" fmla="*/ 195884 h 533400"/>
              <a:gd name="connsiteX51" fmla="*/ 20867 w 533400"/>
              <a:gd name="connsiteY51" fmla="*/ 197789 h 533400"/>
              <a:gd name="connsiteX52" fmla="*/ 20867 w 533400"/>
              <a:gd name="connsiteY52" fmla="*/ 381621 h 533400"/>
              <a:gd name="connsiteX53" fmla="*/ 38964 w 533400"/>
              <a:gd name="connsiteY53" fmla="*/ 400671 h 533400"/>
              <a:gd name="connsiteX54" fmla="*/ 39917 w 533400"/>
              <a:gd name="connsiteY54" fmla="*/ 400671 h 533400"/>
              <a:gd name="connsiteX55" fmla="*/ 154217 w 533400"/>
              <a:gd name="connsiteY55" fmla="*/ 400671 h 533400"/>
              <a:gd name="connsiteX56" fmla="*/ 154217 w 533400"/>
              <a:gd name="connsiteY56" fmla="*/ 305421 h 533400"/>
              <a:gd name="connsiteX57" fmla="*/ 190411 w 533400"/>
              <a:gd name="connsiteY57" fmla="*/ 267321 h 533400"/>
              <a:gd name="connsiteX58" fmla="*/ 192317 w 533400"/>
              <a:gd name="connsiteY58" fmla="*/ 267321 h 533400"/>
              <a:gd name="connsiteX59" fmla="*/ 344717 w 533400"/>
              <a:gd name="connsiteY59" fmla="*/ 267321 h 533400"/>
              <a:gd name="connsiteX60" fmla="*/ 382817 w 533400"/>
              <a:gd name="connsiteY60" fmla="*/ 305421 h 533400"/>
              <a:gd name="connsiteX61" fmla="*/ 382817 w 533400"/>
              <a:gd name="connsiteY61" fmla="*/ 305421 h 533400"/>
              <a:gd name="connsiteX62" fmla="*/ 382817 w 533400"/>
              <a:gd name="connsiteY62" fmla="*/ 400671 h 533400"/>
              <a:gd name="connsiteX63" fmla="*/ 497117 w 533400"/>
              <a:gd name="connsiteY63" fmla="*/ 400671 h 533400"/>
              <a:gd name="connsiteX64" fmla="*/ 516167 w 533400"/>
              <a:gd name="connsiteY64" fmla="*/ 382574 h 533400"/>
              <a:gd name="connsiteX65" fmla="*/ 516167 w 533400"/>
              <a:gd name="connsiteY65" fmla="*/ 381621 h 533400"/>
              <a:gd name="connsiteX66" fmla="*/ 516167 w 533400"/>
              <a:gd name="connsiteY66" fmla="*/ 153021 h 533400"/>
              <a:gd name="connsiteX67" fmla="*/ 498069 w 533400"/>
              <a:gd name="connsiteY67" fmla="*/ 133971 h 533400"/>
              <a:gd name="connsiteX68" fmla="*/ 496164 w 533400"/>
              <a:gd name="connsiteY68" fmla="*/ 133971 h 533400"/>
              <a:gd name="connsiteX69" fmla="*/ 462827 w 533400"/>
              <a:gd name="connsiteY69" fmla="*/ 172071 h 533400"/>
              <a:gd name="connsiteX70" fmla="*/ 477114 w 533400"/>
              <a:gd name="connsiteY70" fmla="*/ 186359 h 533400"/>
              <a:gd name="connsiteX71" fmla="*/ 462827 w 533400"/>
              <a:gd name="connsiteY71" fmla="*/ 200646 h 533400"/>
              <a:gd name="connsiteX72" fmla="*/ 448539 w 533400"/>
              <a:gd name="connsiteY72" fmla="*/ 186359 h 533400"/>
              <a:gd name="connsiteX73" fmla="*/ 462827 w 533400"/>
              <a:gd name="connsiteY73" fmla="*/ 172071 h 533400"/>
              <a:gd name="connsiteX74" fmla="*/ 343764 w 533400"/>
              <a:gd name="connsiteY74" fmla="*/ 19671 h 533400"/>
              <a:gd name="connsiteX75" fmla="*/ 191364 w 533400"/>
              <a:gd name="connsiteY75" fmla="*/ 19671 h 533400"/>
              <a:gd name="connsiteX76" fmla="*/ 172314 w 533400"/>
              <a:gd name="connsiteY76" fmla="*/ 38721 h 533400"/>
              <a:gd name="connsiteX77" fmla="*/ 172314 w 533400"/>
              <a:gd name="connsiteY77" fmla="*/ 38721 h 533400"/>
              <a:gd name="connsiteX78" fmla="*/ 172314 w 533400"/>
              <a:gd name="connsiteY78" fmla="*/ 114921 h 533400"/>
              <a:gd name="connsiteX79" fmla="*/ 362814 w 533400"/>
              <a:gd name="connsiteY79" fmla="*/ 114921 h 533400"/>
              <a:gd name="connsiteX80" fmla="*/ 362814 w 533400"/>
              <a:gd name="connsiteY80" fmla="*/ 38721 h 533400"/>
              <a:gd name="connsiteX81" fmla="*/ 344717 w 533400"/>
              <a:gd name="connsiteY81" fmla="*/ 19671 h 533400"/>
              <a:gd name="connsiteX82" fmla="*/ 344717 w 533400"/>
              <a:gd name="connsiteY82" fmla="*/ 19671 h 533400"/>
              <a:gd name="connsiteX83" fmla="*/ 343764 w 533400"/>
              <a:gd name="connsiteY83" fmla="*/ 19671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533400" h="533400">
                <a:moveTo>
                  <a:pt x="343764" y="621"/>
                </a:moveTo>
                <a:cubicBezTo>
                  <a:pt x="364719" y="621"/>
                  <a:pt x="381864" y="17766"/>
                  <a:pt x="381864" y="38721"/>
                </a:cubicBezTo>
                <a:lnTo>
                  <a:pt x="381864" y="38721"/>
                </a:lnTo>
                <a:lnTo>
                  <a:pt x="381864" y="114921"/>
                </a:lnTo>
                <a:lnTo>
                  <a:pt x="496164" y="114921"/>
                </a:lnTo>
                <a:cubicBezTo>
                  <a:pt x="516167" y="114921"/>
                  <a:pt x="533311" y="131114"/>
                  <a:pt x="534264" y="151116"/>
                </a:cubicBezTo>
                <a:lnTo>
                  <a:pt x="534264" y="153021"/>
                </a:lnTo>
                <a:lnTo>
                  <a:pt x="534264" y="381621"/>
                </a:lnTo>
                <a:cubicBezTo>
                  <a:pt x="534264" y="401624"/>
                  <a:pt x="518071" y="418769"/>
                  <a:pt x="498069" y="419721"/>
                </a:cubicBezTo>
                <a:lnTo>
                  <a:pt x="496164" y="419721"/>
                </a:lnTo>
                <a:lnTo>
                  <a:pt x="381864" y="419721"/>
                </a:lnTo>
                <a:lnTo>
                  <a:pt x="381864" y="495921"/>
                </a:lnTo>
                <a:cubicBezTo>
                  <a:pt x="381864" y="515924"/>
                  <a:pt x="365671" y="533069"/>
                  <a:pt x="345669" y="534021"/>
                </a:cubicBezTo>
                <a:lnTo>
                  <a:pt x="343764" y="534021"/>
                </a:lnTo>
                <a:lnTo>
                  <a:pt x="191364" y="534021"/>
                </a:lnTo>
                <a:cubicBezTo>
                  <a:pt x="170409" y="534021"/>
                  <a:pt x="153264" y="516876"/>
                  <a:pt x="153264" y="495921"/>
                </a:cubicBezTo>
                <a:lnTo>
                  <a:pt x="153264" y="495921"/>
                </a:lnTo>
                <a:lnTo>
                  <a:pt x="153264" y="419721"/>
                </a:lnTo>
                <a:lnTo>
                  <a:pt x="38964" y="419721"/>
                </a:lnTo>
                <a:cubicBezTo>
                  <a:pt x="18961" y="419721"/>
                  <a:pt x="1817" y="403529"/>
                  <a:pt x="864" y="383526"/>
                </a:cubicBezTo>
                <a:lnTo>
                  <a:pt x="864" y="381621"/>
                </a:lnTo>
                <a:lnTo>
                  <a:pt x="864" y="197789"/>
                </a:lnTo>
                <a:cubicBezTo>
                  <a:pt x="864" y="189216"/>
                  <a:pt x="3721" y="180644"/>
                  <a:pt x="9436" y="173976"/>
                </a:cubicBezTo>
                <a:lnTo>
                  <a:pt x="11342" y="172071"/>
                </a:lnTo>
                <a:lnTo>
                  <a:pt x="52299" y="127304"/>
                </a:lnTo>
                <a:cubicBezTo>
                  <a:pt x="58967" y="119684"/>
                  <a:pt x="68492" y="115874"/>
                  <a:pt x="78017" y="114921"/>
                </a:cubicBezTo>
                <a:lnTo>
                  <a:pt x="79921" y="114921"/>
                </a:lnTo>
                <a:lnTo>
                  <a:pt x="153264" y="114921"/>
                </a:lnTo>
                <a:lnTo>
                  <a:pt x="153264" y="38721"/>
                </a:lnTo>
                <a:cubicBezTo>
                  <a:pt x="153264" y="18719"/>
                  <a:pt x="169457" y="1574"/>
                  <a:pt x="189459" y="621"/>
                </a:cubicBezTo>
                <a:lnTo>
                  <a:pt x="191364" y="621"/>
                </a:lnTo>
                <a:lnTo>
                  <a:pt x="343764" y="621"/>
                </a:lnTo>
                <a:close/>
                <a:moveTo>
                  <a:pt x="343764" y="286371"/>
                </a:moveTo>
                <a:lnTo>
                  <a:pt x="191364" y="286371"/>
                </a:lnTo>
                <a:cubicBezTo>
                  <a:pt x="180886" y="286371"/>
                  <a:pt x="172314" y="294944"/>
                  <a:pt x="172314" y="305421"/>
                </a:cubicBezTo>
                <a:lnTo>
                  <a:pt x="172314" y="305421"/>
                </a:lnTo>
                <a:lnTo>
                  <a:pt x="172314" y="495921"/>
                </a:lnTo>
                <a:cubicBezTo>
                  <a:pt x="172314" y="506399"/>
                  <a:pt x="180886" y="514971"/>
                  <a:pt x="191364" y="514971"/>
                </a:cubicBezTo>
                <a:lnTo>
                  <a:pt x="191364" y="514971"/>
                </a:lnTo>
                <a:lnTo>
                  <a:pt x="343764" y="514971"/>
                </a:lnTo>
                <a:cubicBezTo>
                  <a:pt x="354242" y="514971"/>
                  <a:pt x="362814" y="506399"/>
                  <a:pt x="362814" y="495921"/>
                </a:cubicBezTo>
                <a:lnTo>
                  <a:pt x="362814" y="495921"/>
                </a:lnTo>
                <a:lnTo>
                  <a:pt x="362814" y="305421"/>
                </a:lnTo>
                <a:cubicBezTo>
                  <a:pt x="362814" y="294944"/>
                  <a:pt x="354242" y="286371"/>
                  <a:pt x="343764" y="286371"/>
                </a:cubicBezTo>
                <a:lnTo>
                  <a:pt x="343764" y="286371"/>
                </a:lnTo>
                <a:close/>
                <a:moveTo>
                  <a:pt x="496164" y="133971"/>
                </a:moveTo>
                <a:lnTo>
                  <a:pt x="79921" y="133971"/>
                </a:lnTo>
                <a:cubicBezTo>
                  <a:pt x="75159" y="133971"/>
                  <a:pt x="70396" y="135876"/>
                  <a:pt x="67539" y="138734"/>
                </a:cubicBezTo>
                <a:lnTo>
                  <a:pt x="66586" y="139686"/>
                </a:lnTo>
                <a:lnTo>
                  <a:pt x="25629" y="184454"/>
                </a:lnTo>
                <a:cubicBezTo>
                  <a:pt x="22771" y="187311"/>
                  <a:pt x="20867" y="191121"/>
                  <a:pt x="20867" y="195884"/>
                </a:cubicBezTo>
                <a:lnTo>
                  <a:pt x="20867" y="197789"/>
                </a:lnTo>
                <a:lnTo>
                  <a:pt x="20867" y="381621"/>
                </a:lnTo>
                <a:cubicBezTo>
                  <a:pt x="20867" y="392099"/>
                  <a:pt x="28486" y="399719"/>
                  <a:pt x="38964" y="400671"/>
                </a:cubicBezTo>
                <a:lnTo>
                  <a:pt x="39917" y="400671"/>
                </a:lnTo>
                <a:lnTo>
                  <a:pt x="154217" y="400671"/>
                </a:lnTo>
                <a:lnTo>
                  <a:pt x="154217" y="305421"/>
                </a:lnTo>
                <a:cubicBezTo>
                  <a:pt x="154217" y="285419"/>
                  <a:pt x="170409" y="268274"/>
                  <a:pt x="190411" y="267321"/>
                </a:cubicBezTo>
                <a:lnTo>
                  <a:pt x="192317" y="267321"/>
                </a:lnTo>
                <a:lnTo>
                  <a:pt x="344717" y="267321"/>
                </a:lnTo>
                <a:cubicBezTo>
                  <a:pt x="365671" y="267321"/>
                  <a:pt x="382817" y="284466"/>
                  <a:pt x="382817" y="305421"/>
                </a:cubicBezTo>
                <a:lnTo>
                  <a:pt x="382817" y="305421"/>
                </a:lnTo>
                <a:lnTo>
                  <a:pt x="382817" y="400671"/>
                </a:lnTo>
                <a:lnTo>
                  <a:pt x="497117" y="400671"/>
                </a:lnTo>
                <a:cubicBezTo>
                  <a:pt x="507594" y="400671"/>
                  <a:pt x="515214" y="393051"/>
                  <a:pt x="516167" y="382574"/>
                </a:cubicBezTo>
                <a:lnTo>
                  <a:pt x="516167" y="381621"/>
                </a:lnTo>
                <a:lnTo>
                  <a:pt x="516167" y="153021"/>
                </a:lnTo>
                <a:cubicBezTo>
                  <a:pt x="516167" y="142544"/>
                  <a:pt x="508546" y="134924"/>
                  <a:pt x="498069" y="133971"/>
                </a:cubicBezTo>
                <a:lnTo>
                  <a:pt x="496164" y="133971"/>
                </a:lnTo>
                <a:close/>
                <a:moveTo>
                  <a:pt x="462827" y="172071"/>
                </a:moveTo>
                <a:cubicBezTo>
                  <a:pt x="470446" y="172071"/>
                  <a:pt x="477114" y="178739"/>
                  <a:pt x="477114" y="186359"/>
                </a:cubicBezTo>
                <a:cubicBezTo>
                  <a:pt x="477114" y="193979"/>
                  <a:pt x="470446" y="200646"/>
                  <a:pt x="462827" y="200646"/>
                </a:cubicBezTo>
                <a:cubicBezTo>
                  <a:pt x="455207" y="200646"/>
                  <a:pt x="448539" y="193979"/>
                  <a:pt x="448539" y="186359"/>
                </a:cubicBezTo>
                <a:cubicBezTo>
                  <a:pt x="448539" y="178739"/>
                  <a:pt x="455207" y="172071"/>
                  <a:pt x="462827" y="172071"/>
                </a:cubicBezTo>
                <a:close/>
                <a:moveTo>
                  <a:pt x="343764" y="19671"/>
                </a:moveTo>
                <a:lnTo>
                  <a:pt x="191364" y="19671"/>
                </a:lnTo>
                <a:cubicBezTo>
                  <a:pt x="180886" y="19671"/>
                  <a:pt x="172314" y="28244"/>
                  <a:pt x="172314" y="38721"/>
                </a:cubicBezTo>
                <a:lnTo>
                  <a:pt x="172314" y="38721"/>
                </a:lnTo>
                <a:lnTo>
                  <a:pt x="172314" y="114921"/>
                </a:lnTo>
                <a:lnTo>
                  <a:pt x="362814" y="114921"/>
                </a:lnTo>
                <a:lnTo>
                  <a:pt x="362814" y="38721"/>
                </a:lnTo>
                <a:cubicBezTo>
                  <a:pt x="362814" y="28244"/>
                  <a:pt x="355194" y="20624"/>
                  <a:pt x="344717" y="19671"/>
                </a:cubicBezTo>
                <a:lnTo>
                  <a:pt x="344717" y="19671"/>
                </a:lnTo>
                <a:lnTo>
                  <a:pt x="343764" y="19671"/>
                </a:ln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3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iṣliḋe"/>
          <p:cNvSpPr/>
          <p:nvPr/>
        </p:nvSpPr>
        <p:spPr>
          <a:xfrm>
            <a:off x="5639101" y="3288919"/>
            <a:ext cx="834641" cy="83464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FFFFFF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>
              <a:lnSpc>
                <a:spcPct val="130000"/>
              </a:lnSpc>
            </a:pPr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íṡlïḍe"/>
          <p:cNvSpPr/>
          <p:nvPr/>
        </p:nvSpPr>
        <p:spPr>
          <a:xfrm>
            <a:off x="7231238" y="4209417"/>
            <a:ext cx="834641" cy="834642"/>
          </a:xfrm>
          <a:prstGeom prst="ellipse">
            <a:avLst/>
          </a:prstGeom>
          <a:solidFill>
            <a:schemeClr val="accent1"/>
          </a:solidFill>
          <a:ln w="19050">
            <a:solidFill>
              <a:srgbClr val="FFFFFF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>
              <a:lnSpc>
                <a:spcPct val="130000"/>
              </a:lnSpc>
            </a:pPr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iṥ1iḍe"/>
          <p:cNvSpPr/>
          <p:nvPr/>
        </p:nvSpPr>
        <p:spPr>
          <a:xfrm>
            <a:off x="5903228" y="3506104"/>
            <a:ext cx="306160" cy="372717"/>
          </a:xfrm>
          <a:custGeom>
            <a:avLst/>
            <a:gdLst>
              <a:gd name="connsiteX0" fmla="*/ 284197 w 438150"/>
              <a:gd name="connsiteY0" fmla="*/ 621 h 533400"/>
              <a:gd name="connsiteX1" fmla="*/ 310867 w 438150"/>
              <a:gd name="connsiteY1" fmla="*/ 12051 h 533400"/>
              <a:gd name="connsiteX2" fmla="*/ 310867 w 438150"/>
              <a:gd name="connsiteY2" fmla="*/ 12051 h 533400"/>
              <a:gd name="connsiteX3" fmla="*/ 427072 w 438150"/>
              <a:gd name="connsiteY3" fmla="*/ 128256 h 533400"/>
              <a:gd name="connsiteX4" fmla="*/ 438502 w 438150"/>
              <a:gd name="connsiteY4" fmla="*/ 154926 h 533400"/>
              <a:gd name="connsiteX5" fmla="*/ 438502 w 438150"/>
              <a:gd name="connsiteY5" fmla="*/ 154926 h 533400"/>
              <a:gd name="connsiteX6" fmla="*/ 438502 w 438150"/>
              <a:gd name="connsiteY6" fmla="*/ 495921 h 533400"/>
              <a:gd name="connsiteX7" fmla="*/ 400402 w 438150"/>
              <a:gd name="connsiteY7" fmla="*/ 534021 h 533400"/>
              <a:gd name="connsiteX8" fmla="*/ 400402 w 438150"/>
              <a:gd name="connsiteY8" fmla="*/ 534021 h 533400"/>
              <a:gd name="connsiteX9" fmla="*/ 38452 w 438150"/>
              <a:gd name="connsiteY9" fmla="*/ 534021 h 533400"/>
              <a:gd name="connsiteX10" fmla="*/ 352 w 438150"/>
              <a:gd name="connsiteY10" fmla="*/ 495921 h 533400"/>
              <a:gd name="connsiteX11" fmla="*/ 352 w 438150"/>
              <a:gd name="connsiteY11" fmla="*/ 495921 h 533400"/>
              <a:gd name="connsiteX12" fmla="*/ 352 w 438150"/>
              <a:gd name="connsiteY12" fmla="*/ 38721 h 533400"/>
              <a:gd name="connsiteX13" fmla="*/ 38452 w 438150"/>
              <a:gd name="connsiteY13" fmla="*/ 621 h 533400"/>
              <a:gd name="connsiteX14" fmla="*/ 38452 w 438150"/>
              <a:gd name="connsiteY14" fmla="*/ 621 h 533400"/>
              <a:gd name="connsiteX15" fmla="*/ 284197 w 438150"/>
              <a:gd name="connsiteY15" fmla="*/ 621 h 533400"/>
              <a:gd name="connsiteX16" fmla="*/ 284197 w 438150"/>
              <a:gd name="connsiteY16" fmla="*/ 19671 h 533400"/>
              <a:gd name="connsiteX17" fmla="*/ 38452 w 438150"/>
              <a:gd name="connsiteY17" fmla="*/ 19671 h 533400"/>
              <a:gd name="connsiteX18" fmla="*/ 19402 w 438150"/>
              <a:gd name="connsiteY18" fmla="*/ 38721 h 533400"/>
              <a:gd name="connsiteX19" fmla="*/ 19402 w 438150"/>
              <a:gd name="connsiteY19" fmla="*/ 38721 h 533400"/>
              <a:gd name="connsiteX20" fmla="*/ 19402 w 438150"/>
              <a:gd name="connsiteY20" fmla="*/ 495921 h 533400"/>
              <a:gd name="connsiteX21" fmla="*/ 38452 w 438150"/>
              <a:gd name="connsiteY21" fmla="*/ 514971 h 533400"/>
              <a:gd name="connsiteX22" fmla="*/ 38452 w 438150"/>
              <a:gd name="connsiteY22" fmla="*/ 514971 h 533400"/>
              <a:gd name="connsiteX23" fmla="*/ 400402 w 438150"/>
              <a:gd name="connsiteY23" fmla="*/ 514971 h 533400"/>
              <a:gd name="connsiteX24" fmla="*/ 419452 w 438150"/>
              <a:gd name="connsiteY24" fmla="*/ 495921 h 533400"/>
              <a:gd name="connsiteX25" fmla="*/ 419452 w 438150"/>
              <a:gd name="connsiteY25" fmla="*/ 495921 h 533400"/>
              <a:gd name="connsiteX26" fmla="*/ 419452 w 438150"/>
              <a:gd name="connsiteY26" fmla="*/ 154926 h 533400"/>
              <a:gd name="connsiteX27" fmla="*/ 419452 w 438150"/>
              <a:gd name="connsiteY27" fmla="*/ 153021 h 533400"/>
              <a:gd name="connsiteX28" fmla="*/ 314677 w 438150"/>
              <a:gd name="connsiteY28" fmla="*/ 153021 h 533400"/>
              <a:gd name="connsiteX29" fmla="*/ 286102 w 438150"/>
              <a:gd name="connsiteY29" fmla="*/ 126351 h 533400"/>
              <a:gd name="connsiteX30" fmla="*/ 286102 w 438150"/>
              <a:gd name="connsiteY30" fmla="*/ 124446 h 533400"/>
              <a:gd name="connsiteX31" fmla="*/ 286102 w 438150"/>
              <a:gd name="connsiteY31" fmla="*/ 19671 h 533400"/>
              <a:gd name="connsiteX32" fmla="*/ 284197 w 438150"/>
              <a:gd name="connsiteY32" fmla="*/ 19671 h 533400"/>
              <a:gd name="connsiteX33" fmla="*/ 284197 w 438150"/>
              <a:gd name="connsiteY33" fmla="*/ 19671 h 533400"/>
              <a:gd name="connsiteX34" fmla="*/ 248002 w 438150"/>
              <a:gd name="connsiteY34" fmla="*/ 200646 h 533400"/>
              <a:gd name="connsiteX35" fmla="*/ 305152 w 438150"/>
              <a:gd name="connsiteY35" fmla="*/ 257796 h 533400"/>
              <a:gd name="connsiteX36" fmla="*/ 248002 w 438150"/>
              <a:gd name="connsiteY36" fmla="*/ 314946 h 533400"/>
              <a:gd name="connsiteX37" fmla="*/ 248002 w 438150"/>
              <a:gd name="connsiteY37" fmla="*/ 314946 h 533400"/>
              <a:gd name="connsiteX38" fmla="*/ 171802 w 438150"/>
              <a:gd name="connsiteY38" fmla="*/ 314946 h 533400"/>
              <a:gd name="connsiteX39" fmla="*/ 171802 w 438150"/>
              <a:gd name="connsiteY39" fmla="*/ 410196 h 533400"/>
              <a:gd name="connsiteX40" fmla="*/ 152752 w 438150"/>
              <a:gd name="connsiteY40" fmla="*/ 410196 h 533400"/>
              <a:gd name="connsiteX41" fmla="*/ 152752 w 438150"/>
              <a:gd name="connsiteY41" fmla="*/ 200646 h 533400"/>
              <a:gd name="connsiteX42" fmla="*/ 248002 w 438150"/>
              <a:gd name="connsiteY42" fmla="*/ 200646 h 533400"/>
              <a:gd name="connsiteX43" fmla="*/ 248002 w 438150"/>
              <a:gd name="connsiteY43" fmla="*/ 219696 h 533400"/>
              <a:gd name="connsiteX44" fmla="*/ 171802 w 438150"/>
              <a:gd name="connsiteY44" fmla="*/ 219696 h 533400"/>
              <a:gd name="connsiteX45" fmla="*/ 171802 w 438150"/>
              <a:gd name="connsiteY45" fmla="*/ 295896 h 533400"/>
              <a:gd name="connsiteX46" fmla="*/ 248002 w 438150"/>
              <a:gd name="connsiteY46" fmla="*/ 295896 h 533400"/>
              <a:gd name="connsiteX47" fmla="*/ 286102 w 438150"/>
              <a:gd name="connsiteY47" fmla="*/ 257796 h 533400"/>
              <a:gd name="connsiteX48" fmla="*/ 248002 w 438150"/>
              <a:gd name="connsiteY48" fmla="*/ 219696 h 533400"/>
              <a:gd name="connsiteX49" fmla="*/ 248002 w 438150"/>
              <a:gd name="connsiteY49" fmla="*/ 219696 h 533400"/>
              <a:gd name="connsiteX50" fmla="*/ 305152 w 438150"/>
              <a:gd name="connsiteY50" fmla="*/ 33006 h 533400"/>
              <a:gd name="connsiteX51" fmla="*/ 305152 w 438150"/>
              <a:gd name="connsiteY51" fmla="*/ 124446 h 533400"/>
              <a:gd name="connsiteX52" fmla="*/ 313724 w 438150"/>
              <a:gd name="connsiteY52" fmla="*/ 133971 h 533400"/>
              <a:gd name="connsiteX53" fmla="*/ 314677 w 438150"/>
              <a:gd name="connsiteY53" fmla="*/ 133971 h 533400"/>
              <a:gd name="connsiteX54" fmla="*/ 406117 w 438150"/>
              <a:gd name="connsiteY54" fmla="*/ 133971 h 533400"/>
              <a:gd name="connsiteX55" fmla="*/ 305152 w 438150"/>
              <a:gd name="connsiteY55" fmla="*/ 33006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38150" h="533400">
                <a:moveTo>
                  <a:pt x="284197" y="621"/>
                </a:moveTo>
                <a:cubicBezTo>
                  <a:pt x="294674" y="621"/>
                  <a:pt x="304199" y="4431"/>
                  <a:pt x="310867" y="12051"/>
                </a:cubicBezTo>
                <a:lnTo>
                  <a:pt x="310867" y="12051"/>
                </a:lnTo>
                <a:lnTo>
                  <a:pt x="427072" y="128256"/>
                </a:lnTo>
                <a:cubicBezTo>
                  <a:pt x="434692" y="135876"/>
                  <a:pt x="438502" y="145401"/>
                  <a:pt x="438502" y="154926"/>
                </a:cubicBezTo>
                <a:lnTo>
                  <a:pt x="438502" y="154926"/>
                </a:lnTo>
                <a:lnTo>
                  <a:pt x="438502" y="495921"/>
                </a:lnTo>
                <a:cubicBezTo>
                  <a:pt x="438502" y="516876"/>
                  <a:pt x="421357" y="534021"/>
                  <a:pt x="400402" y="534021"/>
                </a:cubicBezTo>
                <a:lnTo>
                  <a:pt x="400402" y="534021"/>
                </a:lnTo>
                <a:lnTo>
                  <a:pt x="38452" y="534021"/>
                </a:lnTo>
                <a:cubicBezTo>
                  <a:pt x="17497" y="534021"/>
                  <a:pt x="352" y="516876"/>
                  <a:pt x="352" y="495921"/>
                </a:cubicBezTo>
                <a:lnTo>
                  <a:pt x="352" y="495921"/>
                </a:lnTo>
                <a:lnTo>
                  <a:pt x="352" y="38721"/>
                </a:lnTo>
                <a:cubicBezTo>
                  <a:pt x="352" y="17766"/>
                  <a:pt x="17497" y="621"/>
                  <a:pt x="38452" y="621"/>
                </a:cubicBezTo>
                <a:lnTo>
                  <a:pt x="38452" y="621"/>
                </a:lnTo>
                <a:lnTo>
                  <a:pt x="284197" y="621"/>
                </a:lnTo>
                <a:close/>
                <a:moveTo>
                  <a:pt x="284197" y="19671"/>
                </a:moveTo>
                <a:lnTo>
                  <a:pt x="38452" y="19671"/>
                </a:lnTo>
                <a:cubicBezTo>
                  <a:pt x="27974" y="19671"/>
                  <a:pt x="19402" y="28244"/>
                  <a:pt x="19402" y="38721"/>
                </a:cubicBezTo>
                <a:lnTo>
                  <a:pt x="19402" y="38721"/>
                </a:lnTo>
                <a:lnTo>
                  <a:pt x="19402" y="495921"/>
                </a:lnTo>
                <a:cubicBezTo>
                  <a:pt x="19402" y="506399"/>
                  <a:pt x="27974" y="514971"/>
                  <a:pt x="38452" y="514971"/>
                </a:cubicBezTo>
                <a:lnTo>
                  <a:pt x="38452" y="514971"/>
                </a:lnTo>
                <a:lnTo>
                  <a:pt x="400402" y="514971"/>
                </a:lnTo>
                <a:cubicBezTo>
                  <a:pt x="410880" y="514971"/>
                  <a:pt x="419452" y="506399"/>
                  <a:pt x="419452" y="495921"/>
                </a:cubicBezTo>
                <a:lnTo>
                  <a:pt x="419452" y="495921"/>
                </a:lnTo>
                <a:lnTo>
                  <a:pt x="419452" y="154926"/>
                </a:lnTo>
                <a:cubicBezTo>
                  <a:pt x="419452" y="153974"/>
                  <a:pt x="419452" y="153021"/>
                  <a:pt x="419452" y="153021"/>
                </a:cubicBezTo>
                <a:lnTo>
                  <a:pt x="314677" y="153021"/>
                </a:lnTo>
                <a:cubicBezTo>
                  <a:pt x="299437" y="153021"/>
                  <a:pt x="287055" y="141591"/>
                  <a:pt x="286102" y="126351"/>
                </a:cubicBezTo>
                <a:lnTo>
                  <a:pt x="286102" y="124446"/>
                </a:lnTo>
                <a:lnTo>
                  <a:pt x="286102" y="19671"/>
                </a:lnTo>
                <a:cubicBezTo>
                  <a:pt x="285149" y="19671"/>
                  <a:pt x="284197" y="19671"/>
                  <a:pt x="284197" y="19671"/>
                </a:cubicBezTo>
                <a:lnTo>
                  <a:pt x="284197" y="19671"/>
                </a:lnTo>
                <a:close/>
                <a:moveTo>
                  <a:pt x="248002" y="200646"/>
                </a:moveTo>
                <a:cubicBezTo>
                  <a:pt x="279434" y="200646"/>
                  <a:pt x="305152" y="226364"/>
                  <a:pt x="305152" y="257796"/>
                </a:cubicBezTo>
                <a:cubicBezTo>
                  <a:pt x="305152" y="289229"/>
                  <a:pt x="279434" y="314946"/>
                  <a:pt x="248002" y="314946"/>
                </a:cubicBezTo>
                <a:lnTo>
                  <a:pt x="248002" y="314946"/>
                </a:lnTo>
                <a:lnTo>
                  <a:pt x="171802" y="314946"/>
                </a:lnTo>
                <a:lnTo>
                  <a:pt x="171802" y="410196"/>
                </a:lnTo>
                <a:lnTo>
                  <a:pt x="152752" y="410196"/>
                </a:lnTo>
                <a:lnTo>
                  <a:pt x="152752" y="200646"/>
                </a:lnTo>
                <a:lnTo>
                  <a:pt x="248002" y="200646"/>
                </a:lnTo>
                <a:close/>
                <a:moveTo>
                  <a:pt x="248002" y="219696"/>
                </a:moveTo>
                <a:lnTo>
                  <a:pt x="171802" y="219696"/>
                </a:lnTo>
                <a:lnTo>
                  <a:pt x="171802" y="295896"/>
                </a:lnTo>
                <a:lnTo>
                  <a:pt x="248002" y="295896"/>
                </a:lnTo>
                <a:cubicBezTo>
                  <a:pt x="268957" y="295896"/>
                  <a:pt x="286102" y="278751"/>
                  <a:pt x="286102" y="257796"/>
                </a:cubicBezTo>
                <a:cubicBezTo>
                  <a:pt x="286102" y="236841"/>
                  <a:pt x="268957" y="219696"/>
                  <a:pt x="248002" y="219696"/>
                </a:cubicBezTo>
                <a:lnTo>
                  <a:pt x="248002" y="219696"/>
                </a:lnTo>
                <a:close/>
                <a:moveTo>
                  <a:pt x="305152" y="33006"/>
                </a:moveTo>
                <a:lnTo>
                  <a:pt x="305152" y="124446"/>
                </a:lnTo>
                <a:cubicBezTo>
                  <a:pt x="305152" y="129209"/>
                  <a:pt x="308962" y="133019"/>
                  <a:pt x="313724" y="133971"/>
                </a:cubicBezTo>
                <a:lnTo>
                  <a:pt x="314677" y="133971"/>
                </a:lnTo>
                <a:lnTo>
                  <a:pt x="406117" y="133971"/>
                </a:lnTo>
                <a:lnTo>
                  <a:pt x="305152" y="33006"/>
                </a:ln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3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" name="íṣḻîḋê"/>
          <p:cNvSpPr/>
          <p:nvPr/>
        </p:nvSpPr>
        <p:spPr>
          <a:xfrm>
            <a:off x="7462199" y="4486969"/>
            <a:ext cx="372717" cy="279537"/>
          </a:xfrm>
          <a:custGeom>
            <a:avLst/>
            <a:gdLst>
              <a:gd name="connsiteX0" fmla="*/ 495908 w 533400"/>
              <a:gd name="connsiteY0" fmla="*/ 621 h 400050"/>
              <a:gd name="connsiteX1" fmla="*/ 534008 w 533400"/>
              <a:gd name="connsiteY1" fmla="*/ 38721 h 400050"/>
              <a:gd name="connsiteX2" fmla="*/ 534008 w 533400"/>
              <a:gd name="connsiteY2" fmla="*/ 38721 h 400050"/>
              <a:gd name="connsiteX3" fmla="*/ 534008 w 533400"/>
              <a:gd name="connsiteY3" fmla="*/ 362571 h 400050"/>
              <a:gd name="connsiteX4" fmla="*/ 495908 w 533400"/>
              <a:gd name="connsiteY4" fmla="*/ 400671 h 400050"/>
              <a:gd name="connsiteX5" fmla="*/ 495908 w 533400"/>
              <a:gd name="connsiteY5" fmla="*/ 400671 h 400050"/>
              <a:gd name="connsiteX6" fmla="*/ 38708 w 533400"/>
              <a:gd name="connsiteY6" fmla="*/ 400671 h 400050"/>
              <a:gd name="connsiteX7" fmla="*/ 608 w 533400"/>
              <a:gd name="connsiteY7" fmla="*/ 362571 h 400050"/>
              <a:gd name="connsiteX8" fmla="*/ 608 w 533400"/>
              <a:gd name="connsiteY8" fmla="*/ 362571 h 400050"/>
              <a:gd name="connsiteX9" fmla="*/ 608 w 533400"/>
              <a:gd name="connsiteY9" fmla="*/ 38721 h 400050"/>
              <a:gd name="connsiteX10" fmla="*/ 38708 w 533400"/>
              <a:gd name="connsiteY10" fmla="*/ 621 h 400050"/>
              <a:gd name="connsiteX11" fmla="*/ 38708 w 533400"/>
              <a:gd name="connsiteY11" fmla="*/ 621 h 400050"/>
              <a:gd name="connsiteX12" fmla="*/ 495908 w 533400"/>
              <a:gd name="connsiteY12" fmla="*/ 621 h 400050"/>
              <a:gd name="connsiteX13" fmla="*/ 361605 w 533400"/>
              <a:gd name="connsiteY13" fmla="*/ 172071 h 400050"/>
              <a:gd name="connsiteX14" fmla="*/ 360653 w 533400"/>
              <a:gd name="connsiteY14" fmla="*/ 173024 h 400050"/>
              <a:gd name="connsiteX15" fmla="*/ 274928 w 533400"/>
              <a:gd name="connsiteY15" fmla="*/ 284466 h 400050"/>
              <a:gd name="connsiteX16" fmla="*/ 272071 w 533400"/>
              <a:gd name="connsiteY16" fmla="*/ 288276 h 400050"/>
              <a:gd name="connsiteX17" fmla="*/ 219683 w 533400"/>
              <a:gd name="connsiteY17" fmla="*/ 290181 h 400050"/>
              <a:gd name="connsiteX18" fmla="*/ 217778 w 533400"/>
              <a:gd name="connsiteY18" fmla="*/ 289229 h 400050"/>
              <a:gd name="connsiteX19" fmla="*/ 154913 w 533400"/>
              <a:gd name="connsiteY19" fmla="*/ 228269 h 400050"/>
              <a:gd name="connsiteX20" fmla="*/ 153961 w 533400"/>
              <a:gd name="connsiteY20" fmla="*/ 227316 h 400050"/>
              <a:gd name="connsiteX21" fmla="*/ 128243 w 533400"/>
              <a:gd name="connsiteY21" fmla="*/ 228269 h 400050"/>
              <a:gd name="connsiteX22" fmla="*/ 127290 w 533400"/>
              <a:gd name="connsiteY22" fmla="*/ 229221 h 400050"/>
              <a:gd name="connsiteX23" fmla="*/ 19658 w 533400"/>
              <a:gd name="connsiteY23" fmla="*/ 354951 h 400050"/>
              <a:gd name="connsiteX24" fmla="*/ 19658 w 533400"/>
              <a:gd name="connsiteY24" fmla="*/ 361619 h 400050"/>
              <a:gd name="connsiteX25" fmla="*/ 37755 w 533400"/>
              <a:gd name="connsiteY25" fmla="*/ 380669 h 400050"/>
              <a:gd name="connsiteX26" fmla="*/ 38708 w 533400"/>
              <a:gd name="connsiteY26" fmla="*/ 380669 h 400050"/>
              <a:gd name="connsiteX27" fmla="*/ 495908 w 533400"/>
              <a:gd name="connsiteY27" fmla="*/ 380669 h 400050"/>
              <a:gd name="connsiteX28" fmla="*/ 514958 w 533400"/>
              <a:gd name="connsiteY28" fmla="*/ 361619 h 400050"/>
              <a:gd name="connsiteX29" fmla="*/ 514958 w 533400"/>
              <a:gd name="connsiteY29" fmla="*/ 361619 h 400050"/>
              <a:gd name="connsiteX30" fmla="*/ 514958 w 533400"/>
              <a:gd name="connsiteY30" fmla="*/ 337806 h 400050"/>
              <a:gd name="connsiteX31" fmla="*/ 391133 w 533400"/>
              <a:gd name="connsiteY31" fmla="*/ 173024 h 400050"/>
              <a:gd name="connsiteX32" fmla="*/ 387323 w 533400"/>
              <a:gd name="connsiteY32" fmla="*/ 169214 h 400050"/>
              <a:gd name="connsiteX33" fmla="*/ 361605 w 533400"/>
              <a:gd name="connsiteY33" fmla="*/ 172071 h 400050"/>
              <a:gd name="connsiteX34" fmla="*/ 495908 w 533400"/>
              <a:gd name="connsiteY34" fmla="*/ 19671 h 400050"/>
              <a:gd name="connsiteX35" fmla="*/ 38708 w 533400"/>
              <a:gd name="connsiteY35" fmla="*/ 19671 h 400050"/>
              <a:gd name="connsiteX36" fmla="*/ 19658 w 533400"/>
              <a:gd name="connsiteY36" fmla="*/ 38721 h 400050"/>
              <a:gd name="connsiteX37" fmla="*/ 19658 w 533400"/>
              <a:gd name="connsiteY37" fmla="*/ 38721 h 400050"/>
              <a:gd name="connsiteX38" fmla="*/ 19658 w 533400"/>
              <a:gd name="connsiteY38" fmla="*/ 327329 h 400050"/>
              <a:gd name="connsiteX39" fmla="*/ 113003 w 533400"/>
              <a:gd name="connsiteY39" fmla="*/ 217791 h 400050"/>
              <a:gd name="connsiteX40" fmla="*/ 166343 w 533400"/>
              <a:gd name="connsiteY40" fmla="*/ 213981 h 400050"/>
              <a:gd name="connsiteX41" fmla="*/ 167296 w 533400"/>
              <a:gd name="connsiteY41" fmla="*/ 214934 h 400050"/>
              <a:gd name="connsiteX42" fmla="*/ 168248 w 533400"/>
              <a:gd name="connsiteY42" fmla="*/ 215886 h 400050"/>
              <a:gd name="connsiteX43" fmla="*/ 231113 w 533400"/>
              <a:gd name="connsiteY43" fmla="*/ 276846 h 400050"/>
              <a:gd name="connsiteX44" fmla="*/ 257783 w 533400"/>
              <a:gd name="connsiteY44" fmla="*/ 276846 h 400050"/>
              <a:gd name="connsiteX45" fmla="*/ 258736 w 533400"/>
              <a:gd name="connsiteY45" fmla="*/ 275894 h 400050"/>
              <a:gd name="connsiteX46" fmla="*/ 259688 w 533400"/>
              <a:gd name="connsiteY46" fmla="*/ 274941 h 400050"/>
              <a:gd name="connsiteX47" fmla="*/ 345413 w 533400"/>
              <a:gd name="connsiteY47" fmla="*/ 163499 h 400050"/>
              <a:gd name="connsiteX48" fmla="*/ 398753 w 533400"/>
              <a:gd name="connsiteY48" fmla="*/ 156831 h 400050"/>
              <a:gd name="connsiteX49" fmla="*/ 404468 w 533400"/>
              <a:gd name="connsiteY49" fmla="*/ 162546 h 400050"/>
              <a:gd name="connsiteX50" fmla="*/ 406373 w 533400"/>
              <a:gd name="connsiteY50" fmla="*/ 164451 h 400050"/>
              <a:gd name="connsiteX51" fmla="*/ 515911 w 533400"/>
              <a:gd name="connsiteY51" fmla="*/ 309231 h 400050"/>
              <a:gd name="connsiteX52" fmla="*/ 515911 w 533400"/>
              <a:gd name="connsiteY52" fmla="*/ 40626 h 400050"/>
              <a:gd name="connsiteX53" fmla="*/ 497813 w 533400"/>
              <a:gd name="connsiteY53" fmla="*/ 21576 h 400050"/>
              <a:gd name="connsiteX54" fmla="*/ 495908 w 533400"/>
              <a:gd name="connsiteY54" fmla="*/ 19671 h 400050"/>
              <a:gd name="connsiteX55" fmla="*/ 95858 w 533400"/>
              <a:gd name="connsiteY55" fmla="*/ 48246 h 400050"/>
              <a:gd name="connsiteX56" fmla="*/ 143483 w 533400"/>
              <a:gd name="connsiteY56" fmla="*/ 95871 h 400050"/>
              <a:gd name="connsiteX57" fmla="*/ 95858 w 533400"/>
              <a:gd name="connsiteY57" fmla="*/ 143496 h 400050"/>
              <a:gd name="connsiteX58" fmla="*/ 48233 w 533400"/>
              <a:gd name="connsiteY58" fmla="*/ 95871 h 400050"/>
              <a:gd name="connsiteX59" fmla="*/ 95858 w 533400"/>
              <a:gd name="connsiteY59" fmla="*/ 48246 h 400050"/>
              <a:gd name="connsiteX60" fmla="*/ 95858 w 533400"/>
              <a:gd name="connsiteY60" fmla="*/ 67296 h 400050"/>
              <a:gd name="connsiteX61" fmla="*/ 67283 w 533400"/>
              <a:gd name="connsiteY61" fmla="*/ 95871 h 400050"/>
              <a:gd name="connsiteX62" fmla="*/ 95858 w 533400"/>
              <a:gd name="connsiteY62" fmla="*/ 124446 h 400050"/>
              <a:gd name="connsiteX63" fmla="*/ 124433 w 533400"/>
              <a:gd name="connsiteY63" fmla="*/ 95871 h 400050"/>
              <a:gd name="connsiteX64" fmla="*/ 95858 w 533400"/>
              <a:gd name="connsiteY64" fmla="*/ 67296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533400" h="400050">
                <a:moveTo>
                  <a:pt x="495908" y="621"/>
                </a:moveTo>
                <a:cubicBezTo>
                  <a:pt x="516863" y="621"/>
                  <a:pt x="534008" y="17766"/>
                  <a:pt x="534008" y="38721"/>
                </a:cubicBezTo>
                <a:lnTo>
                  <a:pt x="534008" y="38721"/>
                </a:lnTo>
                <a:lnTo>
                  <a:pt x="534008" y="362571"/>
                </a:lnTo>
                <a:cubicBezTo>
                  <a:pt x="534008" y="383526"/>
                  <a:pt x="516863" y="400671"/>
                  <a:pt x="495908" y="400671"/>
                </a:cubicBezTo>
                <a:lnTo>
                  <a:pt x="495908" y="400671"/>
                </a:lnTo>
                <a:lnTo>
                  <a:pt x="38708" y="400671"/>
                </a:lnTo>
                <a:cubicBezTo>
                  <a:pt x="17753" y="400671"/>
                  <a:pt x="608" y="383526"/>
                  <a:pt x="608" y="362571"/>
                </a:cubicBezTo>
                <a:lnTo>
                  <a:pt x="608" y="362571"/>
                </a:lnTo>
                <a:lnTo>
                  <a:pt x="608" y="38721"/>
                </a:lnTo>
                <a:cubicBezTo>
                  <a:pt x="608" y="17766"/>
                  <a:pt x="17753" y="621"/>
                  <a:pt x="38708" y="621"/>
                </a:cubicBezTo>
                <a:lnTo>
                  <a:pt x="38708" y="621"/>
                </a:lnTo>
                <a:lnTo>
                  <a:pt x="495908" y="621"/>
                </a:lnTo>
                <a:close/>
                <a:moveTo>
                  <a:pt x="361605" y="172071"/>
                </a:moveTo>
                <a:lnTo>
                  <a:pt x="360653" y="173024"/>
                </a:lnTo>
                <a:lnTo>
                  <a:pt x="274928" y="284466"/>
                </a:lnTo>
                <a:cubicBezTo>
                  <a:pt x="273976" y="285419"/>
                  <a:pt x="273023" y="286371"/>
                  <a:pt x="272071" y="288276"/>
                </a:cubicBezTo>
                <a:cubicBezTo>
                  <a:pt x="257783" y="302564"/>
                  <a:pt x="234923" y="303516"/>
                  <a:pt x="219683" y="290181"/>
                </a:cubicBezTo>
                <a:lnTo>
                  <a:pt x="217778" y="289229"/>
                </a:lnTo>
                <a:lnTo>
                  <a:pt x="154913" y="228269"/>
                </a:lnTo>
                <a:cubicBezTo>
                  <a:pt x="154913" y="228269"/>
                  <a:pt x="153961" y="227316"/>
                  <a:pt x="153961" y="227316"/>
                </a:cubicBezTo>
                <a:cubicBezTo>
                  <a:pt x="146340" y="220649"/>
                  <a:pt x="134911" y="221601"/>
                  <a:pt x="128243" y="228269"/>
                </a:cubicBezTo>
                <a:lnTo>
                  <a:pt x="127290" y="229221"/>
                </a:lnTo>
                <a:lnTo>
                  <a:pt x="19658" y="354951"/>
                </a:lnTo>
                <a:lnTo>
                  <a:pt x="19658" y="361619"/>
                </a:lnTo>
                <a:cubicBezTo>
                  <a:pt x="19658" y="372096"/>
                  <a:pt x="27278" y="379716"/>
                  <a:pt x="37755" y="380669"/>
                </a:cubicBezTo>
                <a:lnTo>
                  <a:pt x="38708" y="380669"/>
                </a:lnTo>
                <a:lnTo>
                  <a:pt x="495908" y="380669"/>
                </a:lnTo>
                <a:cubicBezTo>
                  <a:pt x="506386" y="380669"/>
                  <a:pt x="514958" y="372096"/>
                  <a:pt x="514958" y="361619"/>
                </a:cubicBezTo>
                <a:lnTo>
                  <a:pt x="514958" y="361619"/>
                </a:lnTo>
                <a:lnTo>
                  <a:pt x="514958" y="337806"/>
                </a:lnTo>
                <a:lnTo>
                  <a:pt x="391133" y="173024"/>
                </a:lnTo>
                <a:cubicBezTo>
                  <a:pt x="390180" y="172071"/>
                  <a:pt x="389228" y="170166"/>
                  <a:pt x="387323" y="169214"/>
                </a:cubicBezTo>
                <a:cubicBezTo>
                  <a:pt x="378751" y="164451"/>
                  <a:pt x="368273" y="165404"/>
                  <a:pt x="361605" y="172071"/>
                </a:cubicBezTo>
                <a:close/>
                <a:moveTo>
                  <a:pt x="495908" y="19671"/>
                </a:moveTo>
                <a:lnTo>
                  <a:pt x="38708" y="19671"/>
                </a:lnTo>
                <a:cubicBezTo>
                  <a:pt x="28230" y="19671"/>
                  <a:pt x="19658" y="28244"/>
                  <a:pt x="19658" y="38721"/>
                </a:cubicBezTo>
                <a:lnTo>
                  <a:pt x="19658" y="38721"/>
                </a:lnTo>
                <a:lnTo>
                  <a:pt x="19658" y="327329"/>
                </a:lnTo>
                <a:lnTo>
                  <a:pt x="113003" y="217791"/>
                </a:lnTo>
                <a:cubicBezTo>
                  <a:pt x="126338" y="201599"/>
                  <a:pt x="151103" y="199694"/>
                  <a:pt x="166343" y="213981"/>
                </a:cubicBezTo>
                <a:lnTo>
                  <a:pt x="167296" y="214934"/>
                </a:lnTo>
                <a:lnTo>
                  <a:pt x="168248" y="215886"/>
                </a:lnTo>
                <a:lnTo>
                  <a:pt x="231113" y="276846"/>
                </a:lnTo>
                <a:cubicBezTo>
                  <a:pt x="238733" y="284466"/>
                  <a:pt x="251115" y="284466"/>
                  <a:pt x="257783" y="276846"/>
                </a:cubicBezTo>
                <a:lnTo>
                  <a:pt x="258736" y="275894"/>
                </a:lnTo>
                <a:lnTo>
                  <a:pt x="259688" y="274941"/>
                </a:lnTo>
                <a:lnTo>
                  <a:pt x="345413" y="163499"/>
                </a:lnTo>
                <a:cubicBezTo>
                  <a:pt x="357796" y="146354"/>
                  <a:pt x="382561" y="143496"/>
                  <a:pt x="398753" y="156831"/>
                </a:cubicBezTo>
                <a:cubicBezTo>
                  <a:pt x="400658" y="158736"/>
                  <a:pt x="402563" y="160641"/>
                  <a:pt x="404468" y="162546"/>
                </a:cubicBezTo>
                <a:lnTo>
                  <a:pt x="406373" y="164451"/>
                </a:lnTo>
                <a:lnTo>
                  <a:pt x="515911" y="309231"/>
                </a:lnTo>
                <a:lnTo>
                  <a:pt x="515911" y="40626"/>
                </a:lnTo>
                <a:cubicBezTo>
                  <a:pt x="515911" y="30149"/>
                  <a:pt x="508290" y="22529"/>
                  <a:pt x="497813" y="21576"/>
                </a:cubicBezTo>
                <a:lnTo>
                  <a:pt x="495908" y="19671"/>
                </a:lnTo>
                <a:close/>
                <a:moveTo>
                  <a:pt x="95858" y="48246"/>
                </a:moveTo>
                <a:cubicBezTo>
                  <a:pt x="122528" y="48246"/>
                  <a:pt x="143483" y="69201"/>
                  <a:pt x="143483" y="95871"/>
                </a:cubicBezTo>
                <a:cubicBezTo>
                  <a:pt x="143483" y="122541"/>
                  <a:pt x="122528" y="143496"/>
                  <a:pt x="95858" y="143496"/>
                </a:cubicBezTo>
                <a:cubicBezTo>
                  <a:pt x="69188" y="143496"/>
                  <a:pt x="48233" y="122541"/>
                  <a:pt x="48233" y="95871"/>
                </a:cubicBezTo>
                <a:cubicBezTo>
                  <a:pt x="48233" y="69201"/>
                  <a:pt x="69188" y="48246"/>
                  <a:pt x="95858" y="48246"/>
                </a:cubicBezTo>
                <a:close/>
                <a:moveTo>
                  <a:pt x="95858" y="67296"/>
                </a:moveTo>
                <a:cubicBezTo>
                  <a:pt x="79665" y="67296"/>
                  <a:pt x="67283" y="79679"/>
                  <a:pt x="67283" y="95871"/>
                </a:cubicBezTo>
                <a:cubicBezTo>
                  <a:pt x="67283" y="112064"/>
                  <a:pt x="79665" y="124446"/>
                  <a:pt x="95858" y="124446"/>
                </a:cubicBezTo>
                <a:cubicBezTo>
                  <a:pt x="112051" y="124446"/>
                  <a:pt x="124433" y="112064"/>
                  <a:pt x="124433" y="95871"/>
                </a:cubicBezTo>
                <a:cubicBezTo>
                  <a:pt x="124433" y="79679"/>
                  <a:pt x="112051" y="67296"/>
                  <a:pt x="95858" y="67296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3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1" name="îṣľídé"/>
          <p:cNvCxnSpPr/>
          <p:nvPr/>
        </p:nvCxnSpPr>
        <p:spPr>
          <a:xfrm>
            <a:off x="3569566" y="5541641"/>
            <a:ext cx="4975761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5057554" y="1759353"/>
            <a:ext cx="2173684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PPT</a:t>
            </a: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课件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6" name="ïṥ1ïde"/>
          <p:cNvSpPr txBox="1"/>
          <p:nvPr/>
        </p:nvSpPr>
        <p:spPr>
          <a:xfrm>
            <a:off x="3644632" y="2307023"/>
            <a:ext cx="4975761" cy="812530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1215969" y="4285298"/>
            <a:ext cx="2173684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微课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8" name="ïṥ1ïde"/>
          <p:cNvSpPr txBox="1"/>
          <p:nvPr/>
        </p:nvSpPr>
        <p:spPr>
          <a:xfrm>
            <a:off x="1011430" y="4834635"/>
            <a:ext cx="2569053" cy="812530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8351333" y="4269968"/>
            <a:ext cx="2690614" cy="5476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音视频播放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0" name="ïṥ1ïde"/>
          <p:cNvSpPr txBox="1"/>
          <p:nvPr/>
        </p:nvSpPr>
        <p:spPr>
          <a:xfrm>
            <a:off x="8391979" y="4817637"/>
            <a:ext cx="2569053" cy="812530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29" name="文本框 28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多媒体资料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/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16"/>
          <p:cNvSpPr/>
          <p:nvPr/>
        </p:nvSpPr>
        <p:spPr>
          <a:xfrm>
            <a:off x="6643584" y="865030"/>
            <a:ext cx="2315797" cy="231579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3265716" y="1036506"/>
            <a:ext cx="5233346" cy="523334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792752" y="3159924"/>
            <a:ext cx="4173227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/>
            <a:r>
              <a:rPr lang="zh-CN" altLang="en-US" sz="7200" b="1" dirty="0">
                <a:solidFill>
                  <a:schemeClr val="bg1"/>
                </a:solidFill>
                <a:cs typeface="+mn-ea"/>
                <a:sym typeface="+mn-lt"/>
              </a:rPr>
              <a:t>教学过程</a:t>
            </a:r>
            <a:endParaRPr lang="zh-CN" altLang="en-US" sz="72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030471" y="4528291"/>
            <a:ext cx="3681879" cy="7020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fontAlgn="auto">
              <a:lnSpc>
                <a:spcPct val="130000"/>
              </a:lnSpc>
            </a:pPr>
            <a:r>
              <a:rPr lang="zh-CN" altLang="en-US" sz="1050" dirty="0">
                <a:solidFill>
                  <a:schemeClr val="bg1"/>
                </a:solidFill>
                <a:cs typeface="+mn-ea"/>
                <a:sym typeface="+mn-lt"/>
              </a:rPr>
              <a:t>Finance generally refers to financial activities and financial relations. The former refers to the activities involving funds in the production process</a:t>
            </a:r>
            <a:endParaRPr lang="zh-CN" altLang="en-US" sz="105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圆: 空心 8"/>
          <p:cNvSpPr/>
          <p:nvPr/>
        </p:nvSpPr>
        <p:spPr>
          <a:xfrm>
            <a:off x="10826260" y="-1172131"/>
            <a:ext cx="2281655" cy="2281655"/>
          </a:xfrm>
          <a:prstGeom prst="donut">
            <a:avLst>
              <a:gd name="adj" fmla="val 2394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2571087" y="1449488"/>
            <a:ext cx="672970" cy="67297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47" name="组合 46"/>
          <p:cNvGrpSpPr/>
          <p:nvPr/>
        </p:nvGrpSpPr>
        <p:grpSpPr>
          <a:xfrm rot="16200000" flipH="1">
            <a:off x="8750920" y="1589471"/>
            <a:ext cx="277014" cy="1274942"/>
            <a:chOff x="1724433" y="1612606"/>
            <a:chExt cx="241950" cy="1113561"/>
          </a:xfrm>
          <a:solidFill>
            <a:schemeClr val="accent1"/>
          </a:solidFill>
        </p:grpSpPr>
        <p:grpSp>
          <p:nvGrpSpPr>
            <p:cNvPr id="49" name="组合 48"/>
            <p:cNvGrpSpPr/>
            <p:nvPr/>
          </p:nvGrpSpPr>
          <p:grpSpPr>
            <a:xfrm>
              <a:off x="1898681" y="1612606"/>
              <a:ext cx="67702" cy="1113561"/>
              <a:chOff x="2041334" y="1597820"/>
              <a:chExt cx="67702" cy="1113561"/>
            </a:xfrm>
            <a:grpFill/>
          </p:grpSpPr>
          <p:sp>
            <p:nvSpPr>
              <p:cNvPr id="59" name="椭圆 58"/>
              <p:cNvSpPr/>
              <p:nvPr/>
            </p:nvSpPr>
            <p:spPr>
              <a:xfrm>
                <a:off x="2041334" y="159782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0" name="椭圆 59"/>
              <p:cNvSpPr/>
              <p:nvPr/>
            </p:nvSpPr>
            <p:spPr>
              <a:xfrm>
                <a:off x="2041334" y="174722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椭圆 60"/>
              <p:cNvSpPr/>
              <p:nvPr/>
            </p:nvSpPr>
            <p:spPr>
              <a:xfrm>
                <a:off x="2041334" y="1896636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2" name="椭圆 61"/>
              <p:cNvSpPr/>
              <p:nvPr/>
            </p:nvSpPr>
            <p:spPr>
              <a:xfrm>
                <a:off x="2041334" y="2046044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椭圆 62"/>
              <p:cNvSpPr/>
              <p:nvPr/>
            </p:nvSpPr>
            <p:spPr>
              <a:xfrm>
                <a:off x="2041334" y="2195452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4" name="椭圆 63"/>
              <p:cNvSpPr/>
              <p:nvPr/>
            </p:nvSpPr>
            <p:spPr>
              <a:xfrm>
                <a:off x="2041334" y="234486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5" name="椭圆 64"/>
              <p:cNvSpPr/>
              <p:nvPr/>
            </p:nvSpPr>
            <p:spPr>
              <a:xfrm>
                <a:off x="2041334" y="249426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6" name="椭圆 65"/>
              <p:cNvSpPr/>
              <p:nvPr/>
            </p:nvSpPr>
            <p:spPr>
              <a:xfrm>
                <a:off x="2041334" y="2643679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0" name="组合 49"/>
            <p:cNvGrpSpPr/>
            <p:nvPr/>
          </p:nvGrpSpPr>
          <p:grpSpPr>
            <a:xfrm>
              <a:off x="1724433" y="1612606"/>
              <a:ext cx="67702" cy="1113561"/>
              <a:chOff x="2041334" y="1597820"/>
              <a:chExt cx="67702" cy="1113561"/>
            </a:xfrm>
            <a:grpFill/>
          </p:grpSpPr>
          <p:sp>
            <p:nvSpPr>
              <p:cNvPr id="51" name="椭圆 50"/>
              <p:cNvSpPr/>
              <p:nvPr/>
            </p:nvSpPr>
            <p:spPr>
              <a:xfrm>
                <a:off x="2041334" y="159782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2041334" y="174722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3" name="椭圆 52"/>
              <p:cNvSpPr/>
              <p:nvPr/>
            </p:nvSpPr>
            <p:spPr>
              <a:xfrm>
                <a:off x="2041334" y="1896636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4" name="椭圆 53"/>
              <p:cNvSpPr/>
              <p:nvPr/>
            </p:nvSpPr>
            <p:spPr>
              <a:xfrm>
                <a:off x="2041334" y="2046044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椭圆 54"/>
              <p:cNvSpPr/>
              <p:nvPr/>
            </p:nvSpPr>
            <p:spPr>
              <a:xfrm>
                <a:off x="2041334" y="2195452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6" name="椭圆 55"/>
              <p:cNvSpPr/>
              <p:nvPr/>
            </p:nvSpPr>
            <p:spPr>
              <a:xfrm>
                <a:off x="2041334" y="234486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椭圆 56"/>
              <p:cNvSpPr/>
              <p:nvPr/>
            </p:nvSpPr>
            <p:spPr>
              <a:xfrm>
                <a:off x="2041334" y="249426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椭圆 57"/>
              <p:cNvSpPr/>
              <p:nvPr/>
            </p:nvSpPr>
            <p:spPr>
              <a:xfrm>
                <a:off x="2041334" y="2643679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677008" y="5846174"/>
            <a:ext cx="725493" cy="428693"/>
            <a:chOff x="716513" y="5833241"/>
            <a:chExt cx="725493" cy="428693"/>
          </a:xfrm>
        </p:grpSpPr>
        <p:sp>
          <p:nvSpPr>
            <p:cNvPr id="6" name="等腰三角形 5"/>
            <p:cNvSpPr/>
            <p:nvPr/>
          </p:nvSpPr>
          <p:spPr>
            <a:xfrm rot="5400000">
              <a:off x="660400" y="5889354"/>
              <a:ext cx="417458" cy="305232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等腰三角形 66"/>
            <p:cNvSpPr/>
            <p:nvPr/>
          </p:nvSpPr>
          <p:spPr>
            <a:xfrm rot="5400000">
              <a:off x="1080661" y="5900589"/>
              <a:ext cx="417458" cy="305232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8" name="椭圆 67"/>
          <p:cNvSpPr/>
          <p:nvPr/>
        </p:nvSpPr>
        <p:spPr>
          <a:xfrm>
            <a:off x="10679117" y="2448070"/>
            <a:ext cx="540667" cy="54066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3718478" y="2152919"/>
            <a:ext cx="4305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PART 03</a:t>
            </a:r>
            <a:endParaRPr kumimoji="0" lang="en-US" altLang="zh-CN" sz="54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2" name="圆: 空心 71"/>
          <p:cNvSpPr/>
          <p:nvPr/>
        </p:nvSpPr>
        <p:spPr>
          <a:xfrm>
            <a:off x="670706" y="629439"/>
            <a:ext cx="339706" cy="339706"/>
          </a:xfrm>
          <a:prstGeom prst="donut">
            <a:avLst>
              <a:gd name="adj" fmla="val 2732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1086562" y="629439"/>
            <a:ext cx="16515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LOGO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3" t="8328" r="9566" b="10302"/>
          <a:stretch>
            <a:fillRect/>
          </a:stretch>
        </p:blipFill>
        <p:spPr>
          <a:xfrm>
            <a:off x="965715" y="1967757"/>
            <a:ext cx="1743070" cy="1325696"/>
          </a:xfrm>
          <a:prstGeom prst="rect">
            <a:avLst/>
          </a:prstGeom>
        </p:spPr>
      </p:pic>
      <p:grpSp>
        <p:nvGrpSpPr>
          <p:cNvPr id="74" name="组合 73"/>
          <p:cNvGrpSpPr/>
          <p:nvPr/>
        </p:nvGrpSpPr>
        <p:grpSpPr>
          <a:xfrm rot="5400000">
            <a:off x="1783064" y="4573892"/>
            <a:ext cx="1271011" cy="686142"/>
            <a:chOff x="5448929" y="3875407"/>
            <a:chExt cx="1277044" cy="689399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75" name="组合 74"/>
            <p:cNvGrpSpPr/>
            <p:nvPr/>
          </p:nvGrpSpPr>
          <p:grpSpPr>
            <a:xfrm rot="16200000" flipH="1">
              <a:off x="5949995" y="3376443"/>
              <a:ext cx="277014" cy="1274942"/>
              <a:chOff x="1724433" y="1612606"/>
              <a:chExt cx="241950" cy="1113561"/>
            </a:xfrm>
            <a:grpFill/>
          </p:grpSpPr>
          <p:grpSp>
            <p:nvGrpSpPr>
              <p:cNvPr id="95" name="组合 94"/>
              <p:cNvGrpSpPr/>
              <p:nvPr/>
            </p:nvGrpSpPr>
            <p:grpSpPr>
              <a:xfrm>
                <a:off x="1898681" y="1612606"/>
                <a:ext cx="67702" cy="1113561"/>
                <a:chOff x="2041334" y="1597820"/>
                <a:chExt cx="67702" cy="1113561"/>
              </a:xfrm>
              <a:grpFill/>
            </p:grpSpPr>
            <p:sp>
              <p:nvSpPr>
                <p:cNvPr id="105" name="椭圆 104"/>
                <p:cNvSpPr/>
                <p:nvPr/>
              </p:nvSpPr>
              <p:spPr>
                <a:xfrm>
                  <a:off x="2041334" y="159782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6" name="椭圆 105"/>
                <p:cNvSpPr/>
                <p:nvPr/>
              </p:nvSpPr>
              <p:spPr>
                <a:xfrm>
                  <a:off x="2041334" y="174722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7" name="椭圆 106"/>
                <p:cNvSpPr/>
                <p:nvPr/>
              </p:nvSpPr>
              <p:spPr>
                <a:xfrm>
                  <a:off x="2041334" y="1896636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8" name="椭圆 107"/>
                <p:cNvSpPr/>
                <p:nvPr/>
              </p:nvSpPr>
              <p:spPr>
                <a:xfrm>
                  <a:off x="2041334" y="2046044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9" name="椭圆 108"/>
                <p:cNvSpPr/>
                <p:nvPr/>
              </p:nvSpPr>
              <p:spPr>
                <a:xfrm>
                  <a:off x="2041334" y="2195452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0" name="椭圆 109"/>
                <p:cNvSpPr/>
                <p:nvPr/>
              </p:nvSpPr>
              <p:spPr>
                <a:xfrm>
                  <a:off x="2041334" y="234486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1" name="椭圆 110"/>
                <p:cNvSpPr/>
                <p:nvPr/>
              </p:nvSpPr>
              <p:spPr>
                <a:xfrm>
                  <a:off x="2041334" y="249426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2" name="椭圆 111"/>
                <p:cNvSpPr/>
                <p:nvPr/>
              </p:nvSpPr>
              <p:spPr>
                <a:xfrm>
                  <a:off x="2041334" y="2643679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96" name="组合 95"/>
              <p:cNvGrpSpPr/>
              <p:nvPr/>
            </p:nvGrpSpPr>
            <p:grpSpPr>
              <a:xfrm>
                <a:off x="1724433" y="1612606"/>
                <a:ext cx="67702" cy="1113561"/>
                <a:chOff x="2041334" y="1597820"/>
                <a:chExt cx="67702" cy="1113561"/>
              </a:xfrm>
              <a:grpFill/>
            </p:grpSpPr>
            <p:sp>
              <p:nvSpPr>
                <p:cNvPr id="97" name="椭圆 96"/>
                <p:cNvSpPr/>
                <p:nvPr/>
              </p:nvSpPr>
              <p:spPr>
                <a:xfrm>
                  <a:off x="2041334" y="159782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8" name="椭圆 97"/>
                <p:cNvSpPr/>
                <p:nvPr/>
              </p:nvSpPr>
              <p:spPr>
                <a:xfrm>
                  <a:off x="2041334" y="174722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9" name="椭圆 98"/>
                <p:cNvSpPr/>
                <p:nvPr/>
              </p:nvSpPr>
              <p:spPr>
                <a:xfrm>
                  <a:off x="2041334" y="1896636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0" name="椭圆 99"/>
                <p:cNvSpPr/>
                <p:nvPr/>
              </p:nvSpPr>
              <p:spPr>
                <a:xfrm>
                  <a:off x="2041334" y="2046044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1" name="椭圆 100"/>
                <p:cNvSpPr/>
                <p:nvPr/>
              </p:nvSpPr>
              <p:spPr>
                <a:xfrm>
                  <a:off x="2041334" y="2195452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2" name="椭圆 101"/>
                <p:cNvSpPr/>
                <p:nvPr/>
              </p:nvSpPr>
              <p:spPr>
                <a:xfrm>
                  <a:off x="2041334" y="234486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3" name="椭圆 102"/>
                <p:cNvSpPr/>
                <p:nvPr/>
              </p:nvSpPr>
              <p:spPr>
                <a:xfrm>
                  <a:off x="2041334" y="249426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4" name="椭圆 103"/>
                <p:cNvSpPr/>
                <p:nvPr/>
              </p:nvSpPr>
              <p:spPr>
                <a:xfrm>
                  <a:off x="2041334" y="2643679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76" name="组合 75"/>
            <p:cNvGrpSpPr/>
            <p:nvPr/>
          </p:nvGrpSpPr>
          <p:grpSpPr>
            <a:xfrm rot="16200000" flipH="1">
              <a:off x="5947893" y="3788828"/>
              <a:ext cx="277014" cy="1274942"/>
              <a:chOff x="1724433" y="1612606"/>
              <a:chExt cx="241950" cy="1113561"/>
            </a:xfrm>
            <a:grpFill/>
          </p:grpSpPr>
          <p:grpSp>
            <p:nvGrpSpPr>
              <p:cNvPr id="77" name="组合 76"/>
              <p:cNvGrpSpPr/>
              <p:nvPr/>
            </p:nvGrpSpPr>
            <p:grpSpPr>
              <a:xfrm>
                <a:off x="1898681" y="1612606"/>
                <a:ext cx="67702" cy="1113561"/>
                <a:chOff x="2041334" y="1597820"/>
                <a:chExt cx="67702" cy="1113561"/>
              </a:xfrm>
              <a:grpFill/>
            </p:grpSpPr>
            <p:sp>
              <p:nvSpPr>
                <p:cNvPr id="87" name="椭圆 86"/>
                <p:cNvSpPr/>
                <p:nvPr/>
              </p:nvSpPr>
              <p:spPr>
                <a:xfrm>
                  <a:off x="2041334" y="159782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椭圆 87"/>
                <p:cNvSpPr/>
                <p:nvPr/>
              </p:nvSpPr>
              <p:spPr>
                <a:xfrm>
                  <a:off x="2041334" y="174722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椭圆 88"/>
                <p:cNvSpPr/>
                <p:nvPr/>
              </p:nvSpPr>
              <p:spPr>
                <a:xfrm>
                  <a:off x="2041334" y="1896636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椭圆 89"/>
                <p:cNvSpPr/>
                <p:nvPr/>
              </p:nvSpPr>
              <p:spPr>
                <a:xfrm>
                  <a:off x="2041334" y="2046044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椭圆 90"/>
                <p:cNvSpPr/>
                <p:nvPr/>
              </p:nvSpPr>
              <p:spPr>
                <a:xfrm>
                  <a:off x="2041334" y="2195452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椭圆 91"/>
                <p:cNvSpPr/>
                <p:nvPr/>
              </p:nvSpPr>
              <p:spPr>
                <a:xfrm>
                  <a:off x="2041334" y="234486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椭圆 92"/>
                <p:cNvSpPr/>
                <p:nvPr/>
              </p:nvSpPr>
              <p:spPr>
                <a:xfrm>
                  <a:off x="2041334" y="249426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椭圆 93"/>
                <p:cNvSpPr/>
                <p:nvPr/>
              </p:nvSpPr>
              <p:spPr>
                <a:xfrm>
                  <a:off x="2041334" y="2643679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78" name="组合 77"/>
              <p:cNvGrpSpPr/>
              <p:nvPr/>
            </p:nvGrpSpPr>
            <p:grpSpPr>
              <a:xfrm>
                <a:off x="1724433" y="1612606"/>
                <a:ext cx="67702" cy="1113561"/>
                <a:chOff x="2041334" y="1597820"/>
                <a:chExt cx="67702" cy="1113561"/>
              </a:xfrm>
              <a:grpFill/>
            </p:grpSpPr>
            <p:sp>
              <p:nvSpPr>
                <p:cNvPr id="79" name="椭圆 78"/>
                <p:cNvSpPr/>
                <p:nvPr/>
              </p:nvSpPr>
              <p:spPr>
                <a:xfrm>
                  <a:off x="2041334" y="159782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0" name="椭圆 79"/>
                <p:cNvSpPr/>
                <p:nvPr/>
              </p:nvSpPr>
              <p:spPr>
                <a:xfrm>
                  <a:off x="2041334" y="174722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1" name="椭圆 80"/>
                <p:cNvSpPr/>
                <p:nvPr/>
              </p:nvSpPr>
              <p:spPr>
                <a:xfrm>
                  <a:off x="2041334" y="1896636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2" name="椭圆 81"/>
                <p:cNvSpPr/>
                <p:nvPr/>
              </p:nvSpPr>
              <p:spPr>
                <a:xfrm>
                  <a:off x="2041334" y="2046044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椭圆 82"/>
                <p:cNvSpPr/>
                <p:nvPr/>
              </p:nvSpPr>
              <p:spPr>
                <a:xfrm>
                  <a:off x="2041334" y="2195452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椭圆 83"/>
                <p:cNvSpPr/>
                <p:nvPr/>
              </p:nvSpPr>
              <p:spPr>
                <a:xfrm>
                  <a:off x="2041334" y="234486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5" name="椭圆 84"/>
                <p:cNvSpPr/>
                <p:nvPr/>
              </p:nvSpPr>
              <p:spPr>
                <a:xfrm>
                  <a:off x="2041334" y="249426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6" name="椭圆 85"/>
                <p:cNvSpPr/>
                <p:nvPr/>
              </p:nvSpPr>
              <p:spPr>
                <a:xfrm>
                  <a:off x="2041334" y="2643679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</p:grpSp>
      <p:pic>
        <p:nvPicPr>
          <p:cNvPr id="113" name="图片 1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2" t="9379" r="21475" b="4269"/>
          <a:stretch>
            <a:fillRect/>
          </a:stretch>
        </p:blipFill>
        <p:spPr>
          <a:xfrm rot="351972">
            <a:off x="8436645" y="3381783"/>
            <a:ext cx="3596361" cy="355958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4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4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 animBg="1"/>
      <p:bldP spid="19" grpId="0"/>
      <p:bldP spid="22" grpId="0"/>
      <p:bldP spid="9" grpId="0" animBg="1"/>
      <p:bldP spid="20" grpId="0" animBg="1"/>
      <p:bldP spid="68" grpId="0" animBg="1"/>
      <p:bldP spid="69" grpId="0"/>
      <p:bldP spid="69" grpId="1"/>
      <p:bldP spid="72" grpId="0" animBg="1"/>
      <p:bldP spid="7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267017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60400" y="1400260"/>
            <a:ext cx="10858500" cy="4318994"/>
            <a:chOff x="660400" y="1400260"/>
            <a:chExt cx="10858500" cy="4318994"/>
          </a:xfrm>
        </p:grpSpPr>
        <p:sp>
          <p:nvSpPr>
            <p:cNvPr id="6" name="iš1iḋé"/>
            <p:cNvSpPr/>
            <p:nvPr/>
          </p:nvSpPr>
          <p:spPr>
            <a:xfrm rot="20400000">
              <a:off x="660400" y="3450808"/>
              <a:ext cx="10858500" cy="362785"/>
            </a:xfrm>
            <a:prstGeom prst="rightArrow">
              <a:avLst/>
            </a:prstGeom>
            <a:solidFill>
              <a:schemeClr val="accent2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fontScale="25000" lnSpcReduction="20000"/>
            </a:bodyPr>
            <a:lstStyle/>
            <a:p>
              <a:pPr algn="ctr" defTabSz="914400">
                <a:lnSpc>
                  <a:spcPct val="140000"/>
                </a:lnSpc>
              </a:pPr>
              <a:endParaRPr lang="zh-CN" altLang="en-US" sz="20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7" name="ïṡľîḋe"/>
            <p:cNvSpPr/>
            <p:nvPr/>
          </p:nvSpPr>
          <p:spPr>
            <a:xfrm>
              <a:off x="6033446" y="3575997"/>
              <a:ext cx="112406" cy="11240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2700" cap="rnd">
              <a:solidFill>
                <a:schemeClr val="bg1"/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fontScale="25000" lnSpcReduction="20000"/>
            </a:bodyPr>
            <a:lstStyle/>
            <a:p>
              <a:pPr algn="ctr" defTabSz="914400">
                <a:lnSpc>
                  <a:spcPct val="140000"/>
                </a:lnSpc>
              </a:pPr>
              <a:endParaRPr lang="zh-CN" altLang="en-US" sz="20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8" name="ïs1îḓé"/>
            <p:cNvSpPr/>
            <p:nvPr/>
          </p:nvSpPr>
          <p:spPr>
            <a:xfrm>
              <a:off x="2060989" y="5023423"/>
              <a:ext cx="112406" cy="11240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 cap="rnd">
              <a:solidFill>
                <a:schemeClr val="bg1"/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fontScale="25000" lnSpcReduction="20000"/>
            </a:bodyPr>
            <a:lstStyle/>
            <a:p>
              <a:pPr algn="ctr" defTabSz="914400">
                <a:lnSpc>
                  <a:spcPct val="140000"/>
                </a:lnSpc>
              </a:pPr>
              <a:endParaRPr lang="zh-CN" altLang="en-US" sz="20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9" name="iśḷîḑè"/>
            <p:cNvSpPr/>
            <p:nvPr/>
          </p:nvSpPr>
          <p:spPr>
            <a:xfrm>
              <a:off x="4047218" y="4299710"/>
              <a:ext cx="112406" cy="11240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2700" cap="rnd">
              <a:solidFill>
                <a:schemeClr val="bg1"/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fontScale="25000" lnSpcReduction="20000"/>
            </a:bodyPr>
            <a:lstStyle/>
            <a:p>
              <a:pPr algn="ctr" defTabSz="914400">
                <a:lnSpc>
                  <a:spcPct val="140000"/>
                </a:lnSpc>
              </a:pPr>
              <a:endParaRPr lang="zh-CN" altLang="en-US" sz="20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0" name="iSlíḋe"/>
            <p:cNvSpPr/>
            <p:nvPr/>
          </p:nvSpPr>
          <p:spPr>
            <a:xfrm>
              <a:off x="8019674" y="2852284"/>
              <a:ext cx="112406" cy="1124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rnd">
              <a:solidFill>
                <a:schemeClr val="bg1"/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fontScale="25000" lnSpcReduction="20000"/>
            </a:bodyPr>
            <a:lstStyle/>
            <a:p>
              <a:pPr algn="ctr" defTabSz="914400">
                <a:lnSpc>
                  <a:spcPct val="140000"/>
                </a:lnSpc>
              </a:pPr>
              <a:endParaRPr lang="zh-CN" altLang="en-US" sz="20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1" name="ïṩľidè"/>
            <p:cNvSpPr/>
            <p:nvPr/>
          </p:nvSpPr>
          <p:spPr>
            <a:xfrm>
              <a:off x="10005902" y="2128571"/>
              <a:ext cx="112406" cy="112406"/>
            </a:xfrm>
            <a:prstGeom prst="ellipse">
              <a:avLst/>
            </a:prstGeom>
            <a:solidFill>
              <a:schemeClr val="accent1"/>
            </a:solidFill>
            <a:ln w="12700" cap="rnd">
              <a:solidFill>
                <a:schemeClr val="bg1"/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fontScale="25000" lnSpcReduction="20000"/>
            </a:bodyPr>
            <a:lstStyle/>
            <a:p>
              <a:pPr algn="ctr" defTabSz="914400">
                <a:lnSpc>
                  <a:spcPct val="140000"/>
                </a:lnSpc>
              </a:pPr>
              <a:endParaRPr lang="zh-CN" altLang="en-US" sz="20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2" name="ï$lïḑé"/>
            <p:cNvSpPr/>
            <p:nvPr/>
          </p:nvSpPr>
          <p:spPr>
            <a:xfrm>
              <a:off x="1839287" y="4286522"/>
              <a:ext cx="555811" cy="537327"/>
            </a:xfrm>
            <a:custGeom>
              <a:avLst/>
              <a:gdLst>
                <a:gd name="connsiteX0" fmla="*/ 134599 w 608468"/>
                <a:gd name="connsiteY0" fmla="*/ 494593 h 588233"/>
                <a:gd name="connsiteX1" fmla="*/ 176550 w 608468"/>
                <a:gd name="connsiteY1" fmla="*/ 502268 h 588233"/>
                <a:gd name="connsiteX2" fmla="*/ 170557 w 608468"/>
                <a:gd name="connsiteY2" fmla="*/ 513935 h 588233"/>
                <a:gd name="connsiteX3" fmla="*/ 435937 w 608468"/>
                <a:gd name="connsiteY3" fmla="*/ 513935 h 588233"/>
                <a:gd name="connsiteX4" fmla="*/ 429944 w 608468"/>
                <a:gd name="connsiteY4" fmla="*/ 502422 h 588233"/>
                <a:gd name="connsiteX5" fmla="*/ 472048 w 608468"/>
                <a:gd name="connsiteY5" fmla="*/ 494900 h 588233"/>
                <a:gd name="connsiteX6" fmla="*/ 504779 w 608468"/>
                <a:gd name="connsiteY6" fmla="*/ 558452 h 588233"/>
                <a:gd name="connsiteX7" fmla="*/ 496020 w 608468"/>
                <a:gd name="connsiteY7" fmla="*/ 585930 h 588233"/>
                <a:gd name="connsiteX8" fmla="*/ 486646 w 608468"/>
                <a:gd name="connsiteY8" fmla="*/ 588233 h 588233"/>
                <a:gd name="connsiteX9" fmla="*/ 468514 w 608468"/>
                <a:gd name="connsiteY9" fmla="*/ 577180 h 588233"/>
                <a:gd name="connsiteX10" fmla="*/ 456835 w 608468"/>
                <a:gd name="connsiteY10" fmla="*/ 554615 h 588233"/>
                <a:gd name="connsiteX11" fmla="*/ 149658 w 608468"/>
                <a:gd name="connsiteY11" fmla="*/ 554461 h 588233"/>
                <a:gd name="connsiteX12" fmla="*/ 137826 w 608468"/>
                <a:gd name="connsiteY12" fmla="*/ 577180 h 588233"/>
                <a:gd name="connsiteX13" fmla="*/ 119694 w 608468"/>
                <a:gd name="connsiteY13" fmla="*/ 588233 h 588233"/>
                <a:gd name="connsiteX14" fmla="*/ 110320 w 608468"/>
                <a:gd name="connsiteY14" fmla="*/ 585930 h 588233"/>
                <a:gd name="connsiteX15" fmla="*/ 101561 w 608468"/>
                <a:gd name="connsiteY15" fmla="*/ 558452 h 588233"/>
                <a:gd name="connsiteX16" fmla="*/ 83313 w 608468"/>
                <a:gd name="connsiteY16" fmla="*/ 461780 h 588233"/>
                <a:gd name="connsiteX17" fmla="*/ 115895 w 608468"/>
                <a:gd name="connsiteY17" fmla="*/ 486334 h 588233"/>
                <a:gd name="connsiteX18" fmla="*/ 35978 w 608468"/>
                <a:gd name="connsiteY18" fmla="*/ 581020 h 588233"/>
                <a:gd name="connsiteX19" fmla="*/ 20456 w 608468"/>
                <a:gd name="connsiteY19" fmla="*/ 588233 h 588233"/>
                <a:gd name="connsiteX20" fmla="*/ 7239 w 608468"/>
                <a:gd name="connsiteY20" fmla="*/ 583476 h 588233"/>
                <a:gd name="connsiteX21" fmla="*/ 4780 w 608468"/>
                <a:gd name="connsiteY21" fmla="*/ 554625 h 588233"/>
                <a:gd name="connsiteX22" fmla="*/ 524712 w 608468"/>
                <a:gd name="connsiteY22" fmla="*/ 461145 h 588233"/>
                <a:gd name="connsiteX23" fmla="*/ 603689 w 608468"/>
                <a:gd name="connsiteY23" fmla="*/ 554619 h 588233"/>
                <a:gd name="connsiteX24" fmla="*/ 601231 w 608468"/>
                <a:gd name="connsiteY24" fmla="*/ 583475 h 588233"/>
                <a:gd name="connsiteX25" fmla="*/ 588017 w 608468"/>
                <a:gd name="connsiteY25" fmla="*/ 588233 h 588233"/>
                <a:gd name="connsiteX26" fmla="*/ 572344 w 608468"/>
                <a:gd name="connsiteY26" fmla="*/ 581019 h 588233"/>
                <a:gd name="connsiteX27" fmla="*/ 492291 w 608468"/>
                <a:gd name="connsiteY27" fmla="*/ 486010 h 588233"/>
                <a:gd name="connsiteX28" fmla="*/ 524712 w 608468"/>
                <a:gd name="connsiteY28" fmla="*/ 461145 h 588233"/>
                <a:gd name="connsiteX29" fmla="*/ 383066 w 608468"/>
                <a:gd name="connsiteY29" fmla="*/ 351169 h 588233"/>
                <a:gd name="connsiteX30" fmla="*/ 354331 w 608468"/>
                <a:gd name="connsiteY30" fmla="*/ 379857 h 588233"/>
                <a:gd name="connsiteX31" fmla="*/ 383066 w 608468"/>
                <a:gd name="connsiteY31" fmla="*/ 408544 h 588233"/>
                <a:gd name="connsiteX32" fmla="*/ 411800 w 608468"/>
                <a:gd name="connsiteY32" fmla="*/ 379857 h 588233"/>
                <a:gd name="connsiteX33" fmla="*/ 383066 w 608468"/>
                <a:gd name="connsiteY33" fmla="*/ 351169 h 588233"/>
                <a:gd name="connsiteX34" fmla="*/ 224332 w 608468"/>
                <a:gd name="connsiteY34" fmla="*/ 351169 h 588233"/>
                <a:gd name="connsiteX35" fmla="*/ 195597 w 608468"/>
                <a:gd name="connsiteY35" fmla="*/ 379857 h 588233"/>
                <a:gd name="connsiteX36" fmla="*/ 224332 w 608468"/>
                <a:gd name="connsiteY36" fmla="*/ 408544 h 588233"/>
                <a:gd name="connsiteX37" fmla="*/ 253221 w 608468"/>
                <a:gd name="connsiteY37" fmla="*/ 379857 h 588233"/>
                <a:gd name="connsiteX38" fmla="*/ 224332 w 608468"/>
                <a:gd name="connsiteY38" fmla="*/ 351169 h 588233"/>
                <a:gd name="connsiteX39" fmla="*/ 155976 w 608468"/>
                <a:gd name="connsiteY39" fmla="*/ 44315 h 588233"/>
                <a:gd name="connsiteX40" fmla="*/ 451433 w 608468"/>
                <a:gd name="connsiteY40" fmla="*/ 44315 h 588233"/>
                <a:gd name="connsiteX41" fmla="*/ 391358 w 608468"/>
                <a:gd name="connsiteY41" fmla="*/ 284308 h 588233"/>
                <a:gd name="connsiteX42" fmla="*/ 216051 w 608468"/>
                <a:gd name="connsiteY42" fmla="*/ 284308 h 588233"/>
                <a:gd name="connsiteX43" fmla="*/ 122300 w 608468"/>
                <a:gd name="connsiteY43" fmla="*/ 43892 h 588233"/>
                <a:gd name="connsiteX44" fmla="*/ 187453 w 608468"/>
                <a:gd name="connsiteY44" fmla="*/ 304533 h 588233"/>
                <a:gd name="connsiteX45" fmla="*/ 203280 w 608468"/>
                <a:gd name="connsiteY45" fmla="*/ 316959 h 588233"/>
                <a:gd name="connsiteX46" fmla="*/ 404117 w 608468"/>
                <a:gd name="connsiteY46" fmla="*/ 316959 h 588233"/>
                <a:gd name="connsiteX47" fmla="*/ 419945 w 608468"/>
                <a:gd name="connsiteY47" fmla="*/ 304533 h 588233"/>
                <a:gd name="connsiteX48" fmla="*/ 485251 w 608468"/>
                <a:gd name="connsiteY48" fmla="*/ 43892 h 588233"/>
                <a:gd name="connsiteX49" fmla="*/ 511988 w 608468"/>
                <a:gd name="connsiteY49" fmla="*/ 109858 h 588233"/>
                <a:gd name="connsiteX50" fmla="*/ 529199 w 608468"/>
                <a:gd name="connsiteY50" fmla="*/ 360067 h 588233"/>
                <a:gd name="connsiteX51" fmla="*/ 426552 w 608468"/>
                <a:gd name="connsiteY51" fmla="*/ 469754 h 588233"/>
                <a:gd name="connsiteX52" fmla="*/ 180846 w 608468"/>
                <a:gd name="connsiteY52" fmla="*/ 469754 h 588233"/>
                <a:gd name="connsiteX53" fmla="*/ 78199 w 608468"/>
                <a:gd name="connsiteY53" fmla="*/ 360067 h 588233"/>
                <a:gd name="connsiteX54" fmla="*/ 95409 w 608468"/>
                <a:gd name="connsiteY54" fmla="*/ 109858 h 588233"/>
                <a:gd name="connsiteX55" fmla="*/ 122300 w 608468"/>
                <a:gd name="connsiteY55" fmla="*/ 43892 h 588233"/>
                <a:gd name="connsiteX56" fmla="*/ 213279 w 608468"/>
                <a:gd name="connsiteY56" fmla="*/ 0 h 588233"/>
                <a:gd name="connsiteX57" fmla="*/ 394132 w 608468"/>
                <a:gd name="connsiteY57" fmla="*/ 0 h 588233"/>
                <a:gd name="connsiteX58" fmla="*/ 444377 w 608468"/>
                <a:gd name="connsiteY58" fmla="*/ 11784 h 588233"/>
                <a:gd name="connsiteX59" fmla="*/ 163033 w 608468"/>
                <a:gd name="connsiteY59" fmla="*/ 11784 h 588233"/>
                <a:gd name="connsiteX60" fmla="*/ 213279 w 608468"/>
                <a:gd name="connsiteY60" fmla="*/ 0 h 588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08468" h="588233">
                  <a:moveTo>
                    <a:pt x="134599" y="494593"/>
                  </a:moveTo>
                  <a:cubicBezTo>
                    <a:pt x="147814" y="499198"/>
                    <a:pt x="161951" y="501961"/>
                    <a:pt x="176550" y="502268"/>
                  </a:cubicBezTo>
                  <a:lnTo>
                    <a:pt x="170557" y="513935"/>
                  </a:lnTo>
                  <a:lnTo>
                    <a:pt x="435937" y="513935"/>
                  </a:lnTo>
                  <a:lnTo>
                    <a:pt x="429944" y="502422"/>
                  </a:lnTo>
                  <a:cubicBezTo>
                    <a:pt x="444542" y="501961"/>
                    <a:pt x="458679" y="499505"/>
                    <a:pt x="472048" y="494900"/>
                  </a:cubicBezTo>
                  <a:lnTo>
                    <a:pt x="504779" y="558452"/>
                  </a:lnTo>
                  <a:cubicBezTo>
                    <a:pt x="510003" y="568430"/>
                    <a:pt x="506008" y="580711"/>
                    <a:pt x="496020" y="585930"/>
                  </a:cubicBezTo>
                  <a:cubicBezTo>
                    <a:pt x="493100" y="587465"/>
                    <a:pt x="489873" y="588233"/>
                    <a:pt x="486646" y="588233"/>
                  </a:cubicBezTo>
                  <a:cubicBezTo>
                    <a:pt x="479270" y="588233"/>
                    <a:pt x="472202" y="584242"/>
                    <a:pt x="468514" y="577180"/>
                  </a:cubicBezTo>
                  <a:lnTo>
                    <a:pt x="456835" y="554615"/>
                  </a:lnTo>
                  <a:lnTo>
                    <a:pt x="149658" y="554461"/>
                  </a:lnTo>
                  <a:lnTo>
                    <a:pt x="137826" y="577180"/>
                  </a:lnTo>
                  <a:cubicBezTo>
                    <a:pt x="134292" y="584242"/>
                    <a:pt x="127069" y="588233"/>
                    <a:pt x="119694" y="588233"/>
                  </a:cubicBezTo>
                  <a:cubicBezTo>
                    <a:pt x="116620" y="588233"/>
                    <a:pt x="113393" y="587465"/>
                    <a:pt x="110320" y="585930"/>
                  </a:cubicBezTo>
                  <a:cubicBezTo>
                    <a:pt x="100332" y="580711"/>
                    <a:pt x="96490" y="568430"/>
                    <a:pt x="101561" y="558452"/>
                  </a:cubicBezTo>
                  <a:close/>
                  <a:moveTo>
                    <a:pt x="83313" y="461780"/>
                  </a:moveTo>
                  <a:cubicBezTo>
                    <a:pt x="92996" y="471755"/>
                    <a:pt x="103908" y="479889"/>
                    <a:pt x="115895" y="486334"/>
                  </a:cubicBezTo>
                  <a:lnTo>
                    <a:pt x="35978" y="581020"/>
                  </a:lnTo>
                  <a:cubicBezTo>
                    <a:pt x="31982" y="585778"/>
                    <a:pt x="26296" y="588233"/>
                    <a:pt x="20456" y="588233"/>
                  </a:cubicBezTo>
                  <a:cubicBezTo>
                    <a:pt x="15845" y="588233"/>
                    <a:pt x="11081" y="586698"/>
                    <a:pt x="7239" y="583476"/>
                  </a:cubicBezTo>
                  <a:cubicBezTo>
                    <a:pt x="-1367" y="576109"/>
                    <a:pt x="-2443" y="563372"/>
                    <a:pt x="4780" y="554625"/>
                  </a:cubicBezTo>
                  <a:close/>
                  <a:moveTo>
                    <a:pt x="524712" y="461145"/>
                  </a:moveTo>
                  <a:lnTo>
                    <a:pt x="603689" y="554619"/>
                  </a:lnTo>
                  <a:cubicBezTo>
                    <a:pt x="610911" y="563368"/>
                    <a:pt x="609836" y="576107"/>
                    <a:pt x="601231" y="583475"/>
                  </a:cubicBezTo>
                  <a:cubicBezTo>
                    <a:pt x="597390" y="586698"/>
                    <a:pt x="592626" y="588233"/>
                    <a:pt x="588017" y="588233"/>
                  </a:cubicBezTo>
                  <a:cubicBezTo>
                    <a:pt x="582178" y="588233"/>
                    <a:pt x="576493" y="585777"/>
                    <a:pt x="572344" y="581019"/>
                  </a:cubicBezTo>
                  <a:lnTo>
                    <a:pt x="492291" y="486010"/>
                  </a:lnTo>
                  <a:cubicBezTo>
                    <a:pt x="504122" y="479564"/>
                    <a:pt x="515185" y="471122"/>
                    <a:pt x="524712" y="461145"/>
                  </a:cubicBezTo>
                  <a:close/>
                  <a:moveTo>
                    <a:pt x="383066" y="351169"/>
                  </a:moveTo>
                  <a:cubicBezTo>
                    <a:pt x="367238" y="351169"/>
                    <a:pt x="354331" y="363902"/>
                    <a:pt x="354331" y="379857"/>
                  </a:cubicBezTo>
                  <a:cubicBezTo>
                    <a:pt x="354331" y="395658"/>
                    <a:pt x="367238" y="408544"/>
                    <a:pt x="383066" y="408544"/>
                  </a:cubicBezTo>
                  <a:cubicBezTo>
                    <a:pt x="398893" y="408544"/>
                    <a:pt x="411800" y="395658"/>
                    <a:pt x="411800" y="379857"/>
                  </a:cubicBezTo>
                  <a:cubicBezTo>
                    <a:pt x="411800" y="363902"/>
                    <a:pt x="398893" y="351169"/>
                    <a:pt x="383066" y="351169"/>
                  </a:cubicBezTo>
                  <a:close/>
                  <a:moveTo>
                    <a:pt x="224332" y="351169"/>
                  </a:moveTo>
                  <a:cubicBezTo>
                    <a:pt x="208505" y="351169"/>
                    <a:pt x="195597" y="363902"/>
                    <a:pt x="195597" y="379857"/>
                  </a:cubicBezTo>
                  <a:cubicBezTo>
                    <a:pt x="195597" y="395658"/>
                    <a:pt x="208505" y="408544"/>
                    <a:pt x="224332" y="408544"/>
                  </a:cubicBezTo>
                  <a:cubicBezTo>
                    <a:pt x="240313" y="408544"/>
                    <a:pt x="253221" y="395658"/>
                    <a:pt x="253221" y="379857"/>
                  </a:cubicBezTo>
                  <a:cubicBezTo>
                    <a:pt x="253221" y="363902"/>
                    <a:pt x="240313" y="351169"/>
                    <a:pt x="224332" y="351169"/>
                  </a:cubicBezTo>
                  <a:close/>
                  <a:moveTo>
                    <a:pt x="155976" y="44315"/>
                  </a:moveTo>
                  <a:lnTo>
                    <a:pt x="451433" y="44315"/>
                  </a:lnTo>
                  <a:lnTo>
                    <a:pt x="391358" y="284308"/>
                  </a:lnTo>
                  <a:lnTo>
                    <a:pt x="216051" y="284308"/>
                  </a:lnTo>
                  <a:close/>
                  <a:moveTo>
                    <a:pt x="122300" y="43892"/>
                  </a:moveTo>
                  <a:lnTo>
                    <a:pt x="187453" y="304533"/>
                  </a:lnTo>
                  <a:cubicBezTo>
                    <a:pt x="189297" y="311897"/>
                    <a:pt x="195905" y="316959"/>
                    <a:pt x="203280" y="316959"/>
                  </a:cubicBezTo>
                  <a:lnTo>
                    <a:pt x="404117" y="316959"/>
                  </a:lnTo>
                  <a:cubicBezTo>
                    <a:pt x="411647" y="316959"/>
                    <a:pt x="418101" y="311897"/>
                    <a:pt x="419945" y="304533"/>
                  </a:cubicBezTo>
                  <a:lnTo>
                    <a:pt x="485251" y="43892"/>
                  </a:lnTo>
                  <a:cubicBezTo>
                    <a:pt x="500464" y="62301"/>
                    <a:pt x="510298" y="85159"/>
                    <a:pt x="511988" y="109858"/>
                  </a:cubicBezTo>
                  <a:lnTo>
                    <a:pt x="529199" y="360067"/>
                  </a:lnTo>
                  <a:cubicBezTo>
                    <a:pt x="533501" y="420356"/>
                    <a:pt x="487249" y="469754"/>
                    <a:pt x="426552" y="469754"/>
                  </a:cubicBezTo>
                  <a:lnTo>
                    <a:pt x="180846" y="469754"/>
                  </a:lnTo>
                  <a:cubicBezTo>
                    <a:pt x="120149" y="469754"/>
                    <a:pt x="74050" y="420356"/>
                    <a:pt x="78199" y="360067"/>
                  </a:cubicBezTo>
                  <a:lnTo>
                    <a:pt x="95409" y="109858"/>
                  </a:lnTo>
                  <a:cubicBezTo>
                    <a:pt x="97100" y="85159"/>
                    <a:pt x="106934" y="62301"/>
                    <a:pt x="122300" y="43892"/>
                  </a:cubicBezTo>
                  <a:close/>
                  <a:moveTo>
                    <a:pt x="213279" y="0"/>
                  </a:moveTo>
                  <a:lnTo>
                    <a:pt x="394132" y="0"/>
                  </a:lnTo>
                  <a:cubicBezTo>
                    <a:pt x="411956" y="0"/>
                    <a:pt x="429012" y="4285"/>
                    <a:pt x="444377" y="11784"/>
                  </a:cubicBezTo>
                  <a:lnTo>
                    <a:pt x="163033" y="11784"/>
                  </a:lnTo>
                  <a:cubicBezTo>
                    <a:pt x="178552" y="4285"/>
                    <a:pt x="195608" y="0"/>
                    <a:pt x="213279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400">
                <a:lnSpc>
                  <a:spcPct val="120000"/>
                </a:lnSpc>
              </a:pPr>
              <a:endParaRPr lang="zh-CN" altLang="en-US" sz="20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3" name="iSľiḋé"/>
            <p:cNvSpPr/>
            <p:nvPr/>
          </p:nvSpPr>
          <p:spPr>
            <a:xfrm>
              <a:off x="3860146" y="3553567"/>
              <a:ext cx="486551" cy="555811"/>
            </a:xfrm>
            <a:custGeom>
              <a:avLst/>
              <a:gdLst>
                <a:gd name="connsiteX0" fmla="*/ 2258 w 532910"/>
                <a:gd name="connsiteY0" fmla="*/ 547870 h 608768"/>
                <a:gd name="connsiteX1" fmla="*/ 42904 w 532910"/>
                <a:gd name="connsiteY1" fmla="*/ 547870 h 608768"/>
                <a:gd name="connsiteX2" fmla="*/ 63227 w 532910"/>
                <a:gd name="connsiteY2" fmla="*/ 568169 h 608768"/>
                <a:gd name="connsiteX3" fmla="*/ 83549 w 532910"/>
                <a:gd name="connsiteY3" fmla="*/ 547870 h 608768"/>
                <a:gd name="connsiteX4" fmla="*/ 124195 w 532910"/>
                <a:gd name="connsiteY4" fmla="*/ 547870 h 608768"/>
                <a:gd name="connsiteX5" fmla="*/ 144518 w 532910"/>
                <a:gd name="connsiteY5" fmla="*/ 568169 h 608768"/>
                <a:gd name="connsiteX6" fmla="*/ 164841 w 532910"/>
                <a:gd name="connsiteY6" fmla="*/ 547870 h 608768"/>
                <a:gd name="connsiteX7" fmla="*/ 205486 w 532910"/>
                <a:gd name="connsiteY7" fmla="*/ 547870 h 608768"/>
                <a:gd name="connsiteX8" fmla="*/ 225809 w 532910"/>
                <a:gd name="connsiteY8" fmla="*/ 568169 h 608768"/>
                <a:gd name="connsiteX9" fmla="*/ 246132 w 532910"/>
                <a:gd name="connsiteY9" fmla="*/ 547870 h 608768"/>
                <a:gd name="connsiteX10" fmla="*/ 286778 w 532910"/>
                <a:gd name="connsiteY10" fmla="*/ 547870 h 608768"/>
                <a:gd name="connsiteX11" fmla="*/ 307101 w 532910"/>
                <a:gd name="connsiteY11" fmla="*/ 568169 h 608768"/>
                <a:gd name="connsiteX12" fmla="*/ 327424 w 532910"/>
                <a:gd name="connsiteY12" fmla="*/ 547870 h 608768"/>
                <a:gd name="connsiteX13" fmla="*/ 368069 w 532910"/>
                <a:gd name="connsiteY13" fmla="*/ 547870 h 608768"/>
                <a:gd name="connsiteX14" fmla="*/ 388392 w 532910"/>
                <a:gd name="connsiteY14" fmla="*/ 568169 h 608768"/>
                <a:gd name="connsiteX15" fmla="*/ 408715 w 532910"/>
                <a:gd name="connsiteY15" fmla="*/ 547870 h 608768"/>
                <a:gd name="connsiteX16" fmla="*/ 449361 w 532910"/>
                <a:gd name="connsiteY16" fmla="*/ 547870 h 608768"/>
                <a:gd name="connsiteX17" fmla="*/ 469683 w 532910"/>
                <a:gd name="connsiteY17" fmla="*/ 568169 h 608768"/>
                <a:gd name="connsiteX18" fmla="*/ 490006 w 532910"/>
                <a:gd name="connsiteY18" fmla="*/ 547870 h 608768"/>
                <a:gd name="connsiteX19" fmla="*/ 530652 w 532910"/>
                <a:gd name="connsiteY19" fmla="*/ 547870 h 608768"/>
                <a:gd name="connsiteX20" fmla="*/ 469683 w 532910"/>
                <a:gd name="connsiteY20" fmla="*/ 608768 h 608768"/>
                <a:gd name="connsiteX21" fmla="*/ 429038 w 532910"/>
                <a:gd name="connsiteY21" fmla="*/ 593239 h 608768"/>
                <a:gd name="connsiteX22" fmla="*/ 388392 w 532910"/>
                <a:gd name="connsiteY22" fmla="*/ 608768 h 608768"/>
                <a:gd name="connsiteX23" fmla="*/ 347746 w 532910"/>
                <a:gd name="connsiteY23" fmla="*/ 593239 h 608768"/>
                <a:gd name="connsiteX24" fmla="*/ 307101 w 532910"/>
                <a:gd name="connsiteY24" fmla="*/ 608768 h 608768"/>
                <a:gd name="connsiteX25" fmla="*/ 266455 w 532910"/>
                <a:gd name="connsiteY25" fmla="*/ 593239 h 608768"/>
                <a:gd name="connsiteX26" fmla="*/ 225809 w 532910"/>
                <a:gd name="connsiteY26" fmla="*/ 608768 h 608768"/>
                <a:gd name="connsiteX27" fmla="*/ 185164 w 532910"/>
                <a:gd name="connsiteY27" fmla="*/ 593239 h 608768"/>
                <a:gd name="connsiteX28" fmla="*/ 144518 w 532910"/>
                <a:gd name="connsiteY28" fmla="*/ 608768 h 608768"/>
                <a:gd name="connsiteX29" fmla="*/ 103872 w 532910"/>
                <a:gd name="connsiteY29" fmla="*/ 593239 h 608768"/>
                <a:gd name="connsiteX30" fmla="*/ 63227 w 532910"/>
                <a:gd name="connsiteY30" fmla="*/ 608768 h 608768"/>
                <a:gd name="connsiteX31" fmla="*/ 2258 w 532910"/>
                <a:gd name="connsiteY31" fmla="*/ 547870 h 608768"/>
                <a:gd name="connsiteX32" fmla="*/ 286778 w 532910"/>
                <a:gd name="connsiteY32" fmla="*/ 233995 h 608768"/>
                <a:gd name="connsiteX33" fmla="*/ 532910 w 532910"/>
                <a:gd name="connsiteY33" fmla="*/ 288673 h 608768"/>
                <a:gd name="connsiteX34" fmla="*/ 530471 w 532910"/>
                <a:gd name="connsiteY34" fmla="*/ 307034 h 608768"/>
                <a:gd name="connsiteX35" fmla="*/ 464619 w 532910"/>
                <a:gd name="connsiteY35" fmla="*/ 520773 h 608768"/>
                <a:gd name="connsiteX36" fmla="*/ 286778 w 532910"/>
                <a:gd name="connsiteY36" fmla="*/ 520773 h 608768"/>
                <a:gd name="connsiteX37" fmla="*/ 246132 w 532910"/>
                <a:gd name="connsiteY37" fmla="*/ 233995 h 608768"/>
                <a:gd name="connsiteX38" fmla="*/ 246132 w 532910"/>
                <a:gd name="connsiteY38" fmla="*/ 520773 h 608768"/>
                <a:gd name="connsiteX39" fmla="*/ 68291 w 532910"/>
                <a:gd name="connsiteY39" fmla="*/ 520773 h 608768"/>
                <a:gd name="connsiteX40" fmla="*/ 2439 w 532910"/>
                <a:gd name="connsiteY40" fmla="*/ 307034 h 608768"/>
                <a:gd name="connsiteX41" fmla="*/ 0 w 532910"/>
                <a:gd name="connsiteY41" fmla="*/ 288673 h 608768"/>
                <a:gd name="connsiteX42" fmla="*/ 368069 w 532910"/>
                <a:gd name="connsiteY42" fmla="*/ 121739 h 608768"/>
                <a:gd name="connsiteX43" fmla="*/ 368069 w 532910"/>
                <a:gd name="connsiteY43" fmla="*/ 162319 h 608768"/>
                <a:gd name="connsiteX44" fmla="*/ 408715 w 532910"/>
                <a:gd name="connsiteY44" fmla="*/ 162319 h 608768"/>
                <a:gd name="connsiteX45" fmla="*/ 408715 w 532910"/>
                <a:gd name="connsiteY45" fmla="*/ 121739 h 608768"/>
                <a:gd name="connsiteX46" fmla="*/ 286778 w 532910"/>
                <a:gd name="connsiteY46" fmla="*/ 121739 h 608768"/>
                <a:gd name="connsiteX47" fmla="*/ 286778 w 532910"/>
                <a:gd name="connsiteY47" fmla="*/ 162319 h 608768"/>
                <a:gd name="connsiteX48" fmla="*/ 327423 w 532910"/>
                <a:gd name="connsiteY48" fmla="*/ 162319 h 608768"/>
                <a:gd name="connsiteX49" fmla="*/ 327423 w 532910"/>
                <a:gd name="connsiteY49" fmla="*/ 121739 h 608768"/>
                <a:gd name="connsiteX50" fmla="*/ 205487 w 532910"/>
                <a:gd name="connsiteY50" fmla="*/ 121739 h 608768"/>
                <a:gd name="connsiteX51" fmla="*/ 205487 w 532910"/>
                <a:gd name="connsiteY51" fmla="*/ 162319 h 608768"/>
                <a:gd name="connsiteX52" fmla="*/ 246132 w 532910"/>
                <a:gd name="connsiteY52" fmla="*/ 162319 h 608768"/>
                <a:gd name="connsiteX53" fmla="*/ 246132 w 532910"/>
                <a:gd name="connsiteY53" fmla="*/ 121739 h 608768"/>
                <a:gd name="connsiteX54" fmla="*/ 124195 w 532910"/>
                <a:gd name="connsiteY54" fmla="*/ 121739 h 608768"/>
                <a:gd name="connsiteX55" fmla="*/ 124195 w 532910"/>
                <a:gd name="connsiteY55" fmla="*/ 162319 h 608768"/>
                <a:gd name="connsiteX56" fmla="*/ 164841 w 532910"/>
                <a:gd name="connsiteY56" fmla="*/ 162319 h 608768"/>
                <a:gd name="connsiteX57" fmla="*/ 164841 w 532910"/>
                <a:gd name="connsiteY57" fmla="*/ 121739 h 608768"/>
                <a:gd name="connsiteX58" fmla="*/ 266455 w 532910"/>
                <a:gd name="connsiteY58" fmla="*/ 0 h 608768"/>
                <a:gd name="connsiteX59" fmla="*/ 327423 w 532910"/>
                <a:gd name="connsiteY59" fmla="*/ 60870 h 608768"/>
                <a:gd name="connsiteX60" fmla="*/ 327423 w 532910"/>
                <a:gd name="connsiteY60" fmla="*/ 81159 h 608768"/>
                <a:gd name="connsiteX61" fmla="*/ 449360 w 532910"/>
                <a:gd name="connsiteY61" fmla="*/ 81159 h 608768"/>
                <a:gd name="connsiteX62" fmla="*/ 449360 w 532910"/>
                <a:gd name="connsiteY62" fmla="*/ 162319 h 608768"/>
                <a:gd name="connsiteX63" fmla="*/ 490006 w 532910"/>
                <a:gd name="connsiteY63" fmla="*/ 162319 h 608768"/>
                <a:gd name="connsiteX64" fmla="*/ 490006 w 532910"/>
                <a:gd name="connsiteY64" fmla="*/ 237594 h 608768"/>
                <a:gd name="connsiteX65" fmla="*/ 266455 w 532910"/>
                <a:gd name="connsiteY65" fmla="*/ 187985 h 608768"/>
                <a:gd name="connsiteX66" fmla="*/ 42904 w 532910"/>
                <a:gd name="connsiteY66" fmla="*/ 237594 h 608768"/>
                <a:gd name="connsiteX67" fmla="*/ 42904 w 532910"/>
                <a:gd name="connsiteY67" fmla="*/ 162319 h 608768"/>
                <a:gd name="connsiteX68" fmla="*/ 83550 w 532910"/>
                <a:gd name="connsiteY68" fmla="*/ 162319 h 608768"/>
                <a:gd name="connsiteX69" fmla="*/ 83550 w 532910"/>
                <a:gd name="connsiteY69" fmla="*/ 81159 h 608768"/>
                <a:gd name="connsiteX70" fmla="*/ 205487 w 532910"/>
                <a:gd name="connsiteY70" fmla="*/ 81159 h 608768"/>
                <a:gd name="connsiteX71" fmla="*/ 205487 w 532910"/>
                <a:gd name="connsiteY71" fmla="*/ 60870 h 608768"/>
                <a:gd name="connsiteX72" fmla="*/ 266455 w 532910"/>
                <a:gd name="connsiteY72" fmla="*/ 0 h 608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532910" h="608768">
                  <a:moveTo>
                    <a:pt x="2258" y="547870"/>
                  </a:moveTo>
                  <a:lnTo>
                    <a:pt x="42904" y="547870"/>
                  </a:lnTo>
                  <a:cubicBezTo>
                    <a:pt x="42904" y="559035"/>
                    <a:pt x="52049" y="568169"/>
                    <a:pt x="63227" y="568169"/>
                  </a:cubicBezTo>
                  <a:cubicBezTo>
                    <a:pt x="74404" y="568169"/>
                    <a:pt x="83549" y="559035"/>
                    <a:pt x="83549" y="547870"/>
                  </a:cubicBezTo>
                  <a:lnTo>
                    <a:pt x="124195" y="547870"/>
                  </a:lnTo>
                  <a:cubicBezTo>
                    <a:pt x="124195" y="559035"/>
                    <a:pt x="133340" y="568169"/>
                    <a:pt x="144518" y="568169"/>
                  </a:cubicBezTo>
                  <a:cubicBezTo>
                    <a:pt x="155695" y="568169"/>
                    <a:pt x="164841" y="559035"/>
                    <a:pt x="164841" y="547870"/>
                  </a:cubicBezTo>
                  <a:lnTo>
                    <a:pt x="205486" y="547870"/>
                  </a:lnTo>
                  <a:cubicBezTo>
                    <a:pt x="205486" y="559035"/>
                    <a:pt x="214632" y="568169"/>
                    <a:pt x="225809" y="568169"/>
                  </a:cubicBezTo>
                  <a:cubicBezTo>
                    <a:pt x="236987" y="568169"/>
                    <a:pt x="246132" y="559035"/>
                    <a:pt x="246132" y="547870"/>
                  </a:cubicBezTo>
                  <a:lnTo>
                    <a:pt x="286778" y="547870"/>
                  </a:lnTo>
                  <a:cubicBezTo>
                    <a:pt x="286778" y="559035"/>
                    <a:pt x="295923" y="568169"/>
                    <a:pt x="307101" y="568169"/>
                  </a:cubicBezTo>
                  <a:cubicBezTo>
                    <a:pt x="318278" y="568169"/>
                    <a:pt x="327424" y="559035"/>
                    <a:pt x="327424" y="547870"/>
                  </a:cubicBezTo>
                  <a:lnTo>
                    <a:pt x="368069" y="547870"/>
                  </a:lnTo>
                  <a:cubicBezTo>
                    <a:pt x="368069" y="559035"/>
                    <a:pt x="377215" y="568169"/>
                    <a:pt x="388392" y="568169"/>
                  </a:cubicBezTo>
                  <a:cubicBezTo>
                    <a:pt x="399570" y="568169"/>
                    <a:pt x="408715" y="559035"/>
                    <a:pt x="408715" y="547870"/>
                  </a:cubicBezTo>
                  <a:lnTo>
                    <a:pt x="449361" y="547870"/>
                  </a:lnTo>
                  <a:cubicBezTo>
                    <a:pt x="449361" y="559035"/>
                    <a:pt x="458506" y="568169"/>
                    <a:pt x="469683" y="568169"/>
                  </a:cubicBezTo>
                  <a:cubicBezTo>
                    <a:pt x="480861" y="568169"/>
                    <a:pt x="490006" y="559035"/>
                    <a:pt x="490006" y="547870"/>
                  </a:cubicBezTo>
                  <a:lnTo>
                    <a:pt x="530652" y="547870"/>
                  </a:lnTo>
                  <a:cubicBezTo>
                    <a:pt x="530652" y="581465"/>
                    <a:pt x="503318" y="608768"/>
                    <a:pt x="469683" y="608768"/>
                  </a:cubicBezTo>
                  <a:cubicBezTo>
                    <a:pt x="454035" y="608768"/>
                    <a:pt x="439809" y="602881"/>
                    <a:pt x="429038" y="593239"/>
                  </a:cubicBezTo>
                  <a:cubicBezTo>
                    <a:pt x="418267" y="602881"/>
                    <a:pt x="404041" y="608768"/>
                    <a:pt x="388392" y="608768"/>
                  </a:cubicBezTo>
                  <a:cubicBezTo>
                    <a:pt x="372744" y="608768"/>
                    <a:pt x="358518" y="602881"/>
                    <a:pt x="347746" y="593239"/>
                  </a:cubicBezTo>
                  <a:cubicBezTo>
                    <a:pt x="336975" y="602881"/>
                    <a:pt x="322749" y="608768"/>
                    <a:pt x="307101" y="608768"/>
                  </a:cubicBezTo>
                  <a:cubicBezTo>
                    <a:pt x="291452" y="608768"/>
                    <a:pt x="277226" y="602881"/>
                    <a:pt x="266455" y="593239"/>
                  </a:cubicBezTo>
                  <a:cubicBezTo>
                    <a:pt x="255684" y="602881"/>
                    <a:pt x="241458" y="608768"/>
                    <a:pt x="225809" y="608768"/>
                  </a:cubicBezTo>
                  <a:cubicBezTo>
                    <a:pt x="210161" y="608768"/>
                    <a:pt x="195935" y="602881"/>
                    <a:pt x="185164" y="593239"/>
                  </a:cubicBezTo>
                  <a:cubicBezTo>
                    <a:pt x="174392" y="602881"/>
                    <a:pt x="160167" y="608768"/>
                    <a:pt x="144518" y="608768"/>
                  </a:cubicBezTo>
                  <a:cubicBezTo>
                    <a:pt x="128869" y="608768"/>
                    <a:pt x="114643" y="602881"/>
                    <a:pt x="103872" y="593239"/>
                  </a:cubicBezTo>
                  <a:cubicBezTo>
                    <a:pt x="93101" y="602881"/>
                    <a:pt x="78875" y="608768"/>
                    <a:pt x="63227" y="608768"/>
                  </a:cubicBezTo>
                  <a:cubicBezTo>
                    <a:pt x="29592" y="608768"/>
                    <a:pt x="2258" y="581465"/>
                    <a:pt x="2258" y="547870"/>
                  </a:cubicBezTo>
                  <a:close/>
                  <a:moveTo>
                    <a:pt x="286778" y="233995"/>
                  </a:moveTo>
                  <a:lnTo>
                    <a:pt x="532910" y="288673"/>
                  </a:lnTo>
                  <a:lnTo>
                    <a:pt x="530471" y="307034"/>
                  </a:lnTo>
                  <a:cubicBezTo>
                    <a:pt x="529658" y="313526"/>
                    <a:pt x="513805" y="427750"/>
                    <a:pt x="464619" y="520773"/>
                  </a:cubicBezTo>
                  <a:lnTo>
                    <a:pt x="286778" y="520773"/>
                  </a:lnTo>
                  <a:close/>
                  <a:moveTo>
                    <a:pt x="246132" y="233995"/>
                  </a:moveTo>
                  <a:lnTo>
                    <a:pt x="246132" y="520773"/>
                  </a:lnTo>
                  <a:lnTo>
                    <a:pt x="68291" y="520773"/>
                  </a:lnTo>
                  <a:cubicBezTo>
                    <a:pt x="19105" y="427750"/>
                    <a:pt x="3252" y="313526"/>
                    <a:pt x="2439" y="307034"/>
                  </a:cubicBezTo>
                  <a:lnTo>
                    <a:pt x="0" y="288673"/>
                  </a:lnTo>
                  <a:close/>
                  <a:moveTo>
                    <a:pt x="368069" y="121739"/>
                  </a:moveTo>
                  <a:lnTo>
                    <a:pt x="368069" y="162319"/>
                  </a:lnTo>
                  <a:lnTo>
                    <a:pt x="408715" y="162319"/>
                  </a:lnTo>
                  <a:lnTo>
                    <a:pt x="408715" y="121739"/>
                  </a:lnTo>
                  <a:close/>
                  <a:moveTo>
                    <a:pt x="286778" y="121739"/>
                  </a:moveTo>
                  <a:lnTo>
                    <a:pt x="286778" y="162319"/>
                  </a:lnTo>
                  <a:lnTo>
                    <a:pt x="327423" y="162319"/>
                  </a:lnTo>
                  <a:lnTo>
                    <a:pt x="327423" y="121739"/>
                  </a:lnTo>
                  <a:close/>
                  <a:moveTo>
                    <a:pt x="205487" y="121739"/>
                  </a:moveTo>
                  <a:lnTo>
                    <a:pt x="205487" y="162319"/>
                  </a:lnTo>
                  <a:lnTo>
                    <a:pt x="246132" y="162319"/>
                  </a:lnTo>
                  <a:lnTo>
                    <a:pt x="246132" y="121739"/>
                  </a:lnTo>
                  <a:close/>
                  <a:moveTo>
                    <a:pt x="124195" y="121739"/>
                  </a:moveTo>
                  <a:lnTo>
                    <a:pt x="124195" y="162319"/>
                  </a:lnTo>
                  <a:lnTo>
                    <a:pt x="164841" y="162319"/>
                  </a:lnTo>
                  <a:lnTo>
                    <a:pt x="164841" y="121739"/>
                  </a:lnTo>
                  <a:close/>
                  <a:moveTo>
                    <a:pt x="266455" y="0"/>
                  </a:moveTo>
                  <a:cubicBezTo>
                    <a:pt x="300089" y="0"/>
                    <a:pt x="327423" y="27290"/>
                    <a:pt x="327423" y="60870"/>
                  </a:cubicBezTo>
                  <a:lnTo>
                    <a:pt x="327423" y="81159"/>
                  </a:lnTo>
                  <a:lnTo>
                    <a:pt x="449360" y="81159"/>
                  </a:lnTo>
                  <a:lnTo>
                    <a:pt x="449360" y="162319"/>
                  </a:lnTo>
                  <a:lnTo>
                    <a:pt x="490006" y="162319"/>
                  </a:lnTo>
                  <a:lnTo>
                    <a:pt x="490006" y="237594"/>
                  </a:lnTo>
                  <a:lnTo>
                    <a:pt x="266455" y="187985"/>
                  </a:lnTo>
                  <a:lnTo>
                    <a:pt x="42904" y="237594"/>
                  </a:lnTo>
                  <a:lnTo>
                    <a:pt x="42904" y="162319"/>
                  </a:lnTo>
                  <a:lnTo>
                    <a:pt x="83550" y="162319"/>
                  </a:lnTo>
                  <a:lnTo>
                    <a:pt x="83550" y="81159"/>
                  </a:lnTo>
                  <a:lnTo>
                    <a:pt x="205487" y="81159"/>
                  </a:lnTo>
                  <a:lnTo>
                    <a:pt x="205487" y="60870"/>
                  </a:lnTo>
                  <a:cubicBezTo>
                    <a:pt x="205487" y="27290"/>
                    <a:pt x="232821" y="0"/>
                    <a:pt x="266455" y="0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400">
                <a:lnSpc>
                  <a:spcPct val="120000"/>
                </a:lnSpc>
              </a:pPr>
              <a:endParaRPr lang="zh-CN" altLang="en-US" sz="20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4" name="ïṥlïďê"/>
            <p:cNvSpPr/>
            <p:nvPr/>
          </p:nvSpPr>
          <p:spPr>
            <a:xfrm>
              <a:off x="5811744" y="2830225"/>
              <a:ext cx="555811" cy="555069"/>
            </a:xfrm>
            <a:custGeom>
              <a:avLst/>
              <a:gdLst>
                <a:gd name="T0" fmla="*/ 913 w 963"/>
                <a:gd name="T1" fmla="*/ 142 h 963"/>
                <a:gd name="T2" fmla="*/ 939 w 963"/>
                <a:gd name="T3" fmla="*/ 60 h 963"/>
                <a:gd name="T4" fmla="*/ 896 w 963"/>
                <a:gd name="T5" fmla="*/ 23 h 963"/>
                <a:gd name="T6" fmla="*/ 772 w 963"/>
                <a:gd name="T7" fmla="*/ 98 h 963"/>
                <a:gd name="T8" fmla="*/ 352 w 963"/>
                <a:gd name="T9" fmla="*/ 17 h 963"/>
                <a:gd name="T10" fmla="*/ 69 w 963"/>
                <a:gd name="T11" fmla="*/ 211 h 963"/>
                <a:gd name="T12" fmla="*/ 26 w 963"/>
                <a:gd name="T13" fmla="*/ 249 h 963"/>
                <a:gd name="T14" fmla="*/ 25 w 963"/>
                <a:gd name="T15" fmla="*/ 266 h 963"/>
                <a:gd name="T16" fmla="*/ 0 w 963"/>
                <a:gd name="T17" fmla="*/ 481 h 963"/>
                <a:gd name="T18" fmla="*/ 611 w 963"/>
                <a:gd name="T19" fmla="*/ 945 h 963"/>
                <a:gd name="T20" fmla="*/ 691 w 963"/>
                <a:gd name="T21" fmla="*/ 930 h 963"/>
                <a:gd name="T22" fmla="*/ 745 w 963"/>
                <a:gd name="T23" fmla="*/ 904 h 963"/>
                <a:gd name="T24" fmla="*/ 751 w 963"/>
                <a:gd name="T25" fmla="*/ 886 h 963"/>
                <a:gd name="T26" fmla="*/ 48 w 963"/>
                <a:gd name="T27" fmla="*/ 505 h 963"/>
                <a:gd name="T28" fmla="*/ 163 w 963"/>
                <a:gd name="T29" fmla="*/ 567 h 963"/>
                <a:gd name="T30" fmla="*/ 114 w 963"/>
                <a:gd name="T31" fmla="*/ 611 h 963"/>
                <a:gd name="T32" fmla="*/ 124 w 963"/>
                <a:gd name="T33" fmla="*/ 633 h 963"/>
                <a:gd name="T34" fmla="*/ 48 w 963"/>
                <a:gd name="T35" fmla="*/ 505 h 963"/>
                <a:gd name="T36" fmla="*/ 231 w 963"/>
                <a:gd name="T37" fmla="*/ 337 h 963"/>
                <a:gd name="T38" fmla="*/ 84 w 963"/>
                <a:gd name="T39" fmla="*/ 306 h 963"/>
                <a:gd name="T40" fmla="*/ 752 w 963"/>
                <a:gd name="T41" fmla="*/ 306 h 963"/>
                <a:gd name="T42" fmla="*/ 456 w 963"/>
                <a:gd name="T43" fmla="*/ 410 h 963"/>
                <a:gd name="T44" fmla="*/ 436 w 963"/>
                <a:gd name="T45" fmla="*/ 458 h 963"/>
                <a:gd name="T46" fmla="*/ 456 w 963"/>
                <a:gd name="T47" fmla="*/ 410 h 963"/>
                <a:gd name="T48" fmla="*/ 334 w 963"/>
                <a:gd name="T49" fmla="*/ 566 h 963"/>
                <a:gd name="T50" fmla="*/ 268 w 963"/>
                <a:gd name="T51" fmla="*/ 505 h 963"/>
                <a:gd name="T52" fmla="*/ 458 w 963"/>
                <a:gd name="T53" fmla="*/ 569 h 963"/>
                <a:gd name="T54" fmla="*/ 397 w 963"/>
                <a:gd name="T55" fmla="*/ 626 h 963"/>
                <a:gd name="T56" fmla="*/ 550 w 963"/>
                <a:gd name="T57" fmla="*/ 505 h 963"/>
                <a:gd name="T58" fmla="*/ 505 w 963"/>
                <a:gd name="T59" fmla="*/ 657 h 963"/>
                <a:gd name="T60" fmla="*/ 505 w 963"/>
                <a:gd name="T61" fmla="*/ 48 h 963"/>
                <a:gd name="T62" fmla="*/ 505 w 963"/>
                <a:gd name="T63" fmla="*/ 211 h 963"/>
                <a:gd name="T64" fmla="*/ 381 w 963"/>
                <a:gd name="T65" fmla="*/ 59 h 963"/>
                <a:gd name="T66" fmla="*/ 355 w 963"/>
                <a:gd name="T67" fmla="*/ 844 h 963"/>
                <a:gd name="T68" fmla="*/ 458 w 963"/>
                <a:gd name="T69" fmla="*/ 703 h 963"/>
                <a:gd name="T70" fmla="*/ 355 w 963"/>
                <a:gd name="T71" fmla="*/ 844 h 963"/>
                <a:gd name="T72" fmla="*/ 642 w 963"/>
                <a:gd name="T73" fmla="*/ 782 h 963"/>
                <a:gd name="T74" fmla="*/ 505 w 963"/>
                <a:gd name="T75" fmla="*/ 703 h 963"/>
                <a:gd name="T76" fmla="*/ 915 w 963"/>
                <a:gd name="T77" fmla="*/ 505 h 963"/>
                <a:gd name="T78" fmla="*/ 752 w 963"/>
                <a:gd name="T79" fmla="*/ 505 h 963"/>
                <a:gd name="T80" fmla="*/ 830 w 963"/>
                <a:gd name="T81" fmla="*/ 222 h 963"/>
                <a:gd name="T82" fmla="*/ 638 w 963"/>
                <a:gd name="T83" fmla="*/ 76 h 963"/>
                <a:gd name="T84" fmla="*/ 316 w 963"/>
                <a:gd name="T85" fmla="*/ 80 h 963"/>
                <a:gd name="T86" fmla="*/ 316 w 963"/>
                <a:gd name="T87" fmla="*/ 80 h 963"/>
                <a:gd name="T88" fmla="*/ 207 w 963"/>
                <a:gd name="T89" fmla="*/ 716 h 963"/>
                <a:gd name="T90" fmla="*/ 264 w 963"/>
                <a:gd name="T91" fmla="*/ 746 h 963"/>
                <a:gd name="T92" fmla="*/ 647 w 963"/>
                <a:gd name="T93" fmla="*/ 883 h 963"/>
                <a:gd name="T94" fmla="*/ 647 w 963"/>
                <a:gd name="T95" fmla="*/ 883 h 963"/>
                <a:gd name="T96" fmla="*/ 854 w 963"/>
                <a:gd name="T97" fmla="*/ 703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63" h="963">
                  <a:moveTo>
                    <a:pt x="963" y="481"/>
                  </a:moveTo>
                  <a:cubicBezTo>
                    <a:pt x="963" y="372"/>
                    <a:pt x="926" y="271"/>
                    <a:pt x="864" y="190"/>
                  </a:cubicBezTo>
                  <a:lnTo>
                    <a:pt x="913" y="142"/>
                  </a:lnTo>
                  <a:cubicBezTo>
                    <a:pt x="923" y="134"/>
                    <a:pt x="929" y="123"/>
                    <a:pt x="933" y="108"/>
                  </a:cubicBezTo>
                  <a:cubicBezTo>
                    <a:pt x="937" y="93"/>
                    <a:pt x="939" y="80"/>
                    <a:pt x="939" y="68"/>
                  </a:cubicBezTo>
                  <a:lnTo>
                    <a:pt x="939" y="60"/>
                  </a:lnTo>
                  <a:lnTo>
                    <a:pt x="939" y="52"/>
                  </a:lnTo>
                  <a:cubicBezTo>
                    <a:pt x="936" y="41"/>
                    <a:pt x="930" y="33"/>
                    <a:pt x="922" y="29"/>
                  </a:cubicBezTo>
                  <a:cubicBezTo>
                    <a:pt x="914" y="25"/>
                    <a:pt x="905" y="23"/>
                    <a:pt x="896" y="23"/>
                  </a:cubicBezTo>
                  <a:cubicBezTo>
                    <a:pt x="881" y="23"/>
                    <a:pt x="866" y="25"/>
                    <a:pt x="850" y="31"/>
                  </a:cubicBezTo>
                  <a:cubicBezTo>
                    <a:pt x="834" y="37"/>
                    <a:pt x="822" y="45"/>
                    <a:pt x="811" y="56"/>
                  </a:cubicBezTo>
                  <a:lnTo>
                    <a:pt x="772" y="98"/>
                  </a:lnTo>
                  <a:cubicBezTo>
                    <a:pt x="691" y="37"/>
                    <a:pt x="591" y="0"/>
                    <a:pt x="481" y="0"/>
                  </a:cubicBezTo>
                  <a:cubicBezTo>
                    <a:pt x="437" y="0"/>
                    <a:pt x="394" y="7"/>
                    <a:pt x="353" y="18"/>
                  </a:cubicBezTo>
                  <a:lnTo>
                    <a:pt x="352" y="17"/>
                  </a:lnTo>
                  <a:cubicBezTo>
                    <a:pt x="351" y="18"/>
                    <a:pt x="351" y="18"/>
                    <a:pt x="351" y="18"/>
                  </a:cubicBezTo>
                  <a:cubicBezTo>
                    <a:pt x="241" y="49"/>
                    <a:pt x="147" y="118"/>
                    <a:pt x="84" y="211"/>
                  </a:cubicBezTo>
                  <a:lnTo>
                    <a:pt x="69" y="211"/>
                  </a:lnTo>
                  <a:cubicBezTo>
                    <a:pt x="68" y="211"/>
                    <a:pt x="66" y="211"/>
                    <a:pt x="64" y="212"/>
                  </a:cubicBezTo>
                  <a:cubicBezTo>
                    <a:pt x="62" y="214"/>
                    <a:pt x="60" y="215"/>
                    <a:pt x="60" y="216"/>
                  </a:cubicBezTo>
                  <a:lnTo>
                    <a:pt x="26" y="249"/>
                  </a:lnTo>
                  <a:cubicBezTo>
                    <a:pt x="25" y="250"/>
                    <a:pt x="24" y="252"/>
                    <a:pt x="24" y="254"/>
                  </a:cubicBezTo>
                  <a:lnTo>
                    <a:pt x="24" y="258"/>
                  </a:lnTo>
                  <a:cubicBezTo>
                    <a:pt x="24" y="260"/>
                    <a:pt x="24" y="263"/>
                    <a:pt x="25" y="266"/>
                  </a:cubicBezTo>
                  <a:cubicBezTo>
                    <a:pt x="25" y="269"/>
                    <a:pt x="27" y="270"/>
                    <a:pt x="30" y="271"/>
                  </a:cubicBezTo>
                  <a:lnTo>
                    <a:pt x="47" y="276"/>
                  </a:lnTo>
                  <a:cubicBezTo>
                    <a:pt x="17" y="339"/>
                    <a:pt x="0" y="408"/>
                    <a:pt x="0" y="481"/>
                  </a:cubicBezTo>
                  <a:cubicBezTo>
                    <a:pt x="0" y="747"/>
                    <a:pt x="216" y="963"/>
                    <a:pt x="481" y="963"/>
                  </a:cubicBezTo>
                  <a:cubicBezTo>
                    <a:pt x="526" y="963"/>
                    <a:pt x="569" y="956"/>
                    <a:pt x="610" y="945"/>
                  </a:cubicBezTo>
                  <a:lnTo>
                    <a:pt x="611" y="945"/>
                  </a:lnTo>
                  <a:cubicBezTo>
                    <a:pt x="611" y="945"/>
                    <a:pt x="612" y="945"/>
                    <a:pt x="612" y="944"/>
                  </a:cubicBezTo>
                  <a:cubicBezTo>
                    <a:pt x="638" y="937"/>
                    <a:pt x="662" y="928"/>
                    <a:pt x="686" y="917"/>
                  </a:cubicBezTo>
                  <a:lnTo>
                    <a:pt x="691" y="930"/>
                  </a:lnTo>
                  <a:cubicBezTo>
                    <a:pt x="693" y="937"/>
                    <a:pt x="698" y="940"/>
                    <a:pt x="704" y="940"/>
                  </a:cubicBezTo>
                  <a:cubicBezTo>
                    <a:pt x="707" y="940"/>
                    <a:pt x="710" y="939"/>
                    <a:pt x="715" y="936"/>
                  </a:cubicBezTo>
                  <a:lnTo>
                    <a:pt x="745" y="904"/>
                  </a:lnTo>
                  <a:cubicBezTo>
                    <a:pt x="747" y="903"/>
                    <a:pt x="748" y="902"/>
                    <a:pt x="749" y="901"/>
                  </a:cubicBezTo>
                  <a:cubicBezTo>
                    <a:pt x="749" y="899"/>
                    <a:pt x="750" y="897"/>
                    <a:pt x="750" y="896"/>
                  </a:cubicBezTo>
                  <a:cubicBezTo>
                    <a:pt x="750" y="895"/>
                    <a:pt x="750" y="891"/>
                    <a:pt x="751" y="886"/>
                  </a:cubicBezTo>
                  <a:cubicBezTo>
                    <a:pt x="751" y="883"/>
                    <a:pt x="751" y="881"/>
                    <a:pt x="752" y="880"/>
                  </a:cubicBezTo>
                  <a:cubicBezTo>
                    <a:pt x="879" y="793"/>
                    <a:pt x="963" y="647"/>
                    <a:pt x="963" y="481"/>
                  </a:cubicBezTo>
                  <a:close/>
                  <a:moveTo>
                    <a:pt x="48" y="505"/>
                  </a:moveTo>
                  <a:lnTo>
                    <a:pt x="221" y="505"/>
                  </a:lnTo>
                  <a:cubicBezTo>
                    <a:pt x="222" y="526"/>
                    <a:pt x="224" y="547"/>
                    <a:pt x="226" y="567"/>
                  </a:cubicBezTo>
                  <a:lnTo>
                    <a:pt x="163" y="567"/>
                  </a:lnTo>
                  <a:cubicBezTo>
                    <a:pt x="162" y="567"/>
                    <a:pt x="161" y="568"/>
                    <a:pt x="159" y="569"/>
                  </a:cubicBezTo>
                  <a:cubicBezTo>
                    <a:pt x="156" y="571"/>
                    <a:pt x="155" y="571"/>
                    <a:pt x="153" y="572"/>
                  </a:cubicBezTo>
                  <a:lnTo>
                    <a:pt x="114" y="611"/>
                  </a:lnTo>
                  <a:cubicBezTo>
                    <a:pt x="113" y="614"/>
                    <a:pt x="113" y="616"/>
                    <a:pt x="113" y="616"/>
                  </a:cubicBezTo>
                  <a:lnTo>
                    <a:pt x="113" y="617"/>
                  </a:lnTo>
                  <a:cubicBezTo>
                    <a:pt x="113" y="625"/>
                    <a:pt x="117" y="631"/>
                    <a:pt x="124" y="633"/>
                  </a:cubicBezTo>
                  <a:lnTo>
                    <a:pt x="220" y="657"/>
                  </a:lnTo>
                  <a:lnTo>
                    <a:pt x="84" y="657"/>
                  </a:lnTo>
                  <a:cubicBezTo>
                    <a:pt x="63" y="610"/>
                    <a:pt x="51" y="559"/>
                    <a:pt x="48" y="505"/>
                  </a:cubicBezTo>
                  <a:close/>
                  <a:moveTo>
                    <a:pt x="84" y="306"/>
                  </a:moveTo>
                  <a:lnTo>
                    <a:pt x="138" y="306"/>
                  </a:lnTo>
                  <a:lnTo>
                    <a:pt x="231" y="337"/>
                  </a:lnTo>
                  <a:cubicBezTo>
                    <a:pt x="225" y="376"/>
                    <a:pt x="222" y="417"/>
                    <a:pt x="221" y="458"/>
                  </a:cubicBezTo>
                  <a:lnTo>
                    <a:pt x="48" y="458"/>
                  </a:lnTo>
                  <a:cubicBezTo>
                    <a:pt x="51" y="404"/>
                    <a:pt x="63" y="353"/>
                    <a:pt x="84" y="306"/>
                  </a:cubicBezTo>
                  <a:close/>
                  <a:moveTo>
                    <a:pt x="915" y="458"/>
                  </a:moveTo>
                  <a:lnTo>
                    <a:pt x="752" y="458"/>
                  </a:lnTo>
                  <a:lnTo>
                    <a:pt x="752" y="306"/>
                  </a:lnTo>
                  <a:lnTo>
                    <a:pt x="879" y="306"/>
                  </a:lnTo>
                  <a:cubicBezTo>
                    <a:pt x="900" y="353"/>
                    <a:pt x="912" y="404"/>
                    <a:pt x="915" y="458"/>
                  </a:cubicBezTo>
                  <a:close/>
                  <a:moveTo>
                    <a:pt x="456" y="410"/>
                  </a:moveTo>
                  <a:cubicBezTo>
                    <a:pt x="457" y="410"/>
                    <a:pt x="457" y="411"/>
                    <a:pt x="458" y="411"/>
                  </a:cubicBezTo>
                  <a:lnTo>
                    <a:pt x="458" y="435"/>
                  </a:lnTo>
                  <a:lnTo>
                    <a:pt x="436" y="458"/>
                  </a:lnTo>
                  <a:lnTo>
                    <a:pt x="268" y="458"/>
                  </a:lnTo>
                  <a:cubicBezTo>
                    <a:pt x="268" y="422"/>
                    <a:pt x="271" y="386"/>
                    <a:pt x="276" y="351"/>
                  </a:cubicBezTo>
                  <a:lnTo>
                    <a:pt x="456" y="410"/>
                  </a:lnTo>
                  <a:close/>
                  <a:moveTo>
                    <a:pt x="392" y="505"/>
                  </a:moveTo>
                  <a:lnTo>
                    <a:pt x="339" y="562"/>
                  </a:lnTo>
                  <a:cubicBezTo>
                    <a:pt x="338" y="564"/>
                    <a:pt x="337" y="565"/>
                    <a:pt x="334" y="566"/>
                  </a:cubicBezTo>
                  <a:cubicBezTo>
                    <a:pt x="332" y="567"/>
                    <a:pt x="331" y="567"/>
                    <a:pt x="330" y="567"/>
                  </a:cubicBezTo>
                  <a:lnTo>
                    <a:pt x="273" y="567"/>
                  </a:lnTo>
                  <a:cubicBezTo>
                    <a:pt x="270" y="547"/>
                    <a:pt x="269" y="526"/>
                    <a:pt x="268" y="505"/>
                  </a:cubicBezTo>
                  <a:lnTo>
                    <a:pt x="392" y="505"/>
                  </a:lnTo>
                  <a:close/>
                  <a:moveTo>
                    <a:pt x="397" y="626"/>
                  </a:moveTo>
                  <a:lnTo>
                    <a:pt x="458" y="569"/>
                  </a:lnTo>
                  <a:lnTo>
                    <a:pt x="458" y="657"/>
                  </a:lnTo>
                  <a:lnTo>
                    <a:pt x="396" y="657"/>
                  </a:lnTo>
                  <a:lnTo>
                    <a:pt x="397" y="626"/>
                  </a:lnTo>
                  <a:close/>
                  <a:moveTo>
                    <a:pt x="505" y="525"/>
                  </a:moveTo>
                  <a:lnTo>
                    <a:pt x="526" y="505"/>
                  </a:lnTo>
                  <a:lnTo>
                    <a:pt x="550" y="505"/>
                  </a:lnTo>
                  <a:cubicBezTo>
                    <a:pt x="551" y="506"/>
                    <a:pt x="552" y="508"/>
                    <a:pt x="552" y="510"/>
                  </a:cubicBezTo>
                  <a:lnTo>
                    <a:pt x="601" y="657"/>
                  </a:lnTo>
                  <a:lnTo>
                    <a:pt x="505" y="657"/>
                  </a:lnTo>
                  <a:lnTo>
                    <a:pt x="505" y="525"/>
                  </a:lnTo>
                  <a:close/>
                  <a:moveTo>
                    <a:pt x="505" y="211"/>
                  </a:moveTo>
                  <a:lnTo>
                    <a:pt x="505" y="48"/>
                  </a:lnTo>
                  <a:cubicBezTo>
                    <a:pt x="527" y="49"/>
                    <a:pt x="550" y="52"/>
                    <a:pt x="571" y="56"/>
                  </a:cubicBezTo>
                  <a:cubicBezTo>
                    <a:pt x="603" y="104"/>
                    <a:pt x="628" y="156"/>
                    <a:pt x="648" y="211"/>
                  </a:cubicBezTo>
                  <a:lnTo>
                    <a:pt x="505" y="211"/>
                  </a:lnTo>
                  <a:close/>
                  <a:moveTo>
                    <a:pt x="458" y="211"/>
                  </a:moveTo>
                  <a:lnTo>
                    <a:pt x="311" y="211"/>
                  </a:lnTo>
                  <a:cubicBezTo>
                    <a:pt x="329" y="157"/>
                    <a:pt x="352" y="106"/>
                    <a:pt x="381" y="59"/>
                  </a:cubicBezTo>
                  <a:cubicBezTo>
                    <a:pt x="406" y="53"/>
                    <a:pt x="432" y="49"/>
                    <a:pt x="458" y="48"/>
                  </a:cubicBezTo>
                  <a:lnTo>
                    <a:pt x="458" y="211"/>
                  </a:lnTo>
                  <a:close/>
                  <a:moveTo>
                    <a:pt x="355" y="844"/>
                  </a:moveTo>
                  <a:lnTo>
                    <a:pt x="393" y="806"/>
                  </a:lnTo>
                  <a:lnTo>
                    <a:pt x="395" y="703"/>
                  </a:lnTo>
                  <a:lnTo>
                    <a:pt x="458" y="703"/>
                  </a:lnTo>
                  <a:lnTo>
                    <a:pt x="458" y="915"/>
                  </a:lnTo>
                  <a:cubicBezTo>
                    <a:pt x="435" y="914"/>
                    <a:pt x="413" y="911"/>
                    <a:pt x="391" y="907"/>
                  </a:cubicBezTo>
                  <a:cubicBezTo>
                    <a:pt x="378" y="886"/>
                    <a:pt x="366" y="865"/>
                    <a:pt x="355" y="844"/>
                  </a:cubicBezTo>
                  <a:close/>
                  <a:moveTo>
                    <a:pt x="505" y="703"/>
                  </a:moveTo>
                  <a:lnTo>
                    <a:pt x="616" y="703"/>
                  </a:lnTo>
                  <a:lnTo>
                    <a:pt x="642" y="782"/>
                  </a:lnTo>
                  <a:cubicBezTo>
                    <a:pt x="625" y="824"/>
                    <a:pt x="605" y="865"/>
                    <a:pt x="581" y="904"/>
                  </a:cubicBezTo>
                  <a:cubicBezTo>
                    <a:pt x="557" y="910"/>
                    <a:pt x="531" y="914"/>
                    <a:pt x="505" y="915"/>
                  </a:cubicBezTo>
                  <a:lnTo>
                    <a:pt x="505" y="703"/>
                  </a:lnTo>
                  <a:lnTo>
                    <a:pt x="505" y="703"/>
                  </a:lnTo>
                  <a:close/>
                  <a:moveTo>
                    <a:pt x="752" y="505"/>
                  </a:moveTo>
                  <a:lnTo>
                    <a:pt x="915" y="505"/>
                  </a:lnTo>
                  <a:cubicBezTo>
                    <a:pt x="912" y="559"/>
                    <a:pt x="900" y="610"/>
                    <a:pt x="879" y="657"/>
                  </a:cubicBezTo>
                  <a:lnTo>
                    <a:pt x="752" y="657"/>
                  </a:lnTo>
                  <a:lnTo>
                    <a:pt x="752" y="505"/>
                  </a:lnTo>
                  <a:close/>
                  <a:moveTo>
                    <a:pt x="854" y="259"/>
                  </a:moveTo>
                  <a:lnTo>
                    <a:pt x="791" y="259"/>
                  </a:lnTo>
                  <a:lnTo>
                    <a:pt x="830" y="222"/>
                  </a:lnTo>
                  <a:cubicBezTo>
                    <a:pt x="838" y="234"/>
                    <a:pt x="847" y="247"/>
                    <a:pt x="854" y="259"/>
                  </a:cubicBezTo>
                  <a:close/>
                  <a:moveTo>
                    <a:pt x="689" y="186"/>
                  </a:moveTo>
                  <a:cubicBezTo>
                    <a:pt x="675" y="148"/>
                    <a:pt x="658" y="112"/>
                    <a:pt x="638" y="76"/>
                  </a:cubicBezTo>
                  <a:cubicBezTo>
                    <a:pt x="674" y="91"/>
                    <a:pt x="708" y="109"/>
                    <a:pt x="739" y="132"/>
                  </a:cubicBezTo>
                  <a:lnTo>
                    <a:pt x="689" y="186"/>
                  </a:lnTo>
                  <a:close/>
                  <a:moveTo>
                    <a:pt x="316" y="80"/>
                  </a:moveTo>
                  <a:cubicBezTo>
                    <a:pt x="294" y="121"/>
                    <a:pt x="276" y="165"/>
                    <a:pt x="261" y="210"/>
                  </a:cubicBezTo>
                  <a:lnTo>
                    <a:pt x="142" y="210"/>
                  </a:lnTo>
                  <a:cubicBezTo>
                    <a:pt x="188" y="153"/>
                    <a:pt x="247" y="108"/>
                    <a:pt x="316" y="80"/>
                  </a:cubicBezTo>
                  <a:close/>
                  <a:moveTo>
                    <a:pt x="108" y="703"/>
                  </a:moveTo>
                  <a:lnTo>
                    <a:pt x="213" y="703"/>
                  </a:lnTo>
                  <a:cubicBezTo>
                    <a:pt x="211" y="707"/>
                    <a:pt x="208" y="711"/>
                    <a:pt x="207" y="716"/>
                  </a:cubicBezTo>
                  <a:cubicBezTo>
                    <a:pt x="204" y="723"/>
                    <a:pt x="203" y="730"/>
                    <a:pt x="203" y="737"/>
                  </a:cubicBezTo>
                  <a:cubicBezTo>
                    <a:pt x="203" y="751"/>
                    <a:pt x="211" y="758"/>
                    <a:pt x="225" y="758"/>
                  </a:cubicBezTo>
                  <a:cubicBezTo>
                    <a:pt x="240" y="758"/>
                    <a:pt x="253" y="754"/>
                    <a:pt x="264" y="746"/>
                  </a:cubicBezTo>
                  <a:cubicBezTo>
                    <a:pt x="280" y="795"/>
                    <a:pt x="300" y="842"/>
                    <a:pt x="325" y="886"/>
                  </a:cubicBezTo>
                  <a:cubicBezTo>
                    <a:pt x="234" y="851"/>
                    <a:pt x="158" y="786"/>
                    <a:pt x="108" y="703"/>
                  </a:cubicBezTo>
                  <a:close/>
                  <a:moveTo>
                    <a:pt x="647" y="883"/>
                  </a:moveTo>
                  <a:cubicBezTo>
                    <a:pt x="653" y="872"/>
                    <a:pt x="659" y="861"/>
                    <a:pt x="664" y="849"/>
                  </a:cubicBezTo>
                  <a:lnTo>
                    <a:pt x="671" y="872"/>
                  </a:lnTo>
                  <a:cubicBezTo>
                    <a:pt x="663" y="876"/>
                    <a:pt x="655" y="880"/>
                    <a:pt x="647" y="883"/>
                  </a:cubicBezTo>
                  <a:close/>
                  <a:moveTo>
                    <a:pt x="752" y="821"/>
                  </a:moveTo>
                  <a:lnTo>
                    <a:pt x="752" y="703"/>
                  </a:lnTo>
                  <a:lnTo>
                    <a:pt x="854" y="703"/>
                  </a:lnTo>
                  <a:cubicBezTo>
                    <a:pt x="827" y="749"/>
                    <a:pt x="793" y="788"/>
                    <a:pt x="752" y="821"/>
                  </a:cubicBezTo>
                  <a:close/>
                </a:path>
              </a:pathLst>
            </a:custGeom>
            <a:solidFill>
              <a:schemeClr val="accent2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400">
                <a:lnSpc>
                  <a:spcPct val="120000"/>
                </a:lnSpc>
              </a:pPr>
              <a:endParaRPr lang="zh-CN" altLang="en-US" sz="20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" name="îṥlîde"/>
            <p:cNvSpPr/>
            <p:nvPr/>
          </p:nvSpPr>
          <p:spPr>
            <a:xfrm>
              <a:off x="7797972" y="2153685"/>
              <a:ext cx="555811" cy="460724"/>
            </a:xfrm>
            <a:custGeom>
              <a:avLst/>
              <a:gdLst>
                <a:gd name="T0" fmla="*/ 555 w 612"/>
                <a:gd name="T1" fmla="*/ 144 h 508"/>
                <a:gd name="T2" fmla="*/ 533 w 612"/>
                <a:gd name="T3" fmla="*/ 177 h 508"/>
                <a:gd name="T4" fmla="*/ 507 w 612"/>
                <a:gd name="T5" fmla="*/ 134 h 508"/>
                <a:gd name="T6" fmla="*/ 399 w 612"/>
                <a:gd name="T7" fmla="*/ 74 h 508"/>
                <a:gd name="T8" fmla="*/ 374 w 612"/>
                <a:gd name="T9" fmla="*/ 0 h 508"/>
                <a:gd name="T10" fmla="*/ 213 w 612"/>
                <a:gd name="T11" fmla="*/ 30 h 508"/>
                <a:gd name="T12" fmla="*/ 182 w 612"/>
                <a:gd name="T13" fmla="*/ 74 h 508"/>
                <a:gd name="T14" fmla="*/ 91 w 612"/>
                <a:gd name="T15" fmla="*/ 189 h 508"/>
                <a:gd name="T16" fmla="*/ 80 w 612"/>
                <a:gd name="T17" fmla="*/ 166 h 508"/>
                <a:gd name="T18" fmla="*/ 22 w 612"/>
                <a:gd name="T19" fmla="*/ 144 h 508"/>
                <a:gd name="T20" fmla="*/ 0 w 612"/>
                <a:gd name="T21" fmla="*/ 175 h 508"/>
                <a:gd name="T22" fmla="*/ 58 w 612"/>
                <a:gd name="T23" fmla="*/ 197 h 508"/>
                <a:gd name="T24" fmla="*/ 74 w 612"/>
                <a:gd name="T25" fmla="*/ 210 h 508"/>
                <a:gd name="T26" fmla="*/ 30 w 612"/>
                <a:gd name="T27" fmla="*/ 364 h 508"/>
                <a:gd name="T28" fmla="*/ 80 w 612"/>
                <a:gd name="T29" fmla="*/ 484 h 508"/>
                <a:gd name="T30" fmla="*/ 165 w 612"/>
                <a:gd name="T31" fmla="*/ 508 h 508"/>
                <a:gd name="T32" fmla="*/ 189 w 612"/>
                <a:gd name="T33" fmla="*/ 424 h 508"/>
                <a:gd name="T34" fmla="*/ 423 w 612"/>
                <a:gd name="T35" fmla="*/ 484 h 508"/>
                <a:gd name="T36" fmla="*/ 509 w 612"/>
                <a:gd name="T37" fmla="*/ 508 h 508"/>
                <a:gd name="T38" fmla="*/ 533 w 612"/>
                <a:gd name="T39" fmla="*/ 423 h 508"/>
                <a:gd name="T40" fmla="*/ 583 w 612"/>
                <a:gd name="T41" fmla="*/ 268 h 508"/>
                <a:gd name="T42" fmla="*/ 551 w 612"/>
                <a:gd name="T43" fmla="*/ 197 h 508"/>
                <a:gd name="T44" fmla="*/ 590 w 612"/>
                <a:gd name="T45" fmla="*/ 197 h 508"/>
                <a:gd name="T46" fmla="*/ 612 w 612"/>
                <a:gd name="T47" fmla="*/ 166 h 508"/>
                <a:gd name="T48" fmla="*/ 114 w 612"/>
                <a:gd name="T49" fmla="*/ 351 h 508"/>
                <a:gd name="T50" fmla="*/ 114 w 612"/>
                <a:gd name="T51" fmla="*/ 280 h 508"/>
                <a:gd name="T52" fmla="*/ 114 w 612"/>
                <a:gd name="T53" fmla="*/ 351 h 508"/>
                <a:gd name="T54" fmla="*/ 401 w 612"/>
                <a:gd name="T55" fmla="*/ 352 h 508"/>
                <a:gd name="T56" fmla="*/ 189 w 612"/>
                <a:gd name="T57" fmla="*/ 330 h 508"/>
                <a:gd name="T58" fmla="*/ 211 w 612"/>
                <a:gd name="T59" fmla="*/ 280 h 508"/>
                <a:gd name="T60" fmla="*/ 423 w 612"/>
                <a:gd name="T61" fmla="*/ 302 h 508"/>
                <a:gd name="T62" fmla="*/ 423 w 612"/>
                <a:gd name="T63" fmla="*/ 330 h 508"/>
                <a:gd name="T64" fmla="*/ 144 w 612"/>
                <a:gd name="T65" fmla="*/ 144 h 508"/>
                <a:gd name="T66" fmla="*/ 429 w 612"/>
                <a:gd name="T67" fmla="*/ 114 h 508"/>
                <a:gd name="T68" fmla="*/ 485 w 612"/>
                <a:gd name="T69" fmla="*/ 209 h 508"/>
                <a:gd name="T70" fmla="*/ 501 w 612"/>
                <a:gd name="T71" fmla="*/ 351 h 508"/>
                <a:gd name="T72" fmla="*/ 501 w 612"/>
                <a:gd name="T73" fmla="*/ 280 h 508"/>
                <a:gd name="T74" fmla="*/ 501 w 612"/>
                <a:gd name="T75" fmla="*/ 351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2" h="508">
                  <a:moveTo>
                    <a:pt x="590" y="144"/>
                  </a:moveTo>
                  <a:lnTo>
                    <a:pt x="555" y="144"/>
                  </a:lnTo>
                  <a:cubicBezTo>
                    <a:pt x="543" y="144"/>
                    <a:pt x="533" y="154"/>
                    <a:pt x="533" y="166"/>
                  </a:cubicBezTo>
                  <a:cubicBezTo>
                    <a:pt x="533" y="166"/>
                    <a:pt x="533" y="176"/>
                    <a:pt x="533" y="177"/>
                  </a:cubicBezTo>
                  <a:lnTo>
                    <a:pt x="521" y="190"/>
                  </a:lnTo>
                  <a:lnTo>
                    <a:pt x="507" y="134"/>
                  </a:lnTo>
                  <a:cubicBezTo>
                    <a:pt x="497" y="99"/>
                    <a:pt x="466" y="74"/>
                    <a:pt x="430" y="74"/>
                  </a:cubicBezTo>
                  <a:lnTo>
                    <a:pt x="399" y="74"/>
                  </a:lnTo>
                  <a:lnTo>
                    <a:pt x="399" y="30"/>
                  </a:lnTo>
                  <a:cubicBezTo>
                    <a:pt x="399" y="14"/>
                    <a:pt x="389" y="0"/>
                    <a:pt x="374" y="0"/>
                  </a:cubicBezTo>
                  <a:lnTo>
                    <a:pt x="238" y="0"/>
                  </a:lnTo>
                  <a:cubicBezTo>
                    <a:pt x="222" y="0"/>
                    <a:pt x="213" y="14"/>
                    <a:pt x="213" y="30"/>
                  </a:cubicBezTo>
                  <a:lnTo>
                    <a:pt x="213" y="74"/>
                  </a:lnTo>
                  <a:lnTo>
                    <a:pt x="182" y="74"/>
                  </a:lnTo>
                  <a:cubicBezTo>
                    <a:pt x="146" y="74"/>
                    <a:pt x="114" y="99"/>
                    <a:pt x="105" y="134"/>
                  </a:cubicBezTo>
                  <a:lnTo>
                    <a:pt x="91" y="189"/>
                  </a:lnTo>
                  <a:lnTo>
                    <a:pt x="79" y="177"/>
                  </a:lnTo>
                  <a:cubicBezTo>
                    <a:pt x="79" y="176"/>
                    <a:pt x="80" y="166"/>
                    <a:pt x="80" y="166"/>
                  </a:cubicBezTo>
                  <a:cubicBezTo>
                    <a:pt x="80" y="154"/>
                    <a:pt x="70" y="144"/>
                    <a:pt x="58" y="144"/>
                  </a:cubicBezTo>
                  <a:lnTo>
                    <a:pt x="22" y="144"/>
                  </a:lnTo>
                  <a:cubicBezTo>
                    <a:pt x="10" y="144"/>
                    <a:pt x="0" y="154"/>
                    <a:pt x="0" y="166"/>
                  </a:cubicBezTo>
                  <a:lnTo>
                    <a:pt x="0" y="175"/>
                  </a:lnTo>
                  <a:cubicBezTo>
                    <a:pt x="0" y="187"/>
                    <a:pt x="10" y="197"/>
                    <a:pt x="22" y="197"/>
                  </a:cubicBezTo>
                  <a:lnTo>
                    <a:pt x="58" y="197"/>
                  </a:lnTo>
                  <a:cubicBezTo>
                    <a:pt x="59" y="197"/>
                    <a:pt x="60" y="197"/>
                    <a:pt x="61" y="197"/>
                  </a:cubicBezTo>
                  <a:lnTo>
                    <a:pt x="74" y="210"/>
                  </a:lnTo>
                  <a:cubicBezTo>
                    <a:pt x="48" y="217"/>
                    <a:pt x="30" y="240"/>
                    <a:pt x="30" y="268"/>
                  </a:cubicBezTo>
                  <a:lnTo>
                    <a:pt x="30" y="364"/>
                  </a:lnTo>
                  <a:cubicBezTo>
                    <a:pt x="30" y="394"/>
                    <a:pt x="51" y="418"/>
                    <a:pt x="80" y="423"/>
                  </a:cubicBezTo>
                  <a:lnTo>
                    <a:pt x="80" y="484"/>
                  </a:lnTo>
                  <a:cubicBezTo>
                    <a:pt x="80" y="497"/>
                    <a:pt x="90" y="508"/>
                    <a:pt x="103" y="508"/>
                  </a:cubicBezTo>
                  <a:lnTo>
                    <a:pt x="165" y="508"/>
                  </a:lnTo>
                  <a:cubicBezTo>
                    <a:pt x="178" y="508"/>
                    <a:pt x="189" y="497"/>
                    <a:pt x="189" y="484"/>
                  </a:cubicBezTo>
                  <a:lnTo>
                    <a:pt x="189" y="424"/>
                  </a:lnTo>
                  <a:lnTo>
                    <a:pt x="423" y="424"/>
                  </a:lnTo>
                  <a:lnTo>
                    <a:pt x="423" y="484"/>
                  </a:lnTo>
                  <a:cubicBezTo>
                    <a:pt x="423" y="497"/>
                    <a:pt x="433" y="508"/>
                    <a:pt x="446" y="508"/>
                  </a:cubicBezTo>
                  <a:lnTo>
                    <a:pt x="509" y="508"/>
                  </a:lnTo>
                  <a:cubicBezTo>
                    <a:pt x="522" y="508"/>
                    <a:pt x="533" y="497"/>
                    <a:pt x="533" y="484"/>
                  </a:cubicBezTo>
                  <a:lnTo>
                    <a:pt x="533" y="423"/>
                  </a:lnTo>
                  <a:cubicBezTo>
                    <a:pt x="561" y="419"/>
                    <a:pt x="583" y="394"/>
                    <a:pt x="583" y="364"/>
                  </a:cubicBezTo>
                  <a:lnTo>
                    <a:pt x="583" y="268"/>
                  </a:lnTo>
                  <a:cubicBezTo>
                    <a:pt x="583" y="240"/>
                    <a:pt x="564" y="217"/>
                    <a:pt x="538" y="210"/>
                  </a:cubicBezTo>
                  <a:lnTo>
                    <a:pt x="551" y="197"/>
                  </a:lnTo>
                  <a:cubicBezTo>
                    <a:pt x="552" y="197"/>
                    <a:pt x="553" y="197"/>
                    <a:pt x="555" y="197"/>
                  </a:cubicBezTo>
                  <a:lnTo>
                    <a:pt x="590" y="197"/>
                  </a:lnTo>
                  <a:cubicBezTo>
                    <a:pt x="602" y="197"/>
                    <a:pt x="612" y="187"/>
                    <a:pt x="612" y="175"/>
                  </a:cubicBezTo>
                  <a:lnTo>
                    <a:pt x="612" y="166"/>
                  </a:lnTo>
                  <a:cubicBezTo>
                    <a:pt x="612" y="154"/>
                    <a:pt x="602" y="144"/>
                    <a:pt x="590" y="144"/>
                  </a:cubicBezTo>
                  <a:close/>
                  <a:moveTo>
                    <a:pt x="114" y="351"/>
                  </a:moveTo>
                  <a:cubicBezTo>
                    <a:pt x="95" y="351"/>
                    <a:pt x="79" y="335"/>
                    <a:pt x="79" y="316"/>
                  </a:cubicBezTo>
                  <a:cubicBezTo>
                    <a:pt x="79" y="296"/>
                    <a:pt x="95" y="280"/>
                    <a:pt x="114" y="280"/>
                  </a:cubicBezTo>
                  <a:cubicBezTo>
                    <a:pt x="134" y="280"/>
                    <a:pt x="150" y="296"/>
                    <a:pt x="150" y="316"/>
                  </a:cubicBezTo>
                  <a:cubicBezTo>
                    <a:pt x="150" y="335"/>
                    <a:pt x="134" y="351"/>
                    <a:pt x="114" y="351"/>
                  </a:cubicBezTo>
                  <a:close/>
                  <a:moveTo>
                    <a:pt x="423" y="330"/>
                  </a:moveTo>
                  <a:cubicBezTo>
                    <a:pt x="423" y="342"/>
                    <a:pt x="414" y="352"/>
                    <a:pt x="401" y="352"/>
                  </a:cubicBezTo>
                  <a:lnTo>
                    <a:pt x="211" y="352"/>
                  </a:lnTo>
                  <a:cubicBezTo>
                    <a:pt x="199" y="352"/>
                    <a:pt x="189" y="342"/>
                    <a:pt x="189" y="330"/>
                  </a:cubicBezTo>
                  <a:lnTo>
                    <a:pt x="189" y="302"/>
                  </a:lnTo>
                  <a:cubicBezTo>
                    <a:pt x="189" y="290"/>
                    <a:pt x="199" y="280"/>
                    <a:pt x="211" y="280"/>
                  </a:cubicBezTo>
                  <a:lnTo>
                    <a:pt x="401" y="280"/>
                  </a:lnTo>
                  <a:cubicBezTo>
                    <a:pt x="414" y="280"/>
                    <a:pt x="423" y="290"/>
                    <a:pt x="423" y="302"/>
                  </a:cubicBezTo>
                  <a:lnTo>
                    <a:pt x="423" y="330"/>
                  </a:lnTo>
                  <a:lnTo>
                    <a:pt x="423" y="330"/>
                  </a:lnTo>
                  <a:close/>
                  <a:moveTo>
                    <a:pt x="127" y="209"/>
                  </a:moveTo>
                  <a:lnTo>
                    <a:pt x="144" y="144"/>
                  </a:lnTo>
                  <a:cubicBezTo>
                    <a:pt x="148" y="127"/>
                    <a:pt x="164" y="114"/>
                    <a:pt x="182" y="114"/>
                  </a:cubicBezTo>
                  <a:lnTo>
                    <a:pt x="429" y="114"/>
                  </a:lnTo>
                  <a:cubicBezTo>
                    <a:pt x="448" y="114"/>
                    <a:pt x="463" y="127"/>
                    <a:pt x="468" y="144"/>
                  </a:cubicBezTo>
                  <a:lnTo>
                    <a:pt x="485" y="209"/>
                  </a:lnTo>
                  <a:lnTo>
                    <a:pt x="127" y="209"/>
                  </a:lnTo>
                  <a:close/>
                  <a:moveTo>
                    <a:pt x="501" y="351"/>
                  </a:moveTo>
                  <a:cubicBezTo>
                    <a:pt x="482" y="351"/>
                    <a:pt x="466" y="335"/>
                    <a:pt x="466" y="316"/>
                  </a:cubicBezTo>
                  <a:cubicBezTo>
                    <a:pt x="466" y="296"/>
                    <a:pt x="482" y="280"/>
                    <a:pt x="501" y="280"/>
                  </a:cubicBezTo>
                  <a:cubicBezTo>
                    <a:pt x="521" y="280"/>
                    <a:pt x="537" y="296"/>
                    <a:pt x="537" y="316"/>
                  </a:cubicBezTo>
                  <a:cubicBezTo>
                    <a:pt x="537" y="335"/>
                    <a:pt x="521" y="351"/>
                    <a:pt x="501" y="351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400">
                <a:lnSpc>
                  <a:spcPct val="120000"/>
                </a:lnSpc>
              </a:pPr>
              <a:endParaRPr lang="zh-CN" altLang="en-US" sz="20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6" name="íṩliḓé"/>
            <p:cNvSpPr/>
            <p:nvPr/>
          </p:nvSpPr>
          <p:spPr>
            <a:xfrm>
              <a:off x="9784200" y="1400260"/>
              <a:ext cx="555811" cy="520147"/>
            </a:xfrm>
            <a:custGeom>
              <a:avLst/>
              <a:gdLst>
                <a:gd name="T0" fmla="*/ 32 w 1018"/>
                <a:gd name="T1" fmla="*/ 254 h 954"/>
                <a:gd name="T2" fmla="*/ 64 w 1018"/>
                <a:gd name="T3" fmla="*/ 254 h 954"/>
                <a:gd name="T4" fmla="*/ 64 w 1018"/>
                <a:gd name="T5" fmla="*/ 445 h 954"/>
                <a:gd name="T6" fmla="*/ 32 w 1018"/>
                <a:gd name="T7" fmla="*/ 445 h 954"/>
                <a:gd name="T8" fmla="*/ 0 w 1018"/>
                <a:gd name="T9" fmla="*/ 413 h 954"/>
                <a:gd name="T10" fmla="*/ 0 w 1018"/>
                <a:gd name="T11" fmla="*/ 286 h 954"/>
                <a:gd name="T12" fmla="*/ 32 w 1018"/>
                <a:gd name="T13" fmla="*/ 254 h 954"/>
                <a:gd name="T14" fmla="*/ 986 w 1018"/>
                <a:gd name="T15" fmla="*/ 254 h 954"/>
                <a:gd name="T16" fmla="*/ 954 w 1018"/>
                <a:gd name="T17" fmla="*/ 254 h 954"/>
                <a:gd name="T18" fmla="*/ 954 w 1018"/>
                <a:gd name="T19" fmla="*/ 445 h 954"/>
                <a:gd name="T20" fmla="*/ 986 w 1018"/>
                <a:gd name="T21" fmla="*/ 445 h 954"/>
                <a:gd name="T22" fmla="*/ 1018 w 1018"/>
                <a:gd name="T23" fmla="*/ 413 h 954"/>
                <a:gd name="T24" fmla="*/ 1018 w 1018"/>
                <a:gd name="T25" fmla="*/ 286 h 954"/>
                <a:gd name="T26" fmla="*/ 986 w 1018"/>
                <a:gd name="T27" fmla="*/ 254 h 954"/>
                <a:gd name="T28" fmla="*/ 891 w 1018"/>
                <a:gd name="T29" fmla="*/ 191 h 954"/>
                <a:gd name="T30" fmla="*/ 891 w 1018"/>
                <a:gd name="T31" fmla="*/ 763 h 954"/>
                <a:gd name="T32" fmla="*/ 827 w 1018"/>
                <a:gd name="T33" fmla="*/ 827 h 954"/>
                <a:gd name="T34" fmla="*/ 827 w 1018"/>
                <a:gd name="T35" fmla="*/ 890 h 954"/>
                <a:gd name="T36" fmla="*/ 763 w 1018"/>
                <a:gd name="T37" fmla="*/ 954 h 954"/>
                <a:gd name="T38" fmla="*/ 700 w 1018"/>
                <a:gd name="T39" fmla="*/ 954 h 954"/>
                <a:gd name="T40" fmla="*/ 636 w 1018"/>
                <a:gd name="T41" fmla="*/ 890 h 954"/>
                <a:gd name="T42" fmla="*/ 636 w 1018"/>
                <a:gd name="T43" fmla="*/ 827 h 954"/>
                <a:gd name="T44" fmla="*/ 382 w 1018"/>
                <a:gd name="T45" fmla="*/ 827 h 954"/>
                <a:gd name="T46" fmla="*/ 382 w 1018"/>
                <a:gd name="T47" fmla="*/ 890 h 954"/>
                <a:gd name="T48" fmla="*/ 318 w 1018"/>
                <a:gd name="T49" fmla="*/ 954 h 954"/>
                <a:gd name="T50" fmla="*/ 254 w 1018"/>
                <a:gd name="T51" fmla="*/ 954 h 954"/>
                <a:gd name="T52" fmla="*/ 191 w 1018"/>
                <a:gd name="T53" fmla="*/ 890 h 954"/>
                <a:gd name="T54" fmla="*/ 191 w 1018"/>
                <a:gd name="T55" fmla="*/ 827 h 954"/>
                <a:gd name="T56" fmla="*/ 127 w 1018"/>
                <a:gd name="T57" fmla="*/ 763 h 954"/>
                <a:gd name="T58" fmla="*/ 127 w 1018"/>
                <a:gd name="T59" fmla="*/ 191 h 954"/>
                <a:gd name="T60" fmla="*/ 318 w 1018"/>
                <a:gd name="T61" fmla="*/ 0 h 954"/>
                <a:gd name="T62" fmla="*/ 700 w 1018"/>
                <a:gd name="T63" fmla="*/ 0 h 954"/>
                <a:gd name="T64" fmla="*/ 891 w 1018"/>
                <a:gd name="T65" fmla="*/ 191 h 954"/>
                <a:gd name="T66" fmla="*/ 382 w 1018"/>
                <a:gd name="T67" fmla="*/ 127 h 954"/>
                <a:gd name="T68" fmla="*/ 636 w 1018"/>
                <a:gd name="T69" fmla="*/ 127 h 954"/>
                <a:gd name="T70" fmla="*/ 636 w 1018"/>
                <a:gd name="T71" fmla="*/ 63 h 954"/>
                <a:gd name="T72" fmla="*/ 382 w 1018"/>
                <a:gd name="T73" fmla="*/ 63 h 954"/>
                <a:gd name="T74" fmla="*/ 382 w 1018"/>
                <a:gd name="T75" fmla="*/ 127 h 954"/>
                <a:gd name="T76" fmla="*/ 318 w 1018"/>
                <a:gd name="T77" fmla="*/ 700 h 954"/>
                <a:gd name="T78" fmla="*/ 254 w 1018"/>
                <a:gd name="T79" fmla="*/ 636 h 954"/>
                <a:gd name="T80" fmla="*/ 191 w 1018"/>
                <a:gd name="T81" fmla="*/ 700 h 954"/>
                <a:gd name="T82" fmla="*/ 254 w 1018"/>
                <a:gd name="T83" fmla="*/ 763 h 954"/>
                <a:gd name="T84" fmla="*/ 318 w 1018"/>
                <a:gd name="T85" fmla="*/ 700 h 954"/>
                <a:gd name="T86" fmla="*/ 827 w 1018"/>
                <a:gd name="T87" fmla="*/ 700 h 954"/>
                <a:gd name="T88" fmla="*/ 763 w 1018"/>
                <a:gd name="T89" fmla="*/ 636 h 954"/>
                <a:gd name="T90" fmla="*/ 700 w 1018"/>
                <a:gd name="T91" fmla="*/ 700 h 954"/>
                <a:gd name="T92" fmla="*/ 763 w 1018"/>
                <a:gd name="T93" fmla="*/ 763 h 954"/>
                <a:gd name="T94" fmla="*/ 827 w 1018"/>
                <a:gd name="T95" fmla="*/ 700 h 954"/>
                <a:gd name="T96" fmla="*/ 827 w 1018"/>
                <a:gd name="T97" fmla="*/ 191 h 954"/>
                <a:gd name="T98" fmla="*/ 191 w 1018"/>
                <a:gd name="T99" fmla="*/ 191 h 954"/>
                <a:gd name="T100" fmla="*/ 191 w 1018"/>
                <a:gd name="T101" fmla="*/ 572 h 954"/>
                <a:gd name="T102" fmla="*/ 827 w 1018"/>
                <a:gd name="T103" fmla="*/ 572 h 954"/>
                <a:gd name="T104" fmla="*/ 827 w 1018"/>
                <a:gd name="T105" fmla="*/ 191 h 954"/>
                <a:gd name="T106" fmla="*/ 827 w 1018"/>
                <a:gd name="T107" fmla="*/ 191 h 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18" h="954">
                  <a:moveTo>
                    <a:pt x="32" y="254"/>
                  </a:moveTo>
                  <a:lnTo>
                    <a:pt x="64" y="254"/>
                  </a:lnTo>
                  <a:lnTo>
                    <a:pt x="64" y="445"/>
                  </a:lnTo>
                  <a:lnTo>
                    <a:pt x="32" y="445"/>
                  </a:lnTo>
                  <a:cubicBezTo>
                    <a:pt x="14" y="445"/>
                    <a:pt x="0" y="431"/>
                    <a:pt x="0" y="413"/>
                  </a:cubicBezTo>
                  <a:lnTo>
                    <a:pt x="0" y="286"/>
                  </a:lnTo>
                  <a:cubicBezTo>
                    <a:pt x="0" y="269"/>
                    <a:pt x="14" y="254"/>
                    <a:pt x="32" y="254"/>
                  </a:cubicBezTo>
                  <a:close/>
                  <a:moveTo>
                    <a:pt x="986" y="254"/>
                  </a:moveTo>
                  <a:lnTo>
                    <a:pt x="954" y="254"/>
                  </a:lnTo>
                  <a:lnTo>
                    <a:pt x="954" y="445"/>
                  </a:lnTo>
                  <a:lnTo>
                    <a:pt x="986" y="445"/>
                  </a:lnTo>
                  <a:cubicBezTo>
                    <a:pt x="1004" y="445"/>
                    <a:pt x="1018" y="431"/>
                    <a:pt x="1018" y="413"/>
                  </a:cubicBezTo>
                  <a:lnTo>
                    <a:pt x="1018" y="286"/>
                  </a:lnTo>
                  <a:cubicBezTo>
                    <a:pt x="1018" y="269"/>
                    <a:pt x="1004" y="254"/>
                    <a:pt x="986" y="254"/>
                  </a:cubicBezTo>
                  <a:close/>
                  <a:moveTo>
                    <a:pt x="891" y="191"/>
                  </a:moveTo>
                  <a:lnTo>
                    <a:pt x="891" y="763"/>
                  </a:lnTo>
                  <a:cubicBezTo>
                    <a:pt x="891" y="798"/>
                    <a:pt x="862" y="827"/>
                    <a:pt x="827" y="827"/>
                  </a:cubicBezTo>
                  <a:lnTo>
                    <a:pt x="827" y="890"/>
                  </a:lnTo>
                  <a:cubicBezTo>
                    <a:pt x="827" y="926"/>
                    <a:pt x="799" y="954"/>
                    <a:pt x="763" y="954"/>
                  </a:cubicBezTo>
                  <a:lnTo>
                    <a:pt x="700" y="954"/>
                  </a:lnTo>
                  <a:cubicBezTo>
                    <a:pt x="665" y="954"/>
                    <a:pt x="636" y="925"/>
                    <a:pt x="636" y="890"/>
                  </a:cubicBezTo>
                  <a:lnTo>
                    <a:pt x="636" y="827"/>
                  </a:lnTo>
                  <a:lnTo>
                    <a:pt x="382" y="827"/>
                  </a:lnTo>
                  <a:lnTo>
                    <a:pt x="382" y="890"/>
                  </a:lnTo>
                  <a:cubicBezTo>
                    <a:pt x="382" y="926"/>
                    <a:pt x="353" y="954"/>
                    <a:pt x="318" y="954"/>
                  </a:cubicBezTo>
                  <a:lnTo>
                    <a:pt x="254" y="954"/>
                  </a:lnTo>
                  <a:cubicBezTo>
                    <a:pt x="219" y="954"/>
                    <a:pt x="191" y="925"/>
                    <a:pt x="191" y="890"/>
                  </a:cubicBezTo>
                  <a:lnTo>
                    <a:pt x="191" y="827"/>
                  </a:lnTo>
                  <a:cubicBezTo>
                    <a:pt x="156" y="827"/>
                    <a:pt x="127" y="798"/>
                    <a:pt x="127" y="763"/>
                  </a:cubicBezTo>
                  <a:lnTo>
                    <a:pt x="127" y="191"/>
                  </a:lnTo>
                  <a:cubicBezTo>
                    <a:pt x="127" y="85"/>
                    <a:pt x="213" y="0"/>
                    <a:pt x="318" y="0"/>
                  </a:cubicBezTo>
                  <a:lnTo>
                    <a:pt x="700" y="0"/>
                  </a:lnTo>
                  <a:cubicBezTo>
                    <a:pt x="805" y="0"/>
                    <a:pt x="891" y="85"/>
                    <a:pt x="891" y="191"/>
                  </a:cubicBezTo>
                  <a:close/>
                  <a:moveTo>
                    <a:pt x="382" y="127"/>
                  </a:moveTo>
                  <a:lnTo>
                    <a:pt x="636" y="127"/>
                  </a:lnTo>
                  <a:lnTo>
                    <a:pt x="636" y="63"/>
                  </a:lnTo>
                  <a:lnTo>
                    <a:pt x="382" y="63"/>
                  </a:lnTo>
                  <a:lnTo>
                    <a:pt x="382" y="127"/>
                  </a:lnTo>
                  <a:close/>
                  <a:moveTo>
                    <a:pt x="318" y="700"/>
                  </a:moveTo>
                  <a:cubicBezTo>
                    <a:pt x="318" y="664"/>
                    <a:pt x="290" y="636"/>
                    <a:pt x="254" y="636"/>
                  </a:cubicBezTo>
                  <a:cubicBezTo>
                    <a:pt x="219" y="636"/>
                    <a:pt x="191" y="664"/>
                    <a:pt x="191" y="700"/>
                  </a:cubicBezTo>
                  <a:cubicBezTo>
                    <a:pt x="191" y="735"/>
                    <a:pt x="219" y="763"/>
                    <a:pt x="254" y="763"/>
                  </a:cubicBezTo>
                  <a:cubicBezTo>
                    <a:pt x="290" y="763"/>
                    <a:pt x="318" y="735"/>
                    <a:pt x="318" y="700"/>
                  </a:cubicBezTo>
                  <a:close/>
                  <a:moveTo>
                    <a:pt x="827" y="700"/>
                  </a:moveTo>
                  <a:cubicBezTo>
                    <a:pt x="827" y="664"/>
                    <a:pt x="799" y="636"/>
                    <a:pt x="763" y="636"/>
                  </a:cubicBezTo>
                  <a:cubicBezTo>
                    <a:pt x="728" y="636"/>
                    <a:pt x="700" y="664"/>
                    <a:pt x="700" y="700"/>
                  </a:cubicBezTo>
                  <a:cubicBezTo>
                    <a:pt x="700" y="735"/>
                    <a:pt x="728" y="763"/>
                    <a:pt x="763" y="763"/>
                  </a:cubicBezTo>
                  <a:cubicBezTo>
                    <a:pt x="799" y="763"/>
                    <a:pt x="827" y="735"/>
                    <a:pt x="827" y="700"/>
                  </a:cubicBezTo>
                  <a:close/>
                  <a:moveTo>
                    <a:pt x="827" y="191"/>
                  </a:moveTo>
                  <a:lnTo>
                    <a:pt x="191" y="191"/>
                  </a:lnTo>
                  <a:lnTo>
                    <a:pt x="191" y="572"/>
                  </a:lnTo>
                  <a:lnTo>
                    <a:pt x="827" y="572"/>
                  </a:lnTo>
                  <a:lnTo>
                    <a:pt x="827" y="191"/>
                  </a:lnTo>
                  <a:lnTo>
                    <a:pt x="827" y="191"/>
                  </a:lnTo>
                  <a:close/>
                </a:path>
              </a:pathLst>
            </a:custGeom>
            <a:solidFill>
              <a:schemeClr val="accent2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400">
                <a:lnSpc>
                  <a:spcPct val="120000"/>
                </a:lnSpc>
              </a:pPr>
              <a:endParaRPr lang="zh-CN" altLang="en-US" sz="20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22" name="直接连接符 21"/>
            <p:cNvCxnSpPr>
              <a:stCxn id="8" idx="4"/>
            </p:cNvCxnSpPr>
            <p:nvPr/>
          </p:nvCxnSpPr>
          <p:spPr>
            <a:xfrm>
              <a:off x="2117192" y="5170745"/>
              <a:ext cx="0" cy="548509"/>
            </a:xfrm>
            <a:prstGeom prst="line">
              <a:avLst/>
            </a:prstGeom>
            <a:ln w="3175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>
              <a:stCxn id="11" idx="4"/>
            </p:cNvCxnSpPr>
            <p:nvPr/>
          </p:nvCxnSpPr>
          <p:spPr>
            <a:xfrm>
              <a:off x="10062105" y="2449141"/>
              <a:ext cx="0" cy="3270113"/>
            </a:xfrm>
            <a:prstGeom prst="line">
              <a:avLst/>
            </a:prstGeom>
            <a:ln w="3175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>
              <a:stCxn id="10" idx="4"/>
            </p:cNvCxnSpPr>
            <p:nvPr/>
          </p:nvCxnSpPr>
          <p:spPr>
            <a:xfrm flipH="1">
              <a:off x="8075876" y="3129542"/>
              <a:ext cx="1" cy="2589712"/>
            </a:xfrm>
            <a:prstGeom prst="line">
              <a:avLst/>
            </a:prstGeom>
            <a:ln w="3175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>
              <a:stCxn id="7" idx="4"/>
            </p:cNvCxnSpPr>
            <p:nvPr/>
          </p:nvCxnSpPr>
          <p:spPr>
            <a:xfrm flipH="1">
              <a:off x="6089648" y="3809943"/>
              <a:ext cx="1" cy="1909311"/>
            </a:xfrm>
            <a:prstGeom prst="line">
              <a:avLst/>
            </a:prstGeom>
            <a:ln w="3175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>
              <a:stCxn id="9" idx="4"/>
            </p:cNvCxnSpPr>
            <p:nvPr/>
          </p:nvCxnSpPr>
          <p:spPr>
            <a:xfrm flipH="1">
              <a:off x="4103420" y="4490344"/>
              <a:ext cx="1" cy="1228910"/>
            </a:xfrm>
            <a:prstGeom prst="line">
              <a:avLst/>
            </a:prstGeom>
            <a:ln w="3175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矩形 29"/>
          <p:cNvSpPr/>
          <p:nvPr/>
        </p:nvSpPr>
        <p:spPr>
          <a:xfrm>
            <a:off x="1471925" y="3621729"/>
            <a:ext cx="1708594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激趣导入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3344290" y="2976660"/>
            <a:ext cx="1708594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探索新知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5354442" y="2187204"/>
            <a:ext cx="1708594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引思明理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7347046" y="1569981"/>
            <a:ext cx="1708594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学以致用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9389046" y="832030"/>
            <a:ext cx="1708594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课堂小结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40" name="文本框 39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教学流程图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3" name="ïṥ1ïde"/>
          <p:cNvSpPr txBox="1"/>
          <p:nvPr/>
        </p:nvSpPr>
        <p:spPr>
          <a:xfrm>
            <a:off x="2173396" y="5135829"/>
            <a:ext cx="1373388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8" name="ïṥ1ïde"/>
          <p:cNvSpPr txBox="1"/>
          <p:nvPr/>
        </p:nvSpPr>
        <p:spPr>
          <a:xfrm>
            <a:off x="4219114" y="4565561"/>
            <a:ext cx="1373388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9" name="ïṥ1ïde"/>
          <p:cNvSpPr txBox="1"/>
          <p:nvPr/>
        </p:nvSpPr>
        <p:spPr>
          <a:xfrm>
            <a:off x="6205341" y="3927566"/>
            <a:ext cx="1373388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ïṥ1ïde"/>
          <p:cNvSpPr txBox="1"/>
          <p:nvPr/>
        </p:nvSpPr>
        <p:spPr>
          <a:xfrm>
            <a:off x="8182057" y="3357105"/>
            <a:ext cx="1373388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1" name="ïṥ1ïde"/>
          <p:cNvSpPr txBox="1"/>
          <p:nvPr/>
        </p:nvSpPr>
        <p:spPr>
          <a:xfrm>
            <a:off x="10118308" y="2674282"/>
            <a:ext cx="1373388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4" grpId="0"/>
      <p:bldP spid="45" grpId="0"/>
      <p:bldP spid="53" grpId="0"/>
      <p:bldP spid="5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iṧļiḋê"/>
          <p:cNvGrpSpPr/>
          <p:nvPr/>
        </p:nvGrpSpPr>
        <p:grpSpPr>
          <a:xfrm>
            <a:off x="2151115" y="1758676"/>
            <a:ext cx="7878547" cy="4477024"/>
            <a:chOff x="1258719" y="1362206"/>
            <a:chExt cx="7878547" cy="4477024"/>
          </a:xfrm>
        </p:grpSpPr>
        <p:sp>
          <p:nvSpPr>
            <p:cNvPr id="4" name="îṩḻïḑê"/>
            <p:cNvSpPr/>
            <p:nvPr/>
          </p:nvSpPr>
          <p:spPr>
            <a:xfrm>
              <a:off x="5286090" y="1362206"/>
              <a:ext cx="3851176" cy="1274422"/>
            </a:xfrm>
            <a:prstGeom prst="roundRect">
              <a:avLst>
                <a:gd name="adj" fmla="val 11571"/>
              </a:avLst>
            </a:prstGeom>
            <a:solidFill>
              <a:schemeClr val="tx1">
                <a:lumMod val="50000"/>
                <a:lumOff val="5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grpSp>
          <p:nvGrpSpPr>
            <p:cNvPr id="7" name="í$ḷíďé"/>
            <p:cNvGrpSpPr/>
            <p:nvPr/>
          </p:nvGrpSpPr>
          <p:grpSpPr>
            <a:xfrm>
              <a:off x="1258719" y="1597254"/>
              <a:ext cx="3313280" cy="3949713"/>
              <a:chOff x="1099063" y="1999417"/>
              <a:chExt cx="2788694" cy="3324362"/>
            </a:xfrm>
          </p:grpSpPr>
          <p:grpSp>
            <p:nvGrpSpPr>
              <p:cNvPr id="14" name="iṧḷíḋé"/>
              <p:cNvGrpSpPr/>
              <p:nvPr/>
            </p:nvGrpSpPr>
            <p:grpSpPr>
              <a:xfrm>
                <a:off x="1099063" y="1999417"/>
                <a:ext cx="1927929" cy="1923948"/>
                <a:chOff x="4538948" y="1876197"/>
                <a:chExt cx="3110005" cy="3103583"/>
              </a:xfrm>
            </p:grpSpPr>
            <p:sp>
              <p:nvSpPr>
                <p:cNvPr id="21" name="îśḷîḑé"/>
                <p:cNvSpPr/>
                <p:nvPr/>
              </p:nvSpPr>
              <p:spPr>
                <a:xfrm>
                  <a:off x="4538948" y="1876197"/>
                  <a:ext cx="3110005" cy="3103583"/>
                </a:xfrm>
                <a:custGeom>
                  <a:avLst/>
                  <a:gdLst>
                    <a:gd name="connsiteX0" fmla="*/ 356520 w 3110005"/>
                    <a:gd name="connsiteY0" fmla="*/ 503909 h 3103583"/>
                    <a:gd name="connsiteX1" fmla="*/ 492918 w 3110005"/>
                    <a:gd name="connsiteY1" fmla="*/ 374750 h 3103583"/>
                    <a:gd name="connsiteX2" fmla="*/ 545686 w 3110005"/>
                    <a:gd name="connsiteY2" fmla="*/ 377132 h 3103583"/>
                    <a:gd name="connsiteX3" fmla="*/ 785145 w 3110005"/>
                    <a:gd name="connsiteY3" fmla="*/ 521150 h 3103583"/>
                    <a:gd name="connsiteX4" fmla="*/ 911256 w 3110005"/>
                    <a:gd name="connsiteY4" fmla="*/ 521721 h 3103583"/>
                    <a:gd name="connsiteX5" fmla="*/ 1043082 w 3110005"/>
                    <a:gd name="connsiteY5" fmla="*/ 281691 h 3103583"/>
                    <a:gd name="connsiteX6" fmla="*/ 1042605 w 3110005"/>
                    <a:gd name="connsiteY6" fmla="*/ 103669 h 3103583"/>
                    <a:gd name="connsiteX7" fmla="*/ 1100994 w 3110005"/>
                    <a:gd name="connsiteY7" fmla="*/ 32136 h 3103583"/>
                    <a:gd name="connsiteX8" fmla="*/ 1160239 w 3110005"/>
                    <a:gd name="connsiteY8" fmla="*/ 17753 h 3103583"/>
                    <a:gd name="connsiteX9" fmla="*/ 1288827 w 3110005"/>
                    <a:gd name="connsiteY9" fmla="*/ 71474 h 3103583"/>
                    <a:gd name="connsiteX10" fmla="*/ 1398936 w 3110005"/>
                    <a:gd name="connsiteY10" fmla="*/ 277691 h 3103583"/>
                    <a:gd name="connsiteX11" fmla="*/ 1504663 w 3110005"/>
                    <a:gd name="connsiteY11" fmla="*/ 343508 h 3103583"/>
                    <a:gd name="connsiteX12" fmla="*/ 1734597 w 3110005"/>
                    <a:gd name="connsiteY12" fmla="*/ 212254 h 3103583"/>
                    <a:gd name="connsiteX13" fmla="*/ 1833181 w 3110005"/>
                    <a:gd name="connsiteY13" fmla="*/ 28993 h 3103583"/>
                    <a:gd name="connsiteX14" fmla="*/ 1896045 w 3110005"/>
                    <a:gd name="connsiteY14" fmla="*/ 3466 h 3103583"/>
                    <a:gd name="connsiteX15" fmla="*/ 2018537 w 3110005"/>
                    <a:gd name="connsiteY15" fmla="*/ 36803 h 3103583"/>
                    <a:gd name="connsiteX16" fmla="*/ 2063209 w 3110005"/>
                    <a:gd name="connsiteY16" fmla="*/ 92334 h 3103583"/>
                    <a:gd name="connsiteX17" fmla="*/ 2060733 w 3110005"/>
                    <a:gd name="connsiteY17" fmla="*/ 366940 h 3103583"/>
                    <a:gd name="connsiteX18" fmla="*/ 2127122 w 3110005"/>
                    <a:gd name="connsiteY18" fmla="*/ 482002 h 3103583"/>
                    <a:gd name="connsiteX19" fmla="*/ 2379630 w 3110005"/>
                    <a:gd name="connsiteY19" fmla="*/ 480383 h 3103583"/>
                    <a:gd name="connsiteX20" fmla="*/ 2558986 w 3110005"/>
                    <a:gd name="connsiteY20" fmla="*/ 374179 h 3103583"/>
                    <a:gd name="connsiteX21" fmla="*/ 2626042 w 3110005"/>
                    <a:gd name="connsiteY21" fmla="*/ 378370 h 3103583"/>
                    <a:gd name="connsiteX22" fmla="*/ 2728816 w 3110005"/>
                    <a:gd name="connsiteY22" fmla="*/ 476858 h 3103583"/>
                    <a:gd name="connsiteX23" fmla="*/ 2735293 w 3110005"/>
                    <a:gd name="connsiteY23" fmla="*/ 539247 h 3103583"/>
                    <a:gd name="connsiteX24" fmla="*/ 2586322 w 3110005"/>
                    <a:gd name="connsiteY24" fmla="*/ 787659 h 3103583"/>
                    <a:gd name="connsiteX25" fmla="*/ 2586418 w 3110005"/>
                    <a:gd name="connsiteY25" fmla="*/ 904912 h 3103583"/>
                    <a:gd name="connsiteX26" fmla="*/ 2821113 w 3110005"/>
                    <a:gd name="connsiteY26" fmla="*/ 1034071 h 3103583"/>
                    <a:gd name="connsiteX27" fmla="*/ 3009042 w 3110005"/>
                    <a:gd name="connsiteY27" fmla="*/ 1027022 h 3103583"/>
                    <a:gd name="connsiteX28" fmla="*/ 3070288 w 3110005"/>
                    <a:gd name="connsiteY28" fmla="*/ 1073123 h 3103583"/>
                    <a:gd name="connsiteX29" fmla="*/ 3102101 w 3110005"/>
                    <a:gd name="connsiteY29" fmla="*/ 1185614 h 3103583"/>
                    <a:gd name="connsiteX30" fmla="*/ 3062477 w 3110005"/>
                    <a:gd name="connsiteY30" fmla="*/ 1279435 h 3103583"/>
                    <a:gd name="connsiteX31" fmla="*/ 2816351 w 3110005"/>
                    <a:gd name="connsiteY31" fmla="*/ 1411832 h 3103583"/>
                    <a:gd name="connsiteX32" fmla="*/ 2763583 w 3110005"/>
                    <a:gd name="connsiteY32" fmla="*/ 1501653 h 3103583"/>
                    <a:gd name="connsiteX33" fmla="*/ 2894647 w 3110005"/>
                    <a:gd name="connsiteY33" fmla="*/ 1730444 h 3103583"/>
                    <a:gd name="connsiteX34" fmla="*/ 3074764 w 3110005"/>
                    <a:gd name="connsiteY34" fmla="*/ 1823979 h 3103583"/>
                    <a:gd name="connsiteX35" fmla="*/ 3106102 w 3110005"/>
                    <a:gd name="connsiteY35" fmla="*/ 1893416 h 3103583"/>
                    <a:gd name="connsiteX36" fmla="*/ 3072573 w 3110005"/>
                    <a:gd name="connsiteY36" fmla="*/ 2016003 h 3103583"/>
                    <a:gd name="connsiteX37" fmla="*/ 3008756 w 3110005"/>
                    <a:gd name="connsiteY37" fmla="*/ 2066962 h 3103583"/>
                    <a:gd name="connsiteX38" fmla="*/ 2729293 w 3110005"/>
                    <a:gd name="connsiteY38" fmla="*/ 2061723 h 3103583"/>
                    <a:gd name="connsiteX39" fmla="*/ 2637186 w 3110005"/>
                    <a:gd name="connsiteY39" fmla="*/ 2111253 h 3103583"/>
                    <a:gd name="connsiteX40" fmla="*/ 2578797 w 3110005"/>
                    <a:gd name="connsiteY40" fmla="*/ 2206408 h 3103583"/>
                    <a:gd name="connsiteX41" fmla="*/ 2581369 w 3110005"/>
                    <a:gd name="connsiteY41" fmla="*/ 2296800 h 3103583"/>
                    <a:gd name="connsiteX42" fmla="*/ 2731293 w 3110005"/>
                    <a:gd name="connsiteY42" fmla="*/ 2544736 h 3103583"/>
                    <a:gd name="connsiteX43" fmla="*/ 2723292 w 3110005"/>
                    <a:gd name="connsiteY43" fmla="*/ 2628080 h 3103583"/>
                    <a:gd name="connsiteX44" fmla="*/ 2628804 w 3110005"/>
                    <a:gd name="connsiteY44" fmla="*/ 2720472 h 3103583"/>
                    <a:gd name="connsiteX45" fmla="*/ 2557462 w 3110005"/>
                    <a:gd name="connsiteY45" fmla="*/ 2727902 h 3103583"/>
                    <a:gd name="connsiteX46" fmla="*/ 2313622 w 3110005"/>
                    <a:gd name="connsiteY46" fmla="*/ 2581026 h 3103583"/>
                    <a:gd name="connsiteX47" fmla="*/ 2200846 w 3110005"/>
                    <a:gd name="connsiteY47" fmla="*/ 2578454 h 3103583"/>
                    <a:gd name="connsiteX48" fmla="*/ 2067591 w 3110005"/>
                    <a:gd name="connsiteY48" fmla="*/ 2820104 h 3103583"/>
                    <a:gd name="connsiteX49" fmla="*/ 2069591 w 3110005"/>
                    <a:gd name="connsiteY49" fmla="*/ 3008222 h 3103583"/>
                    <a:gd name="connsiteX50" fmla="*/ 2027681 w 3110005"/>
                    <a:gd name="connsiteY50" fmla="*/ 3061848 h 3103583"/>
                    <a:gd name="connsiteX51" fmla="*/ 1900713 w 3110005"/>
                    <a:gd name="connsiteY51" fmla="*/ 3097948 h 3103583"/>
                    <a:gd name="connsiteX52" fmla="*/ 1828323 w 3110005"/>
                    <a:gd name="connsiteY52" fmla="*/ 3068325 h 3103583"/>
                    <a:gd name="connsiteX53" fmla="*/ 1683162 w 3110005"/>
                    <a:gd name="connsiteY53" fmla="*/ 2805816 h 3103583"/>
                    <a:gd name="connsiteX54" fmla="*/ 1605247 w 3110005"/>
                    <a:gd name="connsiteY54" fmla="*/ 2761430 h 3103583"/>
                    <a:gd name="connsiteX55" fmla="*/ 1554574 w 3110005"/>
                    <a:gd name="connsiteY55" fmla="*/ 2763239 h 3103583"/>
                    <a:gd name="connsiteX56" fmla="*/ 1378076 w 3110005"/>
                    <a:gd name="connsiteY56" fmla="*/ 2866300 h 3103583"/>
                    <a:gd name="connsiteX57" fmla="*/ 1282064 w 3110005"/>
                    <a:gd name="connsiteY57" fmla="*/ 3051085 h 3103583"/>
                    <a:gd name="connsiteX58" fmla="*/ 1183290 w 3110005"/>
                    <a:gd name="connsiteY58" fmla="*/ 3093471 h 3103583"/>
                    <a:gd name="connsiteX59" fmla="*/ 1090516 w 3110005"/>
                    <a:gd name="connsiteY59" fmla="*/ 3067277 h 3103583"/>
                    <a:gd name="connsiteX60" fmla="*/ 1035271 w 3110005"/>
                    <a:gd name="connsiteY60" fmla="*/ 2997650 h 3103583"/>
                    <a:gd name="connsiteX61" fmla="*/ 1036890 w 3110005"/>
                    <a:gd name="connsiteY61" fmla="*/ 2723044 h 3103583"/>
                    <a:gd name="connsiteX62" fmla="*/ 978597 w 3110005"/>
                    <a:gd name="connsiteY62" fmla="*/ 2620745 h 3103583"/>
                    <a:gd name="connsiteX63" fmla="*/ 713040 w 3110005"/>
                    <a:gd name="connsiteY63" fmla="*/ 2625317 h 3103583"/>
                    <a:gd name="connsiteX64" fmla="*/ 541876 w 3110005"/>
                    <a:gd name="connsiteY64" fmla="*/ 2725139 h 3103583"/>
                    <a:gd name="connsiteX65" fmla="*/ 486060 w 3110005"/>
                    <a:gd name="connsiteY65" fmla="*/ 2721329 h 3103583"/>
                    <a:gd name="connsiteX66" fmla="*/ 378046 w 3110005"/>
                    <a:gd name="connsiteY66" fmla="*/ 2614268 h 3103583"/>
                    <a:gd name="connsiteX67" fmla="*/ 377760 w 3110005"/>
                    <a:gd name="connsiteY67" fmla="*/ 2552832 h 3103583"/>
                    <a:gd name="connsiteX68" fmla="*/ 523017 w 3110005"/>
                    <a:gd name="connsiteY68" fmla="*/ 2308135 h 3103583"/>
                    <a:gd name="connsiteX69" fmla="*/ 523683 w 3110005"/>
                    <a:gd name="connsiteY69" fmla="*/ 2190787 h 3103583"/>
                    <a:gd name="connsiteX70" fmla="*/ 275652 w 3110005"/>
                    <a:gd name="connsiteY70" fmla="*/ 2057532 h 3103583"/>
                    <a:gd name="connsiteX71" fmla="*/ 97916 w 3110005"/>
                    <a:gd name="connsiteY71" fmla="*/ 2062104 h 3103583"/>
                    <a:gd name="connsiteX72" fmla="*/ 36384 w 3110005"/>
                    <a:gd name="connsiteY72" fmla="*/ 2016289 h 3103583"/>
                    <a:gd name="connsiteX73" fmla="*/ 140112 w 3110005"/>
                    <a:gd name="connsiteY73" fmla="*/ 1769782 h 3103583"/>
                    <a:gd name="connsiteX74" fmla="*/ 298608 w 3110005"/>
                    <a:gd name="connsiteY74" fmla="*/ 1678818 h 3103583"/>
                    <a:gd name="connsiteX75" fmla="*/ 341661 w 3110005"/>
                    <a:gd name="connsiteY75" fmla="*/ 1607000 h 3103583"/>
                    <a:gd name="connsiteX76" fmla="*/ 171639 w 3110005"/>
                    <a:gd name="connsiteY76" fmla="*/ 1342109 h 3103583"/>
                    <a:gd name="connsiteX77" fmla="*/ 32670 w 3110005"/>
                    <a:gd name="connsiteY77" fmla="*/ 1268100 h 3103583"/>
                    <a:gd name="connsiteX78" fmla="*/ 4095 w 3110005"/>
                    <a:gd name="connsiteY78" fmla="*/ 1196377 h 3103583"/>
                    <a:gd name="connsiteX79" fmla="*/ 32670 w 3110005"/>
                    <a:gd name="connsiteY79" fmla="*/ 1093697 h 3103583"/>
                    <a:gd name="connsiteX80" fmla="*/ 112489 w 3110005"/>
                    <a:gd name="connsiteY80" fmla="*/ 1033499 h 3103583"/>
                    <a:gd name="connsiteX81" fmla="*/ 371760 w 3110005"/>
                    <a:gd name="connsiteY81" fmla="*/ 1038071 h 3103583"/>
                    <a:gd name="connsiteX82" fmla="*/ 474630 w 3110005"/>
                    <a:gd name="connsiteY82" fmla="*/ 983303 h 3103583"/>
                    <a:gd name="connsiteX83" fmla="*/ 473201 w 3110005"/>
                    <a:gd name="connsiteY83" fmla="*/ 701553 h 3103583"/>
                    <a:gd name="connsiteX84" fmla="*/ 356520 w 3110005"/>
                    <a:gd name="connsiteY84" fmla="*/ 503909 h 3103583"/>
                    <a:gd name="connsiteX85" fmla="*/ 1549812 w 3110005"/>
                    <a:gd name="connsiteY85" fmla="*/ 2440533 h 3103583"/>
                    <a:gd name="connsiteX86" fmla="*/ 2455925 w 3110005"/>
                    <a:gd name="connsiteY86" fmla="*/ 1559470 h 3103583"/>
                    <a:gd name="connsiteX87" fmla="*/ 1569814 w 3110005"/>
                    <a:gd name="connsiteY87" fmla="*/ 653261 h 3103583"/>
                    <a:gd name="connsiteX88" fmla="*/ 657605 w 3110005"/>
                    <a:gd name="connsiteY88" fmla="*/ 1544230 h 3103583"/>
                    <a:gd name="connsiteX89" fmla="*/ 1549812 w 3110005"/>
                    <a:gd name="connsiteY89" fmla="*/ 2440533 h 31035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110005" h="3103583">
                      <a:moveTo>
                        <a:pt x="356520" y="503909"/>
                      </a:moveTo>
                      <a:cubicBezTo>
                        <a:pt x="401859" y="460094"/>
                        <a:pt x="445388" y="415041"/>
                        <a:pt x="492918" y="374750"/>
                      </a:cubicBezTo>
                      <a:cubicBezTo>
                        <a:pt x="503014" y="366178"/>
                        <a:pt x="531589" y="369131"/>
                        <a:pt x="545686" y="377132"/>
                      </a:cubicBezTo>
                      <a:cubicBezTo>
                        <a:pt x="626649" y="423137"/>
                        <a:pt x="707421" y="469905"/>
                        <a:pt x="785145" y="521150"/>
                      </a:cubicBezTo>
                      <a:cubicBezTo>
                        <a:pt x="829817" y="550582"/>
                        <a:pt x="866488" y="549439"/>
                        <a:pt x="911256" y="521721"/>
                      </a:cubicBezTo>
                      <a:cubicBezTo>
                        <a:pt x="1041082" y="441330"/>
                        <a:pt x="1045177" y="477906"/>
                        <a:pt x="1043082" y="281691"/>
                      </a:cubicBezTo>
                      <a:cubicBezTo>
                        <a:pt x="1042415" y="222350"/>
                        <a:pt x="1045558" y="162914"/>
                        <a:pt x="1042605" y="103669"/>
                      </a:cubicBezTo>
                      <a:cubicBezTo>
                        <a:pt x="1040415" y="59187"/>
                        <a:pt x="1057941" y="37661"/>
                        <a:pt x="1100994" y="32136"/>
                      </a:cubicBezTo>
                      <a:cubicBezTo>
                        <a:pt x="1120996" y="29564"/>
                        <a:pt x="1140713" y="23373"/>
                        <a:pt x="1160239" y="17753"/>
                      </a:cubicBezTo>
                      <a:cubicBezTo>
                        <a:pt x="1247679" y="-7488"/>
                        <a:pt x="1247298" y="-7393"/>
                        <a:pt x="1288827" y="71474"/>
                      </a:cubicBezTo>
                      <a:cubicBezTo>
                        <a:pt x="1325117" y="140435"/>
                        <a:pt x="1362645" y="208825"/>
                        <a:pt x="1398936" y="277691"/>
                      </a:cubicBezTo>
                      <a:cubicBezTo>
                        <a:pt x="1421605" y="320648"/>
                        <a:pt x="1455610" y="337698"/>
                        <a:pt x="1504663" y="343508"/>
                      </a:cubicBezTo>
                      <a:cubicBezTo>
                        <a:pt x="1616391" y="356843"/>
                        <a:pt x="1692877" y="324268"/>
                        <a:pt x="1734597" y="212254"/>
                      </a:cubicBezTo>
                      <a:cubicBezTo>
                        <a:pt x="1758600" y="147865"/>
                        <a:pt x="1801177" y="90620"/>
                        <a:pt x="1833181" y="28993"/>
                      </a:cubicBezTo>
                      <a:cubicBezTo>
                        <a:pt x="1847944" y="513"/>
                        <a:pt x="1868042" y="-4630"/>
                        <a:pt x="1896045" y="3466"/>
                      </a:cubicBezTo>
                      <a:cubicBezTo>
                        <a:pt x="1936717" y="15182"/>
                        <a:pt x="1977103" y="28898"/>
                        <a:pt x="2018537" y="36803"/>
                      </a:cubicBezTo>
                      <a:cubicBezTo>
                        <a:pt x="2052065" y="43185"/>
                        <a:pt x="2063686" y="60044"/>
                        <a:pt x="2063209" y="92334"/>
                      </a:cubicBezTo>
                      <a:cubicBezTo>
                        <a:pt x="2061876" y="183869"/>
                        <a:pt x="2063876" y="275500"/>
                        <a:pt x="2060733" y="366940"/>
                      </a:cubicBezTo>
                      <a:cubicBezTo>
                        <a:pt x="2058828" y="421328"/>
                        <a:pt x="2080259" y="457427"/>
                        <a:pt x="2127122" y="482002"/>
                      </a:cubicBezTo>
                      <a:cubicBezTo>
                        <a:pt x="2286952" y="565727"/>
                        <a:pt x="2224087" y="567060"/>
                        <a:pt x="2379630" y="480383"/>
                      </a:cubicBezTo>
                      <a:cubicBezTo>
                        <a:pt x="2440304" y="446569"/>
                        <a:pt x="2500216" y="411136"/>
                        <a:pt x="2558986" y="374179"/>
                      </a:cubicBezTo>
                      <a:cubicBezTo>
                        <a:pt x="2584322" y="358272"/>
                        <a:pt x="2603944" y="355891"/>
                        <a:pt x="2626042" y="378370"/>
                      </a:cubicBezTo>
                      <a:cubicBezTo>
                        <a:pt x="2659379" y="412088"/>
                        <a:pt x="2693764" y="444854"/>
                        <a:pt x="2728816" y="476858"/>
                      </a:cubicBezTo>
                      <a:cubicBezTo>
                        <a:pt x="2750438" y="496575"/>
                        <a:pt x="2750057" y="515149"/>
                        <a:pt x="2735293" y="539247"/>
                      </a:cubicBezTo>
                      <a:cubicBezTo>
                        <a:pt x="2685001" y="621638"/>
                        <a:pt x="2637757" y="706030"/>
                        <a:pt x="2586322" y="787659"/>
                      </a:cubicBezTo>
                      <a:cubicBezTo>
                        <a:pt x="2560414" y="828807"/>
                        <a:pt x="2560224" y="863764"/>
                        <a:pt x="2586418" y="904912"/>
                      </a:cubicBezTo>
                      <a:cubicBezTo>
                        <a:pt x="2679667" y="1050930"/>
                        <a:pt x="2636614" y="1035309"/>
                        <a:pt x="2821113" y="1034071"/>
                      </a:cubicBezTo>
                      <a:cubicBezTo>
                        <a:pt x="2883788" y="1033690"/>
                        <a:pt x="2946367" y="1030070"/>
                        <a:pt x="3009042" y="1027022"/>
                      </a:cubicBezTo>
                      <a:cubicBezTo>
                        <a:pt x="3043046" y="1025403"/>
                        <a:pt x="3062763" y="1038262"/>
                        <a:pt x="3070288" y="1073123"/>
                      </a:cubicBezTo>
                      <a:cubicBezTo>
                        <a:pt x="3078479" y="1111128"/>
                        <a:pt x="3088671" y="1149038"/>
                        <a:pt x="3102101" y="1185614"/>
                      </a:cubicBezTo>
                      <a:cubicBezTo>
                        <a:pt x="3118770" y="1231048"/>
                        <a:pt x="3105149" y="1257813"/>
                        <a:pt x="3062477" y="1279435"/>
                      </a:cubicBezTo>
                      <a:cubicBezTo>
                        <a:pt x="2979419" y="1321535"/>
                        <a:pt x="2899123" y="1369065"/>
                        <a:pt x="2816351" y="1411832"/>
                      </a:cubicBezTo>
                      <a:cubicBezTo>
                        <a:pt x="2777965" y="1431644"/>
                        <a:pt x="2768726" y="1461077"/>
                        <a:pt x="2763583" y="1501653"/>
                      </a:cubicBezTo>
                      <a:cubicBezTo>
                        <a:pt x="2749581" y="1613000"/>
                        <a:pt x="2780823" y="1690343"/>
                        <a:pt x="2894647" y="1730444"/>
                      </a:cubicBezTo>
                      <a:cubicBezTo>
                        <a:pt x="2957797" y="1752732"/>
                        <a:pt x="3014185" y="1793785"/>
                        <a:pt x="3074764" y="1823979"/>
                      </a:cubicBezTo>
                      <a:cubicBezTo>
                        <a:pt x="3106197" y="1839600"/>
                        <a:pt x="3116484" y="1859793"/>
                        <a:pt x="3106102" y="1893416"/>
                      </a:cubicBezTo>
                      <a:cubicBezTo>
                        <a:pt x="3093529" y="1933802"/>
                        <a:pt x="3081527" y="1974665"/>
                        <a:pt x="3072573" y="2016003"/>
                      </a:cubicBezTo>
                      <a:cubicBezTo>
                        <a:pt x="3064763" y="2052103"/>
                        <a:pt x="3044761" y="2067724"/>
                        <a:pt x="3008756" y="2066962"/>
                      </a:cubicBezTo>
                      <a:cubicBezTo>
                        <a:pt x="2915602" y="2065057"/>
                        <a:pt x="2822352" y="2065533"/>
                        <a:pt x="2729293" y="2061723"/>
                      </a:cubicBezTo>
                      <a:cubicBezTo>
                        <a:pt x="2686621" y="2060009"/>
                        <a:pt x="2657950" y="2075534"/>
                        <a:pt x="2637186" y="2111253"/>
                      </a:cubicBezTo>
                      <a:cubicBezTo>
                        <a:pt x="2618422" y="2143448"/>
                        <a:pt x="2598419" y="2174785"/>
                        <a:pt x="2578797" y="2206408"/>
                      </a:cubicBezTo>
                      <a:cubicBezTo>
                        <a:pt x="2559843" y="2237174"/>
                        <a:pt x="2562319" y="2265939"/>
                        <a:pt x="2581369" y="2296800"/>
                      </a:cubicBezTo>
                      <a:cubicBezTo>
                        <a:pt x="2632138" y="2379001"/>
                        <a:pt x="2679763" y="2463107"/>
                        <a:pt x="2731293" y="2544736"/>
                      </a:cubicBezTo>
                      <a:cubicBezTo>
                        <a:pt x="2751772" y="2577216"/>
                        <a:pt x="2754248" y="2601219"/>
                        <a:pt x="2723292" y="2628080"/>
                      </a:cubicBezTo>
                      <a:cubicBezTo>
                        <a:pt x="2690050" y="2656845"/>
                        <a:pt x="2658808" y="2688183"/>
                        <a:pt x="2628804" y="2720472"/>
                      </a:cubicBezTo>
                      <a:cubicBezTo>
                        <a:pt x="2605848" y="2745142"/>
                        <a:pt x="2584989" y="2744856"/>
                        <a:pt x="2557462" y="2727902"/>
                      </a:cubicBezTo>
                      <a:cubicBezTo>
                        <a:pt x="2476689" y="2678086"/>
                        <a:pt x="2393632" y="2631985"/>
                        <a:pt x="2313622" y="2581026"/>
                      </a:cubicBezTo>
                      <a:cubicBezTo>
                        <a:pt x="2274379" y="2556071"/>
                        <a:pt x="2241232" y="2555023"/>
                        <a:pt x="2200846" y="2578454"/>
                      </a:cubicBezTo>
                      <a:cubicBezTo>
                        <a:pt x="2038349" y="2672657"/>
                        <a:pt x="2058542" y="2635700"/>
                        <a:pt x="2067591" y="2820104"/>
                      </a:cubicBezTo>
                      <a:cubicBezTo>
                        <a:pt x="2070639" y="2882683"/>
                        <a:pt x="2068353" y="2945548"/>
                        <a:pt x="2069591" y="3008222"/>
                      </a:cubicBezTo>
                      <a:cubicBezTo>
                        <a:pt x="2070162" y="3038512"/>
                        <a:pt x="2057685" y="3054704"/>
                        <a:pt x="2027681" y="3061848"/>
                      </a:cubicBezTo>
                      <a:cubicBezTo>
                        <a:pt x="1984914" y="3071945"/>
                        <a:pt x="1942051" y="3083184"/>
                        <a:pt x="1900713" y="3097948"/>
                      </a:cubicBezTo>
                      <a:cubicBezTo>
                        <a:pt x="1865185" y="3110616"/>
                        <a:pt x="1846135" y="3102425"/>
                        <a:pt x="1828323" y="3068325"/>
                      </a:cubicBezTo>
                      <a:cubicBezTo>
                        <a:pt x="1782031" y="2979743"/>
                        <a:pt x="1730311" y="2894018"/>
                        <a:pt x="1683162" y="2805816"/>
                      </a:cubicBezTo>
                      <a:cubicBezTo>
                        <a:pt x="1665445" y="2772574"/>
                        <a:pt x="1640680" y="2759525"/>
                        <a:pt x="1605247" y="2761430"/>
                      </a:cubicBezTo>
                      <a:cubicBezTo>
                        <a:pt x="1588293" y="2762287"/>
                        <a:pt x="1570671" y="2766668"/>
                        <a:pt x="1554574" y="2763239"/>
                      </a:cubicBezTo>
                      <a:cubicBezTo>
                        <a:pt x="1463611" y="2743808"/>
                        <a:pt x="1412175" y="2784194"/>
                        <a:pt x="1378076" y="2866300"/>
                      </a:cubicBezTo>
                      <a:cubicBezTo>
                        <a:pt x="1351501" y="2930117"/>
                        <a:pt x="1311401" y="2988220"/>
                        <a:pt x="1282064" y="3051085"/>
                      </a:cubicBezTo>
                      <a:cubicBezTo>
                        <a:pt x="1260252" y="3097758"/>
                        <a:pt x="1232915" y="3114331"/>
                        <a:pt x="1183290" y="3093471"/>
                      </a:cubicBezTo>
                      <a:cubicBezTo>
                        <a:pt x="1153857" y="3081184"/>
                        <a:pt x="1121949" y="3073374"/>
                        <a:pt x="1090516" y="3067277"/>
                      </a:cubicBezTo>
                      <a:cubicBezTo>
                        <a:pt x="1050607" y="3059562"/>
                        <a:pt x="1033938" y="3040036"/>
                        <a:pt x="1035271" y="2997650"/>
                      </a:cubicBezTo>
                      <a:cubicBezTo>
                        <a:pt x="1038034" y="2906210"/>
                        <a:pt x="1034700" y="2814484"/>
                        <a:pt x="1036890" y="2723044"/>
                      </a:cubicBezTo>
                      <a:cubicBezTo>
                        <a:pt x="1038034" y="2675324"/>
                        <a:pt x="1021936" y="2643891"/>
                        <a:pt x="978597" y="2620745"/>
                      </a:cubicBezTo>
                      <a:cubicBezTo>
                        <a:pt x="819911" y="2536163"/>
                        <a:pt x="880395" y="2530067"/>
                        <a:pt x="713040" y="2625317"/>
                      </a:cubicBezTo>
                      <a:cubicBezTo>
                        <a:pt x="655605" y="2657988"/>
                        <a:pt x="600360" y="2694564"/>
                        <a:pt x="541876" y="2725139"/>
                      </a:cubicBezTo>
                      <a:cubicBezTo>
                        <a:pt x="527303" y="2732759"/>
                        <a:pt x="498156" y="2731235"/>
                        <a:pt x="486060" y="2721329"/>
                      </a:cubicBezTo>
                      <a:cubicBezTo>
                        <a:pt x="446912" y="2689230"/>
                        <a:pt x="409764" y="2653607"/>
                        <a:pt x="378046" y="2614268"/>
                      </a:cubicBezTo>
                      <a:cubicBezTo>
                        <a:pt x="367664" y="2601410"/>
                        <a:pt x="368807" y="2569025"/>
                        <a:pt x="377760" y="2552832"/>
                      </a:cubicBezTo>
                      <a:cubicBezTo>
                        <a:pt x="423671" y="2469869"/>
                        <a:pt x="472725" y="2388526"/>
                        <a:pt x="523017" y="2308135"/>
                      </a:cubicBezTo>
                      <a:cubicBezTo>
                        <a:pt x="548544" y="2267368"/>
                        <a:pt x="540162" y="2234983"/>
                        <a:pt x="523683" y="2190787"/>
                      </a:cubicBezTo>
                      <a:cubicBezTo>
                        <a:pt x="478154" y="2068867"/>
                        <a:pt x="391572" y="2043435"/>
                        <a:pt x="275652" y="2057532"/>
                      </a:cubicBezTo>
                      <a:cubicBezTo>
                        <a:pt x="217074" y="2064676"/>
                        <a:pt x="157161" y="2060485"/>
                        <a:pt x="97916" y="2062104"/>
                      </a:cubicBezTo>
                      <a:cubicBezTo>
                        <a:pt x="64769" y="2063057"/>
                        <a:pt x="46576" y="2051055"/>
                        <a:pt x="36384" y="2016289"/>
                      </a:cubicBezTo>
                      <a:cubicBezTo>
                        <a:pt x="-11907" y="1850744"/>
                        <a:pt x="-12860" y="1851316"/>
                        <a:pt x="140112" y="1769782"/>
                      </a:cubicBezTo>
                      <a:cubicBezTo>
                        <a:pt x="193928" y="1741112"/>
                        <a:pt x="248982" y="1713680"/>
                        <a:pt x="298608" y="1678818"/>
                      </a:cubicBezTo>
                      <a:cubicBezTo>
                        <a:pt x="319848" y="1663864"/>
                        <a:pt x="340899" y="1631860"/>
                        <a:pt x="341661" y="1607000"/>
                      </a:cubicBezTo>
                      <a:cubicBezTo>
                        <a:pt x="347661" y="1398497"/>
                        <a:pt x="351757" y="1448313"/>
                        <a:pt x="171639" y="1342109"/>
                      </a:cubicBezTo>
                      <a:cubicBezTo>
                        <a:pt x="126491" y="1315439"/>
                        <a:pt x="79533" y="1291722"/>
                        <a:pt x="32670" y="1268100"/>
                      </a:cubicBezTo>
                      <a:cubicBezTo>
                        <a:pt x="951" y="1252098"/>
                        <a:pt x="-5526" y="1228190"/>
                        <a:pt x="4095" y="1196377"/>
                      </a:cubicBezTo>
                      <a:cubicBezTo>
                        <a:pt x="14382" y="1162373"/>
                        <a:pt x="27907" y="1128559"/>
                        <a:pt x="32670" y="1093697"/>
                      </a:cubicBezTo>
                      <a:cubicBezTo>
                        <a:pt x="39432" y="1043405"/>
                        <a:pt x="66102" y="1031499"/>
                        <a:pt x="112489" y="1033499"/>
                      </a:cubicBezTo>
                      <a:cubicBezTo>
                        <a:pt x="198786" y="1037214"/>
                        <a:pt x="285463" y="1034071"/>
                        <a:pt x="371760" y="1038071"/>
                      </a:cubicBezTo>
                      <a:cubicBezTo>
                        <a:pt x="419385" y="1040262"/>
                        <a:pt x="450436" y="1027118"/>
                        <a:pt x="474630" y="983303"/>
                      </a:cubicBezTo>
                      <a:cubicBezTo>
                        <a:pt x="570451" y="810043"/>
                        <a:pt x="572832" y="876146"/>
                        <a:pt x="473201" y="701553"/>
                      </a:cubicBezTo>
                      <a:cubicBezTo>
                        <a:pt x="436149" y="637259"/>
                        <a:pt x="397668" y="573728"/>
                        <a:pt x="356520" y="503909"/>
                      </a:cubicBezTo>
                      <a:close/>
                      <a:moveTo>
                        <a:pt x="1549812" y="2440533"/>
                      </a:moveTo>
                      <a:cubicBezTo>
                        <a:pt x="2013965" y="2459106"/>
                        <a:pt x="2452305" y="2068391"/>
                        <a:pt x="2455925" y="1559470"/>
                      </a:cubicBezTo>
                      <a:cubicBezTo>
                        <a:pt x="2459545" y="1064075"/>
                        <a:pt x="2046826" y="656119"/>
                        <a:pt x="1569814" y="653261"/>
                      </a:cubicBezTo>
                      <a:cubicBezTo>
                        <a:pt x="1048320" y="650213"/>
                        <a:pt x="661796" y="1062551"/>
                        <a:pt x="657605" y="1544230"/>
                      </a:cubicBezTo>
                      <a:cubicBezTo>
                        <a:pt x="653319" y="2043149"/>
                        <a:pt x="1052035" y="2440151"/>
                        <a:pt x="1549812" y="244053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iṧḻïḑê"/>
                <p:cNvSpPr/>
                <p:nvPr/>
              </p:nvSpPr>
              <p:spPr>
                <a:xfrm>
                  <a:off x="5378439" y="2712477"/>
                  <a:ext cx="1431023" cy="1431023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b="1" dirty="0">
                      <a:cs typeface="+mn-ea"/>
                      <a:sym typeface="+mn-lt"/>
                    </a:rPr>
                    <a:t>01</a:t>
                  </a:r>
                  <a:endParaRPr lang="zh-CN" altLang="en-US" b="1"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5" name="ïṥļîḍè"/>
              <p:cNvGrpSpPr/>
              <p:nvPr/>
            </p:nvGrpSpPr>
            <p:grpSpPr>
              <a:xfrm>
                <a:off x="2399729" y="3557619"/>
                <a:ext cx="1488028" cy="1484955"/>
                <a:chOff x="4538948" y="1876197"/>
                <a:chExt cx="3110005" cy="3103583"/>
              </a:xfrm>
              <a:solidFill>
                <a:schemeClr val="tx1">
                  <a:lumMod val="50000"/>
                  <a:lumOff val="50000"/>
                  <a:alpha val="15000"/>
                </a:schemeClr>
              </a:solidFill>
            </p:grpSpPr>
            <p:sp>
              <p:nvSpPr>
                <p:cNvPr id="19" name="íśḻîḑè"/>
                <p:cNvSpPr/>
                <p:nvPr/>
              </p:nvSpPr>
              <p:spPr>
                <a:xfrm>
                  <a:off x="4538948" y="1876197"/>
                  <a:ext cx="3110005" cy="3103583"/>
                </a:xfrm>
                <a:custGeom>
                  <a:avLst/>
                  <a:gdLst>
                    <a:gd name="connsiteX0" fmla="*/ 356520 w 3110005"/>
                    <a:gd name="connsiteY0" fmla="*/ 503909 h 3103583"/>
                    <a:gd name="connsiteX1" fmla="*/ 492918 w 3110005"/>
                    <a:gd name="connsiteY1" fmla="*/ 374750 h 3103583"/>
                    <a:gd name="connsiteX2" fmla="*/ 545686 w 3110005"/>
                    <a:gd name="connsiteY2" fmla="*/ 377132 h 3103583"/>
                    <a:gd name="connsiteX3" fmla="*/ 785145 w 3110005"/>
                    <a:gd name="connsiteY3" fmla="*/ 521150 h 3103583"/>
                    <a:gd name="connsiteX4" fmla="*/ 911256 w 3110005"/>
                    <a:gd name="connsiteY4" fmla="*/ 521721 h 3103583"/>
                    <a:gd name="connsiteX5" fmla="*/ 1043082 w 3110005"/>
                    <a:gd name="connsiteY5" fmla="*/ 281691 h 3103583"/>
                    <a:gd name="connsiteX6" fmla="*/ 1042605 w 3110005"/>
                    <a:gd name="connsiteY6" fmla="*/ 103669 h 3103583"/>
                    <a:gd name="connsiteX7" fmla="*/ 1100994 w 3110005"/>
                    <a:gd name="connsiteY7" fmla="*/ 32136 h 3103583"/>
                    <a:gd name="connsiteX8" fmla="*/ 1160239 w 3110005"/>
                    <a:gd name="connsiteY8" fmla="*/ 17753 h 3103583"/>
                    <a:gd name="connsiteX9" fmla="*/ 1288827 w 3110005"/>
                    <a:gd name="connsiteY9" fmla="*/ 71474 h 3103583"/>
                    <a:gd name="connsiteX10" fmla="*/ 1398936 w 3110005"/>
                    <a:gd name="connsiteY10" fmla="*/ 277691 h 3103583"/>
                    <a:gd name="connsiteX11" fmla="*/ 1504663 w 3110005"/>
                    <a:gd name="connsiteY11" fmla="*/ 343508 h 3103583"/>
                    <a:gd name="connsiteX12" fmla="*/ 1734597 w 3110005"/>
                    <a:gd name="connsiteY12" fmla="*/ 212254 h 3103583"/>
                    <a:gd name="connsiteX13" fmla="*/ 1833181 w 3110005"/>
                    <a:gd name="connsiteY13" fmla="*/ 28993 h 3103583"/>
                    <a:gd name="connsiteX14" fmla="*/ 1896045 w 3110005"/>
                    <a:gd name="connsiteY14" fmla="*/ 3466 h 3103583"/>
                    <a:gd name="connsiteX15" fmla="*/ 2018537 w 3110005"/>
                    <a:gd name="connsiteY15" fmla="*/ 36803 h 3103583"/>
                    <a:gd name="connsiteX16" fmla="*/ 2063209 w 3110005"/>
                    <a:gd name="connsiteY16" fmla="*/ 92334 h 3103583"/>
                    <a:gd name="connsiteX17" fmla="*/ 2060733 w 3110005"/>
                    <a:gd name="connsiteY17" fmla="*/ 366940 h 3103583"/>
                    <a:gd name="connsiteX18" fmla="*/ 2127122 w 3110005"/>
                    <a:gd name="connsiteY18" fmla="*/ 482002 h 3103583"/>
                    <a:gd name="connsiteX19" fmla="*/ 2379630 w 3110005"/>
                    <a:gd name="connsiteY19" fmla="*/ 480383 h 3103583"/>
                    <a:gd name="connsiteX20" fmla="*/ 2558986 w 3110005"/>
                    <a:gd name="connsiteY20" fmla="*/ 374179 h 3103583"/>
                    <a:gd name="connsiteX21" fmla="*/ 2626042 w 3110005"/>
                    <a:gd name="connsiteY21" fmla="*/ 378370 h 3103583"/>
                    <a:gd name="connsiteX22" fmla="*/ 2728816 w 3110005"/>
                    <a:gd name="connsiteY22" fmla="*/ 476858 h 3103583"/>
                    <a:gd name="connsiteX23" fmla="*/ 2735293 w 3110005"/>
                    <a:gd name="connsiteY23" fmla="*/ 539247 h 3103583"/>
                    <a:gd name="connsiteX24" fmla="*/ 2586322 w 3110005"/>
                    <a:gd name="connsiteY24" fmla="*/ 787659 h 3103583"/>
                    <a:gd name="connsiteX25" fmla="*/ 2586418 w 3110005"/>
                    <a:gd name="connsiteY25" fmla="*/ 904912 h 3103583"/>
                    <a:gd name="connsiteX26" fmla="*/ 2821113 w 3110005"/>
                    <a:gd name="connsiteY26" fmla="*/ 1034071 h 3103583"/>
                    <a:gd name="connsiteX27" fmla="*/ 3009042 w 3110005"/>
                    <a:gd name="connsiteY27" fmla="*/ 1027022 h 3103583"/>
                    <a:gd name="connsiteX28" fmla="*/ 3070288 w 3110005"/>
                    <a:gd name="connsiteY28" fmla="*/ 1073123 h 3103583"/>
                    <a:gd name="connsiteX29" fmla="*/ 3102101 w 3110005"/>
                    <a:gd name="connsiteY29" fmla="*/ 1185614 h 3103583"/>
                    <a:gd name="connsiteX30" fmla="*/ 3062477 w 3110005"/>
                    <a:gd name="connsiteY30" fmla="*/ 1279435 h 3103583"/>
                    <a:gd name="connsiteX31" fmla="*/ 2816351 w 3110005"/>
                    <a:gd name="connsiteY31" fmla="*/ 1411832 h 3103583"/>
                    <a:gd name="connsiteX32" fmla="*/ 2763583 w 3110005"/>
                    <a:gd name="connsiteY32" fmla="*/ 1501653 h 3103583"/>
                    <a:gd name="connsiteX33" fmla="*/ 2894647 w 3110005"/>
                    <a:gd name="connsiteY33" fmla="*/ 1730444 h 3103583"/>
                    <a:gd name="connsiteX34" fmla="*/ 3074764 w 3110005"/>
                    <a:gd name="connsiteY34" fmla="*/ 1823979 h 3103583"/>
                    <a:gd name="connsiteX35" fmla="*/ 3106102 w 3110005"/>
                    <a:gd name="connsiteY35" fmla="*/ 1893416 h 3103583"/>
                    <a:gd name="connsiteX36" fmla="*/ 3072573 w 3110005"/>
                    <a:gd name="connsiteY36" fmla="*/ 2016003 h 3103583"/>
                    <a:gd name="connsiteX37" fmla="*/ 3008756 w 3110005"/>
                    <a:gd name="connsiteY37" fmla="*/ 2066962 h 3103583"/>
                    <a:gd name="connsiteX38" fmla="*/ 2729293 w 3110005"/>
                    <a:gd name="connsiteY38" fmla="*/ 2061723 h 3103583"/>
                    <a:gd name="connsiteX39" fmla="*/ 2637186 w 3110005"/>
                    <a:gd name="connsiteY39" fmla="*/ 2111253 h 3103583"/>
                    <a:gd name="connsiteX40" fmla="*/ 2578797 w 3110005"/>
                    <a:gd name="connsiteY40" fmla="*/ 2206408 h 3103583"/>
                    <a:gd name="connsiteX41" fmla="*/ 2581369 w 3110005"/>
                    <a:gd name="connsiteY41" fmla="*/ 2296800 h 3103583"/>
                    <a:gd name="connsiteX42" fmla="*/ 2731293 w 3110005"/>
                    <a:gd name="connsiteY42" fmla="*/ 2544736 h 3103583"/>
                    <a:gd name="connsiteX43" fmla="*/ 2723292 w 3110005"/>
                    <a:gd name="connsiteY43" fmla="*/ 2628080 h 3103583"/>
                    <a:gd name="connsiteX44" fmla="*/ 2628804 w 3110005"/>
                    <a:gd name="connsiteY44" fmla="*/ 2720472 h 3103583"/>
                    <a:gd name="connsiteX45" fmla="*/ 2557462 w 3110005"/>
                    <a:gd name="connsiteY45" fmla="*/ 2727902 h 3103583"/>
                    <a:gd name="connsiteX46" fmla="*/ 2313622 w 3110005"/>
                    <a:gd name="connsiteY46" fmla="*/ 2581026 h 3103583"/>
                    <a:gd name="connsiteX47" fmla="*/ 2200846 w 3110005"/>
                    <a:gd name="connsiteY47" fmla="*/ 2578454 h 3103583"/>
                    <a:gd name="connsiteX48" fmla="*/ 2067591 w 3110005"/>
                    <a:gd name="connsiteY48" fmla="*/ 2820104 h 3103583"/>
                    <a:gd name="connsiteX49" fmla="*/ 2069591 w 3110005"/>
                    <a:gd name="connsiteY49" fmla="*/ 3008222 h 3103583"/>
                    <a:gd name="connsiteX50" fmla="*/ 2027681 w 3110005"/>
                    <a:gd name="connsiteY50" fmla="*/ 3061848 h 3103583"/>
                    <a:gd name="connsiteX51" fmla="*/ 1900713 w 3110005"/>
                    <a:gd name="connsiteY51" fmla="*/ 3097948 h 3103583"/>
                    <a:gd name="connsiteX52" fmla="*/ 1828323 w 3110005"/>
                    <a:gd name="connsiteY52" fmla="*/ 3068325 h 3103583"/>
                    <a:gd name="connsiteX53" fmla="*/ 1683162 w 3110005"/>
                    <a:gd name="connsiteY53" fmla="*/ 2805816 h 3103583"/>
                    <a:gd name="connsiteX54" fmla="*/ 1605247 w 3110005"/>
                    <a:gd name="connsiteY54" fmla="*/ 2761430 h 3103583"/>
                    <a:gd name="connsiteX55" fmla="*/ 1554574 w 3110005"/>
                    <a:gd name="connsiteY55" fmla="*/ 2763239 h 3103583"/>
                    <a:gd name="connsiteX56" fmla="*/ 1378076 w 3110005"/>
                    <a:gd name="connsiteY56" fmla="*/ 2866300 h 3103583"/>
                    <a:gd name="connsiteX57" fmla="*/ 1282064 w 3110005"/>
                    <a:gd name="connsiteY57" fmla="*/ 3051085 h 3103583"/>
                    <a:gd name="connsiteX58" fmla="*/ 1183290 w 3110005"/>
                    <a:gd name="connsiteY58" fmla="*/ 3093471 h 3103583"/>
                    <a:gd name="connsiteX59" fmla="*/ 1090516 w 3110005"/>
                    <a:gd name="connsiteY59" fmla="*/ 3067277 h 3103583"/>
                    <a:gd name="connsiteX60" fmla="*/ 1035271 w 3110005"/>
                    <a:gd name="connsiteY60" fmla="*/ 2997650 h 3103583"/>
                    <a:gd name="connsiteX61" fmla="*/ 1036890 w 3110005"/>
                    <a:gd name="connsiteY61" fmla="*/ 2723044 h 3103583"/>
                    <a:gd name="connsiteX62" fmla="*/ 978597 w 3110005"/>
                    <a:gd name="connsiteY62" fmla="*/ 2620745 h 3103583"/>
                    <a:gd name="connsiteX63" fmla="*/ 713040 w 3110005"/>
                    <a:gd name="connsiteY63" fmla="*/ 2625317 h 3103583"/>
                    <a:gd name="connsiteX64" fmla="*/ 541876 w 3110005"/>
                    <a:gd name="connsiteY64" fmla="*/ 2725139 h 3103583"/>
                    <a:gd name="connsiteX65" fmla="*/ 486060 w 3110005"/>
                    <a:gd name="connsiteY65" fmla="*/ 2721329 h 3103583"/>
                    <a:gd name="connsiteX66" fmla="*/ 378046 w 3110005"/>
                    <a:gd name="connsiteY66" fmla="*/ 2614268 h 3103583"/>
                    <a:gd name="connsiteX67" fmla="*/ 377760 w 3110005"/>
                    <a:gd name="connsiteY67" fmla="*/ 2552832 h 3103583"/>
                    <a:gd name="connsiteX68" fmla="*/ 523017 w 3110005"/>
                    <a:gd name="connsiteY68" fmla="*/ 2308135 h 3103583"/>
                    <a:gd name="connsiteX69" fmla="*/ 523683 w 3110005"/>
                    <a:gd name="connsiteY69" fmla="*/ 2190787 h 3103583"/>
                    <a:gd name="connsiteX70" fmla="*/ 275652 w 3110005"/>
                    <a:gd name="connsiteY70" fmla="*/ 2057532 h 3103583"/>
                    <a:gd name="connsiteX71" fmla="*/ 97916 w 3110005"/>
                    <a:gd name="connsiteY71" fmla="*/ 2062104 h 3103583"/>
                    <a:gd name="connsiteX72" fmla="*/ 36384 w 3110005"/>
                    <a:gd name="connsiteY72" fmla="*/ 2016289 h 3103583"/>
                    <a:gd name="connsiteX73" fmla="*/ 140112 w 3110005"/>
                    <a:gd name="connsiteY73" fmla="*/ 1769782 h 3103583"/>
                    <a:gd name="connsiteX74" fmla="*/ 298608 w 3110005"/>
                    <a:gd name="connsiteY74" fmla="*/ 1678818 h 3103583"/>
                    <a:gd name="connsiteX75" fmla="*/ 341661 w 3110005"/>
                    <a:gd name="connsiteY75" fmla="*/ 1607000 h 3103583"/>
                    <a:gd name="connsiteX76" fmla="*/ 171639 w 3110005"/>
                    <a:gd name="connsiteY76" fmla="*/ 1342109 h 3103583"/>
                    <a:gd name="connsiteX77" fmla="*/ 32670 w 3110005"/>
                    <a:gd name="connsiteY77" fmla="*/ 1268100 h 3103583"/>
                    <a:gd name="connsiteX78" fmla="*/ 4095 w 3110005"/>
                    <a:gd name="connsiteY78" fmla="*/ 1196377 h 3103583"/>
                    <a:gd name="connsiteX79" fmla="*/ 32670 w 3110005"/>
                    <a:gd name="connsiteY79" fmla="*/ 1093697 h 3103583"/>
                    <a:gd name="connsiteX80" fmla="*/ 112489 w 3110005"/>
                    <a:gd name="connsiteY80" fmla="*/ 1033499 h 3103583"/>
                    <a:gd name="connsiteX81" fmla="*/ 371760 w 3110005"/>
                    <a:gd name="connsiteY81" fmla="*/ 1038071 h 3103583"/>
                    <a:gd name="connsiteX82" fmla="*/ 474630 w 3110005"/>
                    <a:gd name="connsiteY82" fmla="*/ 983303 h 3103583"/>
                    <a:gd name="connsiteX83" fmla="*/ 473201 w 3110005"/>
                    <a:gd name="connsiteY83" fmla="*/ 701553 h 3103583"/>
                    <a:gd name="connsiteX84" fmla="*/ 356520 w 3110005"/>
                    <a:gd name="connsiteY84" fmla="*/ 503909 h 3103583"/>
                    <a:gd name="connsiteX85" fmla="*/ 1549812 w 3110005"/>
                    <a:gd name="connsiteY85" fmla="*/ 2440533 h 3103583"/>
                    <a:gd name="connsiteX86" fmla="*/ 2455925 w 3110005"/>
                    <a:gd name="connsiteY86" fmla="*/ 1559470 h 3103583"/>
                    <a:gd name="connsiteX87" fmla="*/ 1569814 w 3110005"/>
                    <a:gd name="connsiteY87" fmla="*/ 653261 h 3103583"/>
                    <a:gd name="connsiteX88" fmla="*/ 657605 w 3110005"/>
                    <a:gd name="connsiteY88" fmla="*/ 1544230 h 3103583"/>
                    <a:gd name="connsiteX89" fmla="*/ 1549812 w 3110005"/>
                    <a:gd name="connsiteY89" fmla="*/ 2440533 h 31035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110005" h="3103583">
                      <a:moveTo>
                        <a:pt x="356520" y="503909"/>
                      </a:moveTo>
                      <a:cubicBezTo>
                        <a:pt x="401859" y="460094"/>
                        <a:pt x="445388" y="415041"/>
                        <a:pt x="492918" y="374750"/>
                      </a:cubicBezTo>
                      <a:cubicBezTo>
                        <a:pt x="503014" y="366178"/>
                        <a:pt x="531589" y="369131"/>
                        <a:pt x="545686" y="377132"/>
                      </a:cubicBezTo>
                      <a:cubicBezTo>
                        <a:pt x="626649" y="423137"/>
                        <a:pt x="707421" y="469905"/>
                        <a:pt x="785145" y="521150"/>
                      </a:cubicBezTo>
                      <a:cubicBezTo>
                        <a:pt x="829817" y="550582"/>
                        <a:pt x="866488" y="549439"/>
                        <a:pt x="911256" y="521721"/>
                      </a:cubicBezTo>
                      <a:cubicBezTo>
                        <a:pt x="1041082" y="441330"/>
                        <a:pt x="1045177" y="477906"/>
                        <a:pt x="1043082" y="281691"/>
                      </a:cubicBezTo>
                      <a:cubicBezTo>
                        <a:pt x="1042415" y="222350"/>
                        <a:pt x="1045558" y="162914"/>
                        <a:pt x="1042605" y="103669"/>
                      </a:cubicBezTo>
                      <a:cubicBezTo>
                        <a:pt x="1040415" y="59187"/>
                        <a:pt x="1057941" y="37661"/>
                        <a:pt x="1100994" y="32136"/>
                      </a:cubicBezTo>
                      <a:cubicBezTo>
                        <a:pt x="1120996" y="29564"/>
                        <a:pt x="1140713" y="23373"/>
                        <a:pt x="1160239" y="17753"/>
                      </a:cubicBezTo>
                      <a:cubicBezTo>
                        <a:pt x="1247679" y="-7488"/>
                        <a:pt x="1247298" y="-7393"/>
                        <a:pt x="1288827" y="71474"/>
                      </a:cubicBezTo>
                      <a:cubicBezTo>
                        <a:pt x="1325117" y="140435"/>
                        <a:pt x="1362645" y="208825"/>
                        <a:pt x="1398936" y="277691"/>
                      </a:cubicBezTo>
                      <a:cubicBezTo>
                        <a:pt x="1421605" y="320648"/>
                        <a:pt x="1455610" y="337698"/>
                        <a:pt x="1504663" y="343508"/>
                      </a:cubicBezTo>
                      <a:cubicBezTo>
                        <a:pt x="1616391" y="356843"/>
                        <a:pt x="1692877" y="324268"/>
                        <a:pt x="1734597" y="212254"/>
                      </a:cubicBezTo>
                      <a:cubicBezTo>
                        <a:pt x="1758600" y="147865"/>
                        <a:pt x="1801177" y="90620"/>
                        <a:pt x="1833181" y="28993"/>
                      </a:cubicBezTo>
                      <a:cubicBezTo>
                        <a:pt x="1847944" y="513"/>
                        <a:pt x="1868042" y="-4630"/>
                        <a:pt x="1896045" y="3466"/>
                      </a:cubicBezTo>
                      <a:cubicBezTo>
                        <a:pt x="1936717" y="15182"/>
                        <a:pt x="1977103" y="28898"/>
                        <a:pt x="2018537" y="36803"/>
                      </a:cubicBezTo>
                      <a:cubicBezTo>
                        <a:pt x="2052065" y="43185"/>
                        <a:pt x="2063686" y="60044"/>
                        <a:pt x="2063209" y="92334"/>
                      </a:cubicBezTo>
                      <a:cubicBezTo>
                        <a:pt x="2061876" y="183869"/>
                        <a:pt x="2063876" y="275500"/>
                        <a:pt x="2060733" y="366940"/>
                      </a:cubicBezTo>
                      <a:cubicBezTo>
                        <a:pt x="2058828" y="421328"/>
                        <a:pt x="2080259" y="457427"/>
                        <a:pt x="2127122" y="482002"/>
                      </a:cubicBezTo>
                      <a:cubicBezTo>
                        <a:pt x="2286952" y="565727"/>
                        <a:pt x="2224087" y="567060"/>
                        <a:pt x="2379630" y="480383"/>
                      </a:cubicBezTo>
                      <a:cubicBezTo>
                        <a:pt x="2440304" y="446569"/>
                        <a:pt x="2500216" y="411136"/>
                        <a:pt x="2558986" y="374179"/>
                      </a:cubicBezTo>
                      <a:cubicBezTo>
                        <a:pt x="2584322" y="358272"/>
                        <a:pt x="2603944" y="355891"/>
                        <a:pt x="2626042" y="378370"/>
                      </a:cubicBezTo>
                      <a:cubicBezTo>
                        <a:pt x="2659379" y="412088"/>
                        <a:pt x="2693764" y="444854"/>
                        <a:pt x="2728816" y="476858"/>
                      </a:cubicBezTo>
                      <a:cubicBezTo>
                        <a:pt x="2750438" y="496575"/>
                        <a:pt x="2750057" y="515149"/>
                        <a:pt x="2735293" y="539247"/>
                      </a:cubicBezTo>
                      <a:cubicBezTo>
                        <a:pt x="2685001" y="621638"/>
                        <a:pt x="2637757" y="706030"/>
                        <a:pt x="2586322" y="787659"/>
                      </a:cubicBezTo>
                      <a:cubicBezTo>
                        <a:pt x="2560414" y="828807"/>
                        <a:pt x="2560224" y="863764"/>
                        <a:pt x="2586418" y="904912"/>
                      </a:cubicBezTo>
                      <a:cubicBezTo>
                        <a:pt x="2679667" y="1050930"/>
                        <a:pt x="2636614" y="1035309"/>
                        <a:pt x="2821113" y="1034071"/>
                      </a:cubicBezTo>
                      <a:cubicBezTo>
                        <a:pt x="2883788" y="1033690"/>
                        <a:pt x="2946367" y="1030070"/>
                        <a:pt x="3009042" y="1027022"/>
                      </a:cubicBezTo>
                      <a:cubicBezTo>
                        <a:pt x="3043046" y="1025403"/>
                        <a:pt x="3062763" y="1038262"/>
                        <a:pt x="3070288" y="1073123"/>
                      </a:cubicBezTo>
                      <a:cubicBezTo>
                        <a:pt x="3078479" y="1111128"/>
                        <a:pt x="3088671" y="1149038"/>
                        <a:pt x="3102101" y="1185614"/>
                      </a:cubicBezTo>
                      <a:cubicBezTo>
                        <a:pt x="3118770" y="1231048"/>
                        <a:pt x="3105149" y="1257813"/>
                        <a:pt x="3062477" y="1279435"/>
                      </a:cubicBezTo>
                      <a:cubicBezTo>
                        <a:pt x="2979419" y="1321535"/>
                        <a:pt x="2899123" y="1369065"/>
                        <a:pt x="2816351" y="1411832"/>
                      </a:cubicBezTo>
                      <a:cubicBezTo>
                        <a:pt x="2777965" y="1431644"/>
                        <a:pt x="2768726" y="1461077"/>
                        <a:pt x="2763583" y="1501653"/>
                      </a:cubicBezTo>
                      <a:cubicBezTo>
                        <a:pt x="2749581" y="1613000"/>
                        <a:pt x="2780823" y="1690343"/>
                        <a:pt x="2894647" y="1730444"/>
                      </a:cubicBezTo>
                      <a:cubicBezTo>
                        <a:pt x="2957797" y="1752732"/>
                        <a:pt x="3014185" y="1793785"/>
                        <a:pt x="3074764" y="1823979"/>
                      </a:cubicBezTo>
                      <a:cubicBezTo>
                        <a:pt x="3106197" y="1839600"/>
                        <a:pt x="3116484" y="1859793"/>
                        <a:pt x="3106102" y="1893416"/>
                      </a:cubicBezTo>
                      <a:cubicBezTo>
                        <a:pt x="3093529" y="1933802"/>
                        <a:pt x="3081527" y="1974665"/>
                        <a:pt x="3072573" y="2016003"/>
                      </a:cubicBezTo>
                      <a:cubicBezTo>
                        <a:pt x="3064763" y="2052103"/>
                        <a:pt x="3044761" y="2067724"/>
                        <a:pt x="3008756" y="2066962"/>
                      </a:cubicBezTo>
                      <a:cubicBezTo>
                        <a:pt x="2915602" y="2065057"/>
                        <a:pt x="2822352" y="2065533"/>
                        <a:pt x="2729293" y="2061723"/>
                      </a:cubicBezTo>
                      <a:cubicBezTo>
                        <a:pt x="2686621" y="2060009"/>
                        <a:pt x="2657950" y="2075534"/>
                        <a:pt x="2637186" y="2111253"/>
                      </a:cubicBezTo>
                      <a:cubicBezTo>
                        <a:pt x="2618422" y="2143448"/>
                        <a:pt x="2598419" y="2174785"/>
                        <a:pt x="2578797" y="2206408"/>
                      </a:cubicBezTo>
                      <a:cubicBezTo>
                        <a:pt x="2559843" y="2237174"/>
                        <a:pt x="2562319" y="2265939"/>
                        <a:pt x="2581369" y="2296800"/>
                      </a:cubicBezTo>
                      <a:cubicBezTo>
                        <a:pt x="2632138" y="2379001"/>
                        <a:pt x="2679763" y="2463107"/>
                        <a:pt x="2731293" y="2544736"/>
                      </a:cubicBezTo>
                      <a:cubicBezTo>
                        <a:pt x="2751772" y="2577216"/>
                        <a:pt x="2754248" y="2601219"/>
                        <a:pt x="2723292" y="2628080"/>
                      </a:cubicBezTo>
                      <a:cubicBezTo>
                        <a:pt x="2690050" y="2656845"/>
                        <a:pt x="2658808" y="2688183"/>
                        <a:pt x="2628804" y="2720472"/>
                      </a:cubicBezTo>
                      <a:cubicBezTo>
                        <a:pt x="2605848" y="2745142"/>
                        <a:pt x="2584989" y="2744856"/>
                        <a:pt x="2557462" y="2727902"/>
                      </a:cubicBezTo>
                      <a:cubicBezTo>
                        <a:pt x="2476689" y="2678086"/>
                        <a:pt x="2393632" y="2631985"/>
                        <a:pt x="2313622" y="2581026"/>
                      </a:cubicBezTo>
                      <a:cubicBezTo>
                        <a:pt x="2274379" y="2556071"/>
                        <a:pt x="2241232" y="2555023"/>
                        <a:pt x="2200846" y="2578454"/>
                      </a:cubicBezTo>
                      <a:cubicBezTo>
                        <a:pt x="2038349" y="2672657"/>
                        <a:pt x="2058542" y="2635700"/>
                        <a:pt x="2067591" y="2820104"/>
                      </a:cubicBezTo>
                      <a:cubicBezTo>
                        <a:pt x="2070639" y="2882683"/>
                        <a:pt x="2068353" y="2945548"/>
                        <a:pt x="2069591" y="3008222"/>
                      </a:cubicBezTo>
                      <a:cubicBezTo>
                        <a:pt x="2070162" y="3038512"/>
                        <a:pt x="2057685" y="3054704"/>
                        <a:pt x="2027681" y="3061848"/>
                      </a:cubicBezTo>
                      <a:cubicBezTo>
                        <a:pt x="1984914" y="3071945"/>
                        <a:pt x="1942051" y="3083184"/>
                        <a:pt x="1900713" y="3097948"/>
                      </a:cubicBezTo>
                      <a:cubicBezTo>
                        <a:pt x="1865185" y="3110616"/>
                        <a:pt x="1846135" y="3102425"/>
                        <a:pt x="1828323" y="3068325"/>
                      </a:cubicBezTo>
                      <a:cubicBezTo>
                        <a:pt x="1782031" y="2979743"/>
                        <a:pt x="1730311" y="2894018"/>
                        <a:pt x="1683162" y="2805816"/>
                      </a:cubicBezTo>
                      <a:cubicBezTo>
                        <a:pt x="1665445" y="2772574"/>
                        <a:pt x="1640680" y="2759525"/>
                        <a:pt x="1605247" y="2761430"/>
                      </a:cubicBezTo>
                      <a:cubicBezTo>
                        <a:pt x="1588293" y="2762287"/>
                        <a:pt x="1570671" y="2766668"/>
                        <a:pt x="1554574" y="2763239"/>
                      </a:cubicBezTo>
                      <a:cubicBezTo>
                        <a:pt x="1463611" y="2743808"/>
                        <a:pt x="1412175" y="2784194"/>
                        <a:pt x="1378076" y="2866300"/>
                      </a:cubicBezTo>
                      <a:cubicBezTo>
                        <a:pt x="1351501" y="2930117"/>
                        <a:pt x="1311401" y="2988220"/>
                        <a:pt x="1282064" y="3051085"/>
                      </a:cubicBezTo>
                      <a:cubicBezTo>
                        <a:pt x="1260252" y="3097758"/>
                        <a:pt x="1232915" y="3114331"/>
                        <a:pt x="1183290" y="3093471"/>
                      </a:cubicBezTo>
                      <a:cubicBezTo>
                        <a:pt x="1153857" y="3081184"/>
                        <a:pt x="1121949" y="3073374"/>
                        <a:pt x="1090516" y="3067277"/>
                      </a:cubicBezTo>
                      <a:cubicBezTo>
                        <a:pt x="1050607" y="3059562"/>
                        <a:pt x="1033938" y="3040036"/>
                        <a:pt x="1035271" y="2997650"/>
                      </a:cubicBezTo>
                      <a:cubicBezTo>
                        <a:pt x="1038034" y="2906210"/>
                        <a:pt x="1034700" y="2814484"/>
                        <a:pt x="1036890" y="2723044"/>
                      </a:cubicBezTo>
                      <a:cubicBezTo>
                        <a:pt x="1038034" y="2675324"/>
                        <a:pt x="1021936" y="2643891"/>
                        <a:pt x="978597" y="2620745"/>
                      </a:cubicBezTo>
                      <a:cubicBezTo>
                        <a:pt x="819911" y="2536163"/>
                        <a:pt x="880395" y="2530067"/>
                        <a:pt x="713040" y="2625317"/>
                      </a:cubicBezTo>
                      <a:cubicBezTo>
                        <a:pt x="655605" y="2657988"/>
                        <a:pt x="600360" y="2694564"/>
                        <a:pt x="541876" y="2725139"/>
                      </a:cubicBezTo>
                      <a:cubicBezTo>
                        <a:pt x="527303" y="2732759"/>
                        <a:pt x="498156" y="2731235"/>
                        <a:pt x="486060" y="2721329"/>
                      </a:cubicBezTo>
                      <a:cubicBezTo>
                        <a:pt x="446912" y="2689230"/>
                        <a:pt x="409764" y="2653607"/>
                        <a:pt x="378046" y="2614268"/>
                      </a:cubicBezTo>
                      <a:cubicBezTo>
                        <a:pt x="367664" y="2601410"/>
                        <a:pt x="368807" y="2569025"/>
                        <a:pt x="377760" y="2552832"/>
                      </a:cubicBezTo>
                      <a:cubicBezTo>
                        <a:pt x="423671" y="2469869"/>
                        <a:pt x="472725" y="2388526"/>
                        <a:pt x="523017" y="2308135"/>
                      </a:cubicBezTo>
                      <a:cubicBezTo>
                        <a:pt x="548544" y="2267368"/>
                        <a:pt x="540162" y="2234983"/>
                        <a:pt x="523683" y="2190787"/>
                      </a:cubicBezTo>
                      <a:cubicBezTo>
                        <a:pt x="478154" y="2068867"/>
                        <a:pt x="391572" y="2043435"/>
                        <a:pt x="275652" y="2057532"/>
                      </a:cubicBezTo>
                      <a:cubicBezTo>
                        <a:pt x="217074" y="2064676"/>
                        <a:pt x="157161" y="2060485"/>
                        <a:pt x="97916" y="2062104"/>
                      </a:cubicBezTo>
                      <a:cubicBezTo>
                        <a:pt x="64769" y="2063057"/>
                        <a:pt x="46576" y="2051055"/>
                        <a:pt x="36384" y="2016289"/>
                      </a:cubicBezTo>
                      <a:cubicBezTo>
                        <a:pt x="-11907" y="1850744"/>
                        <a:pt x="-12860" y="1851316"/>
                        <a:pt x="140112" y="1769782"/>
                      </a:cubicBezTo>
                      <a:cubicBezTo>
                        <a:pt x="193928" y="1741112"/>
                        <a:pt x="248982" y="1713680"/>
                        <a:pt x="298608" y="1678818"/>
                      </a:cubicBezTo>
                      <a:cubicBezTo>
                        <a:pt x="319848" y="1663864"/>
                        <a:pt x="340899" y="1631860"/>
                        <a:pt x="341661" y="1607000"/>
                      </a:cubicBezTo>
                      <a:cubicBezTo>
                        <a:pt x="347661" y="1398497"/>
                        <a:pt x="351757" y="1448313"/>
                        <a:pt x="171639" y="1342109"/>
                      </a:cubicBezTo>
                      <a:cubicBezTo>
                        <a:pt x="126491" y="1315439"/>
                        <a:pt x="79533" y="1291722"/>
                        <a:pt x="32670" y="1268100"/>
                      </a:cubicBezTo>
                      <a:cubicBezTo>
                        <a:pt x="951" y="1252098"/>
                        <a:pt x="-5526" y="1228190"/>
                        <a:pt x="4095" y="1196377"/>
                      </a:cubicBezTo>
                      <a:cubicBezTo>
                        <a:pt x="14382" y="1162373"/>
                        <a:pt x="27907" y="1128559"/>
                        <a:pt x="32670" y="1093697"/>
                      </a:cubicBezTo>
                      <a:cubicBezTo>
                        <a:pt x="39432" y="1043405"/>
                        <a:pt x="66102" y="1031499"/>
                        <a:pt x="112489" y="1033499"/>
                      </a:cubicBezTo>
                      <a:cubicBezTo>
                        <a:pt x="198786" y="1037214"/>
                        <a:pt x="285463" y="1034071"/>
                        <a:pt x="371760" y="1038071"/>
                      </a:cubicBezTo>
                      <a:cubicBezTo>
                        <a:pt x="419385" y="1040262"/>
                        <a:pt x="450436" y="1027118"/>
                        <a:pt x="474630" y="983303"/>
                      </a:cubicBezTo>
                      <a:cubicBezTo>
                        <a:pt x="570451" y="810043"/>
                        <a:pt x="572832" y="876146"/>
                        <a:pt x="473201" y="701553"/>
                      </a:cubicBezTo>
                      <a:cubicBezTo>
                        <a:pt x="436149" y="637259"/>
                        <a:pt x="397668" y="573728"/>
                        <a:pt x="356520" y="503909"/>
                      </a:cubicBezTo>
                      <a:close/>
                      <a:moveTo>
                        <a:pt x="1549812" y="2440533"/>
                      </a:moveTo>
                      <a:cubicBezTo>
                        <a:pt x="2013965" y="2459106"/>
                        <a:pt x="2452305" y="2068391"/>
                        <a:pt x="2455925" y="1559470"/>
                      </a:cubicBezTo>
                      <a:cubicBezTo>
                        <a:pt x="2459545" y="1064075"/>
                        <a:pt x="2046826" y="656119"/>
                        <a:pt x="1569814" y="653261"/>
                      </a:cubicBezTo>
                      <a:cubicBezTo>
                        <a:pt x="1048320" y="650213"/>
                        <a:pt x="661796" y="1062551"/>
                        <a:pt x="657605" y="1544230"/>
                      </a:cubicBezTo>
                      <a:cubicBezTo>
                        <a:pt x="653319" y="2043149"/>
                        <a:pt x="1052035" y="2440151"/>
                        <a:pt x="1549812" y="2440533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0" name="iSḷíḍe"/>
                <p:cNvSpPr/>
                <p:nvPr/>
              </p:nvSpPr>
              <p:spPr>
                <a:xfrm>
                  <a:off x="5378439" y="2712477"/>
                  <a:ext cx="1431023" cy="1431023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sz="16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02</a:t>
                  </a:r>
                  <a:endParaRPr lang="zh-CN" altLang="en-US" sz="16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6" name="î$1ïḍé"/>
              <p:cNvGrpSpPr/>
              <p:nvPr/>
            </p:nvGrpSpPr>
            <p:grpSpPr>
              <a:xfrm>
                <a:off x="1390599" y="4237929"/>
                <a:ext cx="1088097" cy="1085850"/>
                <a:chOff x="4538948" y="1876197"/>
                <a:chExt cx="3110005" cy="3103583"/>
              </a:xfrm>
              <a:solidFill>
                <a:schemeClr val="tx1">
                  <a:lumMod val="50000"/>
                  <a:lumOff val="50000"/>
                  <a:alpha val="15000"/>
                </a:schemeClr>
              </a:solidFill>
            </p:grpSpPr>
            <p:sp>
              <p:nvSpPr>
                <p:cNvPr id="17" name="íŝļîdê"/>
                <p:cNvSpPr/>
                <p:nvPr/>
              </p:nvSpPr>
              <p:spPr>
                <a:xfrm>
                  <a:off x="4538948" y="1876197"/>
                  <a:ext cx="3110005" cy="3103583"/>
                </a:xfrm>
                <a:custGeom>
                  <a:avLst/>
                  <a:gdLst>
                    <a:gd name="connsiteX0" fmla="*/ 356520 w 3110005"/>
                    <a:gd name="connsiteY0" fmla="*/ 503909 h 3103583"/>
                    <a:gd name="connsiteX1" fmla="*/ 492918 w 3110005"/>
                    <a:gd name="connsiteY1" fmla="*/ 374750 h 3103583"/>
                    <a:gd name="connsiteX2" fmla="*/ 545686 w 3110005"/>
                    <a:gd name="connsiteY2" fmla="*/ 377132 h 3103583"/>
                    <a:gd name="connsiteX3" fmla="*/ 785145 w 3110005"/>
                    <a:gd name="connsiteY3" fmla="*/ 521150 h 3103583"/>
                    <a:gd name="connsiteX4" fmla="*/ 911256 w 3110005"/>
                    <a:gd name="connsiteY4" fmla="*/ 521721 h 3103583"/>
                    <a:gd name="connsiteX5" fmla="*/ 1043082 w 3110005"/>
                    <a:gd name="connsiteY5" fmla="*/ 281691 h 3103583"/>
                    <a:gd name="connsiteX6" fmla="*/ 1042605 w 3110005"/>
                    <a:gd name="connsiteY6" fmla="*/ 103669 h 3103583"/>
                    <a:gd name="connsiteX7" fmla="*/ 1100994 w 3110005"/>
                    <a:gd name="connsiteY7" fmla="*/ 32136 h 3103583"/>
                    <a:gd name="connsiteX8" fmla="*/ 1160239 w 3110005"/>
                    <a:gd name="connsiteY8" fmla="*/ 17753 h 3103583"/>
                    <a:gd name="connsiteX9" fmla="*/ 1288827 w 3110005"/>
                    <a:gd name="connsiteY9" fmla="*/ 71474 h 3103583"/>
                    <a:gd name="connsiteX10" fmla="*/ 1398936 w 3110005"/>
                    <a:gd name="connsiteY10" fmla="*/ 277691 h 3103583"/>
                    <a:gd name="connsiteX11" fmla="*/ 1504663 w 3110005"/>
                    <a:gd name="connsiteY11" fmla="*/ 343508 h 3103583"/>
                    <a:gd name="connsiteX12" fmla="*/ 1734597 w 3110005"/>
                    <a:gd name="connsiteY12" fmla="*/ 212254 h 3103583"/>
                    <a:gd name="connsiteX13" fmla="*/ 1833181 w 3110005"/>
                    <a:gd name="connsiteY13" fmla="*/ 28993 h 3103583"/>
                    <a:gd name="connsiteX14" fmla="*/ 1896045 w 3110005"/>
                    <a:gd name="connsiteY14" fmla="*/ 3466 h 3103583"/>
                    <a:gd name="connsiteX15" fmla="*/ 2018537 w 3110005"/>
                    <a:gd name="connsiteY15" fmla="*/ 36803 h 3103583"/>
                    <a:gd name="connsiteX16" fmla="*/ 2063209 w 3110005"/>
                    <a:gd name="connsiteY16" fmla="*/ 92334 h 3103583"/>
                    <a:gd name="connsiteX17" fmla="*/ 2060733 w 3110005"/>
                    <a:gd name="connsiteY17" fmla="*/ 366940 h 3103583"/>
                    <a:gd name="connsiteX18" fmla="*/ 2127122 w 3110005"/>
                    <a:gd name="connsiteY18" fmla="*/ 482002 h 3103583"/>
                    <a:gd name="connsiteX19" fmla="*/ 2379630 w 3110005"/>
                    <a:gd name="connsiteY19" fmla="*/ 480383 h 3103583"/>
                    <a:gd name="connsiteX20" fmla="*/ 2558986 w 3110005"/>
                    <a:gd name="connsiteY20" fmla="*/ 374179 h 3103583"/>
                    <a:gd name="connsiteX21" fmla="*/ 2626042 w 3110005"/>
                    <a:gd name="connsiteY21" fmla="*/ 378370 h 3103583"/>
                    <a:gd name="connsiteX22" fmla="*/ 2728816 w 3110005"/>
                    <a:gd name="connsiteY22" fmla="*/ 476858 h 3103583"/>
                    <a:gd name="connsiteX23" fmla="*/ 2735293 w 3110005"/>
                    <a:gd name="connsiteY23" fmla="*/ 539247 h 3103583"/>
                    <a:gd name="connsiteX24" fmla="*/ 2586322 w 3110005"/>
                    <a:gd name="connsiteY24" fmla="*/ 787659 h 3103583"/>
                    <a:gd name="connsiteX25" fmla="*/ 2586418 w 3110005"/>
                    <a:gd name="connsiteY25" fmla="*/ 904912 h 3103583"/>
                    <a:gd name="connsiteX26" fmla="*/ 2821113 w 3110005"/>
                    <a:gd name="connsiteY26" fmla="*/ 1034071 h 3103583"/>
                    <a:gd name="connsiteX27" fmla="*/ 3009042 w 3110005"/>
                    <a:gd name="connsiteY27" fmla="*/ 1027022 h 3103583"/>
                    <a:gd name="connsiteX28" fmla="*/ 3070288 w 3110005"/>
                    <a:gd name="connsiteY28" fmla="*/ 1073123 h 3103583"/>
                    <a:gd name="connsiteX29" fmla="*/ 3102101 w 3110005"/>
                    <a:gd name="connsiteY29" fmla="*/ 1185614 h 3103583"/>
                    <a:gd name="connsiteX30" fmla="*/ 3062477 w 3110005"/>
                    <a:gd name="connsiteY30" fmla="*/ 1279435 h 3103583"/>
                    <a:gd name="connsiteX31" fmla="*/ 2816351 w 3110005"/>
                    <a:gd name="connsiteY31" fmla="*/ 1411832 h 3103583"/>
                    <a:gd name="connsiteX32" fmla="*/ 2763583 w 3110005"/>
                    <a:gd name="connsiteY32" fmla="*/ 1501653 h 3103583"/>
                    <a:gd name="connsiteX33" fmla="*/ 2894647 w 3110005"/>
                    <a:gd name="connsiteY33" fmla="*/ 1730444 h 3103583"/>
                    <a:gd name="connsiteX34" fmla="*/ 3074764 w 3110005"/>
                    <a:gd name="connsiteY34" fmla="*/ 1823979 h 3103583"/>
                    <a:gd name="connsiteX35" fmla="*/ 3106102 w 3110005"/>
                    <a:gd name="connsiteY35" fmla="*/ 1893416 h 3103583"/>
                    <a:gd name="connsiteX36" fmla="*/ 3072573 w 3110005"/>
                    <a:gd name="connsiteY36" fmla="*/ 2016003 h 3103583"/>
                    <a:gd name="connsiteX37" fmla="*/ 3008756 w 3110005"/>
                    <a:gd name="connsiteY37" fmla="*/ 2066962 h 3103583"/>
                    <a:gd name="connsiteX38" fmla="*/ 2729293 w 3110005"/>
                    <a:gd name="connsiteY38" fmla="*/ 2061723 h 3103583"/>
                    <a:gd name="connsiteX39" fmla="*/ 2637186 w 3110005"/>
                    <a:gd name="connsiteY39" fmla="*/ 2111253 h 3103583"/>
                    <a:gd name="connsiteX40" fmla="*/ 2578797 w 3110005"/>
                    <a:gd name="connsiteY40" fmla="*/ 2206408 h 3103583"/>
                    <a:gd name="connsiteX41" fmla="*/ 2581369 w 3110005"/>
                    <a:gd name="connsiteY41" fmla="*/ 2296800 h 3103583"/>
                    <a:gd name="connsiteX42" fmla="*/ 2731293 w 3110005"/>
                    <a:gd name="connsiteY42" fmla="*/ 2544736 h 3103583"/>
                    <a:gd name="connsiteX43" fmla="*/ 2723292 w 3110005"/>
                    <a:gd name="connsiteY43" fmla="*/ 2628080 h 3103583"/>
                    <a:gd name="connsiteX44" fmla="*/ 2628804 w 3110005"/>
                    <a:gd name="connsiteY44" fmla="*/ 2720472 h 3103583"/>
                    <a:gd name="connsiteX45" fmla="*/ 2557462 w 3110005"/>
                    <a:gd name="connsiteY45" fmla="*/ 2727902 h 3103583"/>
                    <a:gd name="connsiteX46" fmla="*/ 2313622 w 3110005"/>
                    <a:gd name="connsiteY46" fmla="*/ 2581026 h 3103583"/>
                    <a:gd name="connsiteX47" fmla="*/ 2200846 w 3110005"/>
                    <a:gd name="connsiteY47" fmla="*/ 2578454 h 3103583"/>
                    <a:gd name="connsiteX48" fmla="*/ 2067591 w 3110005"/>
                    <a:gd name="connsiteY48" fmla="*/ 2820104 h 3103583"/>
                    <a:gd name="connsiteX49" fmla="*/ 2069591 w 3110005"/>
                    <a:gd name="connsiteY49" fmla="*/ 3008222 h 3103583"/>
                    <a:gd name="connsiteX50" fmla="*/ 2027681 w 3110005"/>
                    <a:gd name="connsiteY50" fmla="*/ 3061848 h 3103583"/>
                    <a:gd name="connsiteX51" fmla="*/ 1900713 w 3110005"/>
                    <a:gd name="connsiteY51" fmla="*/ 3097948 h 3103583"/>
                    <a:gd name="connsiteX52" fmla="*/ 1828323 w 3110005"/>
                    <a:gd name="connsiteY52" fmla="*/ 3068325 h 3103583"/>
                    <a:gd name="connsiteX53" fmla="*/ 1683162 w 3110005"/>
                    <a:gd name="connsiteY53" fmla="*/ 2805816 h 3103583"/>
                    <a:gd name="connsiteX54" fmla="*/ 1605247 w 3110005"/>
                    <a:gd name="connsiteY54" fmla="*/ 2761430 h 3103583"/>
                    <a:gd name="connsiteX55" fmla="*/ 1554574 w 3110005"/>
                    <a:gd name="connsiteY55" fmla="*/ 2763239 h 3103583"/>
                    <a:gd name="connsiteX56" fmla="*/ 1378076 w 3110005"/>
                    <a:gd name="connsiteY56" fmla="*/ 2866300 h 3103583"/>
                    <a:gd name="connsiteX57" fmla="*/ 1282064 w 3110005"/>
                    <a:gd name="connsiteY57" fmla="*/ 3051085 h 3103583"/>
                    <a:gd name="connsiteX58" fmla="*/ 1183290 w 3110005"/>
                    <a:gd name="connsiteY58" fmla="*/ 3093471 h 3103583"/>
                    <a:gd name="connsiteX59" fmla="*/ 1090516 w 3110005"/>
                    <a:gd name="connsiteY59" fmla="*/ 3067277 h 3103583"/>
                    <a:gd name="connsiteX60" fmla="*/ 1035271 w 3110005"/>
                    <a:gd name="connsiteY60" fmla="*/ 2997650 h 3103583"/>
                    <a:gd name="connsiteX61" fmla="*/ 1036890 w 3110005"/>
                    <a:gd name="connsiteY61" fmla="*/ 2723044 h 3103583"/>
                    <a:gd name="connsiteX62" fmla="*/ 978597 w 3110005"/>
                    <a:gd name="connsiteY62" fmla="*/ 2620745 h 3103583"/>
                    <a:gd name="connsiteX63" fmla="*/ 713040 w 3110005"/>
                    <a:gd name="connsiteY63" fmla="*/ 2625317 h 3103583"/>
                    <a:gd name="connsiteX64" fmla="*/ 541876 w 3110005"/>
                    <a:gd name="connsiteY64" fmla="*/ 2725139 h 3103583"/>
                    <a:gd name="connsiteX65" fmla="*/ 486060 w 3110005"/>
                    <a:gd name="connsiteY65" fmla="*/ 2721329 h 3103583"/>
                    <a:gd name="connsiteX66" fmla="*/ 378046 w 3110005"/>
                    <a:gd name="connsiteY66" fmla="*/ 2614268 h 3103583"/>
                    <a:gd name="connsiteX67" fmla="*/ 377760 w 3110005"/>
                    <a:gd name="connsiteY67" fmla="*/ 2552832 h 3103583"/>
                    <a:gd name="connsiteX68" fmla="*/ 523017 w 3110005"/>
                    <a:gd name="connsiteY68" fmla="*/ 2308135 h 3103583"/>
                    <a:gd name="connsiteX69" fmla="*/ 523683 w 3110005"/>
                    <a:gd name="connsiteY69" fmla="*/ 2190787 h 3103583"/>
                    <a:gd name="connsiteX70" fmla="*/ 275652 w 3110005"/>
                    <a:gd name="connsiteY70" fmla="*/ 2057532 h 3103583"/>
                    <a:gd name="connsiteX71" fmla="*/ 97916 w 3110005"/>
                    <a:gd name="connsiteY71" fmla="*/ 2062104 h 3103583"/>
                    <a:gd name="connsiteX72" fmla="*/ 36384 w 3110005"/>
                    <a:gd name="connsiteY72" fmla="*/ 2016289 h 3103583"/>
                    <a:gd name="connsiteX73" fmla="*/ 140112 w 3110005"/>
                    <a:gd name="connsiteY73" fmla="*/ 1769782 h 3103583"/>
                    <a:gd name="connsiteX74" fmla="*/ 298608 w 3110005"/>
                    <a:gd name="connsiteY74" fmla="*/ 1678818 h 3103583"/>
                    <a:gd name="connsiteX75" fmla="*/ 341661 w 3110005"/>
                    <a:gd name="connsiteY75" fmla="*/ 1607000 h 3103583"/>
                    <a:gd name="connsiteX76" fmla="*/ 171639 w 3110005"/>
                    <a:gd name="connsiteY76" fmla="*/ 1342109 h 3103583"/>
                    <a:gd name="connsiteX77" fmla="*/ 32670 w 3110005"/>
                    <a:gd name="connsiteY77" fmla="*/ 1268100 h 3103583"/>
                    <a:gd name="connsiteX78" fmla="*/ 4095 w 3110005"/>
                    <a:gd name="connsiteY78" fmla="*/ 1196377 h 3103583"/>
                    <a:gd name="connsiteX79" fmla="*/ 32670 w 3110005"/>
                    <a:gd name="connsiteY79" fmla="*/ 1093697 h 3103583"/>
                    <a:gd name="connsiteX80" fmla="*/ 112489 w 3110005"/>
                    <a:gd name="connsiteY80" fmla="*/ 1033499 h 3103583"/>
                    <a:gd name="connsiteX81" fmla="*/ 371760 w 3110005"/>
                    <a:gd name="connsiteY81" fmla="*/ 1038071 h 3103583"/>
                    <a:gd name="connsiteX82" fmla="*/ 474630 w 3110005"/>
                    <a:gd name="connsiteY82" fmla="*/ 983303 h 3103583"/>
                    <a:gd name="connsiteX83" fmla="*/ 473201 w 3110005"/>
                    <a:gd name="connsiteY83" fmla="*/ 701553 h 3103583"/>
                    <a:gd name="connsiteX84" fmla="*/ 356520 w 3110005"/>
                    <a:gd name="connsiteY84" fmla="*/ 503909 h 3103583"/>
                    <a:gd name="connsiteX85" fmla="*/ 1549812 w 3110005"/>
                    <a:gd name="connsiteY85" fmla="*/ 2440533 h 3103583"/>
                    <a:gd name="connsiteX86" fmla="*/ 2455925 w 3110005"/>
                    <a:gd name="connsiteY86" fmla="*/ 1559470 h 3103583"/>
                    <a:gd name="connsiteX87" fmla="*/ 1569814 w 3110005"/>
                    <a:gd name="connsiteY87" fmla="*/ 653261 h 3103583"/>
                    <a:gd name="connsiteX88" fmla="*/ 657605 w 3110005"/>
                    <a:gd name="connsiteY88" fmla="*/ 1544230 h 3103583"/>
                    <a:gd name="connsiteX89" fmla="*/ 1549812 w 3110005"/>
                    <a:gd name="connsiteY89" fmla="*/ 2440533 h 31035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110005" h="3103583">
                      <a:moveTo>
                        <a:pt x="356520" y="503909"/>
                      </a:moveTo>
                      <a:cubicBezTo>
                        <a:pt x="401859" y="460094"/>
                        <a:pt x="445388" y="415041"/>
                        <a:pt x="492918" y="374750"/>
                      </a:cubicBezTo>
                      <a:cubicBezTo>
                        <a:pt x="503014" y="366178"/>
                        <a:pt x="531589" y="369131"/>
                        <a:pt x="545686" y="377132"/>
                      </a:cubicBezTo>
                      <a:cubicBezTo>
                        <a:pt x="626649" y="423137"/>
                        <a:pt x="707421" y="469905"/>
                        <a:pt x="785145" y="521150"/>
                      </a:cubicBezTo>
                      <a:cubicBezTo>
                        <a:pt x="829817" y="550582"/>
                        <a:pt x="866488" y="549439"/>
                        <a:pt x="911256" y="521721"/>
                      </a:cubicBezTo>
                      <a:cubicBezTo>
                        <a:pt x="1041082" y="441330"/>
                        <a:pt x="1045177" y="477906"/>
                        <a:pt x="1043082" y="281691"/>
                      </a:cubicBezTo>
                      <a:cubicBezTo>
                        <a:pt x="1042415" y="222350"/>
                        <a:pt x="1045558" y="162914"/>
                        <a:pt x="1042605" y="103669"/>
                      </a:cubicBezTo>
                      <a:cubicBezTo>
                        <a:pt x="1040415" y="59187"/>
                        <a:pt x="1057941" y="37661"/>
                        <a:pt x="1100994" y="32136"/>
                      </a:cubicBezTo>
                      <a:cubicBezTo>
                        <a:pt x="1120996" y="29564"/>
                        <a:pt x="1140713" y="23373"/>
                        <a:pt x="1160239" y="17753"/>
                      </a:cubicBezTo>
                      <a:cubicBezTo>
                        <a:pt x="1247679" y="-7488"/>
                        <a:pt x="1247298" y="-7393"/>
                        <a:pt x="1288827" y="71474"/>
                      </a:cubicBezTo>
                      <a:cubicBezTo>
                        <a:pt x="1325117" y="140435"/>
                        <a:pt x="1362645" y="208825"/>
                        <a:pt x="1398936" y="277691"/>
                      </a:cubicBezTo>
                      <a:cubicBezTo>
                        <a:pt x="1421605" y="320648"/>
                        <a:pt x="1455610" y="337698"/>
                        <a:pt x="1504663" y="343508"/>
                      </a:cubicBezTo>
                      <a:cubicBezTo>
                        <a:pt x="1616391" y="356843"/>
                        <a:pt x="1692877" y="324268"/>
                        <a:pt x="1734597" y="212254"/>
                      </a:cubicBezTo>
                      <a:cubicBezTo>
                        <a:pt x="1758600" y="147865"/>
                        <a:pt x="1801177" y="90620"/>
                        <a:pt x="1833181" y="28993"/>
                      </a:cubicBezTo>
                      <a:cubicBezTo>
                        <a:pt x="1847944" y="513"/>
                        <a:pt x="1868042" y="-4630"/>
                        <a:pt x="1896045" y="3466"/>
                      </a:cubicBezTo>
                      <a:cubicBezTo>
                        <a:pt x="1936717" y="15182"/>
                        <a:pt x="1977103" y="28898"/>
                        <a:pt x="2018537" y="36803"/>
                      </a:cubicBezTo>
                      <a:cubicBezTo>
                        <a:pt x="2052065" y="43185"/>
                        <a:pt x="2063686" y="60044"/>
                        <a:pt x="2063209" y="92334"/>
                      </a:cubicBezTo>
                      <a:cubicBezTo>
                        <a:pt x="2061876" y="183869"/>
                        <a:pt x="2063876" y="275500"/>
                        <a:pt x="2060733" y="366940"/>
                      </a:cubicBezTo>
                      <a:cubicBezTo>
                        <a:pt x="2058828" y="421328"/>
                        <a:pt x="2080259" y="457427"/>
                        <a:pt x="2127122" y="482002"/>
                      </a:cubicBezTo>
                      <a:cubicBezTo>
                        <a:pt x="2286952" y="565727"/>
                        <a:pt x="2224087" y="567060"/>
                        <a:pt x="2379630" y="480383"/>
                      </a:cubicBezTo>
                      <a:cubicBezTo>
                        <a:pt x="2440304" y="446569"/>
                        <a:pt x="2500216" y="411136"/>
                        <a:pt x="2558986" y="374179"/>
                      </a:cubicBezTo>
                      <a:cubicBezTo>
                        <a:pt x="2584322" y="358272"/>
                        <a:pt x="2603944" y="355891"/>
                        <a:pt x="2626042" y="378370"/>
                      </a:cubicBezTo>
                      <a:cubicBezTo>
                        <a:pt x="2659379" y="412088"/>
                        <a:pt x="2693764" y="444854"/>
                        <a:pt x="2728816" y="476858"/>
                      </a:cubicBezTo>
                      <a:cubicBezTo>
                        <a:pt x="2750438" y="496575"/>
                        <a:pt x="2750057" y="515149"/>
                        <a:pt x="2735293" y="539247"/>
                      </a:cubicBezTo>
                      <a:cubicBezTo>
                        <a:pt x="2685001" y="621638"/>
                        <a:pt x="2637757" y="706030"/>
                        <a:pt x="2586322" y="787659"/>
                      </a:cubicBezTo>
                      <a:cubicBezTo>
                        <a:pt x="2560414" y="828807"/>
                        <a:pt x="2560224" y="863764"/>
                        <a:pt x="2586418" y="904912"/>
                      </a:cubicBezTo>
                      <a:cubicBezTo>
                        <a:pt x="2679667" y="1050930"/>
                        <a:pt x="2636614" y="1035309"/>
                        <a:pt x="2821113" y="1034071"/>
                      </a:cubicBezTo>
                      <a:cubicBezTo>
                        <a:pt x="2883788" y="1033690"/>
                        <a:pt x="2946367" y="1030070"/>
                        <a:pt x="3009042" y="1027022"/>
                      </a:cubicBezTo>
                      <a:cubicBezTo>
                        <a:pt x="3043046" y="1025403"/>
                        <a:pt x="3062763" y="1038262"/>
                        <a:pt x="3070288" y="1073123"/>
                      </a:cubicBezTo>
                      <a:cubicBezTo>
                        <a:pt x="3078479" y="1111128"/>
                        <a:pt x="3088671" y="1149038"/>
                        <a:pt x="3102101" y="1185614"/>
                      </a:cubicBezTo>
                      <a:cubicBezTo>
                        <a:pt x="3118770" y="1231048"/>
                        <a:pt x="3105149" y="1257813"/>
                        <a:pt x="3062477" y="1279435"/>
                      </a:cubicBezTo>
                      <a:cubicBezTo>
                        <a:pt x="2979419" y="1321535"/>
                        <a:pt x="2899123" y="1369065"/>
                        <a:pt x="2816351" y="1411832"/>
                      </a:cubicBezTo>
                      <a:cubicBezTo>
                        <a:pt x="2777965" y="1431644"/>
                        <a:pt x="2768726" y="1461077"/>
                        <a:pt x="2763583" y="1501653"/>
                      </a:cubicBezTo>
                      <a:cubicBezTo>
                        <a:pt x="2749581" y="1613000"/>
                        <a:pt x="2780823" y="1690343"/>
                        <a:pt x="2894647" y="1730444"/>
                      </a:cubicBezTo>
                      <a:cubicBezTo>
                        <a:pt x="2957797" y="1752732"/>
                        <a:pt x="3014185" y="1793785"/>
                        <a:pt x="3074764" y="1823979"/>
                      </a:cubicBezTo>
                      <a:cubicBezTo>
                        <a:pt x="3106197" y="1839600"/>
                        <a:pt x="3116484" y="1859793"/>
                        <a:pt x="3106102" y="1893416"/>
                      </a:cubicBezTo>
                      <a:cubicBezTo>
                        <a:pt x="3093529" y="1933802"/>
                        <a:pt x="3081527" y="1974665"/>
                        <a:pt x="3072573" y="2016003"/>
                      </a:cubicBezTo>
                      <a:cubicBezTo>
                        <a:pt x="3064763" y="2052103"/>
                        <a:pt x="3044761" y="2067724"/>
                        <a:pt x="3008756" y="2066962"/>
                      </a:cubicBezTo>
                      <a:cubicBezTo>
                        <a:pt x="2915602" y="2065057"/>
                        <a:pt x="2822352" y="2065533"/>
                        <a:pt x="2729293" y="2061723"/>
                      </a:cubicBezTo>
                      <a:cubicBezTo>
                        <a:pt x="2686621" y="2060009"/>
                        <a:pt x="2657950" y="2075534"/>
                        <a:pt x="2637186" y="2111253"/>
                      </a:cubicBezTo>
                      <a:cubicBezTo>
                        <a:pt x="2618422" y="2143448"/>
                        <a:pt x="2598419" y="2174785"/>
                        <a:pt x="2578797" y="2206408"/>
                      </a:cubicBezTo>
                      <a:cubicBezTo>
                        <a:pt x="2559843" y="2237174"/>
                        <a:pt x="2562319" y="2265939"/>
                        <a:pt x="2581369" y="2296800"/>
                      </a:cubicBezTo>
                      <a:cubicBezTo>
                        <a:pt x="2632138" y="2379001"/>
                        <a:pt x="2679763" y="2463107"/>
                        <a:pt x="2731293" y="2544736"/>
                      </a:cubicBezTo>
                      <a:cubicBezTo>
                        <a:pt x="2751772" y="2577216"/>
                        <a:pt x="2754248" y="2601219"/>
                        <a:pt x="2723292" y="2628080"/>
                      </a:cubicBezTo>
                      <a:cubicBezTo>
                        <a:pt x="2690050" y="2656845"/>
                        <a:pt x="2658808" y="2688183"/>
                        <a:pt x="2628804" y="2720472"/>
                      </a:cubicBezTo>
                      <a:cubicBezTo>
                        <a:pt x="2605848" y="2745142"/>
                        <a:pt x="2584989" y="2744856"/>
                        <a:pt x="2557462" y="2727902"/>
                      </a:cubicBezTo>
                      <a:cubicBezTo>
                        <a:pt x="2476689" y="2678086"/>
                        <a:pt x="2393632" y="2631985"/>
                        <a:pt x="2313622" y="2581026"/>
                      </a:cubicBezTo>
                      <a:cubicBezTo>
                        <a:pt x="2274379" y="2556071"/>
                        <a:pt x="2241232" y="2555023"/>
                        <a:pt x="2200846" y="2578454"/>
                      </a:cubicBezTo>
                      <a:cubicBezTo>
                        <a:pt x="2038349" y="2672657"/>
                        <a:pt x="2058542" y="2635700"/>
                        <a:pt x="2067591" y="2820104"/>
                      </a:cubicBezTo>
                      <a:cubicBezTo>
                        <a:pt x="2070639" y="2882683"/>
                        <a:pt x="2068353" y="2945548"/>
                        <a:pt x="2069591" y="3008222"/>
                      </a:cubicBezTo>
                      <a:cubicBezTo>
                        <a:pt x="2070162" y="3038512"/>
                        <a:pt x="2057685" y="3054704"/>
                        <a:pt x="2027681" y="3061848"/>
                      </a:cubicBezTo>
                      <a:cubicBezTo>
                        <a:pt x="1984914" y="3071945"/>
                        <a:pt x="1942051" y="3083184"/>
                        <a:pt x="1900713" y="3097948"/>
                      </a:cubicBezTo>
                      <a:cubicBezTo>
                        <a:pt x="1865185" y="3110616"/>
                        <a:pt x="1846135" y="3102425"/>
                        <a:pt x="1828323" y="3068325"/>
                      </a:cubicBezTo>
                      <a:cubicBezTo>
                        <a:pt x="1782031" y="2979743"/>
                        <a:pt x="1730311" y="2894018"/>
                        <a:pt x="1683162" y="2805816"/>
                      </a:cubicBezTo>
                      <a:cubicBezTo>
                        <a:pt x="1665445" y="2772574"/>
                        <a:pt x="1640680" y="2759525"/>
                        <a:pt x="1605247" y="2761430"/>
                      </a:cubicBezTo>
                      <a:cubicBezTo>
                        <a:pt x="1588293" y="2762287"/>
                        <a:pt x="1570671" y="2766668"/>
                        <a:pt x="1554574" y="2763239"/>
                      </a:cubicBezTo>
                      <a:cubicBezTo>
                        <a:pt x="1463611" y="2743808"/>
                        <a:pt x="1412175" y="2784194"/>
                        <a:pt x="1378076" y="2866300"/>
                      </a:cubicBezTo>
                      <a:cubicBezTo>
                        <a:pt x="1351501" y="2930117"/>
                        <a:pt x="1311401" y="2988220"/>
                        <a:pt x="1282064" y="3051085"/>
                      </a:cubicBezTo>
                      <a:cubicBezTo>
                        <a:pt x="1260252" y="3097758"/>
                        <a:pt x="1232915" y="3114331"/>
                        <a:pt x="1183290" y="3093471"/>
                      </a:cubicBezTo>
                      <a:cubicBezTo>
                        <a:pt x="1153857" y="3081184"/>
                        <a:pt x="1121949" y="3073374"/>
                        <a:pt x="1090516" y="3067277"/>
                      </a:cubicBezTo>
                      <a:cubicBezTo>
                        <a:pt x="1050607" y="3059562"/>
                        <a:pt x="1033938" y="3040036"/>
                        <a:pt x="1035271" y="2997650"/>
                      </a:cubicBezTo>
                      <a:cubicBezTo>
                        <a:pt x="1038034" y="2906210"/>
                        <a:pt x="1034700" y="2814484"/>
                        <a:pt x="1036890" y="2723044"/>
                      </a:cubicBezTo>
                      <a:cubicBezTo>
                        <a:pt x="1038034" y="2675324"/>
                        <a:pt x="1021936" y="2643891"/>
                        <a:pt x="978597" y="2620745"/>
                      </a:cubicBezTo>
                      <a:cubicBezTo>
                        <a:pt x="819911" y="2536163"/>
                        <a:pt x="880395" y="2530067"/>
                        <a:pt x="713040" y="2625317"/>
                      </a:cubicBezTo>
                      <a:cubicBezTo>
                        <a:pt x="655605" y="2657988"/>
                        <a:pt x="600360" y="2694564"/>
                        <a:pt x="541876" y="2725139"/>
                      </a:cubicBezTo>
                      <a:cubicBezTo>
                        <a:pt x="527303" y="2732759"/>
                        <a:pt x="498156" y="2731235"/>
                        <a:pt x="486060" y="2721329"/>
                      </a:cubicBezTo>
                      <a:cubicBezTo>
                        <a:pt x="446912" y="2689230"/>
                        <a:pt x="409764" y="2653607"/>
                        <a:pt x="378046" y="2614268"/>
                      </a:cubicBezTo>
                      <a:cubicBezTo>
                        <a:pt x="367664" y="2601410"/>
                        <a:pt x="368807" y="2569025"/>
                        <a:pt x="377760" y="2552832"/>
                      </a:cubicBezTo>
                      <a:cubicBezTo>
                        <a:pt x="423671" y="2469869"/>
                        <a:pt x="472725" y="2388526"/>
                        <a:pt x="523017" y="2308135"/>
                      </a:cubicBezTo>
                      <a:cubicBezTo>
                        <a:pt x="548544" y="2267368"/>
                        <a:pt x="540162" y="2234983"/>
                        <a:pt x="523683" y="2190787"/>
                      </a:cubicBezTo>
                      <a:cubicBezTo>
                        <a:pt x="478154" y="2068867"/>
                        <a:pt x="391572" y="2043435"/>
                        <a:pt x="275652" y="2057532"/>
                      </a:cubicBezTo>
                      <a:cubicBezTo>
                        <a:pt x="217074" y="2064676"/>
                        <a:pt x="157161" y="2060485"/>
                        <a:pt x="97916" y="2062104"/>
                      </a:cubicBezTo>
                      <a:cubicBezTo>
                        <a:pt x="64769" y="2063057"/>
                        <a:pt x="46576" y="2051055"/>
                        <a:pt x="36384" y="2016289"/>
                      </a:cubicBezTo>
                      <a:cubicBezTo>
                        <a:pt x="-11907" y="1850744"/>
                        <a:pt x="-12860" y="1851316"/>
                        <a:pt x="140112" y="1769782"/>
                      </a:cubicBezTo>
                      <a:cubicBezTo>
                        <a:pt x="193928" y="1741112"/>
                        <a:pt x="248982" y="1713680"/>
                        <a:pt x="298608" y="1678818"/>
                      </a:cubicBezTo>
                      <a:cubicBezTo>
                        <a:pt x="319848" y="1663864"/>
                        <a:pt x="340899" y="1631860"/>
                        <a:pt x="341661" y="1607000"/>
                      </a:cubicBezTo>
                      <a:cubicBezTo>
                        <a:pt x="347661" y="1398497"/>
                        <a:pt x="351757" y="1448313"/>
                        <a:pt x="171639" y="1342109"/>
                      </a:cubicBezTo>
                      <a:cubicBezTo>
                        <a:pt x="126491" y="1315439"/>
                        <a:pt x="79533" y="1291722"/>
                        <a:pt x="32670" y="1268100"/>
                      </a:cubicBezTo>
                      <a:cubicBezTo>
                        <a:pt x="951" y="1252098"/>
                        <a:pt x="-5526" y="1228190"/>
                        <a:pt x="4095" y="1196377"/>
                      </a:cubicBezTo>
                      <a:cubicBezTo>
                        <a:pt x="14382" y="1162373"/>
                        <a:pt x="27907" y="1128559"/>
                        <a:pt x="32670" y="1093697"/>
                      </a:cubicBezTo>
                      <a:cubicBezTo>
                        <a:pt x="39432" y="1043405"/>
                        <a:pt x="66102" y="1031499"/>
                        <a:pt x="112489" y="1033499"/>
                      </a:cubicBezTo>
                      <a:cubicBezTo>
                        <a:pt x="198786" y="1037214"/>
                        <a:pt x="285463" y="1034071"/>
                        <a:pt x="371760" y="1038071"/>
                      </a:cubicBezTo>
                      <a:cubicBezTo>
                        <a:pt x="419385" y="1040262"/>
                        <a:pt x="450436" y="1027118"/>
                        <a:pt x="474630" y="983303"/>
                      </a:cubicBezTo>
                      <a:cubicBezTo>
                        <a:pt x="570451" y="810043"/>
                        <a:pt x="572832" y="876146"/>
                        <a:pt x="473201" y="701553"/>
                      </a:cubicBezTo>
                      <a:cubicBezTo>
                        <a:pt x="436149" y="637259"/>
                        <a:pt x="397668" y="573728"/>
                        <a:pt x="356520" y="503909"/>
                      </a:cubicBezTo>
                      <a:close/>
                      <a:moveTo>
                        <a:pt x="1549812" y="2440533"/>
                      </a:moveTo>
                      <a:cubicBezTo>
                        <a:pt x="2013965" y="2459106"/>
                        <a:pt x="2452305" y="2068391"/>
                        <a:pt x="2455925" y="1559470"/>
                      </a:cubicBezTo>
                      <a:cubicBezTo>
                        <a:pt x="2459545" y="1064075"/>
                        <a:pt x="2046826" y="656119"/>
                        <a:pt x="1569814" y="653261"/>
                      </a:cubicBezTo>
                      <a:cubicBezTo>
                        <a:pt x="1048320" y="650213"/>
                        <a:pt x="661796" y="1062551"/>
                        <a:pt x="657605" y="1544230"/>
                      </a:cubicBezTo>
                      <a:cubicBezTo>
                        <a:pt x="653319" y="2043149"/>
                        <a:pt x="1052035" y="2440151"/>
                        <a:pt x="1549812" y="2440533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 b="1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iSlïdè"/>
                <p:cNvSpPr/>
                <p:nvPr/>
              </p:nvSpPr>
              <p:spPr>
                <a:xfrm>
                  <a:off x="5378439" y="2712477"/>
                  <a:ext cx="1431023" cy="1431023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altLang="zh-CN" sz="14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03</a:t>
                  </a:r>
                  <a:endParaRPr lang="zh-CN" altLang="en-US" sz="1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8" name="íṩ1iḍé"/>
            <p:cNvSpPr/>
            <p:nvPr/>
          </p:nvSpPr>
          <p:spPr>
            <a:xfrm>
              <a:off x="5286090" y="2963507"/>
              <a:ext cx="3851176" cy="1274422"/>
            </a:xfrm>
            <a:prstGeom prst="roundRect">
              <a:avLst>
                <a:gd name="adj" fmla="val 11571"/>
              </a:avLst>
            </a:prstGeom>
            <a:solidFill>
              <a:schemeClr val="tx1">
                <a:lumMod val="50000"/>
                <a:lumOff val="5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1" name="îṡľîde"/>
            <p:cNvSpPr/>
            <p:nvPr/>
          </p:nvSpPr>
          <p:spPr>
            <a:xfrm>
              <a:off x="5286090" y="4564808"/>
              <a:ext cx="3851176" cy="1274422"/>
            </a:xfrm>
            <a:prstGeom prst="roundRect">
              <a:avLst>
                <a:gd name="adj" fmla="val 11571"/>
              </a:avLst>
            </a:prstGeom>
            <a:solidFill>
              <a:schemeClr val="tx1">
                <a:lumMod val="50000"/>
                <a:lumOff val="5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8" name="îsḻïḋè"/>
          <p:cNvSpPr txBox="1"/>
          <p:nvPr/>
        </p:nvSpPr>
        <p:spPr>
          <a:xfrm>
            <a:off x="6964593" y="1900008"/>
            <a:ext cx="2138307" cy="525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添加标题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34" name="文本框 33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激趣导入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7" name="ïṥ1ïde"/>
          <p:cNvSpPr txBox="1"/>
          <p:nvPr/>
        </p:nvSpPr>
        <p:spPr>
          <a:xfrm>
            <a:off x="6433289" y="2315677"/>
            <a:ext cx="3326579" cy="549061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8" name="îsḻïḋè"/>
          <p:cNvSpPr txBox="1"/>
          <p:nvPr/>
        </p:nvSpPr>
        <p:spPr>
          <a:xfrm>
            <a:off x="6964593" y="3448767"/>
            <a:ext cx="2138307" cy="525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添加标题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ïṥ1ïde"/>
          <p:cNvSpPr txBox="1"/>
          <p:nvPr/>
        </p:nvSpPr>
        <p:spPr>
          <a:xfrm>
            <a:off x="6433289" y="3864436"/>
            <a:ext cx="3326579" cy="549061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3" name="îsḻïḋè"/>
          <p:cNvSpPr txBox="1"/>
          <p:nvPr/>
        </p:nvSpPr>
        <p:spPr>
          <a:xfrm>
            <a:off x="7009732" y="5133935"/>
            <a:ext cx="2138307" cy="525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添加标题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4" name="ïṥ1ïde"/>
          <p:cNvSpPr txBox="1"/>
          <p:nvPr/>
        </p:nvSpPr>
        <p:spPr>
          <a:xfrm>
            <a:off x="6478428" y="5549604"/>
            <a:ext cx="3326579" cy="549061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Google Shape;1278;p38"/>
          <p:cNvCxnSpPr/>
          <p:nvPr/>
        </p:nvCxnSpPr>
        <p:spPr>
          <a:xfrm>
            <a:off x="1661685" y="3962400"/>
            <a:ext cx="1094145" cy="1594464"/>
          </a:xfrm>
          <a:prstGeom prst="straightConnector1">
            <a:avLst/>
          </a:prstGeom>
          <a:noFill/>
          <a:ln w="28575" cap="flat" cmpd="sng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Google Shape;1273;p38"/>
          <p:cNvSpPr/>
          <p:nvPr/>
        </p:nvSpPr>
        <p:spPr>
          <a:xfrm>
            <a:off x="609599" y="3233099"/>
            <a:ext cx="2970400" cy="1142400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buClr>
                <a:srgbClr val="000000"/>
              </a:buClr>
            </a:pPr>
            <a:endParaRPr sz="186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cxnSp>
        <p:nvCxnSpPr>
          <p:cNvPr id="3" name="Google Shape;1275;p38"/>
          <p:cNvCxnSpPr>
            <a:stCxn id="38" idx="6"/>
            <a:endCxn id="39" idx="2"/>
          </p:cNvCxnSpPr>
          <p:nvPr/>
        </p:nvCxnSpPr>
        <p:spPr>
          <a:xfrm rot="10800000" flipH="1">
            <a:off x="8463748" y="2265247"/>
            <a:ext cx="2384800" cy="3291600"/>
          </a:xfrm>
          <a:prstGeom prst="straightConnector1">
            <a:avLst/>
          </a:prstGeom>
          <a:noFill/>
          <a:ln w="28575" cap="flat" cmpd="sng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" name="Google Shape;1278;p38"/>
          <p:cNvCxnSpPr>
            <a:stCxn id="37" idx="6"/>
            <a:endCxn id="38" idx="2"/>
          </p:cNvCxnSpPr>
          <p:nvPr/>
        </p:nvCxnSpPr>
        <p:spPr>
          <a:xfrm>
            <a:off x="5808832" y="2132864"/>
            <a:ext cx="2349600" cy="3424000"/>
          </a:xfrm>
          <a:prstGeom prst="straightConnector1">
            <a:avLst/>
          </a:prstGeom>
          <a:noFill/>
          <a:ln w="28575" cap="flat" cmpd="sng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" name="Google Shape;1280;p38"/>
          <p:cNvCxnSpPr>
            <a:stCxn id="36" idx="7"/>
            <a:endCxn id="37" idx="2"/>
          </p:cNvCxnSpPr>
          <p:nvPr/>
        </p:nvCxnSpPr>
        <p:spPr>
          <a:xfrm rot="10800000" flipH="1">
            <a:off x="2898269" y="2132943"/>
            <a:ext cx="2605200" cy="3316000"/>
          </a:xfrm>
          <a:prstGeom prst="straightConnector1">
            <a:avLst/>
          </a:prstGeom>
          <a:noFill/>
          <a:ln w="28575" cap="flat" cmpd="sng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" name="Google Shape;1283;p38"/>
          <p:cNvSpPr/>
          <p:nvPr/>
        </p:nvSpPr>
        <p:spPr>
          <a:xfrm>
            <a:off x="3277067" y="3233099"/>
            <a:ext cx="2970400" cy="1142400"/>
          </a:xfrm>
          <a:prstGeom prst="chevron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buClr>
                <a:srgbClr val="000000"/>
              </a:buClr>
            </a:pPr>
            <a:endParaRPr sz="186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" name="Google Shape;1284;p38"/>
          <p:cNvSpPr/>
          <p:nvPr/>
        </p:nvSpPr>
        <p:spPr>
          <a:xfrm>
            <a:off x="5944533" y="3233099"/>
            <a:ext cx="2970400" cy="1142400"/>
          </a:xfrm>
          <a:prstGeom prst="chevron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buClr>
                <a:srgbClr val="000000"/>
              </a:buClr>
            </a:pPr>
            <a:endParaRPr sz="186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" name="Google Shape;1285;p38"/>
          <p:cNvSpPr/>
          <p:nvPr/>
        </p:nvSpPr>
        <p:spPr>
          <a:xfrm>
            <a:off x="8612001" y="3233099"/>
            <a:ext cx="2970400" cy="1142400"/>
          </a:xfrm>
          <a:prstGeom prst="chevron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buClr>
                <a:srgbClr val="000000"/>
              </a:buClr>
            </a:pPr>
            <a:endParaRPr sz="186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0" name="Google Shape;1286;p38"/>
          <p:cNvSpPr txBox="1"/>
          <p:nvPr/>
        </p:nvSpPr>
        <p:spPr>
          <a:xfrm>
            <a:off x="1218465" y="3603100"/>
            <a:ext cx="1308800" cy="4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200">
              <a:buClr>
                <a:srgbClr val="000000"/>
              </a:buClr>
            </a:pPr>
            <a:r>
              <a:rPr lang="zh-CN" altLang="en-US" sz="2400" b="1" kern="0" dirty="0">
                <a:solidFill>
                  <a:srgbClr val="FFFFFF"/>
                </a:solidFill>
                <a:cs typeface="+mn-ea"/>
                <a:sym typeface="+mn-lt"/>
              </a:rPr>
              <a:t>关键词</a:t>
            </a:r>
            <a:endParaRPr lang="zh-CN" altLang="en-US" sz="2400" b="1" kern="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1" name="Google Shape;1287;p38"/>
          <p:cNvSpPr txBox="1"/>
          <p:nvPr/>
        </p:nvSpPr>
        <p:spPr>
          <a:xfrm>
            <a:off x="3835565" y="3603100"/>
            <a:ext cx="1308800" cy="4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200">
              <a:buClr>
                <a:srgbClr val="000000"/>
              </a:buClr>
            </a:pPr>
            <a:r>
              <a:rPr lang="zh-CN" altLang="en-US" sz="2400" b="1" kern="0" dirty="0">
                <a:solidFill>
                  <a:srgbClr val="FFFFFF"/>
                </a:solidFill>
                <a:cs typeface="+mn-ea"/>
                <a:sym typeface="+mn-lt"/>
              </a:rPr>
              <a:t>关键词</a:t>
            </a:r>
            <a:endParaRPr lang="zh-CN" altLang="en-US" sz="2400" b="1" kern="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2" name="Google Shape;1288;p38"/>
          <p:cNvSpPr txBox="1"/>
          <p:nvPr/>
        </p:nvSpPr>
        <p:spPr>
          <a:xfrm>
            <a:off x="6548365" y="3603100"/>
            <a:ext cx="1308800" cy="4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200">
              <a:buClr>
                <a:srgbClr val="000000"/>
              </a:buClr>
            </a:pPr>
            <a:r>
              <a:rPr lang="zh-CN" altLang="en-US" sz="2400" b="1" kern="0" dirty="0">
                <a:solidFill>
                  <a:srgbClr val="FFFFFF"/>
                </a:solidFill>
                <a:cs typeface="+mn-ea"/>
                <a:sym typeface="+mn-lt"/>
              </a:rPr>
              <a:t>关键词</a:t>
            </a:r>
            <a:endParaRPr lang="zh-CN" altLang="en-US" sz="2400" b="1" kern="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3" name="Google Shape;1289;p38"/>
          <p:cNvSpPr txBox="1"/>
          <p:nvPr/>
        </p:nvSpPr>
        <p:spPr>
          <a:xfrm>
            <a:off x="9161665" y="3603100"/>
            <a:ext cx="1308800" cy="4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200">
              <a:buClr>
                <a:srgbClr val="000000"/>
              </a:buClr>
            </a:pPr>
            <a:r>
              <a:rPr lang="zh-CN" altLang="en-US" sz="2400" b="1" kern="0" dirty="0">
                <a:solidFill>
                  <a:srgbClr val="FFFFFF"/>
                </a:solidFill>
                <a:cs typeface="+mn-ea"/>
                <a:sym typeface="+mn-lt"/>
              </a:rPr>
              <a:t>关键词</a:t>
            </a:r>
            <a:endParaRPr lang="zh-CN" altLang="en-US" sz="2400" b="1" kern="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4" name="Google Shape;1290;p38"/>
          <p:cNvSpPr/>
          <p:nvPr/>
        </p:nvSpPr>
        <p:spPr>
          <a:xfrm>
            <a:off x="2637765" y="3539892"/>
            <a:ext cx="528800" cy="528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buClr>
                <a:srgbClr val="000000"/>
              </a:buClr>
            </a:pPr>
            <a:endParaRPr sz="186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5" name="Google Shape;1291;p38"/>
          <p:cNvSpPr/>
          <p:nvPr/>
        </p:nvSpPr>
        <p:spPr>
          <a:xfrm>
            <a:off x="5280048" y="3539892"/>
            <a:ext cx="528800" cy="528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buClr>
                <a:srgbClr val="000000"/>
              </a:buClr>
            </a:pPr>
            <a:endParaRPr sz="186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6" name="Google Shape;1292;p38"/>
          <p:cNvSpPr/>
          <p:nvPr/>
        </p:nvSpPr>
        <p:spPr>
          <a:xfrm>
            <a:off x="7970199" y="3539892"/>
            <a:ext cx="528800" cy="528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buClr>
                <a:srgbClr val="000000"/>
              </a:buClr>
            </a:pPr>
            <a:endParaRPr sz="186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7" name="Google Shape;1293;p38"/>
          <p:cNvSpPr/>
          <p:nvPr/>
        </p:nvSpPr>
        <p:spPr>
          <a:xfrm>
            <a:off x="10660365" y="3539892"/>
            <a:ext cx="528800" cy="528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buClr>
                <a:srgbClr val="000000"/>
              </a:buClr>
            </a:pPr>
            <a:endParaRPr sz="186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grpSp>
        <p:nvGrpSpPr>
          <p:cNvPr id="21" name="Google Shape;1297;p38"/>
          <p:cNvGrpSpPr/>
          <p:nvPr/>
        </p:nvGrpSpPr>
        <p:grpSpPr>
          <a:xfrm>
            <a:off x="2796974" y="3695285"/>
            <a:ext cx="210383" cy="218015"/>
            <a:chOff x="3357325" y="2093500"/>
            <a:chExt cx="311525" cy="322825"/>
          </a:xfrm>
        </p:grpSpPr>
        <p:sp>
          <p:nvSpPr>
            <p:cNvPr id="22" name="Google Shape;1298;p38"/>
            <p:cNvSpPr/>
            <p:nvPr/>
          </p:nvSpPr>
          <p:spPr>
            <a:xfrm>
              <a:off x="3357325" y="2210550"/>
              <a:ext cx="85700" cy="205775"/>
            </a:xfrm>
            <a:custGeom>
              <a:avLst/>
              <a:gdLst/>
              <a:ahLst/>
              <a:cxnLst/>
              <a:rect l="l" t="t" r="r" b="b"/>
              <a:pathLst>
                <a:path w="3428" h="8231" extrusionOk="0">
                  <a:moveTo>
                    <a:pt x="566" y="1"/>
                  </a:moveTo>
                  <a:cubicBezTo>
                    <a:pt x="253" y="1"/>
                    <a:pt x="0" y="251"/>
                    <a:pt x="0" y="564"/>
                  </a:cubicBezTo>
                  <a:lnTo>
                    <a:pt x="0" y="7664"/>
                  </a:lnTo>
                  <a:cubicBezTo>
                    <a:pt x="0" y="7978"/>
                    <a:pt x="253" y="8231"/>
                    <a:pt x="566" y="8231"/>
                  </a:cubicBezTo>
                  <a:lnTo>
                    <a:pt x="2861" y="8231"/>
                  </a:lnTo>
                  <a:cubicBezTo>
                    <a:pt x="3174" y="8231"/>
                    <a:pt x="3427" y="7978"/>
                    <a:pt x="3427" y="7664"/>
                  </a:cubicBezTo>
                  <a:lnTo>
                    <a:pt x="3427" y="564"/>
                  </a:lnTo>
                  <a:cubicBezTo>
                    <a:pt x="3427" y="251"/>
                    <a:pt x="3174" y="1"/>
                    <a:pt x="28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435D74"/>
                </a:solidFill>
                <a:cs typeface="+mn-ea"/>
                <a:sym typeface="+mn-lt"/>
              </a:endParaRPr>
            </a:p>
          </p:txBody>
        </p:sp>
        <p:sp>
          <p:nvSpPr>
            <p:cNvPr id="23" name="Google Shape;1299;p38"/>
            <p:cNvSpPr/>
            <p:nvPr/>
          </p:nvSpPr>
          <p:spPr>
            <a:xfrm>
              <a:off x="3471225" y="2152075"/>
              <a:ext cx="84725" cy="264250"/>
            </a:xfrm>
            <a:custGeom>
              <a:avLst/>
              <a:gdLst/>
              <a:ahLst/>
              <a:cxnLst/>
              <a:rect l="l" t="t" r="r" b="b"/>
              <a:pathLst>
                <a:path w="3389" h="10570" extrusionOk="0">
                  <a:moveTo>
                    <a:pt x="563" y="0"/>
                  </a:moveTo>
                  <a:cubicBezTo>
                    <a:pt x="253" y="0"/>
                    <a:pt x="0" y="250"/>
                    <a:pt x="0" y="563"/>
                  </a:cubicBezTo>
                  <a:lnTo>
                    <a:pt x="0" y="10003"/>
                  </a:lnTo>
                  <a:cubicBezTo>
                    <a:pt x="0" y="10317"/>
                    <a:pt x="253" y="10570"/>
                    <a:pt x="563" y="10570"/>
                  </a:cubicBezTo>
                  <a:lnTo>
                    <a:pt x="2822" y="10570"/>
                  </a:lnTo>
                  <a:cubicBezTo>
                    <a:pt x="3135" y="10570"/>
                    <a:pt x="3388" y="10317"/>
                    <a:pt x="3388" y="10003"/>
                  </a:cubicBezTo>
                  <a:lnTo>
                    <a:pt x="3388" y="563"/>
                  </a:lnTo>
                  <a:cubicBezTo>
                    <a:pt x="3388" y="250"/>
                    <a:pt x="3135" y="0"/>
                    <a:pt x="28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435D74"/>
                </a:solidFill>
                <a:cs typeface="+mn-ea"/>
                <a:sym typeface="+mn-lt"/>
              </a:endParaRPr>
            </a:p>
          </p:txBody>
        </p:sp>
        <p:sp>
          <p:nvSpPr>
            <p:cNvPr id="24" name="Google Shape;1300;p38"/>
            <p:cNvSpPr/>
            <p:nvPr/>
          </p:nvSpPr>
          <p:spPr>
            <a:xfrm>
              <a:off x="3584150" y="2093500"/>
              <a:ext cx="84700" cy="322825"/>
            </a:xfrm>
            <a:custGeom>
              <a:avLst/>
              <a:gdLst/>
              <a:ahLst/>
              <a:cxnLst/>
              <a:rect l="l" t="t" r="r" b="b"/>
              <a:pathLst>
                <a:path w="3388" h="12913" extrusionOk="0">
                  <a:moveTo>
                    <a:pt x="563" y="0"/>
                  </a:moveTo>
                  <a:cubicBezTo>
                    <a:pt x="253" y="0"/>
                    <a:pt x="0" y="253"/>
                    <a:pt x="0" y="566"/>
                  </a:cubicBezTo>
                  <a:lnTo>
                    <a:pt x="0" y="12346"/>
                  </a:lnTo>
                  <a:cubicBezTo>
                    <a:pt x="0" y="12660"/>
                    <a:pt x="253" y="12913"/>
                    <a:pt x="563" y="12913"/>
                  </a:cubicBezTo>
                  <a:lnTo>
                    <a:pt x="2822" y="12913"/>
                  </a:lnTo>
                  <a:cubicBezTo>
                    <a:pt x="3135" y="12913"/>
                    <a:pt x="3388" y="12660"/>
                    <a:pt x="3388" y="12346"/>
                  </a:cubicBezTo>
                  <a:lnTo>
                    <a:pt x="3388" y="566"/>
                  </a:lnTo>
                  <a:cubicBezTo>
                    <a:pt x="3388" y="253"/>
                    <a:pt x="3135" y="0"/>
                    <a:pt x="28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435D74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Google Shape;1301;p38"/>
          <p:cNvGrpSpPr/>
          <p:nvPr/>
        </p:nvGrpSpPr>
        <p:grpSpPr>
          <a:xfrm>
            <a:off x="5381631" y="3641500"/>
            <a:ext cx="325636" cy="325585"/>
            <a:chOff x="2685825" y="840375"/>
            <a:chExt cx="481900" cy="481825"/>
          </a:xfrm>
        </p:grpSpPr>
        <p:sp>
          <p:nvSpPr>
            <p:cNvPr id="26" name="Google Shape;1302;p38"/>
            <p:cNvSpPr/>
            <p:nvPr/>
          </p:nvSpPr>
          <p:spPr>
            <a:xfrm>
              <a:off x="2685825" y="840375"/>
              <a:ext cx="481900" cy="481825"/>
            </a:xfrm>
            <a:custGeom>
              <a:avLst/>
              <a:gdLst/>
              <a:ahLst/>
              <a:cxnLst/>
              <a:rect l="l" t="t" r="r" b="b"/>
              <a:pathLst>
                <a:path w="19276" h="19273" extrusionOk="0">
                  <a:moveTo>
                    <a:pt x="9600" y="4592"/>
                  </a:moveTo>
                  <a:cubicBezTo>
                    <a:pt x="12403" y="4592"/>
                    <a:pt x="14683" y="6872"/>
                    <a:pt x="14683" y="9675"/>
                  </a:cubicBezTo>
                  <a:cubicBezTo>
                    <a:pt x="14683" y="12476"/>
                    <a:pt x="12403" y="14755"/>
                    <a:pt x="9600" y="14755"/>
                  </a:cubicBezTo>
                  <a:cubicBezTo>
                    <a:pt x="6799" y="14755"/>
                    <a:pt x="4520" y="12476"/>
                    <a:pt x="4520" y="9675"/>
                  </a:cubicBezTo>
                  <a:cubicBezTo>
                    <a:pt x="4520" y="6872"/>
                    <a:pt x="6799" y="4592"/>
                    <a:pt x="9600" y="4592"/>
                  </a:cubicBezTo>
                  <a:close/>
                  <a:moveTo>
                    <a:pt x="8471" y="0"/>
                  </a:moveTo>
                  <a:cubicBezTo>
                    <a:pt x="8212" y="0"/>
                    <a:pt x="7986" y="175"/>
                    <a:pt x="7923" y="428"/>
                  </a:cubicBezTo>
                  <a:lnTo>
                    <a:pt x="7691" y="1427"/>
                  </a:lnTo>
                  <a:cubicBezTo>
                    <a:pt x="6778" y="1635"/>
                    <a:pt x="5908" y="1993"/>
                    <a:pt x="5116" y="2490"/>
                  </a:cubicBezTo>
                  <a:lnTo>
                    <a:pt x="4300" y="2002"/>
                  </a:lnTo>
                  <a:cubicBezTo>
                    <a:pt x="4210" y="1949"/>
                    <a:pt x="4110" y="1922"/>
                    <a:pt x="4010" y="1922"/>
                  </a:cubicBezTo>
                  <a:cubicBezTo>
                    <a:pt x="3864" y="1922"/>
                    <a:pt x="3719" y="1978"/>
                    <a:pt x="3611" y="2087"/>
                  </a:cubicBezTo>
                  <a:lnTo>
                    <a:pt x="2015" y="3683"/>
                  </a:lnTo>
                  <a:cubicBezTo>
                    <a:pt x="1831" y="3866"/>
                    <a:pt x="1798" y="4153"/>
                    <a:pt x="1930" y="4372"/>
                  </a:cubicBezTo>
                  <a:lnTo>
                    <a:pt x="2418" y="5188"/>
                  </a:lnTo>
                  <a:cubicBezTo>
                    <a:pt x="1921" y="5980"/>
                    <a:pt x="1563" y="6851"/>
                    <a:pt x="1355" y="7766"/>
                  </a:cubicBezTo>
                  <a:lnTo>
                    <a:pt x="431" y="7995"/>
                  </a:lnTo>
                  <a:cubicBezTo>
                    <a:pt x="178" y="8058"/>
                    <a:pt x="0" y="8284"/>
                    <a:pt x="3" y="8546"/>
                  </a:cubicBezTo>
                  <a:lnTo>
                    <a:pt x="3" y="10804"/>
                  </a:lnTo>
                  <a:cubicBezTo>
                    <a:pt x="0" y="11060"/>
                    <a:pt x="178" y="11286"/>
                    <a:pt x="428" y="11349"/>
                  </a:cubicBezTo>
                  <a:lnTo>
                    <a:pt x="1352" y="11581"/>
                  </a:lnTo>
                  <a:cubicBezTo>
                    <a:pt x="1560" y="12494"/>
                    <a:pt x="1921" y="13364"/>
                    <a:pt x="2418" y="14159"/>
                  </a:cubicBezTo>
                  <a:lnTo>
                    <a:pt x="1927" y="14972"/>
                  </a:lnTo>
                  <a:cubicBezTo>
                    <a:pt x="1795" y="15195"/>
                    <a:pt x="1831" y="15478"/>
                    <a:pt x="2012" y="15662"/>
                  </a:cubicBezTo>
                  <a:lnTo>
                    <a:pt x="3611" y="17261"/>
                  </a:lnTo>
                  <a:cubicBezTo>
                    <a:pt x="3720" y="17368"/>
                    <a:pt x="3864" y="17424"/>
                    <a:pt x="4011" y="17424"/>
                  </a:cubicBezTo>
                  <a:cubicBezTo>
                    <a:pt x="4110" y="17424"/>
                    <a:pt x="4210" y="17398"/>
                    <a:pt x="4300" y="17345"/>
                  </a:cubicBezTo>
                  <a:lnTo>
                    <a:pt x="5113" y="16854"/>
                  </a:lnTo>
                  <a:cubicBezTo>
                    <a:pt x="5908" y="17351"/>
                    <a:pt x="6778" y="17712"/>
                    <a:pt x="7691" y="17920"/>
                  </a:cubicBezTo>
                  <a:lnTo>
                    <a:pt x="7923" y="18844"/>
                  </a:lnTo>
                  <a:cubicBezTo>
                    <a:pt x="7983" y="19094"/>
                    <a:pt x="8212" y="19272"/>
                    <a:pt x="8471" y="19272"/>
                  </a:cubicBezTo>
                  <a:lnTo>
                    <a:pt x="10729" y="19272"/>
                  </a:lnTo>
                  <a:cubicBezTo>
                    <a:pt x="10988" y="19272"/>
                    <a:pt x="11214" y="19097"/>
                    <a:pt x="11277" y="18844"/>
                  </a:cubicBezTo>
                  <a:lnTo>
                    <a:pt x="11509" y="17920"/>
                  </a:lnTo>
                  <a:cubicBezTo>
                    <a:pt x="12421" y="17712"/>
                    <a:pt x="13292" y="17354"/>
                    <a:pt x="14084" y="16857"/>
                  </a:cubicBezTo>
                  <a:lnTo>
                    <a:pt x="14900" y="17345"/>
                  </a:lnTo>
                  <a:cubicBezTo>
                    <a:pt x="14989" y="17399"/>
                    <a:pt x="15090" y="17425"/>
                    <a:pt x="15190" y="17425"/>
                  </a:cubicBezTo>
                  <a:cubicBezTo>
                    <a:pt x="15336" y="17425"/>
                    <a:pt x="15480" y="17369"/>
                    <a:pt x="15589" y="17261"/>
                  </a:cubicBezTo>
                  <a:lnTo>
                    <a:pt x="17185" y="15665"/>
                  </a:lnTo>
                  <a:cubicBezTo>
                    <a:pt x="17369" y="15481"/>
                    <a:pt x="17402" y="15195"/>
                    <a:pt x="17270" y="14975"/>
                  </a:cubicBezTo>
                  <a:lnTo>
                    <a:pt x="16782" y="14159"/>
                  </a:lnTo>
                  <a:cubicBezTo>
                    <a:pt x="17279" y="13367"/>
                    <a:pt x="17637" y="12497"/>
                    <a:pt x="17845" y="11584"/>
                  </a:cubicBezTo>
                  <a:lnTo>
                    <a:pt x="18844" y="11352"/>
                  </a:lnTo>
                  <a:cubicBezTo>
                    <a:pt x="19097" y="11289"/>
                    <a:pt x="19275" y="11063"/>
                    <a:pt x="19275" y="10804"/>
                  </a:cubicBezTo>
                  <a:lnTo>
                    <a:pt x="19275" y="8546"/>
                  </a:lnTo>
                  <a:cubicBezTo>
                    <a:pt x="19275" y="8287"/>
                    <a:pt x="19097" y="8061"/>
                    <a:pt x="18847" y="7998"/>
                  </a:cubicBezTo>
                  <a:lnTo>
                    <a:pt x="17848" y="7766"/>
                  </a:lnTo>
                  <a:cubicBezTo>
                    <a:pt x="17640" y="6854"/>
                    <a:pt x="17279" y="5983"/>
                    <a:pt x="16782" y="5188"/>
                  </a:cubicBezTo>
                  <a:lnTo>
                    <a:pt x="17273" y="4375"/>
                  </a:lnTo>
                  <a:cubicBezTo>
                    <a:pt x="17405" y="4153"/>
                    <a:pt x="17369" y="3869"/>
                    <a:pt x="17188" y="3686"/>
                  </a:cubicBezTo>
                  <a:lnTo>
                    <a:pt x="15589" y="2090"/>
                  </a:lnTo>
                  <a:cubicBezTo>
                    <a:pt x="15480" y="1980"/>
                    <a:pt x="15335" y="1923"/>
                    <a:pt x="15188" y="1923"/>
                  </a:cubicBezTo>
                  <a:cubicBezTo>
                    <a:pt x="15089" y="1923"/>
                    <a:pt x="14989" y="1949"/>
                    <a:pt x="14900" y="2002"/>
                  </a:cubicBezTo>
                  <a:lnTo>
                    <a:pt x="14087" y="2493"/>
                  </a:lnTo>
                  <a:cubicBezTo>
                    <a:pt x="13292" y="1996"/>
                    <a:pt x="12421" y="1635"/>
                    <a:pt x="11509" y="1427"/>
                  </a:cubicBezTo>
                  <a:lnTo>
                    <a:pt x="11277" y="428"/>
                  </a:lnTo>
                  <a:cubicBezTo>
                    <a:pt x="11217" y="178"/>
                    <a:pt x="10988" y="0"/>
                    <a:pt x="107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435D74"/>
                </a:solidFill>
                <a:cs typeface="+mn-ea"/>
                <a:sym typeface="+mn-lt"/>
              </a:endParaRPr>
            </a:p>
          </p:txBody>
        </p:sp>
        <p:sp>
          <p:nvSpPr>
            <p:cNvPr id="27" name="Google Shape;1303;p38"/>
            <p:cNvSpPr/>
            <p:nvPr/>
          </p:nvSpPr>
          <p:spPr>
            <a:xfrm>
              <a:off x="2819200" y="983400"/>
              <a:ext cx="205475" cy="197625"/>
            </a:xfrm>
            <a:custGeom>
              <a:avLst/>
              <a:gdLst/>
              <a:ahLst/>
              <a:cxnLst/>
              <a:rect l="l" t="t" r="r" b="b"/>
              <a:pathLst>
                <a:path w="8219" h="7905" extrusionOk="0">
                  <a:moveTo>
                    <a:pt x="4265" y="1129"/>
                  </a:moveTo>
                  <a:cubicBezTo>
                    <a:pt x="4629" y="1129"/>
                    <a:pt x="4996" y="1199"/>
                    <a:pt x="5346" y="1343"/>
                  </a:cubicBezTo>
                  <a:cubicBezTo>
                    <a:pt x="6400" y="1780"/>
                    <a:pt x="7089" y="2810"/>
                    <a:pt x="7089" y="3954"/>
                  </a:cubicBezTo>
                  <a:cubicBezTo>
                    <a:pt x="7086" y="5511"/>
                    <a:pt x="5825" y="6773"/>
                    <a:pt x="4265" y="6776"/>
                  </a:cubicBezTo>
                  <a:cubicBezTo>
                    <a:pt x="3124" y="6776"/>
                    <a:pt x="2094" y="6089"/>
                    <a:pt x="1657" y="5032"/>
                  </a:cubicBezTo>
                  <a:cubicBezTo>
                    <a:pt x="1221" y="3978"/>
                    <a:pt x="1461" y="2765"/>
                    <a:pt x="2268" y="1958"/>
                  </a:cubicBezTo>
                  <a:cubicBezTo>
                    <a:pt x="2808" y="1416"/>
                    <a:pt x="3530" y="1129"/>
                    <a:pt x="4265" y="1129"/>
                  </a:cubicBezTo>
                  <a:close/>
                  <a:moveTo>
                    <a:pt x="4265" y="0"/>
                  </a:moveTo>
                  <a:cubicBezTo>
                    <a:pt x="2666" y="0"/>
                    <a:pt x="1227" y="964"/>
                    <a:pt x="612" y="2440"/>
                  </a:cubicBezTo>
                  <a:cubicBezTo>
                    <a:pt x="1" y="3918"/>
                    <a:pt x="341" y="5616"/>
                    <a:pt x="1470" y="6749"/>
                  </a:cubicBezTo>
                  <a:cubicBezTo>
                    <a:pt x="2226" y="7504"/>
                    <a:pt x="3237" y="7905"/>
                    <a:pt x="4265" y="7905"/>
                  </a:cubicBezTo>
                  <a:cubicBezTo>
                    <a:pt x="4774" y="7905"/>
                    <a:pt x="5288" y="7806"/>
                    <a:pt x="5777" y="7604"/>
                  </a:cubicBezTo>
                  <a:cubicBezTo>
                    <a:pt x="7255" y="6993"/>
                    <a:pt x="8219" y="5550"/>
                    <a:pt x="8219" y="3954"/>
                  </a:cubicBezTo>
                  <a:cubicBezTo>
                    <a:pt x="8216" y="1771"/>
                    <a:pt x="6448" y="3"/>
                    <a:pt x="42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435D74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8" name="Google Shape;1304;p38"/>
          <p:cNvSpPr/>
          <p:nvPr/>
        </p:nvSpPr>
        <p:spPr>
          <a:xfrm>
            <a:off x="8071779" y="3653144"/>
            <a:ext cx="325637" cy="302296"/>
          </a:xfrm>
          <a:custGeom>
            <a:avLst/>
            <a:gdLst/>
            <a:ahLst/>
            <a:cxnLst/>
            <a:rect l="l" t="t" r="r" b="b"/>
            <a:pathLst>
              <a:path w="19601" h="18196" extrusionOk="0">
                <a:moveTo>
                  <a:pt x="9798" y="0"/>
                </a:moveTo>
                <a:cubicBezTo>
                  <a:pt x="9597" y="0"/>
                  <a:pt x="9397" y="104"/>
                  <a:pt x="9293" y="312"/>
                </a:cubicBezTo>
                <a:lnTo>
                  <a:pt x="6619" y="5666"/>
                </a:lnTo>
                <a:lnTo>
                  <a:pt x="648" y="6524"/>
                </a:lnTo>
                <a:cubicBezTo>
                  <a:pt x="184" y="6590"/>
                  <a:pt x="1" y="7163"/>
                  <a:pt x="338" y="7488"/>
                </a:cubicBezTo>
                <a:lnTo>
                  <a:pt x="4659" y="11652"/>
                </a:lnTo>
                <a:lnTo>
                  <a:pt x="3638" y="17530"/>
                </a:lnTo>
                <a:cubicBezTo>
                  <a:pt x="3574" y="17898"/>
                  <a:pt x="3865" y="18195"/>
                  <a:pt x="4195" y="18195"/>
                </a:cubicBezTo>
                <a:cubicBezTo>
                  <a:pt x="4281" y="18195"/>
                  <a:pt x="4371" y="18175"/>
                  <a:pt x="4457" y="18129"/>
                </a:cubicBezTo>
                <a:lnTo>
                  <a:pt x="9802" y="15350"/>
                </a:lnTo>
                <a:lnTo>
                  <a:pt x="15147" y="18129"/>
                </a:lnTo>
                <a:cubicBezTo>
                  <a:pt x="15233" y="18175"/>
                  <a:pt x="15322" y="18195"/>
                  <a:pt x="15408" y="18195"/>
                </a:cubicBezTo>
                <a:cubicBezTo>
                  <a:pt x="15736" y="18195"/>
                  <a:pt x="16025" y="17898"/>
                  <a:pt x="15963" y="17533"/>
                </a:cubicBezTo>
                <a:lnTo>
                  <a:pt x="14942" y="11652"/>
                </a:lnTo>
                <a:lnTo>
                  <a:pt x="19263" y="7491"/>
                </a:lnTo>
                <a:cubicBezTo>
                  <a:pt x="19601" y="7163"/>
                  <a:pt x="19417" y="6590"/>
                  <a:pt x="18950" y="6524"/>
                </a:cubicBezTo>
                <a:lnTo>
                  <a:pt x="12976" y="5666"/>
                </a:lnTo>
                <a:lnTo>
                  <a:pt x="10302" y="312"/>
                </a:lnTo>
                <a:cubicBezTo>
                  <a:pt x="10198" y="104"/>
                  <a:pt x="9998" y="0"/>
                  <a:pt x="979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buClr>
                <a:srgbClr val="000000"/>
              </a:buClr>
            </a:pPr>
            <a:endParaRPr sz="1865" kern="0">
              <a:solidFill>
                <a:srgbClr val="435D74"/>
              </a:solidFill>
              <a:cs typeface="+mn-ea"/>
              <a:sym typeface="+mn-lt"/>
            </a:endParaRPr>
          </a:p>
        </p:txBody>
      </p:sp>
      <p:grpSp>
        <p:nvGrpSpPr>
          <p:cNvPr id="29" name="Google Shape;1305;p38"/>
          <p:cNvGrpSpPr/>
          <p:nvPr/>
        </p:nvGrpSpPr>
        <p:grpSpPr>
          <a:xfrm>
            <a:off x="10761944" y="3641471"/>
            <a:ext cx="325643" cy="325643"/>
            <a:chOff x="3273500" y="2205950"/>
            <a:chExt cx="793475" cy="793475"/>
          </a:xfrm>
        </p:grpSpPr>
        <p:sp>
          <p:nvSpPr>
            <p:cNvPr id="30" name="Google Shape;1306;p38"/>
            <p:cNvSpPr/>
            <p:nvPr/>
          </p:nvSpPr>
          <p:spPr>
            <a:xfrm>
              <a:off x="3413000" y="2672400"/>
              <a:ext cx="185975" cy="93000"/>
            </a:xfrm>
            <a:custGeom>
              <a:avLst/>
              <a:gdLst/>
              <a:ahLst/>
              <a:cxnLst/>
              <a:rect l="l" t="t" r="r" b="b"/>
              <a:pathLst>
                <a:path w="7439" h="3720" extrusionOk="0">
                  <a:moveTo>
                    <a:pt x="3719" y="1"/>
                  </a:moveTo>
                  <a:cubicBezTo>
                    <a:pt x="1668" y="1"/>
                    <a:pt x="0" y="1668"/>
                    <a:pt x="0" y="3720"/>
                  </a:cubicBezTo>
                  <a:lnTo>
                    <a:pt x="7438" y="3720"/>
                  </a:lnTo>
                  <a:cubicBezTo>
                    <a:pt x="7438" y="1668"/>
                    <a:pt x="5771" y="1"/>
                    <a:pt x="37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1" name="Google Shape;1307;p38"/>
            <p:cNvSpPr/>
            <p:nvPr/>
          </p:nvSpPr>
          <p:spPr>
            <a:xfrm>
              <a:off x="3459475" y="2532950"/>
              <a:ext cx="93000" cy="93000"/>
            </a:xfrm>
            <a:custGeom>
              <a:avLst/>
              <a:gdLst/>
              <a:ahLst/>
              <a:cxnLst/>
              <a:rect l="l" t="t" r="r" b="b"/>
              <a:pathLst>
                <a:path w="3720" h="3720" extrusionOk="0">
                  <a:moveTo>
                    <a:pt x="1860" y="0"/>
                  </a:moveTo>
                  <a:cubicBezTo>
                    <a:pt x="835" y="0"/>
                    <a:pt x="1" y="834"/>
                    <a:pt x="1" y="1860"/>
                  </a:cubicBezTo>
                  <a:cubicBezTo>
                    <a:pt x="1" y="2884"/>
                    <a:pt x="835" y="3719"/>
                    <a:pt x="1860" y="3719"/>
                  </a:cubicBezTo>
                  <a:cubicBezTo>
                    <a:pt x="2886" y="3719"/>
                    <a:pt x="3720" y="2884"/>
                    <a:pt x="3720" y="1860"/>
                  </a:cubicBezTo>
                  <a:cubicBezTo>
                    <a:pt x="3720" y="834"/>
                    <a:pt x="2886" y="0"/>
                    <a:pt x="186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2" name="Google Shape;1308;p38"/>
            <p:cNvSpPr/>
            <p:nvPr/>
          </p:nvSpPr>
          <p:spPr>
            <a:xfrm>
              <a:off x="3273500" y="2906425"/>
              <a:ext cx="464925" cy="93000"/>
            </a:xfrm>
            <a:custGeom>
              <a:avLst/>
              <a:gdLst/>
              <a:ahLst/>
              <a:cxnLst/>
              <a:rect l="l" t="t" r="r" b="b"/>
              <a:pathLst>
                <a:path w="18597" h="3720" extrusionOk="0">
                  <a:moveTo>
                    <a:pt x="0" y="1"/>
                  </a:moveTo>
                  <a:lnTo>
                    <a:pt x="0" y="930"/>
                  </a:lnTo>
                  <a:cubicBezTo>
                    <a:pt x="0" y="2467"/>
                    <a:pt x="1253" y="3720"/>
                    <a:pt x="2790" y="3720"/>
                  </a:cubicBezTo>
                  <a:lnTo>
                    <a:pt x="15808" y="3720"/>
                  </a:lnTo>
                  <a:cubicBezTo>
                    <a:pt x="17346" y="3720"/>
                    <a:pt x="18597" y="2467"/>
                    <a:pt x="18597" y="930"/>
                  </a:cubicBezTo>
                  <a:lnTo>
                    <a:pt x="1859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3" name="Google Shape;1309;p38"/>
            <p:cNvSpPr/>
            <p:nvPr/>
          </p:nvSpPr>
          <p:spPr>
            <a:xfrm>
              <a:off x="3273500" y="2345400"/>
              <a:ext cx="464925" cy="514525"/>
            </a:xfrm>
            <a:custGeom>
              <a:avLst/>
              <a:gdLst/>
              <a:ahLst/>
              <a:cxnLst/>
              <a:rect l="l" t="t" r="r" b="b"/>
              <a:pathLst>
                <a:path w="18597" h="20581" extrusionOk="0">
                  <a:moveTo>
                    <a:pt x="9299" y="5643"/>
                  </a:moveTo>
                  <a:cubicBezTo>
                    <a:pt x="11351" y="5643"/>
                    <a:pt x="13018" y="7310"/>
                    <a:pt x="13018" y="9362"/>
                  </a:cubicBezTo>
                  <a:cubicBezTo>
                    <a:pt x="13018" y="10362"/>
                    <a:pt x="12618" y="11265"/>
                    <a:pt x="11974" y="11934"/>
                  </a:cubicBezTo>
                  <a:cubicBezTo>
                    <a:pt x="13697" y="12886"/>
                    <a:pt x="14878" y="14697"/>
                    <a:pt x="14878" y="16800"/>
                  </a:cubicBezTo>
                  <a:lnTo>
                    <a:pt x="14878" y="17730"/>
                  </a:lnTo>
                  <a:cubicBezTo>
                    <a:pt x="14878" y="18244"/>
                    <a:pt x="14462" y="18659"/>
                    <a:pt x="13949" y="18659"/>
                  </a:cubicBezTo>
                  <a:lnTo>
                    <a:pt x="4650" y="18659"/>
                  </a:lnTo>
                  <a:cubicBezTo>
                    <a:pt x="4136" y="18659"/>
                    <a:pt x="3721" y="18244"/>
                    <a:pt x="3721" y="17730"/>
                  </a:cubicBezTo>
                  <a:lnTo>
                    <a:pt x="3721" y="16800"/>
                  </a:lnTo>
                  <a:cubicBezTo>
                    <a:pt x="3721" y="14697"/>
                    <a:pt x="4902" y="12886"/>
                    <a:pt x="6624" y="11934"/>
                  </a:cubicBezTo>
                  <a:cubicBezTo>
                    <a:pt x="5981" y="11265"/>
                    <a:pt x="5580" y="10362"/>
                    <a:pt x="5580" y="9362"/>
                  </a:cubicBezTo>
                  <a:cubicBezTo>
                    <a:pt x="5580" y="7310"/>
                    <a:pt x="7248" y="5643"/>
                    <a:pt x="9299" y="5643"/>
                  </a:cubicBezTo>
                  <a:close/>
                  <a:moveTo>
                    <a:pt x="0" y="1"/>
                  </a:moveTo>
                  <a:lnTo>
                    <a:pt x="0" y="20581"/>
                  </a:lnTo>
                  <a:lnTo>
                    <a:pt x="18597" y="20581"/>
                  </a:lnTo>
                  <a:lnTo>
                    <a:pt x="18597" y="10875"/>
                  </a:lnTo>
                  <a:cubicBezTo>
                    <a:pt x="18331" y="10975"/>
                    <a:pt x="18024" y="11036"/>
                    <a:pt x="17668" y="11036"/>
                  </a:cubicBezTo>
                  <a:cubicBezTo>
                    <a:pt x="16130" y="11036"/>
                    <a:pt x="14878" y="9783"/>
                    <a:pt x="14878" y="8246"/>
                  </a:cubicBezTo>
                  <a:lnTo>
                    <a:pt x="14878" y="6999"/>
                  </a:lnTo>
                  <a:cubicBezTo>
                    <a:pt x="13749" y="6350"/>
                    <a:pt x="13018" y="5126"/>
                    <a:pt x="13018" y="3782"/>
                  </a:cubicBezTo>
                  <a:lnTo>
                    <a:pt x="1301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4" name="Google Shape;1310;p38"/>
            <p:cNvSpPr/>
            <p:nvPr/>
          </p:nvSpPr>
          <p:spPr>
            <a:xfrm>
              <a:off x="3273500" y="2205950"/>
              <a:ext cx="338425" cy="93000"/>
            </a:xfrm>
            <a:custGeom>
              <a:avLst/>
              <a:gdLst/>
              <a:ahLst/>
              <a:cxnLst/>
              <a:rect l="l" t="t" r="r" b="b"/>
              <a:pathLst>
                <a:path w="13537" h="3720" extrusionOk="0">
                  <a:moveTo>
                    <a:pt x="2790" y="0"/>
                  </a:moveTo>
                  <a:cubicBezTo>
                    <a:pt x="1253" y="0"/>
                    <a:pt x="0" y="1251"/>
                    <a:pt x="0" y="2790"/>
                  </a:cubicBezTo>
                  <a:lnTo>
                    <a:pt x="0" y="3719"/>
                  </a:lnTo>
                  <a:lnTo>
                    <a:pt x="13018" y="3719"/>
                  </a:lnTo>
                  <a:lnTo>
                    <a:pt x="13018" y="1860"/>
                  </a:lnTo>
                  <a:cubicBezTo>
                    <a:pt x="13018" y="1180"/>
                    <a:pt x="13216" y="550"/>
                    <a:pt x="135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5" name="Google Shape;1311;p38"/>
            <p:cNvSpPr/>
            <p:nvPr/>
          </p:nvSpPr>
          <p:spPr>
            <a:xfrm>
              <a:off x="3645425" y="2205950"/>
              <a:ext cx="421550" cy="368875"/>
            </a:xfrm>
            <a:custGeom>
              <a:avLst/>
              <a:gdLst/>
              <a:ahLst/>
              <a:cxnLst/>
              <a:rect l="l" t="t" r="r" b="b"/>
              <a:pathLst>
                <a:path w="16862" h="14755" extrusionOk="0">
                  <a:moveTo>
                    <a:pt x="13143" y="2790"/>
                  </a:moveTo>
                  <a:cubicBezTo>
                    <a:pt x="13656" y="2790"/>
                    <a:pt x="14073" y="3206"/>
                    <a:pt x="14073" y="3719"/>
                  </a:cubicBezTo>
                  <a:cubicBezTo>
                    <a:pt x="14073" y="4233"/>
                    <a:pt x="13656" y="4650"/>
                    <a:pt x="13143" y="4650"/>
                  </a:cubicBezTo>
                  <a:lnTo>
                    <a:pt x="3720" y="4650"/>
                  </a:lnTo>
                  <a:cubicBezTo>
                    <a:pt x="3206" y="4650"/>
                    <a:pt x="2791" y="4233"/>
                    <a:pt x="2791" y="3719"/>
                  </a:cubicBezTo>
                  <a:cubicBezTo>
                    <a:pt x="2791" y="3206"/>
                    <a:pt x="3206" y="2790"/>
                    <a:pt x="3720" y="2790"/>
                  </a:cubicBezTo>
                  <a:close/>
                  <a:moveTo>
                    <a:pt x="13143" y="6509"/>
                  </a:moveTo>
                  <a:cubicBezTo>
                    <a:pt x="13656" y="6509"/>
                    <a:pt x="14073" y="6925"/>
                    <a:pt x="14073" y="7438"/>
                  </a:cubicBezTo>
                  <a:cubicBezTo>
                    <a:pt x="14073" y="7954"/>
                    <a:pt x="13656" y="8369"/>
                    <a:pt x="13143" y="8369"/>
                  </a:cubicBezTo>
                  <a:lnTo>
                    <a:pt x="3720" y="8369"/>
                  </a:lnTo>
                  <a:cubicBezTo>
                    <a:pt x="3206" y="8369"/>
                    <a:pt x="2791" y="7954"/>
                    <a:pt x="2791" y="7438"/>
                  </a:cubicBezTo>
                  <a:cubicBezTo>
                    <a:pt x="2791" y="6925"/>
                    <a:pt x="3206" y="6509"/>
                    <a:pt x="3720" y="6509"/>
                  </a:cubicBezTo>
                  <a:close/>
                  <a:moveTo>
                    <a:pt x="1860" y="0"/>
                  </a:moveTo>
                  <a:cubicBezTo>
                    <a:pt x="838" y="0"/>
                    <a:pt x="1" y="837"/>
                    <a:pt x="1" y="1860"/>
                  </a:cubicBezTo>
                  <a:lnTo>
                    <a:pt x="1" y="9360"/>
                  </a:lnTo>
                  <a:cubicBezTo>
                    <a:pt x="1" y="10142"/>
                    <a:pt x="504" y="10848"/>
                    <a:pt x="1247" y="11109"/>
                  </a:cubicBezTo>
                  <a:lnTo>
                    <a:pt x="1860" y="11331"/>
                  </a:lnTo>
                  <a:lnTo>
                    <a:pt x="1860" y="13824"/>
                  </a:lnTo>
                  <a:cubicBezTo>
                    <a:pt x="1860" y="14345"/>
                    <a:pt x="2270" y="14754"/>
                    <a:pt x="2791" y="14754"/>
                  </a:cubicBezTo>
                  <a:cubicBezTo>
                    <a:pt x="3255" y="14754"/>
                    <a:pt x="3412" y="14467"/>
                    <a:pt x="3683" y="14065"/>
                  </a:cubicBezTo>
                  <a:lnTo>
                    <a:pt x="5581" y="11221"/>
                  </a:lnTo>
                  <a:lnTo>
                    <a:pt x="15002" y="11221"/>
                  </a:lnTo>
                  <a:cubicBezTo>
                    <a:pt x="16025" y="11221"/>
                    <a:pt x="16862" y="10384"/>
                    <a:pt x="16862" y="9360"/>
                  </a:cubicBezTo>
                  <a:lnTo>
                    <a:pt x="16862" y="1860"/>
                  </a:lnTo>
                  <a:cubicBezTo>
                    <a:pt x="16862" y="837"/>
                    <a:pt x="16025" y="0"/>
                    <a:pt x="150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</a:pPr>
              <a:endParaRPr sz="1865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6" name="Google Shape;1281;p38"/>
          <p:cNvSpPr/>
          <p:nvPr/>
        </p:nvSpPr>
        <p:spPr>
          <a:xfrm>
            <a:off x="2637765" y="5404247"/>
            <a:ext cx="305200" cy="305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buClr>
                <a:srgbClr val="000000"/>
              </a:buClr>
            </a:pPr>
            <a:endParaRPr sz="186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7" name="Google Shape;1279;p38"/>
          <p:cNvSpPr/>
          <p:nvPr/>
        </p:nvSpPr>
        <p:spPr>
          <a:xfrm>
            <a:off x="5503632" y="1980264"/>
            <a:ext cx="305200" cy="3052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buClr>
                <a:srgbClr val="000000"/>
              </a:buClr>
            </a:pPr>
            <a:endParaRPr sz="186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8" name="Google Shape;1276;p38"/>
          <p:cNvSpPr/>
          <p:nvPr/>
        </p:nvSpPr>
        <p:spPr>
          <a:xfrm>
            <a:off x="8158548" y="5404247"/>
            <a:ext cx="305200" cy="305200"/>
          </a:xfrm>
          <a:prstGeom prst="ellipse">
            <a:avLst/>
          </a:pr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buClr>
                <a:srgbClr val="000000"/>
              </a:buClr>
            </a:pPr>
            <a:endParaRPr sz="186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9" name="Google Shape;1277;p38"/>
          <p:cNvSpPr/>
          <p:nvPr/>
        </p:nvSpPr>
        <p:spPr>
          <a:xfrm rot="-3598551">
            <a:off x="10772089" y="1980232"/>
            <a:ext cx="305377" cy="30537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200">
              <a:buClr>
                <a:srgbClr val="000000"/>
              </a:buClr>
            </a:pPr>
            <a:endParaRPr sz="186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54" name="îsḻïḋè"/>
          <p:cNvSpPr txBox="1"/>
          <p:nvPr/>
        </p:nvSpPr>
        <p:spPr>
          <a:xfrm>
            <a:off x="1118194" y="1975668"/>
            <a:ext cx="2138307" cy="525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多媒体展示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5" name="ïṥ1ïde"/>
          <p:cNvSpPr txBox="1"/>
          <p:nvPr/>
        </p:nvSpPr>
        <p:spPr>
          <a:xfrm>
            <a:off x="1118194" y="2524735"/>
            <a:ext cx="2605202" cy="549061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6" name="îsḻïḋè"/>
          <p:cNvSpPr txBox="1"/>
          <p:nvPr/>
        </p:nvSpPr>
        <p:spPr>
          <a:xfrm>
            <a:off x="3483390" y="4602159"/>
            <a:ext cx="2605201" cy="10057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引导学生自主思考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7" name="ïṥ1ïde"/>
          <p:cNvSpPr txBox="1"/>
          <p:nvPr/>
        </p:nvSpPr>
        <p:spPr>
          <a:xfrm>
            <a:off x="3542962" y="5153809"/>
            <a:ext cx="2605202" cy="549061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8" name="îsḻïḋè"/>
          <p:cNvSpPr txBox="1"/>
          <p:nvPr/>
        </p:nvSpPr>
        <p:spPr>
          <a:xfrm>
            <a:off x="6540565" y="1968676"/>
            <a:ext cx="2138307" cy="525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小组竞赛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9" name="ïṥ1ïde"/>
          <p:cNvSpPr txBox="1"/>
          <p:nvPr/>
        </p:nvSpPr>
        <p:spPr>
          <a:xfrm>
            <a:off x="6540565" y="2520326"/>
            <a:ext cx="2514078" cy="549061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0" name="îsḻïḋè"/>
          <p:cNvSpPr txBox="1"/>
          <p:nvPr/>
        </p:nvSpPr>
        <p:spPr>
          <a:xfrm>
            <a:off x="9054642" y="4535976"/>
            <a:ext cx="2138307" cy="525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互动在线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1" name="ïṥ1ïde"/>
          <p:cNvSpPr txBox="1"/>
          <p:nvPr/>
        </p:nvSpPr>
        <p:spPr>
          <a:xfrm>
            <a:off x="9054642" y="5091585"/>
            <a:ext cx="2527759" cy="549061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62" name="文本框 61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探索新知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3" name="椭圆 62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4" name="椭圆 63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椭圆 66"/>
          <p:cNvSpPr/>
          <p:nvPr/>
        </p:nvSpPr>
        <p:spPr>
          <a:xfrm>
            <a:off x="11098639" y="249806"/>
            <a:ext cx="2544796" cy="254479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6637395" y="5296284"/>
            <a:ext cx="3877609" cy="769441"/>
            <a:chOff x="7108575" y="5359054"/>
            <a:chExt cx="3877609" cy="769441"/>
          </a:xfrm>
        </p:grpSpPr>
        <p:sp>
          <p:nvSpPr>
            <p:cNvPr id="8" name="文本框 7"/>
            <p:cNvSpPr txBox="1"/>
            <p:nvPr/>
          </p:nvSpPr>
          <p:spPr>
            <a:xfrm>
              <a:off x="7108575" y="5470967"/>
              <a:ext cx="808235" cy="584775"/>
            </a:xfrm>
            <a:prstGeom prst="rect">
              <a:avLst/>
            </a:prstGeom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400" b="1" i="0">
                  <a:solidFill>
                    <a:schemeClr val="accent1"/>
                  </a:solidFill>
                  <a:effectLst>
                    <a:outerShdw blurRad="76200" dist="50800" dir="5400000" algn="ctr" rotWithShape="0">
                      <a:schemeClr val="accent1">
                        <a:alpha val="20000"/>
                      </a:schemeClr>
                    </a:outerShdw>
                  </a:effectLst>
                </a:defRPr>
              </a:lvl1pPr>
            </a:lstStyle>
            <a:p>
              <a:r>
                <a:rPr lang="en-US" altLang="zh-CN" sz="3200" dirty="0">
                  <a:effectLst>
                    <a:outerShdw blurRad="76200" dist="50800" dir="5400000" algn="ctr" rotWithShape="0">
                      <a:schemeClr val="accent4">
                        <a:alpha val="20000"/>
                      </a:schemeClr>
                    </a:outerShdw>
                  </a:effectLst>
                  <a:cs typeface="+mn-ea"/>
                  <a:sym typeface="+mn-lt"/>
                </a:rPr>
                <a:t>04.</a:t>
              </a:r>
              <a:endParaRPr lang="zh-CN" altLang="en-US" sz="3200" dirty="0">
                <a:effectLst>
                  <a:outerShdw blurRad="76200" dist="50800" dir="5400000" algn="ctr" rotWithShape="0">
                    <a:schemeClr val="accent4">
                      <a:alpha val="20000"/>
                    </a:scheme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7805745" y="5359054"/>
              <a:ext cx="318043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zh-CN" altLang="en-US" sz="4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教学反思</a:t>
              </a:r>
              <a:endParaRPr kumimoji="0" lang="en-US" altLang="zh-CN" sz="4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2430908" y="5351353"/>
            <a:ext cx="3877610" cy="769441"/>
            <a:chOff x="7108575" y="4009392"/>
            <a:chExt cx="3877610" cy="769441"/>
          </a:xfrm>
        </p:grpSpPr>
        <p:sp>
          <p:nvSpPr>
            <p:cNvPr id="11" name="文本框 10"/>
            <p:cNvSpPr txBox="1"/>
            <p:nvPr/>
          </p:nvSpPr>
          <p:spPr>
            <a:xfrm>
              <a:off x="7108575" y="4121305"/>
              <a:ext cx="808235" cy="584775"/>
            </a:xfrm>
            <a:prstGeom prst="rect">
              <a:avLst/>
            </a:prstGeom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400" b="1" i="0">
                  <a:solidFill>
                    <a:schemeClr val="accent1"/>
                  </a:solidFill>
                  <a:effectLst>
                    <a:outerShdw blurRad="76200" dist="50800" dir="5400000" algn="ctr" rotWithShape="0">
                      <a:schemeClr val="accent1">
                        <a:alpha val="20000"/>
                      </a:schemeClr>
                    </a:outerShdw>
                  </a:effectLst>
                </a:defRPr>
              </a:lvl1pPr>
            </a:lstStyle>
            <a:p>
              <a:r>
                <a:rPr lang="en-US" altLang="zh-CN" sz="3200" dirty="0">
                  <a:effectLst>
                    <a:outerShdw blurRad="76200" dist="50800" dir="5400000" algn="ctr" rotWithShape="0">
                      <a:schemeClr val="accent3">
                        <a:alpha val="20000"/>
                      </a:schemeClr>
                    </a:outerShdw>
                  </a:effectLst>
                  <a:cs typeface="+mn-ea"/>
                  <a:sym typeface="+mn-lt"/>
                </a:rPr>
                <a:t>03.</a:t>
              </a:r>
              <a:endParaRPr lang="zh-CN" altLang="en-US" sz="3200" dirty="0">
                <a:effectLst>
                  <a:outerShdw blurRad="76200" dist="50800" dir="5400000" algn="ctr" rotWithShape="0">
                    <a:schemeClr val="accent3">
                      <a:alpha val="20000"/>
                    </a:scheme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7805746" y="4009392"/>
              <a:ext cx="318043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zh-CN" altLang="en-US" sz="4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教学过程</a:t>
              </a:r>
              <a:endParaRPr kumimoji="0" lang="zh-CN" altLang="en-US" sz="4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6637395" y="3805607"/>
            <a:ext cx="3794745" cy="769441"/>
            <a:chOff x="7108575" y="2661404"/>
            <a:chExt cx="3794745" cy="769441"/>
          </a:xfrm>
        </p:grpSpPr>
        <p:sp>
          <p:nvSpPr>
            <p:cNvPr id="14" name="文本框 13"/>
            <p:cNvSpPr txBox="1"/>
            <p:nvPr/>
          </p:nvSpPr>
          <p:spPr>
            <a:xfrm>
              <a:off x="7108575" y="2771642"/>
              <a:ext cx="808235" cy="584775"/>
            </a:xfrm>
            <a:prstGeom prst="rect">
              <a:avLst/>
            </a:prstGeom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400" b="1" i="0">
                  <a:solidFill>
                    <a:schemeClr val="accent1"/>
                  </a:solidFill>
                  <a:effectLst>
                    <a:outerShdw blurRad="76200" dist="50800" dir="5400000" algn="ctr" rotWithShape="0">
                      <a:schemeClr val="accent1">
                        <a:alpha val="20000"/>
                      </a:schemeClr>
                    </a:outerShdw>
                  </a:effectLst>
                </a:defRPr>
              </a:lvl1pPr>
            </a:lstStyle>
            <a:p>
              <a:r>
                <a:rPr lang="en-US" altLang="zh-CN" sz="3200" dirty="0">
                  <a:effectLst>
                    <a:outerShdw blurRad="76200" dist="50800" dir="5400000" algn="ctr" rotWithShape="0">
                      <a:schemeClr val="accent2">
                        <a:alpha val="20000"/>
                      </a:schemeClr>
                    </a:outerShdw>
                  </a:effectLst>
                  <a:cs typeface="+mn-ea"/>
                  <a:sym typeface="+mn-lt"/>
                </a:rPr>
                <a:t>02.</a:t>
              </a:r>
              <a:endParaRPr lang="zh-CN" altLang="en-US" sz="3200" dirty="0">
                <a:effectLst>
                  <a:outerShdw blurRad="76200" dist="50800" dir="5400000" algn="ctr" rotWithShape="0">
                    <a:schemeClr val="accent2">
                      <a:alpha val="20000"/>
                    </a:scheme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7805745" y="2661404"/>
              <a:ext cx="309757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zh-CN" altLang="en-US" sz="4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教学设计</a:t>
              </a:r>
              <a:endParaRPr kumimoji="0" lang="en-US" altLang="zh-CN" sz="4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4" name="文本框 33"/>
          <p:cNvSpPr txBox="1"/>
          <p:nvPr/>
        </p:nvSpPr>
        <p:spPr>
          <a:xfrm>
            <a:off x="845219" y="908442"/>
            <a:ext cx="23288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8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目录</a:t>
            </a:r>
            <a:endParaRPr lang="zh-CN" altLang="en-US" sz="8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945624" y="2086863"/>
            <a:ext cx="3180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600" b="1" dirty="0">
                <a:solidFill>
                  <a:schemeClr val="accent1"/>
                </a:solidFill>
                <a:cs typeface="+mn-ea"/>
                <a:sym typeface="+mn-lt"/>
              </a:rPr>
              <a:t>CONTENTS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7987691" y="-1824502"/>
            <a:ext cx="4310735" cy="431073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圆: 空心 34"/>
          <p:cNvSpPr/>
          <p:nvPr/>
        </p:nvSpPr>
        <p:spPr>
          <a:xfrm>
            <a:off x="-807484" y="5473452"/>
            <a:ext cx="2207583" cy="2207583"/>
          </a:xfrm>
          <a:prstGeom prst="donut">
            <a:avLst>
              <a:gd name="adj" fmla="val 2394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401540" y="3831211"/>
            <a:ext cx="3828138" cy="769441"/>
            <a:chOff x="2020631" y="3432802"/>
            <a:chExt cx="3828138" cy="769441"/>
          </a:xfrm>
        </p:grpSpPr>
        <p:sp>
          <p:nvSpPr>
            <p:cNvPr id="19" name="文本框 18"/>
            <p:cNvSpPr txBox="1"/>
            <p:nvPr/>
          </p:nvSpPr>
          <p:spPr>
            <a:xfrm>
              <a:off x="2668329" y="3432802"/>
              <a:ext cx="318044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zh-CN" altLang="en-US" sz="4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教材分析</a:t>
              </a:r>
              <a:endParaRPr kumimoji="0" lang="zh-CN" altLang="en-US" sz="4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2020631" y="3523037"/>
              <a:ext cx="808235" cy="584775"/>
            </a:xfrm>
            <a:prstGeom prst="rect">
              <a:avLst/>
            </a:prstGeom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400" b="1" i="0">
                  <a:solidFill>
                    <a:schemeClr val="accent1"/>
                  </a:solidFill>
                  <a:effectLst>
                    <a:outerShdw blurRad="76200" dist="50800" dir="5400000" algn="ctr" rotWithShape="0">
                      <a:schemeClr val="accent1">
                        <a:alpha val="20000"/>
                      </a:schemeClr>
                    </a:outerShdw>
                  </a:effectLst>
                </a:defRPr>
              </a:lvl1pPr>
            </a:lstStyle>
            <a:p>
              <a:r>
                <a:rPr lang="en-US" altLang="zh-CN" sz="3200" dirty="0">
                  <a:effectLst>
                    <a:outerShdw blurRad="76200" dist="50800" dir="5400000" algn="ctr" rotWithShape="0">
                      <a:schemeClr val="accent2">
                        <a:alpha val="20000"/>
                      </a:schemeClr>
                    </a:outerShdw>
                  </a:effectLst>
                  <a:cs typeface="+mn-ea"/>
                  <a:sym typeface="+mn-lt"/>
                </a:rPr>
                <a:t>01.</a:t>
              </a:r>
              <a:endParaRPr lang="zh-CN" altLang="en-US" sz="3200" dirty="0">
                <a:effectLst>
                  <a:outerShdw blurRad="76200" dist="50800" dir="5400000" algn="ctr" rotWithShape="0">
                    <a:schemeClr val="accent2">
                      <a:alpha val="20000"/>
                    </a:schemeClr>
                  </a:outerShdw>
                </a:effectLst>
                <a:cs typeface="+mn-ea"/>
                <a:sym typeface="+mn-lt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10821501" y="6027913"/>
            <a:ext cx="725493" cy="428693"/>
            <a:chOff x="716513" y="5833241"/>
            <a:chExt cx="725493" cy="428693"/>
          </a:xfrm>
        </p:grpSpPr>
        <p:sp>
          <p:nvSpPr>
            <p:cNvPr id="38" name="等腰三角形 37"/>
            <p:cNvSpPr/>
            <p:nvPr/>
          </p:nvSpPr>
          <p:spPr>
            <a:xfrm rot="5400000">
              <a:off x="660400" y="5889354"/>
              <a:ext cx="417458" cy="305232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等腰三角形 43"/>
            <p:cNvSpPr/>
            <p:nvPr/>
          </p:nvSpPr>
          <p:spPr>
            <a:xfrm rot="5400000">
              <a:off x="1080661" y="5900589"/>
              <a:ext cx="417458" cy="305232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 flipH="1">
            <a:off x="11320568" y="1224127"/>
            <a:ext cx="277014" cy="1274942"/>
            <a:chOff x="1724433" y="1612606"/>
            <a:chExt cx="241950" cy="1113561"/>
          </a:xfrm>
          <a:solidFill>
            <a:schemeClr val="tx1"/>
          </a:solidFill>
        </p:grpSpPr>
        <p:grpSp>
          <p:nvGrpSpPr>
            <p:cNvPr id="46" name="组合 45"/>
            <p:cNvGrpSpPr/>
            <p:nvPr/>
          </p:nvGrpSpPr>
          <p:grpSpPr>
            <a:xfrm>
              <a:off x="1898681" y="1612606"/>
              <a:ext cx="67702" cy="1113561"/>
              <a:chOff x="2041334" y="1597820"/>
              <a:chExt cx="67702" cy="1113561"/>
            </a:xfrm>
            <a:grpFill/>
          </p:grpSpPr>
          <p:sp>
            <p:nvSpPr>
              <p:cNvPr id="57" name="椭圆 56"/>
              <p:cNvSpPr/>
              <p:nvPr/>
            </p:nvSpPr>
            <p:spPr>
              <a:xfrm>
                <a:off x="2041334" y="159782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椭圆 57"/>
              <p:cNvSpPr/>
              <p:nvPr/>
            </p:nvSpPr>
            <p:spPr>
              <a:xfrm>
                <a:off x="2041334" y="174722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9" name="椭圆 58"/>
              <p:cNvSpPr/>
              <p:nvPr/>
            </p:nvSpPr>
            <p:spPr>
              <a:xfrm>
                <a:off x="2041334" y="1896636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0" name="椭圆 59"/>
              <p:cNvSpPr/>
              <p:nvPr/>
            </p:nvSpPr>
            <p:spPr>
              <a:xfrm>
                <a:off x="2041334" y="2046044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椭圆 60"/>
              <p:cNvSpPr/>
              <p:nvPr/>
            </p:nvSpPr>
            <p:spPr>
              <a:xfrm>
                <a:off x="2041334" y="2195452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2" name="椭圆 61"/>
              <p:cNvSpPr/>
              <p:nvPr/>
            </p:nvSpPr>
            <p:spPr>
              <a:xfrm>
                <a:off x="2041334" y="234486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椭圆 62"/>
              <p:cNvSpPr/>
              <p:nvPr/>
            </p:nvSpPr>
            <p:spPr>
              <a:xfrm>
                <a:off x="2041334" y="249426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4" name="椭圆 63"/>
              <p:cNvSpPr/>
              <p:nvPr/>
            </p:nvSpPr>
            <p:spPr>
              <a:xfrm>
                <a:off x="2041334" y="2643679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7" name="组合 46"/>
            <p:cNvGrpSpPr/>
            <p:nvPr/>
          </p:nvGrpSpPr>
          <p:grpSpPr>
            <a:xfrm>
              <a:off x="1724433" y="1612606"/>
              <a:ext cx="67702" cy="1113561"/>
              <a:chOff x="2041334" y="1597820"/>
              <a:chExt cx="67702" cy="1113561"/>
            </a:xfrm>
            <a:grpFill/>
          </p:grpSpPr>
          <p:sp>
            <p:nvSpPr>
              <p:cNvPr id="48" name="椭圆 47"/>
              <p:cNvSpPr/>
              <p:nvPr/>
            </p:nvSpPr>
            <p:spPr>
              <a:xfrm>
                <a:off x="2041334" y="159782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椭圆 48"/>
              <p:cNvSpPr/>
              <p:nvPr/>
            </p:nvSpPr>
            <p:spPr>
              <a:xfrm>
                <a:off x="2041334" y="174722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椭圆 50"/>
              <p:cNvSpPr/>
              <p:nvPr/>
            </p:nvSpPr>
            <p:spPr>
              <a:xfrm>
                <a:off x="2041334" y="1896636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2041334" y="2046044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3" name="椭圆 52"/>
              <p:cNvSpPr/>
              <p:nvPr/>
            </p:nvSpPr>
            <p:spPr>
              <a:xfrm>
                <a:off x="2041334" y="2195452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4" name="椭圆 53"/>
              <p:cNvSpPr/>
              <p:nvPr/>
            </p:nvSpPr>
            <p:spPr>
              <a:xfrm>
                <a:off x="2041334" y="234486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椭圆 54"/>
              <p:cNvSpPr/>
              <p:nvPr/>
            </p:nvSpPr>
            <p:spPr>
              <a:xfrm>
                <a:off x="2041334" y="249426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6" name="椭圆 55"/>
              <p:cNvSpPr/>
              <p:nvPr/>
            </p:nvSpPr>
            <p:spPr>
              <a:xfrm>
                <a:off x="2041334" y="2643679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43" name="椭圆 42"/>
          <p:cNvSpPr/>
          <p:nvPr/>
        </p:nvSpPr>
        <p:spPr>
          <a:xfrm>
            <a:off x="5095049" y="1075213"/>
            <a:ext cx="595616" cy="5956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10569309" y="4080647"/>
            <a:ext cx="646331" cy="64633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32"/>
          <a:stretch>
            <a:fillRect/>
          </a:stretch>
        </p:blipFill>
        <p:spPr>
          <a:xfrm>
            <a:off x="7035674" y="-348425"/>
            <a:ext cx="4135593" cy="3431207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34" grpId="0"/>
      <p:bldP spid="50" grpId="0"/>
      <p:bldP spid="32" grpId="0" animBg="1"/>
      <p:bldP spid="35" grpId="0" animBg="1"/>
      <p:bldP spid="43" grpId="0" animBg="1"/>
      <p:bldP spid="6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iṩlidè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ïşḷïḓé"/>
          <p:cNvGrpSpPr/>
          <p:nvPr/>
        </p:nvGrpSpPr>
        <p:grpSpPr>
          <a:xfrm>
            <a:off x="5101087" y="2229822"/>
            <a:ext cx="1861489" cy="3829416"/>
            <a:chOff x="5361114" y="1974257"/>
            <a:chExt cx="1538314" cy="3164587"/>
          </a:xfrm>
        </p:grpSpPr>
        <p:grpSp>
          <p:nvGrpSpPr>
            <p:cNvPr id="18" name="ïS1íḓe"/>
            <p:cNvGrpSpPr/>
            <p:nvPr/>
          </p:nvGrpSpPr>
          <p:grpSpPr>
            <a:xfrm>
              <a:off x="5453107" y="1974257"/>
              <a:ext cx="410200" cy="410198"/>
              <a:chOff x="6844265" y="4734713"/>
              <a:chExt cx="410200" cy="410198"/>
            </a:xfrm>
          </p:grpSpPr>
          <p:sp>
            <p:nvSpPr>
              <p:cNvPr id="19" name="ïŝḻïḍe"/>
              <p:cNvSpPr/>
              <p:nvPr/>
            </p:nvSpPr>
            <p:spPr>
              <a:xfrm>
                <a:off x="6844265" y="4734713"/>
                <a:ext cx="410200" cy="410198"/>
              </a:xfrm>
              <a:prstGeom prst="ellipse">
                <a:avLst/>
              </a:prstGeom>
              <a:solidFill>
                <a:schemeClr val="accent3"/>
              </a:solidFill>
              <a:ln w="57150" cap="rnd">
                <a:noFill/>
                <a:prstDash val="solid"/>
                <a:round/>
              </a:ln>
              <a:effectLst>
                <a:outerShdw blurRad="50800" dist="50800" dir="5400000" algn="ctr" rotWithShape="0">
                  <a:schemeClr val="accent3">
                    <a:alpha val="2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3765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ïṥḻïḓè"/>
              <p:cNvSpPr/>
              <p:nvPr/>
            </p:nvSpPr>
            <p:spPr>
              <a:xfrm>
                <a:off x="6960365" y="4868892"/>
                <a:ext cx="178001" cy="148188"/>
              </a:xfrm>
              <a:custGeom>
                <a:avLst/>
                <a:gdLst>
                  <a:gd name="connsiteX0" fmla="*/ 483573 w 526297"/>
                  <a:gd name="connsiteY0" fmla="*/ 133971 h 438150"/>
                  <a:gd name="connsiteX1" fmla="*/ 527674 w 526297"/>
                  <a:gd name="connsiteY1" fmla="*/ 178072 h 438150"/>
                  <a:gd name="connsiteX2" fmla="*/ 527579 w 526297"/>
                  <a:gd name="connsiteY2" fmla="*/ 181501 h 438150"/>
                  <a:gd name="connsiteX3" fmla="*/ 514244 w 526297"/>
                  <a:gd name="connsiteY3" fmla="*/ 355237 h 438150"/>
                  <a:gd name="connsiteX4" fmla="*/ 485764 w 526297"/>
                  <a:gd name="connsiteY4" fmla="*/ 381621 h 438150"/>
                  <a:gd name="connsiteX5" fmla="*/ 454998 w 526297"/>
                  <a:gd name="connsiteY5" fmla="*/ 381621 h 438150"/>
                  <a:gd name="connsiteX6" fmla="*/ 454998 w 526297"/>
                  <a:gd name="connsiteY6" fmla="*/ 438771 h 438150"/>
                  <a:gd name="connsiteX7" fmla="*/ 435948 w 526297"/>
                  <a:gd name="connsiteY7" fmla="*/ 438771 h 438150"/>
                  <a:gd name="connsiteX8" fmla="*/ 435948 w 526297"/>
                  <a:gd name="connsiteY8" fmla="*/ 381621 h 438150"/>
                  <a:gd name="connsiteX9" fmla="*/ 93048 w 526297"/>
                  <a:gd name="connsiteY9" fmla="*/ 381621 h 438150"/>
                  <a:gd name="connsiteX10" fmla="*/ 93048 w 526297"/>
                  <a:gd name="connsiteY10" fmla="*/ 438771 h 438150"/>
                  <a:gd name="connsiteX11" fmla="*/ 73998 w 526297"/>
                  <a:gd name="connsiteY11" fmla="*/ 438771 h 438150"/>
                  <a:gd name="connsiteX12" fmla="*/ 73998 w 526297"/>
                  <a:gd name="connsiteY12" fmla="*/ 381621 h 438150"/>
                  <a:gd name="connsiteX13" fmla="*/ 43328 w 526297"/>
                  <a:gd name="connsiteY13" fmla="*/ 381621 h 438150"/>
                  <a:gd name="connsiteX14" fmla="*/ 14848 w 526297"/>
                  <a:gd name="connsiteY14" fmla="*/ 355237 h 438150"/>
                  <a:gd name="connsiteX15" fmla="*/ 1513 w 526297"/>
                  <a:gd name="connsiteY15" fmla="*/ 181501 h 438150"/>
                  <a:gd name="connsiteX16" fmla="*/ 42089 w 526297"/>
                  <a:gd name="connsiteY16" fmla="*/ 134162 h 438150"/>
                  <a:gd name="connsiteX17" fmla="*/ 45518 w 526297"/>
                  <a:gd name="connsiteY17" fmla="*/ 134066 h 438150"/>
                  <a:gd name="connsiteX18" fmla="*/ 101906 w 526297"/>
                  <a:gd name="connsiteY18" fmla="*/ 180834 h 438150"/>
                  <a:gd name="connsiteX19" fmla="*/ 121623 w 526297"/>
                  <a:gd name="connsiteY19" fmla="*/ 286371 h 438150"/>
                  <a:gd name="connsiteX20" fmla="*/ 407373 w 526297"/>
                  <a:gd name="connsiteY20" fmla="*/ 286371 h 438150"/>
                  <a:gd name="connsiteX21" fmla="*/ 427185 w 526297"/>
                  <a:gd name="connsiteY21" fmla="*/ 180739 h 438150"/>
                  <a:gd name="connsiteX22" fmla="*/ 483573 w 526297"/>
                  <a:gd name="connsiteY22" fmla="*/ 133971 h 438150"/>
                  <a:gd name="connsiteX23" fmla="*/ 416898 w 526297"/>
                  <a:gd name="connsiteY23" fmla="*/ 621 h 438150"/>
                  <a:gd name="connsiteX24" fmla="*/ 483573 w 526297"/>
                  <a:gd name="connsiteY24" fmla="*/ 67296 h 438150"/>
                  <a:gd name="connsiteX25" fmla="*/ 483573 w 526297"/>
                  <a:gd name="connsiteY25" fmla="*/ 115397 h 438150"/>
                  <a:gd name="connsiteX26" fmla="*/ 476429 w 526297"/>
                  <a:gd name="connsiteY26" fmla="*/ 114921 h 438150"/>
                  <a:gd name="connsiteX27" fmla="*/ 412040 w 526297"/>
                  <a:gd name="connsiteY27" fmla="*/ 166451 h 438150"/>
                  <a:gd name="connsiteX28" fmla="*/ 411564 w 526297"/>
                  <a:gd name="connsiteY28" fmla="*/ 168737 h 438150"/>
                  <a:gd name="connsiteX29" fmla="*/ 393086 w 526297"/>
                  <a:gd name="connsiteY29" fmla="*/ 267321 h 438150"/>
                  <a:gd name="connsiteX30" fmla="*/ 135911 w 526297"/>
                  <a:gd name="connsiteY30" fmla="*/ 267321 h 438150"/>
                  <a:gd name="connsiteX31" fmla="*/ 117432 w 526297"/>
                  <a:gd name="connsiteY31" fmla="*/ 168737 h 438150"/>
                  <a:gd name="connsiteX32" fmla="*/ 52567 w 526297"/>
                  <a:gd name="connsiteY32" fmla="*/ 114921 h 438150"/>
                  <a:gd name="connsiteX33" fmla="*/ 54948 w 526297"/>
                  <a:gd name="connsiteY33" fmla="*/ 67296 h 438150"/>
                  <a:gd name="connsiteX34" fmla="*/ 121623 w 526297"/>
                  <a:gd name="connsiteY34" fmla="*/ 621 h 438150"/>
                  <a:gd name="connsiteX35" fmla="*/ 416898 w 526297"/>
                  <a:gd name="connsiteY35" fmla="*/ 621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526297" h="438150">
                    <a:moveTo>
                      <a:pt x="483573" y="133971"/>
                    </a:moveTo>
                    <a:cubicBezTo>
                      <a:pt x="507957" y="133971"/>
                      <a:pt x="527674" y="153688"/>
                      <a:pt x="527674" y="178072"/>
                    </a:cubicBezTo>
                    <a:cubicBezTo>
                      <a:pt x="527674" y="179215"/>
                      <a:pt x="527674" y="180358"/>
                      <a:pt x="527579" y="181501"/>
                    </a:cubicBezTo>
                    <a:lnTo>
                      <a:pt x="514244" y="355237"/>
                    </a:lnTo>
                    <a:cubicBezTo>
                      <a:pt x="513101" y="370096"/>
                      <a:pt x="500718" y="381621"/>
                      <a:pt x="485764" y="381621"/>
                    </a:cubicBezTo>
                    <a:lnTo>
                      <a:pt x="454998" y="381621"/>
                    </a:lnTo>
                    <a:lnTo>
                      <a:pt x="454998" y="438771"/>
                    </a:lnTo>
                    <a:lnTo>
                      <a:pt x="435948" y="438771"/>
                    </a:lnTo>
                    <a:lnTo>
                      <a:pt x="435948" y="381621"/>
                    </a:lnTo>
                    <a:lnTo>
                      <a:pt x="93048" y="381621"/>
                    </a:lnTo>
                    <a:lnTo>
                      <a:pt x="93048" y="438771"/>
                    </a:lnTo>
                    <a:lnTo>
                      <a:pt x="73998" y="438771"/>
                    </a:lnTo>
                    <a:lnTo>
                      <a:pt x="73998" y="381621"/>
                    </a:lnTo>
                    <a:lnTo>
                      <a:pt x="43328" y="381621"/>
                    </a:lnTo>
                    <a:cubicBezTo>
                      <a:pt x="28373" y="381621"/>
                      <a:pt x="15991" y="370096"/>
                      <a:pt x="14848" y="355237"/>
                    </a:cubicBezTo>
                    <a:lnTo>
                      <a:pt x="1513" y="181501"/>
                    </a:lnTo>
                    <a:cubicBezTo>
                      <a:pt x="-392" y="157212"/>
                      <a:pt x="17801" y="135971"/>
                      <a:pt x="42089" y="134162"/>
                    </a:cubicBezTo>
                    <a:cubicBezTo>
                      <a:pt x="43232" y="134066"/>
                      <a:pt x="44375" y="134066"/>
                      <a:pt x="45518" y="134066"/>
                    </a:cubicBezTo>
                    <a:cubicBezTo>
                      <a:pt x="73141" y="134066"/>
                      <a:pt x="96858" y="153688"/>
                      <a:pt x="101906" y="180834"/>
                    </a:cubicBezTo>
                    <a:lnTo>
                      <a:pt x="121623" y="286371"/>
                    </a:lnTo>
                    <a:lnTo>
                      <a:pt x="407373" y="286371"/>
                    </a:lnTo>
                    <a:lnTo>
                      <a:pt x="427185" y="180739"/>
                    </a:lnTo>
                    <a:cubicBezTo>
                      <a:pt x="432233" y="153592"/>
                      <a:pt x="455951" y="133971"/>
                      <a:pt x="483573" y="133971"/>
                    </a:cubicBezTo>
                    <a:close/>
                    <a:moveTo>
                      <a:pt x="416898" y="621"/>
                    </a:moveTo>
                    <a:cubicBezTo>
                      <a:pt x="453760" y="621"/>
                      <a:pt x="483573" y="30434"/>
                      <a:pt x="483573" y="67296"/>
                    </a:cubicBezTo>
                    <a:lnTo>
                      <a:pt x="483573" y="115397"/>
                    </a:lnTo>
                    <a:cubicBezTo>
                      <a:pt x="481192" y="115112"/>
                      <a:pt x="478811" y="114921"/>
                      <a:pt x="476429" y="114921"/>
                    </a:cubicBezTo>
                    <a:cubicBezTo>
                      <a:pt x="445473" y="114921"/>
                      <a:pt x="418803" y="136448"/>
                      <a:pt x="412040" y="166451"/>
                    </a:cubicBezTo>
                    <a:lnTo>
                      <a:pt x="411564" y="168737"/>
                    </a:lnTo>
                    <a:lnTo>
                      <a:pt x="393086" y="267321"/>
                    </a:lnTo>
                    <a:lnTo>
                      <a:pt x="135911" y="267321"/>
                    </a:lnTo>
                    <a:lnTo>
                      <a:pt x="117432" y="168737"/>
                    </a:lnTo>
                    <a:cubicBezTo>
                      <a:pt x="111622" y="137495"/>
                      <a:pt x="84285" y="114921"/>
                      <a:pt x="52567" y="114921"/>
                    </a:cubicBezTo>
                    <a:lnTo>
                      <a:pt x="54948" y="67296"/>
                    </a:lnTo>
                    <a:cubicBezTo>
                      <a:pt x="54948" y="30434"/>
                      <a:pt x="84761" y="621"/>
                      <a:pt x="121623" y="621"/>
                    </a:cubicBezTo>
                    <a:lnTo>
                      <a:pt x="416898" y="621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3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1" name="îšḻidé"/>
            <p:cNvGrpSpPr/>
            <p:nvPr/>
          </p:nvGrpSpPr>
          <p:grpSpPr>
            <a:xfrm>
              <a:off x="5453107" y="3858517"/>
              <a:ext cx="410200" cy="410198"/>
              <a:chOff x="6844265" y="4734713"/>
              <a:chExt cx="410200" cy="410198"/>
            </a:xfrm>
          </p:grpSpPr>
          <p:sp>
            <p:nvSpPr>
              <p:cNvPr id="22" name="iŝļíďê"/>
              <p:cNvSpPr/>
              <p:nvPr/>
            </p:nvSpPr>
            <p:spPr>
              <a:xfrm>
                <a:off x="6844265" y="4734713"/>
                <a:ext cx="410200" cy="41019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57150" cap="rnd">
                <a:noFill/>
                <a:prstDash val="solid"/>
                <a:round/>
              </a:ln>
              <a:effectLst>
                <a:outerShdw blurRad="50800" dist="50800" dir="5400000" algn="ctr" rotWithShape="0">
                  <a:schemeClr val="accent4">
                    <a:alpha val="2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3765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íšḻïḑè"/>
              <p:cNvSpPr/>
              <p:nvPr/>
            </p:nvSpPr>
            <p:spPr>
              <a:xfrm>
                <a:off x="6960365" y="4875291"/>
                <a:ext cx="178001" cy="141741"/>
              </a:xfrm>
              <a:custGeom>
                <a:avLst/>
                <a:gdLst>
                  <a:gd name="connsiteX0" fmla="*/ 486767 w 514350"/>
                  <a:gd name="connsiteY0" fmla="*/ 621 h 409575"/>
                  <a:gd name="connsiteX1" fmla="*/ 515342 w 514350"/>
                  <a:gd name="connsiteY1" fmla="*/ 29196 h 409575"/>
                  <a:gd name="connsiteX2" fmla="*/ 515342 w 514350"/>
                  <a:gd name="connsiteY2" fmla="*/ 324471 h 409575"/>
                  <a:gd name="connsiteX3" fmla="*/ 486767 w 514350"/>
                  <a:gd name="connsiteY3" fmla="*/ 353046 h 409575"/>
                  <a:gd name="connsiteX4" fmla="*/ 192159 w 514350"/>
                  <a:gd name="connsiteY4" fmla="*/ 353046 h 409575"/>
                  <a:gd name="connsiteX5" fmla="*/ 115387 w 514350"/>
                  <a:gd name="connsiteY5" fmla="*/ 410196 h 409575"/>
                  <a:gd name="connsiteX6" fmla="*/ 115387 w 514350"/>
                  <a:gd name="connsiteY6" fmla="*/ 353046 h 409575"/>
                  <a:gd name="connsiteX7" fmla="*/ 29567 w 514350"/>
                  <a:gd name="connsiteY7" fmla="*/ 353046 h 409575"/>
                  <a:gd name="connsiteX8" fmla="*/ 992 w 514350"/>
                  <a:gd name="connsiteY8" fmla="*/ 324471 h 409575"/>
                  <a:gd name="connsiteX9" fmla="*/ 992 w 514350"/>
                  <a:gd name="connsiteY9" fmla="*/ 29196 h 409575"/>
                  <a:gd name="connsiteX10" fmla="*/ 29567 w 514350"/>
                  <a:gd name="connsiteY10" fmla="*/ 621 h 409575"/>
                  <a:gd name="connsiteX11" fmla="*/ 486767 w 514350"/>
                  <a:gd name="connsiteY11" fmla="*/ 621 h 409575"/>
                  <a:gd name="connsiteX12" fmla="*/ 124817 w 514350"/>
                  <a:gd name="connsiteY12" fmla="*/ 143496 h 409575"/>
                  <a:gd name="connsiteX13" fmla="*/ 91480 w 514350"/>
                  <a:gd name="connsiteY13" fmla="*/ 176834 h 409575"/>
                  <a:gd name="connsiteX14" fmla="*/ 124817 w 514350"/>
                  <a:gd name="connsiteY14" fmla="*/ 210171 h 409575"/>
                  <a:gd name="connsiteX15" fmla="*/ 158155 w 514350"/>
                  <a:gd name="connsiteY15" fmla="*/ 176834 h 409575"/>
                  <a:gd name="connsiteX16" fmla="*/ 124817 w 514350"/>
                  <a:gd name="connsiteY16" fmla="*/ 143496 h 409575"/>
                  <a:gd name="connsiteX17" fmla="*/ 258167 w 514350"/>
                  <a:gd name="connsiteY17" fmla="*/ 143496 h 409575"/>
                  <a:gd name="connsiteX18" fmla="*/ 224830 w 514350"/>
                  <a:gd name="connsiteY18" fmla="*/ 176834 h 409575"/>
                  <a:gd name="connsiteX19" fmla="*/ 258167 w 514350"/>
                  <a:gd name="connsiteY19" fmla="*/ 210171 h 409575"/>
                  <a:gd name="connsiteX20" fmla="*/ 291505 w 514350"/>
                  <a:gd name="connsiteY20" fmla="*/ 176834 h 409575"/>
                  <a:gd name="connsiteX21" fmla="*/ 258167 w 514350"/>
                  <a:gd name="connsiteY21" fmla="*/ 143496 h 409575"/>
                  <a:gd name="connsiteX22" fmla="*/ 391517 w 514350"/>
                  <a:gd name="connsiteY22" fmla="*/ 143496 h 409575"/>
                  <a:gd name="connsiteX23" fmla="*/ 358180 w 514350"/>
                  <a:gd name="connsiteY23" fmla="*/ 176834 h 409575"/>
                  <a:gd name="connsiteX24" fmla="*/ 391517 w 514350"/>
                  <a:gd name="connsiteY24" fmla="*/ 210171 h 409575"/>
                  <a:gd name="connsiteX25" fmla="*/ 424855 w 514350"/>
                  <a:gd name="connsiteY25" fmla="*/ 176834 h 409575"/>
                  <a:gd name="connsiteX26" fmla="*/ 391517 w 514350"/>
                  <a:gd name="connsiteY26" fmla="*/ 143496 h 409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514350" h="409575">
                    <a:moveTo>
                      <a:pt x="486767" y="621"/>
                    </a:moveTo>
                    <a:cubicBezTo>
                      <a:pt x="502579" y="621"/>
                      <a:pt x="515342" y="13385"/>
                      <a:pt x="515342" y="29196"/>
                    </a:cubicBezTo>
                    <a:lnTo>
                      <a:pt x="515342" y="324471"/>
                    </a:lnTo>
                    <a:cubicBezTo>
                      <a:pt x="515342" y="340282"/>
                      <a:pt x="502579" y="353046"/>
                      <a:pt x="486767" y="353046"/>
                    </a:cubicBezTo>
                    <a:lnTo>
                      <a:pt x="192159" y="353046"/>
                    </a:lnTo>
                    <a:lnTo>
                      <a:pt x="115387" y="410196"/>
                    </a:lnTo>
                    <a:lnTo>
                      <a:pt x="115387" y="353046"/>
                    </a:lnTo>
                    <a:lnTo>
                      <a:pt x="29567" y="353046"/>
                    </a:lnTo>
                    <a:cubicBezTo>
                      <a:pt x="13755" y="353046"/>
                      <a:pt x="992" y="340282"/>
                      <a:pt x="992" y="324471"/>
                    </a:cubicBezTo>
                    <a:lnTo>
                      <a:pt x="992" y="29196"/>
                    </a:lnTo>
                    <a:cubicBezTo>
                      <a:pt x="992" y="13385"/>
                      <a:pt x="13755" y="621"/>
                      <a:pt x="29567" y="621"/>
                    </a:cubicBezTo>
                    <a:lnTo>
                      <a:pt x="486767" y="621"/>
                    </a:lnTo>
                    <a:close/>
                    <a:moveTo>
                      <a:pt x="124817" y="143496"/>
                    </a:moveTo>
                    <a:cubicBezTo>
                      <a:pt x="106434" y="143496"/>
                      <a:pt x="91480" y="158450"/>
                      <a:pt x="91480" y="176834"/>
                    </a:cubicBezTo>
                    <a:cubicBezTo>
                      <a:pt x="91480" y="195217"/>
                      <a:pt x="106434" y="210171"/>
                      <a:pt x="124817" y="210171"/>
                    </a:cubicBezTo>
                    <a:cubicBezTo>
                      <a:pt x="143200" y="210171"/>
                      <a:pt x="158155" y="195217"/>
                      <a:pt x="158155" y="176834"/>
                    </a:cubicBezTo>
                    <a:cubicBezTo>
                      <a:pt x="158155" y="158450"/>
                      <a:pt x="143200" y="143496"/>
                      <a:pt x="124817" y="143496"/>
                    </a:cubicBezTo>
                    <a:close/>
                    <a:moveTo>
                      <a:pt x="258167" y="143496"/>
                    </a:moveTo>
                    <a:cubicBezTo>
                      <a:pt x="239784" y="143496"/>
                      <a:pt x="224830" y="158450"/>
                      <a:pt x="224830" y="176834"/>
                    </a:cubicBezTo>
                    <a:cubicBezTo>
                      <a:pt x="224830" y="195217"/>
                      <a:pt x="239784" y="210171"/>
                      <a:pt x="258167" y="210171"/>
                    </a:cubicBezTo>
                    <a:cubicBezTo>
                      <a:pt x="276550" y="210171"/>
                      <a:pt x="291505" y="195217"/>
                      <a:pt x="291505" y="176834"/>
                    </a:cubicBezTo>
                    <a:cubicBezTo>
                      <a:pt x="291505" y="158450"/>
                      <a:pt x="276550" y="143496"/>
                      <a:pt x="258167" y="143496"/>
                    </a:cubicBezTo>
                    <a:close/>
                    <a:moveTo>
                      <a:pt x="391517" y="143496"/>
                    </a:moveTo>
                    <a:cubicBezTo>
                      <a:pt x="373134" y="143496"/>
                      <a:pt x="358180" y="158450"/>
                      <a:pt x="358180" y="176834"/>
                    </a:cubicBezTo>
                    <a:cubicBezTo>
                      <a:pt x="358180" y="195217"/>
                      <a:pt x="373134" y="210171"/>
                      <a:pt x="391517" y="210171"/>
                    </a:cubicBezTo>
                    <a:cubicBezTo>
                      <a:pt x="409900" y="210171"/>
                      <a:pt x="424855" y="195217"/>
                      <a:pt x="424855" y="176834"/>
                    </a:cubicBezTo>
                    <a:cubicBezTo>
                      <a:pt x="424855" y="158450"/>
                      <a:pt x="409900" y="143496"/>
                      <a:pt x="391517" y="143496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8" name="îṩ1íḓè"/>
            <p:cNvGrpSpPr/>
            <p:nvPr/>
          </p:nvGrpSpPr>
          <p:grpSpPr>
            <a:xfrm>
              <a:off x="6385155" y="4728646"/>
              <a:ext cx="399635" cy="410198"/>
              <a:chOff x="6844265" y="4734713"/>
              <a:chExt cx="410200" cy="410198"/>
            </a:xfrm>
          </p:grpSpPr>
          <p:sp>
            <p:nvSpPr>
              <p:cNvPr id="29" name="íṥļïḋê"/>
              <p:cNvSpPr/>
              <p:nvPr/>
            </p:nvSpPr>
            <p:spPr>
              <a:xfrm>
                <a:off x="6844265" y="4734713"/>
                <a:ext cx="410200" cy="410198"/>
              </a:xfrm>
              <a:prstGeom prst="ellipse">
                <a:avLst/>
              </a:prstGeom>
              <a:solidFill>
                <a:schemeClr val="accent3"/>
              </a:solidFill>
              <a:ln w="57150" cap="rnd">
                <a:noFill/>
                <a:prstDash val="solid"/>
                <a:round/>
              </a:ln>
              <a:effectLst>
                <a:outerShdw blurRad="50800" dist="50800" dir="5400000" algn="ctr" rotWithShape="0">
                  <a:schemeClr val="accent1">
                    <a:alpha val="2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3765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ïṩlíḑe"/>
              <p:cNvSpPr/>
              <p:nvPr/>
            </p:nvSpPr>
            <p:spPr>
              <a:xfrm>
                <a:off x="6960365" y="4873062"/>
                <a:ext cx="178001" cy="133500"/>
              </a:xfrm>
              <a:custGeom>
                <a:avLst/>
                <a:gdLst>
                  <a:gd name="connsiteX0" fmla="*/ 505433 w 533400"/>
                  <a:gd name="connsiteY0" fmla="*/ 621 h 400050"/>
                  <a:gd name="connsiteX1" fmla="*/ 534008 w 533400"/>
                  <a:gd name="connsiteY1" fmla="*/ 29196 h 400050"/>
                  <a:gd name="connsiteX2" fmla="*/ 534008 w 533400"/>
                  <a:gd name="connsiteY2" fmla="*/ 372096 h 400050"/>
                  <a:gd name="connsiteX3" fmla="*/ 505433 w 533400"/>
                  <a:gd name="connsiteY3" fmla="*/ 400671 h 400050"/>
                  <a:gd name="connsiteX4" fmla="*/ 29183 w 533400"/>
                  <a:gd name="connsiteY4" fmla="*/ 400671 h 400050"/>
                  <a:gd name="connsiteX5" fmla="*/ 608 w 533400"/>
                  <a:gd name="connsiteY5" fmla="*/ 372096 h 400050"/>
                  <a:gd name="connsiteX6" fmla="*/ 608 w 533400"/>
                  <a:gd name="connsiteY6" fmla="*/ 29196 h 400050"/>
                  <a:gd name="connsiteX7" fmla="*/ 29183 w 533400"/>
                  <a:gd name="connsiteY7" fmla="*/ 621 h 400050"/>
                  <a:gd name="connsiteX8" fmla="*/ 505433 w 533400"/>
                  <a:gd name="connsiteY8" fmla="*/ 621 h 400050"/>
                  <a:gd name="connsiteX9" fmla="*/ 391419 w 533400"/>
                  <a:gd name="connsiteY9" fmla="*/ 198646 h 400050"/>
                  <a:gd name="connsiteX10" fmla="*/ 351414 w 533400"/>
                  <a:gd name="connsiteY10" fmla="*/ 204170 h 400050"/>
                  <a:gd name="connsiteX11" fmla="*/ 351414 w 533400"/>
                  <a:gd name="connsiteY11" fmla="*/ 204170 h 400050"/>
                  <a:gd name="connsiteX12" fmla="*/ 267118 w 533400"/>
                  <a:gd name="connsiteY12" fmla="*/ 315613 h 400050"/>
                  <a:gd name="connsiteX13" fmla="*/ 264641 w 533400"/>
                  <a:gd name="connsiteY13" fmla="*/ 318470 h 400050"/>
                  <a:gd name="connsiteX14" fmla="*/ 224255 w 533400"/>
                  <a:gd name="connsiteY14" fmla="*/ 318756 h 400050"/>
                  <a:gd name="connsiteX15" fmla="*/ 224255 w 533400"/>
                  <a:gd name="connsiteY15" fmla="*/ 318756 h 400050"/>
                  <a:gd name="connsiteX16" fmla="*/ 162152 w 533400"/>
                  <a:gd name="connsiteY16" fmla="*/ 257415 h 400050"/>
                  <a:gd name="connsiteX17" fmla="*/ 160247 w 533400"/>
                  <a:gd name="connsiteY17" fmla="*/ 255701 h 400050"/>
                  <a:gd name="connsiteX18" fmla="*/ 120052 w 533400"/>
                  <a:gd name="connsiteY18" fmla="*/ 259606 h 400050"/>
                  <a:gd name="connsiteX19" fmla="*/ 120052 w 533400"/>
                  <a:gd name="connsiteY19" fmla="*/ 259606 h 400050"/>
                  <a:gd name="connsiteX20" fmla="*/ 32517 w 533400"/>
                  <a:gd name="connsiteY20" fmla="*/ 366095 h 400050"/>
                  <a:gd name="connsiteX21" fmla="*/ 30326 w 533400"/>
                  <a:gd name="connsiteY21" fmla="*/ 372096 h 400050"/>
                  <a:gd name="connsiteX22" fmla="*/ 39851 w 533400"/>
                  <a:gd name="connsiteY22" fmla="*/ 381621 h 400050"/>
                  <a:gd name="connsiteX23" fmla="*/ 39851 w 533400"/>
                  <a:gd name="connsiteY23" fmla="*/ 381621 h 400050"/>
                  <a:gd name="connsiteX24" fmla="*/ 497242 w 533400"/>
                  <a:gd name="connsiteY24" fmla="*/ 381621 h 400050"/>
                  <a:gd name="connsiteX25" fmla="*/ 502480 w 533400"/>
                  <a:gd name="connsiteY25" fmla="*/ 380002 h 400050"/>
                  <a:gd name="connsiteX26" fmla="*/ 505147 w 533400"/>
                  <a:gd name="connsiteY26" fmla="*/ 366762 h 400050"/>
                  <a:gd name="connsiteX27" fmla="*/ 505147 w 533400"/>
                  <a:gd name="connsiteY27" fmla="*/ 366762 h 400050"/>
                  <a:gd name="connsiteX28" fmla="*/ 397991 w 533400"/>
                  <a:gd name="connsiteY28" fmla="*/ 205504 h 400050"/>
                  <a:gd name="connsiteX29" fmla="*/ 391419 w 533400"/>
                  <a:gd name="connsiteY29" fmla="*/ 198646 h 400050"/>
                  <a:gd name="connsiteX30" fmla="*/ 95858 w 533400"/>
                  <a:gd name="connsiteY30" fmla="*/ 57771 h 400050"/>
                  <a:gd name="connsiteX31" fmla="*/ 57758 w 533400"/>
                  <a:gd name="connsiteY31" fmla="*/ 95871 h 400050"/>
                  <a:gd name="connsiteX32" fmla="*/ 95858 w 533400"/>
                  <a:gd name="connsiteY32" fmla="*/ 133971 h 400050"/>
                  <a:gd name="connsiteX33" fmla="*/ 133958 w 533400"/>
                  <a:gd name="connsiteY33" fmla="*/ 95871 h 400050"/>
                  <a:gd name="connsiteX34" fmla="*/ 95858 w 533400"/>
                  <a:gd name="connsiteY34" fmla="*/ 57771 h 400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3400" h="400050">
                    <a:moveTo>
                      <a:pt x="505433" y="621"/>
                    </a:moveTo>
                    <a:cubicBezTo>
                      <a:pt x="521245" y="621"/>
                      <a:pt x="534008" y="13385"/>
                      <a:pt x="534008" y="29196"/>
                    </a:cubicBezTo>
                    <a:lnTo>
                      <a:pt x="534008" y="372096"/>
                    </a:lnTo>
                    <a:cubicBezTo>
                      <a:pt x="534008" y="387907"/>
                      <a:pt x="521245" y="400671"/>
                      <a:pt x="505433" y="400671"/>
                    </a:cubicBezTo>
                    <a:lnTo>
                      <a:pt x="29183" y="400671"/>
                    </a:lnTo>
                    <a:cubicBezTo>
                      <a:pt x="13371" y="400671"/>
                      <a:pt x="608" y="387907"/>
                      <a:pt x="608" y="372096"/>
                    </a:cubicBezTo>
                    <a:lnTo>
                      <a:pt x="608" y="29196"/>
                    </a:lnTo>
                    <a:cubicBezTo>
                      <a:pt x="608" y="13385"/>
                      <a:pt x="13371" y="621"/>
                      <a:pt x="29183" y="621"/>
                    </a:cubicBezTo>
                    <a:lnTo>
                      <a:pt x="505433" y="621"/>
                    </a:lnTo>
                    <a:close/>
                    <a:moveTo>
                      <a:pt x="391419" y="198646"/>
                    </a:moveTo>
                    <a:cubicBezTo>
                      <a:pt x="378846" y="189121"/>
                      <a:pt x="360939" y="191597"/>
                      <a:pt x="351414" y="204170"/>
                    </a:cubicBezTo>
                    <a:lnTo>
                      <a:pt x="351414" y="204170"/>
                    </a:lnTo>
                    <a:lnTo>
                      <a:pt x="267118" y="315613"/>
                    </a:lnTo>
                    <a:cubicBezTo>
                      <a:pt x="266355" y="316660"/>
                      <a:pt x="265498" y="317518"/>
                      <a:pt x="264641" y="318470"/>
                    </a:cubicBezTo>
                    <a:cubicBezTo>
                      <a:pt x="253592" y="329710"/>
                      <a:pt x="235495" y="329805"/>
                      <a:pt x="224255" y="318756"/>
                    </a:cubicBezTo>
                    <a:lnTo>
                      <a:pt x="224255" y="318756"/>
                    </a:lnTo>
                    <a:lnTo>
                      <a:pt x="162152" y="257415"/>
                    </a:lnTo>
                    <a:cubicBezTo>
                      <a:pt x="161485" y="256844"/>
                      <a:pt x="160914" y="256177"/>
                      <a:pt x="160247" y="255701"/>
                    </a:cubicBezTo>
                    <a:cubicBezTo>
                      <a:pt x="148055" y="245699"/>
                      <a:pt x="130053" y="247414"/>
                      <a:pt x="120052" y="259606"/>
                    </a:cubicBezTo>
                    <a:lnTo>
                      <a:pt x="120052" y="259606"/>
                    </a:lnTo>
                    <a:lnTo>
                      <a:pt x="32517" y="366095"/>
                    </a:lnTo>
                    <a:cubicBezTo>
                      <a:pt x="31088" y="367810"/>
                      <a:pt x="30326" y="369905"/>
                      <a:pt x="30326" y="372096"/>
                    </a:cubicBezTo>
                    <a:cubicBezTo>
                      <a:pt x="30326" y="377335"/>
                      <a:pt x="34612" y="381621"/>
                      <a:pt x="39851" y="381621"/>
                    </a:cubicBezTo>
                    <a:lnTo>
                      <a:pt x="39851" y="381621"/>
                    </a:lnTo>
                    <a:lnTo>
                      <a:pt x="497242" y="381621"/>
                    </a:lnTo>
                    <a:cubicBezTo>
                      <a:pt x="499146" y="381621"/>
                      <a:pt x="500956" y="381050"/>
                      <a:pt x="502480" y="380002"/>
                    </a:cubicBezTo>
                    <a:cubicBezTo>
                      <a:pt x="506862" y="377049"/>
                      <a:pt x="508005" y="371144"/>
                      <a:pt x="505147" y="366762"/>
                    </a:cubicBezTo>
                    <a:lnTo>
                      <a:pt x="505147" y="366762"/>
                    </a:lnTo>
                    <a:lnTo>
                      <a:pt x="397991" y="205504"/>
                    </a:lnTo>
                    <a:cubicBezTo>
                      <a:pt x="396181" y="202932"/>
                      <a:pt x="393990" y="200551"/>
                      <a:pt x="391419" y="198646"/>
                    </a:cubicBezTo>
                    <a:close/>
                    <a:moveTo>
                      <a:pt x="95858" y="57771"/>
                    </a:moveTo>
                    <a:cubicBezTo>
                      <a:pt x="74808" y="57771"/>
                      <a:pt x="57758" y="74821"/>
                      <a:pt x="57758" y="95871"/>
                    </a:cubicBezTo>
                    <a:cubicBezTo>
                      <a:pt x="57758" y="116921"/>
                      <a:pt x="74808" y="133971"/>
                      <a:pt x="95858" y="133971"/>
                    </a:cubicBezTo>
                    <a:cubicBezTo>
                      <a:pt x="116908" y="133971"/>
                      <a:pt x="133958" y="116921"/>
                      <a:pt x="133958" y="95871"/>
                    </a:cubicBezTo>
                    <a:cubicBezTo>
                      <a:pt x="133958" y="74821"/>
                      <a:pt x="116908" y="57771"/>
                      <a:pt x="95858" y="5777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31" name="ïsḷiḑè"/>
            <p:cNvGrpSpPr/>
            <p:nvPr/>
          </p:nvGrpSpPr>
          <p:grpSpPr>
            <a:xfrm>
              <a:off x="6381556" y="2903495"/>
              <a:ext cx="403234" cy="410198"/>
              <a:chOff x="6844265" y="4734713"/>
              <a:chExt cx="410200" cy="410198"/>
            </a:xfrm>
          </p:grpSpPr>
          <p:sp>
            <p:nvSpPr>
              <p:cNvPr id="32" name="ïślîďè"/>
              <p:cNvSpPr/>
              <p:nvPr/>
            </p:nvSpPr>
            <p:spPr>
              <a:xfrm>
                <a:off x="6844265" y="4734713"/>
                <a:ext cx="410200" cy="41019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57150" cap="rnd">
                <a:noFill/>
                <a:prstDash val="solid"/>
                <a:round/>
              </a:ln>
              <a:effectLst>
                <a:outerShdw blurRad="50800" dist="50800" dir="5400000" algn="ctr" rotWithShape="0">
                  <a:schemeClr val="accent6">
                    <a:alpha val="2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3765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íṣ1îdè"/>
              <p:cNvSpPr/>
              <p:nvPr/>
            </p:nvSpPr>
            <p:spPr>
              <a:xfrm>
                <a:off x="6960365" y="4855582"/>
                <a:ext cx="178001" cy="162108"/>
              </a:xfrm>
              <a:custGeom>
                <a:avLst/>
                <a:gdLst>
                  <a:gd name="connsiteX0" fmla="*/ 125329 w 533400"/>
                  <a:gd name="connsiteY0" fmla="*/ 229221 h 485775"/>
                  <a:gd name="connsiteX1" fmla="*/ 125329 w 533400"/>
                  <a:gd name="connsiteY1" fmla="*/ 276846 h 485775"/>
                  <a:gd name="connsiteX2" fmla="*/ 144379 w 533400"/>
                  <a:gd name="connsiteY2" fmla="*/ 276846 h 485775"/>
                  <a:gd name="connsiteX3" fmla="*/ 144379 w 533400"/>
                  <a:gd name="connsiteY3" fmla="*/ 229221 h 485775"/>
                  <a:gd name="connsiteX4" fmla="*/ 392029 w 533400"/>
                  <a:gd name="connsiteY4" fmla="*/ 229221 h 485775"/>
                  <a:gd name="connsiteX5" fmla="*/ 392029 w 533400"/>
                  <a:gd name="connsiteY5" fmla="*/ 276846 h 485775"/>
                  <a:gd name="connsiteX6" fmla="*/ 411079 w 533400"/>
                  <a:gd name="connsiteY6" fmla="*/ 276846 h 485775"/>
                  <a:gd name="connsiteX7" fmla="*/ 411079 w 533400"/>
                  <a:gd name="connsiteY7" fmla="*/ 229221 h 485775"/>
                  <a:gd name="connsiteX8" fmla="*/ 534904 w 533400"/>
                  <a:gd name="connsiteY8" fmla="*/ 229221 h 485775"/>
                  <a:gd name="connsiteX9" fmla="*/ 534904 w 533400"/>
                  <a:gd name="connsiteY9" fmla="*/ 457821 h 485775"/>
                  <a:gd name="connsiteX10" fmla="*/ 506329 w 533400"/>
                  <a:gd name="connsiteY10" fmla="*/ 486396 h 485775"/>
                  <a:gd name="connsiteX11" fmla="*/ 30079 w 533400"/>
                  <a:gd name="connsiteY11" fmla="*/ 486396 h 485775"/>
                  <a:gd name="connsiteX12" fmla="*/ 1504 w 533400"/>
                  <a:gd name="connsiteY12" fmla="*/ 457821 h 485775"/>
                  <a:gd name="connsiteX13" fmla="*/ 1504 w 533400"/>
                  <a:gd name="connsiteY13" fmla="*/ 229221 h 485775"/>
                  <a:gd name="connsiteX14" fmla="*/ 125329 w 533400"/>
                  <a:gd name="connsiteY14" fmla="*/ 229221 h 485775"/>
                  <a:gd name="connsiteX15" fmla="*/ 372979 w 533400"/>
                  <a:gd name="connsiteY15" fmla="*/ 621 h 485775"/>
                  <a:gd name="connsiteX16" fmla="*/ 411079 w 533400"/>
                  <a:gd name="connsiteY16" fmla="*/ 36816 h 485775"/>
                  <a:gd name="connsiteX17" fmla="*/ 411079 w 533400"/>
                  <a:gd name="connsiteY17" fmla="*/ 38721 h 485775"/>
                  <a:gd name="connsiteX18" fmla="*/ 411079 w 533400"/>
                  <a:gd name="connsiteY18" fmla="*/ 114921 h 485775"/>
                  <a:gd name="connsiteX19" fmla="*/ 506329 w 533400"/>
                  <a:gd name="connsiteY19" fmla="*/ 114921 h 485775"/>
                  <a:gd name="connsiteX20" fmla="*/ 534904 w 533400"/>
                  <a:gd name="connsiteY20" fmla="*/ 143496 h 485775"/>
                  <a:gd name="connsiteX21" fmla="*/ 534904 w 533400"/>
                  <a:gd name="connsiteY21" fmla="*/ 210171 h 485775"/>
                  <a:gd name="connsiteX22" fmla="*/ 1504 w 533400"/>
                  <a:gd name="connsiteY22" fmla="*/ 210171 h 485775"/>
                  <a:gd name="connsiteX23" fmla="*/ 1504 w 533400"/>
                  <a:gd name="connsiteY23" fmla="*/ 143496 h 485775"/>
                  <a:gd name="connsiteX24" fmla="*/ 30079 w 533400"/>
                  <a:gd name="connsiteY24" fmla="*/ 114921 h 485775"/>
                  <a:gd name="connsiteX25" fmla="*/ 125329 w 533400"/>
                  <a:gd name="connsiteY25" fmla="*/ 114921 h 485775"/>
                  <a:gd name="connsiteX26" fmla="*/ 125329 w 533400"/>
                  <a:gd name="connsiteY26" fmla="*/ 38721 h 485775"/>
                  <a:gd name="connsiteX27" fmla="*/ 161524 w 533400"/>
                  <a:gd name="connsiteY27" fmla="*/ 621 h 485775"/>
                  <a:gd name="connsiteX28" fmla="*/ 163429 w 533400"/>
                  <a:gd name="connsiteY28" fmla="*/ 621 h 485775"/>
                  <a:gd name="connsiteX29" fmla="*/ 372979 w 533400"/>
                  <a:gd name="connsiteY29" fmla="*/ 621 h 485775"/>
                  <a:gd name="connsiteX30" fmla="*/ 372979 w 533400"/>
                  <a:gd name="connsiteY30" fmla="*/ 19671 h 485775"/>
                  <a:gd name="connsiteX31" fmla="*/ 163429 w 533400"/>
                  <a:gd name="connsiteY31" fmla="*/ 19671 h 485775"/>
                  <a:gd name="connsiteX32" fmla="*/ 144474 w 533400"/>
                  <a:gd name="connsiteY32" fmla="*/ 37292 h 485775"/>
                  <a:gd name="connsiteX33" fmla="*/ 144379 w 533400"/>
                  <a:gd name="connsiteY33" fmla="*/ 38721 h 485775"/>
                  <a:gd name="connsiteX34" fmla="*/ 144379 w 533400"/>
                  <a:gd name="connsiteY34" fmla="*/ 114921 h 485775"/>
                  <a:gd name="connsiteX35" fmla="*/ 392029 w 533400"/>
                  <a:gd name="connsiteY35" fmla="*/ 114921 h 485775"/>
                  <a:gd name="connsiteX36" fmla="*/ 392029 w 533400"/>
                  <a:gd name="connsiteY36" fmla="*/ 38721 h 485775"/>
                  <a:gd name="connsiteX37" fmla="*/ 375836 w 533400"/>
                  <a:gd name="connsiteY37" fmla="*/ 19862 h 485775"/>
                  <a:gd name="connsiteX38" fmla="*/ 374408 w 533400"/>
                  <a:gd name="connsiteY38" fmla="*/ 19671 h 485775"/>
                  <a:gd name="connsiteX39" fmla="*/ 372979 w 533400"/>
                  <a:gd name="connsiteY39" fmla="*/ 19671 h 485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533400" h="485775">
                    <a:moveTo>
                      <a:pt x="125329" y="229221"/>
                    </a:moveTo>
                    <a:lnTo>
                      <a:pt x="125329" y="276846"/>
                    </a:lnTo>
                    <a:lnTo>
                      <a:pt x="144379" y="276846"/>
                    </a:lnTo>
                    <a:lnTo>
                      <a:pt x="144379" y="229221"/>
                    </a:lnTo>
                    <a:lnTo>
                      <a:pt x="392029" y="229221"/>
                    </a:lnTo>
                    <a:lnTo>
                      <a:pt x="392029" y="276846"/>
                    </a:lnTo>
                    <a:lnTo>
                      <a:pt x="411079" y="276846"/>
                    </a:lnTo>
                    <a:lnTo>
                      <a:pt x="411079" y="229221"/>
                    </a:lnTo>
                    <a:lnTo>
                      <a:pt x="534904" y="229221"/>
                    </a:lnTo>
                    <a:lnTo>
                      <a:pt x="534904" y="457821"/>
                    </a:lnTo>
                    <a:cubicBezTo>
                      <a:pt x="534904" y="473632"/>
                      <a:pt x="522141" y="486396"/>
                      <a:pt x="506329" y="486396"/>
                    </a:cubicBezTo>
                    <a:lnTo>
                      <a:pt x="30079" y="486396"/>
                    </a:lnTo>
                    <a:cubicBezTo>
                      <a:pt x="14267" y="486396"/>
                      <a:pt x="1504" y="473632"/>
                      <a:pt x="1504" y="457821"/>
                    </a:cubicBezTo>
                    <a:lnTo>
                      <a:pt x="1504" y="229221"/>
                    </a:lnTo>
                    <a:lnTo>
                      <a:pt x="125329" y="229221"/>
                    </a:lnTo>
                    <a:close/>
                    <a:moveTo>
                      <a:pt x="372979" y="621"/>
                    </a:moveTo>
                    <a:cubicBezTo>
                      <a:pt x="393363" y="621"/>
                      <a:pt x="410031" y="16623"/>
                      <a:pt x="411079" y="36816"/>
                    </a:cubicBezTo>
                    <a:lnTo>
                      <a:pt x="411079" y="38721"/>
                    </a:lnTo>
                    <a:lnTo>
                      <a:pt x="411079" y="114921"/>
                    </a:lnTo>
                    <a:lnTo>
                      <a:pt x="506329" y="114921"/>
                    </a:lnTo>
                    <a:cubicBezTo>
                      <a:pt x="522141" y="114921"/>
                      <a:pt x="534904" y="127685"/>
                      <a:pt x="534904" y="143496"/>
                    </a:cubicBezTo>
                    <a:lnTo>
                      <a:pt x="534904" y="210171"/>
                    </a:lnTo>
                    <a:lnTo>
                      <a:pt x="1504" y="210171"/>
                    </a:lnTo>
                    <a:lnTo>
                      <a:pt x="1504" y="143496"/>
                    </a:lnTo>
                    <a:cubicBezTo>
                      <a:pt x="1504" y="127685"/>
                      <a:pt x="14267" y="114921"/>
                      <a:pt x="30079" y="114921"/>
                    </a:cubicBezTo>
                    <a:lnTo>
                      <a:pt x="125329" y="114921"/>
                    </a:lnTo>
                    <a:lnTo>
                      <a:pt x="125329" y="38721"/>
                    </a:lnTo>
                    <a:cubicBezTo>
                      <a:pt x="125329" y="18337"/>
                      <a:pt x="141331" y="1669"/>
                      <a:pt x="161524" y="621"/>
                    </a:cubicBezTo>
                    <a:lnTo>
                      <a:pt x="163429" y="621"/>
                    </a:lnTo>
                    <a:lnTo>
                      <a:pt x="372979" y="621"/>
                    </a:lnTo>
                    <a:close/>
                    <a:moveTo>
                      <a:pt x="372979" y="19671"/>
                    </a:moveTo>
                    <a:lnTo>
                      <a:pt x="163429" y="19671"/>
                    </a:lnTo>
                    <a:cubicBezTo>
                      <a:pt x="153428" y="19671"/>
                      <a:pt x="145141" y="27482"/>
                      <a:pt x="144474" y="37292"/>
                    </a:cubicBezTo>
                    <a:lnTo>
                      <a:pt x="144379" y="38721"/>
                    </a:lnTo>
                    <a:lnTo>
                      <a:pt x="144379" y="114921"/>
                    </a:lnTo>
                    <a:lnTo>
                      <a:pt x="392029" y="114921"/>
                    </a:lnTo>
                    <a:lnTo>
                      <a:pt x="392029" y="38721"/>
                    </a:lnTo>
                    <a:cubicBezTo>
                      <a:pt x="392029" y="29196"/>
                      <a:pt x="384981" y="21290"/>
                      <a:pt x="375836" y="19862"/>
                    </a:cubicBezTo>
                    <a:lnTo>
                      <a:pt x="374408" y="19671"/>
                    </a:lnTo>
                    <a:lnTo>
                      <a:pt x="372979" y="19671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40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" name="iS1îḓè"/>
            <p:cNvSpPr/>
            <p:nvPr/>
          </p:nvSpPr>
          <p:spPr>
            <a:xfrm rot="6300000" flipH="1">
              <a:off x="5361114" y="2177528"/>
              <a:ext cx="1228707" cy="1228707"/>
            </a:xfrm>
            <a:prstGeom prst="arc">
              <a:avLst>
                <a:gd name="adj1" fmla="val 16187256"/>
                <a:gd name="adj2" fmla="val 726099"/>
              </a:avLst>
            </a:prstGeom>
            <a:ln w="38100" cap="rnd">
              <a:solidFill>
                <a:schemeClr val="accent2"/>
              </a:solidFill>
              <a:round/>
              <a:headEnd w="lg" len="lg"/>
              <a:tailEnd type="stealth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" name="îṩḷidê"/>
            <p:cNvSpPr/>
            <p:nvPr/>
          </p:nvSpPr>
          <p:spPr>
            <a:xfrm rot="6300000" flipV="1">
              <a:off x="5670721" y="3790549"/>
              <a:ext cx="1228707" cy="1228707"/>
            </a:xfrm>
            <a:prstGeom prst="arc">
              <a:avLst>
                <a:gd name="adj1" fmla="val 16187256"/>
                <a:gd name="adj2" fmla="val 726099"/>
              </a:avLst>
            </a:prstGeom>
            <a:ln w="38100" cap="rnd">
              <a:solidFill>
                <a:schemeClr val="accent2"/>
              </a:solidFill>
              <a:round/>
              <a:headEnd w="lg" len="lg"/>
              <a:tailEnd type="stealth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54" name="矩形 53"/>
          <p:cNvSpPr/>
          <p:nvPr/>
        </p:nvSpPr>
        <p:spPr>
          <a:xfrm>
            <a:off x="6961959" y="3082111"/>
            <a:ext cx="2173684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5" name="ïṥ1ïde"/>
          <p:cNvSpPr txBox="1"/>
          <p:nvPr/>
        </p:nvSpPr>
        <p:spPr>
          <a:xfrm>
            <a:off x="6961959" y="3629780"/>
            <a:ext cx="3513536" cy="549061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6961959" y="5182609"/>
            <a:ext cx="2173684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7" name="ïṥ1ïde"/>
          <p:cNvSpPr txBox="1"/>
          <p:nvPr/>
        </p:nvSpPr>
        <p:spPr>
          <a:xfrm>
            <a:off x="6961959" y="5730278"/>
            <a:ext cx="3513536" cy="549061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2798580" y="1955987"/>
            <a:ext cx="2173684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9" name="ïṥ1ïde"/>
          <p:cNvSpPr txBox="1"/>
          <p:nvPr/>
        </p:nvSpPr>
        <p:spPr>
          <a:xfrm>
            <a:off x="1582108" y="2503656"/>
            <a:ext cx="3513536" cy="549061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2881963" y="4302537"/>
            <a:ext cx="2173684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1" name="ïṥ1ïde"/>
          <p:cNvSpPr txBox="1"/>
          <p:nvPr/>
        </p:nvSpPr>
        <p:spPr>
          <a:xfrm>
            <a:off x="1665491" y="4850206"/>
            <a:ext cx="3513536" cy="549061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39" name="文本框 38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引思明理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6" grpId="0"/>
      <p:bldP spid="58" grpId="0"/>
      <p:bldP spid="6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Slïḓê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892087" y="2552442"/>
            <a:ext cx="2653502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05592" y="3469906"/>
            <a:ext cx="4627940" cy="9867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1002312" y="4826419"/>
            <a:ext cx="1428792" cy="466063"/>
            <a:chOff x="5296150" y="6400797"/>
            <a:chExt cx="972333" cy="317169"/>
          </a:xfrm>
          <a:solidFill>
            <a:schemeClr val="accent2"/>
          </a:solidFill>
        </p:grpSpPr>
        <p:grpSp>
          <p:nvGrpSpPr>
            <p:cNvPr id="52" name="组合 51"/>
            <p:cNvGrpSpPr/>
            <p:nvPr/>
          </p:nvGrpSpPr>
          <p:grpSpPr>
            <a:xfrm>
              <a:off x="5296150" y="6400797"/>
              <a:ext cx="972333" cy="62049"/>
              <a:chOff x="5339443" y="6407328"/>
              <a:chExt cx="972333" cy="62049"/>
            </a:xfrm>
            <a:grpFill/>
          </p:grpSpPr>
          <p:sp>
            <p:nvSpPr>
              <p:cNvPr id="73" name="椭圆 72"/>
              <p:cNvSpPr/>
              <p:nvPr/>
            </p:nvSpPr>
            <p:spPr>
              <a:xfrm>
                <a:off x="5339443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4" name="椭圆 73"/>
              <p:cNvSpPr/>
              <p:nvPr/>
            </p:nvSpPr>
            <p:spPr>
              <a:xfrm>
                <a:off x="5453228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5" name="椭圆 74"/>
              <p:cNvSpPr/>
              <p:nvPr/>
            </p:nvSpPr>
            <p:spPr>
              <a:xfrm>
                <a:off x="5567013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6" name="椭圆 75"/>
              <p:cNvSpPr/>
              <p:nvPr/>
            </p:nvSpPr>
            <p:spPr>
              <a:xfrm>
                <a:off x="5680798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7" name="椭圆 76"/>
              <p:cNvSpPr/>
              <p:nvPr/>
            </p:nvSpPr>
            <p:spPr>
              <a:xfrm>
                <a:off x="5794583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8" name="椭圆 77"/>
              <p:cNvSpPr/>
              <p:nvPr/>
            </p:nvSpPr>
            <p:spPr>
              <a:xfrm>
                <a:off x="5908368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9" name="椭圆 78"/>
              <p:cNvSpPr/>
              <p:nvPr/>
            </p:nvSpPr>
            <p:spPr>
              <a:xfrm>
                <a:off x="6022153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0" name="椭圆 79"/>
              <p:cNvSpPr/>
              <p:nvPr/>
            </p:nvSpPr>
            <p:spPr>
              <a:xfrm>
                <a:off x="6135939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1" name="椭圆 80"/>
              <p:cNvSpPr/>
              <p:nvPr/>
            </p:nvSpPr>
            <p:spPr>
              <a:xfrm>
                <a:off x="6249727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3" name="组合 52"/>
            <p:cNvGrpSpPr/>
            <p:nvPr/>
          </p:nvGrpSpPr>
          <p:grpSpPr>
            <a:xfrm>
              <a:off x="5296150" y="6528357"/>
              <a:ext cx="972333" cy="62049"/>
              <a:chOff x="5339443" y="6407328"/>
              <a:chExt cx="972333" cy="62049"/>
            </a:xfrm>
            <a:grpFill/>
          </p:grpSpPr>
          <p:sp>
            <p:nvSpPr>
              <p:cNvPr id="64" name="椭圆 63"/>
              <p:cNvSpPr/>
              <p:nvPr/>
            </p:nvSpPr>
            <p:spPr>
              <a:xfrm>
                <a:off x="5339443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5" name="椭圆 64"/>
              <p:cNvSpPr/>
              <p:nvPr/>
            </p:nvSpPr>
            <p:spPr>
              <a:xfrm>
                <a:off x="5453228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6" name="椭圆 65"/>
              <p:cNvSpPr/>
              <p:nvPr/>
            </p:nvSpPr>
            <p:spPr>
              <a:xfrm>
                <a:off x="5567013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7" name="椭圆 66"/>
              <p:cNvSpPr/>
              <p:nvPr/>
            </p:nvSpPr>
            <p:spPr>
              <a:xfrm>
                <a:off x="5680798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8" name="椭圆 67"/>
              <p:cNvSpPr/>
              <p:nvPr/>
            </p:nvSpPr>
            <p:spPr>
              <a:xfrm>
                <a:off x="5794583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9" name="椭圆 68"/>
              <p:cNvSpPr/>
              <p:nvPr/>
            </p:nvSpPr>
            <p:spPr>
              <a:xfrm>
                <a:off x="5908368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0" name="椭圆 69"/>
              <p:cNvSpPr/>
              <p:nvPr/>
            </p:nvSpPr>
            <p:spPr>
              <a:xfrm>
                <a:off x="6022153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1" name="椭圆 70"/>
              <p:cNvSpPr/>
              <p:nvPr/>
            </p:nvSpPr>
            <p:spPr>
              <a:xfrm>
                <a:off x="6135939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2" name="椭圆 71"/>
              <p:cNvSpPr/>
              <p:nvPr/>
            </p:nvSpPr>
            <p:spPr>
              <a:xfrm>
                <a:off x="6249727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4" name="组合 53"/>
            <p:cNvGrpSpPr/>
            <p:nvPr/>
          </p:nvGrpSpPr>
          <p:grpSpPr>
            <a:xfrm>
              <a:off x="5296150" y="6655917"/>
              <a:ext cx="972333" cy="62049"/>
              <a:chOff x="5339443" y="6407328"/>
              <a:chExt cx="972333" cy="62049"/>
            </a:xfrm>
            <a:grpFill/>
          </p:grpSpPr>
          <p:sp>
            <p:nvSpPr>
              <p:cNvPr id="55" name="椭圆 54"/>
              <p:cNvSpPr/>
              <p:nvPr/>
            </p:nvSpPr>
            <p:spPr>
              <a:xfrm>
                <a:off x="5339443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6" name="椭圆 55"/>
              <p:cNvSpPr/>
              <p:nvPr/>
            </p:nvSpPr>
            <p:spPr>
              <a:xfrm>
                <a:off x="5453228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椭圆 56"/>
              <p:cNvSpPr/>
              <p:nvPr/>
            </p:nvSpPr>
            <p:spPr>
              <a:xfrm>
                <a:off x="5567013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椭圆 57"/>
              <p:cNvSpPr/>
              <p:nvPr/>
            </p:nvSpPr>
            <p:spPr>
              <a:xfrm>
                <a:off x="5680798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9" name="椭圆 58"/>
              <p:cNvSpPr/>
              <p:nvPr/>
            </p:nvSpPr>
            <p:spPr>
              <a:xfrm>
                <a:off x="5794583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0" name="椭圆 59"/>
              <p:cNvSpPr/>
              <p:nvPr/>
            </p:nvSpPr>
            <p:spPr>
              <a:xfrm>
                <a:off x="5908368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椭圆 60"/>
              <p:cNvSpPr/>
              <p:nvPr/>
            </p:nvSpPr>
            <p:spPr>
              <a:xfrm>
                <a:off x="6022153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2" name="椭圆 61"/>
              <p:cNvSpPr/>
              <p:nvPr/>
            </p:nvSpPr>
            <p:spPr>
              <a:xfrm>
                <a:off x="6135939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椭圆 62"/>
              <p:cNvSpPr/>
              <p:nvPr/>
            </p:nvSpPr>
            <p:spPr>
              <a:xfrm>
                <a:off x="6249727" y="6407328"/>
                <a:ext cx="62049" cy="620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3" name="组合 42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48" name="文本框 47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学以致用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9" name="椭圆 48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626" y="1089025"/>
            <a:ext cx="5768975" cy="576897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spd="slow" advTm="3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4542909" y="2397664"/>
            <a:ext cx="3106182" cy="3376120"/>
            <a:chOff x="4542394" y="1739937"/>
            <a:chExt cx="3106182" cy="3376120"/>
          </a:xfrm>
        </p:grpSpPr>
        <p:sp>
          <p:nvSpPr>
            <p:cNvPr id="4" name="任意多边形 6"/>
            <p:cNvSpPr/>
            <p:nvPr/>
          </p:nvSpPr>
          <p:spPr>
            <a:xfrm>
              <a:off x="5859245" y="1894792"/>
              <a:ext cx="1789331" cy="3221265"/>
            </a:xfrm>
            <a:custGeom>
              <a:avLst/>
              <a:gdLst>
                <a:gd name="connsiteX0" fmla="*/ 476312 w 1789331"/>
                <a:gd name="connsiteY0" fmla="*/ 0 h 3221265"/>
                <a:gd name="connsiteX1" fmla="*/ 1713958 w 1789331"/>
                <a:gd name="connsiteY1" fmla="*/ 1057148 h 3221265"/>
                <a:gd name="connsiteX2" fmla="*/ 1618545 w 1789331"/>
                <a:gd name="connsiteY2" fmla="*/ 2240592 h 3221265"/>
                <a:gd name="connsiteX3" fmla="*/ 419682 w 1789331"/>
                <a:gd name="connsiteY3" fmla="*/ 3075938 h 3221265"/>
                <a:gd name="connsiteX4" fmla="*/ 389170 w 1789331"/>
                <a:gd name="connsiteY4" fmla="*/ 3099020 h 3221265"/>
                <a:gd name="connsiteX5" fmla="*/ 347165 w 1789331"/>
                <a:gd name="connsiteY5" fmla="*/ 3197889 h 3221265"/>
                <a:gd name="connsiteX6" fmla="*/ 277358 w 1789331"/>
                <a:gd name="connsiteY6" fmla="*/ 3199758 h 3221265"/>
                <a:gd name="connsiteX7" fmla="*/ 3925 w 1789331"/>
                <a:gd name="connsiteY7" fmla="*/ 2641771 h 3221265"/>
                <a:gd name="connsiteX8" fmla="*/ 3925 w 1789331"/>
                <a:gd name="connsiteY8" fmla="*/ 2607989 h 3221265"/>
                <a:gd name="connsiteX9" fmla="*/ 277452 w 1789331"/>
                <a:gd name="connsiteY9" fmla="*/ 2048834 h 3221265"/>
                <a:gd name="connsiteX10" fmla="*/ 347258 w 1789331"/>
                <a:gd name="connsiteY10" fmla="*/ 2050656 h 3221265"/>
                <a:gd name="connsiteX11" fmla="*/ 380340 w 1789331"/>
                <a:gd name="connsiteY11" fmla="*/ 2128313 h 3221265"/>
                <a:gd name="connsiteX12" fmla="*/ 427018 w 1789331"/>
                <a:gd name="connsiteY12" fmla="*/ 2149993 h 3221265"/>
                <a:gd name="connsiteX13" fmla="*/ 810301 w 1789331"/>
                <a:gd name="connsiteY13" fmla="*/ 1827592 h 3221265"/>
                <a:gd name="connsiteX14" fmla="*/ 848755 w 1789331"/>
                <a:gd name="connsiteY14" fmla="*/ 1334880 h 3221265"/>
                <a:gd name="connsiteX15" fmla="*/ 488320 w 1789331"/>
                <a:gd name="connsiteY15" fmla="*/ 941738 h 3221265"/>
                <a:gd name="connsiteX16" fmla="*/ 468649 w 1789331"/>
                <a:gd name="connsiteY16" fmla="*/ 889452 h 3221265"/>
                <a:gd name="connsiteX17" fmla="*/ 681948 w 1789331"/>
                <a:gd name="connsiteY17" fmla="*/ 454165 h 3221265"/>
                <a:gd name="connsiteX18" fmla="*/ 681948 w 1789331"/>
                <a:gd name="connsiteY18" fmla="*/ 420383 h 3221265"/>
                <a:gd name="connsiteX19" fmla="*/ 476312 w 1789331"/>
                <a:gd name="connsiteY19" fmla="*/ 0 h 3221265"/>
                <a:gd name="connsiteX20" fmla="*/ 476312 w 1789331"/>
                <a:gd name="connsiteY20" fmla="*/ 0 h 3221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789331" h="3221265">
                  <a:moveTo>
                    <a:pt x="476312" y="0"/>
                  </a:moveTo>
                  <a:cubicBezTo>
                    <a:pt x="1043971" y="88730"/>
                    <a:pt x="1529955" y="488601"/>
                    <a:pt x="1713958" y="1057148"/>
                  </a:cubicBezTo>
                  <a:cubicBezTo>
                    <a:pt x="1835956" y="1434170"/>
                    <a:pt x="1813808" y="1858431"/>
                    <a:pt x="1618545" y="2240592"/>
                  </a:cubicBezTo>
                  <a:cubicBezTo>
                    <a:pt x="1382212" y="2703168"/>
                    <a:pt x="932346" y="3014635"/>
                    <a:pt x="419682" y="3075938"/>
                  </a:cubicBezTo>
                  <a:cubicBezTo>
                    <a:pt x="406132" y="3077573"/>
                    <a:pt x="394497" y="3086451"/>
                    <a:pt x="389170" y="3099020"/>
                  </a:cubicBezTo>
                  <a:lnTo>
                    <a:pt x="347165" y="3197889"/>
                  </a:lnTo>
                  <a:cubicBezTo>
                    <a:pt x="334316" y="3228167"/>
                    <a:pt x="291796" y="3229288"/>
                    <a:pt x="277358" y="3199758"/>
                  </a:cubicBezTo>
                  <a:lnTo>
                    <a:pt x="3925" y="2641771"/>
                  </a:lnTo>
                  <a:cubicBezTo>
                    <a:pt x="-1308" y="2631118"/>
                    <a:pt x="-1308" y="2618643"/>
                    <a:pt x="3925" y="2607989"/>
                  </a:cubicBezTo>
                  <a:lnTo>
                    <a:pt x="277452" y="2048834"/>
                  </a:lnTo>
                  <a:cubicBezTo>
                    <a:pt x="291890" y="2019304"/>
                    <a:pt x="334409" y="2020425"/>
                    <a:pt x="347258" y="2050656"/>
                  </a:cubicBezTo>
                  <a:lnTo>
                    <a:pt x="380340" y="2128313"/>
                  </a:lnTo>
                  <a:cubicBezTo>
                    <a:pt x="388049" y="2146442"/>
                    <a:pt x="408234" y="2155787"/>
                    <a:pt x="427018" y="2149993"/>
                  </a:cubicBezTo>
                  <a:cubicBezTo>
                    <a:pt x="592797" y="2098736"/>
                    <a:pt x="730682" y="1983419"/>
                    <a:pt x="810301" y="1827592"/>
                  </a:cubicBezTo>
                  <a:cubicBezTo>
                    <a:pt x="891088" y="1669522"/>
                    <a:pt x="899872" y="1492809"/>
                    <a:pt x="848755" y="1334880"/>
                  </a:cubicBezTo>
                  <a:cubicBezTo>
                    <a:pt x="789882" y="1152980"/>
                    <a:pt x="655268" y="1012806"/>
                    <a:pt x="488320" y="941738"/>
                  </a:cubicBezTo>
                  <a:cubicBezTo>
                    <a:pt x="467995" y="933093"/>
                    <a:pt x="458884" y="909311"/>
                    <a:pt x="468649" y="889452"/>
                  </a:cubicBezTo>
                  <a:lnTo>
                    <a:pt x="681948" y="454165"/>
                  </a:lnTo>
                  <a:cubicBezTo>
                    <a:pt x="687181" y="443511"/>
                    <a:pt x="687181" y="431036"/>
                    <a:pt x="681948" y="420383"/>
                  </a:cubicBezTo>
                  <a:lnTo>
                    <a:pt x="476312" y="0"/>
                  </a:lnTo>
                  <a:lnTo>
                    <a:pt x="476312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accent5">
                  <a:alpha val="3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" name="任意多边形 7"/>
            <p:cNvSpPr/>
            <p:nvPr/>
          </p:nvSpPr>
          <p:spPr>
            <a:xfrm>
              <a:off x="4542394" y="1739937"/>
              <a:ext cx="1947132" cy="3241258"/>
            </a:xfrm>
            <a:custGeom>
              <a:avLst/>
              <a:gdLst>
                <a:gd name="connsiteX0" fmla="*/ 1483565 w 1947132"/>
                <a:gd name="connsiteY0" fmla="*/ 3241259 h 3241258"/>
                <a:gd name="connsiteX1" fmla="*/ 75374 w 1947132"/>
                <a:gd name="connsiteY1" fmla="*/ 2166216 h 3241258"/>
                <a:gd name="connsiteX2" fmla="*/ 170786 w 1947132"/>
                <a:gd name="connsiteY2" fmla="*/ 982771 h 3241258"/>
                <a:gd name="connsiteX3" fmla="*/ 1522627 w 1947132"/>
                <a:gd name="connsiteY3" fmla="*/ 136959 h 3241258"/>
                <a:gd name="connsiteX4" fmla="*/ 1560567 w 1947132"/>
                <a:gd name="connsiteY4" fmla="*/ 111307 h 3241258"/>
                <a:gd name="connsiteX5" fmla="*/ 1597012 w 1947132"/>
                <a:gd name="connsiteY5" fmla="*/ 25708 h 3241258"/>
                <a:gd name="connsiteX6" fmla="*/ 1673875 w 1947132"/>
                <a:gd name="connsiteY6" fmla="*/ 23698 h 3241258"/>
                <a:gd name="connsiteX7" fmla="*/ 1942822 w 1947132"/>
                <a:gd name="connsiteY7" fmla="*/ 573555 h 3241258"/>
                <a:gd name="connsiteX8" fmla="*/ 1942822 w 1947132"/>
                <a:gd name="connsiteY8" fmla="*/ 610702 h 3241258"/>
                <a:gd name="connsiteX9" fmla="*/ 1674015 w 1947132"/>
                <a:gd name="connsiteY9" fmla="*/ 1159250 h 3241258"/>
                <a:gd name="connsiteX10" fmla="*/ 1597153 w 1947132"/>
                <a:gd name="connsiteY10" fmla="*/ 1157148 h 3241258"/>
                <a:gd name="connsiteX11" fmla="*/ 1560754 w 1947132"/>
                <a:gd name="connsiteY11" fmla="*/ 1071221 h 3241258"/>
                <a:gd name="connsiteX12" fmla="*/ 1520057 w 1947132"/>
                <a:gd name="connsiteY12" fmla="*/ 1045475 h 3241258"/>
                <a:gd name="connsiteX13" fmla="*/ 979078 w 1947132"/>
                <a:gd name="connsiteY13" fmla="*/ 1395771 h 3241258"/>
                <a:gd name="connsiteX14" fmla="*/ 940623 w 1947132"/>
                <a:gd name="connsiteY14" fmla="*/ 1888484 h 3241258"/>
                <a:gd name="connsiteX15" fmla="*/ 1423290 w 1947132"/>
                <a:gd name="connsiteY15" fmla="*/ 2319660 h 3241258"/>
                <a:gd name="connsiteX16" fmla="*/ 1453054 w 1947132"/>
                <a:gd name="connsiteY16" fmla="*/ 2379654 h 3241258"/>
                <a:gd name="connsiteX17" fmla="*/ 1266435 w 1947132"/>
                <a:gd name="connsiteY17" fmla="*/ 2761115 h 3241258"/>
                <a:gd name="connsiteX18" fmla="*/ 1266435 w 1947132"/>
                <a:gd name="connsiteY18" fmla="*/ 2798261 h 3241258"/>
                <a:gd name="connsiteX19" fmla="*/ 1483565 w 1947132"/>
                <a:gd name="connsiteY19" fmla="*/ 3241259 h 3241258"/>
                <a:gd name="connsiteX20" fmla="*/ 1483565 w 1947132"/>
                <a:gd name="connsiteY20" fmla="*/ 3241259 h 3241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947132" h="3241258">
                  <a:moveTo>
                    <a:pt x="1483565" y="3241259"/>
                  </a:moveTo>
                  <a:cubicBezTo>
                    <a:pt x="852640" y="3211776"/>
                    <a:pt x="278954" y="2795224"/>
                    <a:pt x="75374" y="2166216"/>
                  </a:cubicBezTo>
                  <a:cubicBezTo>
                    <a:pt x="-46624" y="1789193"/>
                    <a:pt x="-24477" y="1364933"/>
                    <a:pt x="170786" y="982771"/>
                  </a:cubicBezTo>
                  <a:cubicBezTo>
                    <a:pt x="432118" y="471368"/>
                    <a:pt x="949875" y="147753"/>
                    <a:pt x="1522627" y="136959"/>
                  </a:cubicBezTo>
                  <a:cubicBezTo>
                    <a:pt x="1539214" y="136632"/>
                    <a:pt x="1554072" y="126586"/>
                    <a:pt x="1560567" y="111307"/>
                  </a:cubicBezTo>
                  <a:lnTo>
                    <a:pt x="1597012" y="25708"/>
                  </a:lnTo>
                  <a:cubicBezTo>
                    <a:pt x="1611217" y="-7607"/>
                    <a:pt x="1657941" y="-8822"/>
                    <a:pt x="1673875" y="23698"/>
                  </a:cubicBezTo>
                  <a:lnTo>
                    <a:pt x="1942822" y="573555"/>
                  </a:lnTo>
                  <a:cubicBezTo>
                    <a:pt x="1948569" y="585283"/>
                    <a:pt x="1948569" y="599020"/>
                    <a:pt x="1942822" y="610702"/>
                  </a:cubicBezTo>
                  <a:lnTo>
                    <a:pt x="1674015" y="1159250"/>
                  </a:lnTo>
                  <a:cubicBezTo>
                    <a:pt x="1658082" y="1191771"/>
                    <a:pt x="1611263" y="1190509"/>
                    <a:pt x="1597153" y="1157148"/>
                  </a:cubicBezTo>
                  <a:lnTo>
                    <a:pt x="1560754" y="1071221"/>
                  </a:lnTo>
                  <a:cubicBezTo>
                    <a:pt x="1553885" y="1055007"/>
                    <a:pt x="1537672" y="1044541"/>
                    <a:pt x="1520057" y="1045475"/>
                  </a:cubicBezTo>
                  <a:cubicBezTo>
                    <a:pt x="1292180" y="1057624"/>
                    <a:pt x="1083507" y="1191397"/>
                    <a:pt x="979078" y="1395771"/>
                  </a:cubicBezTo>
                  <a:cubicBezTo>
                    <a:pt x="898290" y="1553841"/>
                    <a:pt x="889506" y="1730554"/>
                    <a:pt x="940623" y="1888484"/>
                  </a:cubicBezTo>
                  <a:cubicBezTo>
                    <a:pt x="1015009" y="2118229"/>
                    <a:pt x="1203824" y="2275411"/>
                    <a:pt x="1423290" y="2319660"/>
                  </a:cubicBezTo>
                  <a:cubicBezTo>
                    <a:pt x="1450484" y="2325127"/>
                    <a:pt x="1465249" y="2354703"/>
                    <a:pt x="1453054" y="2379654"/>
                  </a:cubicBezTo>
                  <a:lnTo>
                    <a:pt x="1266435" y="2761115"/>
                  </a:lnTo>
                  <a:cubicBezTo>
                    <a:pt x="1260688" y="2772843"/>
                    <a:pt x="1260688" y="2786580"/>
                    <a:pt x="1266435" y="2798261"/>
                  </a:cubicBezTo>
                  <a:lnTo>
                    <a:pt x="1483565" y="3241259"/>
                  </a:lnTo>
                  <a:lnTo>
                    <a:pt x="1483565" y="3241259"/>
                  </a:lnTo>
                  <a:close/>
                </a:path>
              </a:pathLst>
            </a:custGeom>
            <a:solidFill>
              <a:schemeClr val="accent4"/>
            </a:solidFill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accent4">
                  <a:alpha val="3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551496" y="2242081"/>
              <a:ext cx="894561" cy="426352"/>
            </a:xfrm>
            <a:prstGeom prst="rect">
              <a:avLst/>
            </a:prstGeom>
            <a:noFill/>
          </p:spPr>
          <p:txBody>
            <a:bodyPr wrap="square" rtlCol="0" anchor="b">
              <a:noAutofit/>
            </a:bodyPr>
            <a:lstStyle/>
            <a:p>
              <a:pPr algn="ctr"/>
              <a:r>
                <a:rPr lang="en-GB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en-GB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5902714" y="4399002"/>
              <a:ext cx="894561" cy="426352"/>
            </a:xfrm>
            <a:prstGeom prst="rect">
              <a:avLst/>
            </a:prstGeom>
            <a:noFill/>
          </p:spPr>
          <p:txBody>
            <a:bodyPr wrap="square" rtlCol="0" anchor="b">
              <a:noAutofit/>
            </a:bodyPr>
            <a:lstStyle/>
            <a:p>
              <a:pPr algn="ctr"/>
              <a:r>
                <a:rPr lang="en-GB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en-GB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2" name="矩形 31"/>
          <p:cNvSpPr/>
          <p:nvPr/>
        </p:nvSpPr>
        <p:spPr>
          <a:xfrm>
            <a:off x="7763423" y="3052325"/>
            <a:ext cx="271646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课后作业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3" name="ïṥ1ïde"/>
          <p:cNvSpPr txBox="1"/>
          <p:nvPr/>
        </p:nvSpPr>
        <p:spPr>
          <a:xfrm>
            <a:off x="7763423" y="3688572"/>
            <a:ext cx="3712008" cy="1052596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859480" y="3186481"/>
            <a:ext cx="3450150" cy="4850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r">
              <a:lnSpc>
                <a:spcPct val="1300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课堂小结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5" name="ïṥ1ïde"/>
          <p:cNvSpPr txBox="1"/>
          <p:nvPr/>
        </p:nvSpPr>
        <p:spPr>
          <a:xfrm>
            <a:off x="638601" y="3681976"/>
            <a:ext cx="3742062" cy="1052596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16" name="文本框 15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课堂小结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16"/>
          <p:cNvSpPr/>
          <p:nvPr/>
        </p:nvSpPr>
        <p:spPr>
          <a:xfrm>
            <a:off x="6643584" y="865030"/>
            <a:ext cx="2315797" cy="231579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3265716" y="1036506"/>
            <a:ext cx="5233346" cy="523334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792752" y="3159924"/>
            <a:ext cx="4173227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/>
            <a:r>
              <a:rPr lang="zh-CN" altLang="en-US" sz="7200" b="1" dirty="0">
                <a:solidFill>
                  <a:schemeClr val="bg1"/>
                </a:solidFill>
                <a:cs typeface="+mn-ea"/>
                <a:sym typeface="+mn-lt"/>
              </a:rPr>
              <a:t>教学反思</a:t>
            </a:r>
            <a:endParaRPr lang="zh-CN" altLang="en-US" sz="72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030471" y="4528291"/>
            <a:ext cx="3681879" cy="7020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fontAlgn="auto">
              <a:lnSpc>
                <a:spcPct val="130000"/>
              </a:lnSpc>
            </a:pPr>
            <a:r>
              <a:rPr lang="zh-CN" altLang="en-US" sz="1050" dirty="0">
                <a:solidFill>
                  <a:schemeClr val="bg1"/>
                </a:solidFill>
                <a:cs typeface="+mn-ea"/>
                <a:sym typeface="+mn-lt"/>
              </a:rPr>
              <a:t>Finance generally refers to financial activities and financial relations. The former refers to the activities involving funds in the production process</a:t>
            </a:r>
            <a:endParaRPr lang="zh-CN" altLang="en-US" sz="105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圆: 空心 8"/>
          <p:cNvSpPr/>
          <p:nvPr/>
        </p:nvSpPr>
        <p:spPr>
          <a:xfrm>
            <a:off x="10826260" y="-1172131"/>
            <a:ext cx="2281655" cy="2281655"/>
          </a:xfrm>
          <a:prstGeom prst="donut">
            <a:avLst>
              <a:gd name="adj" fmla="val 2394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2571087" y="1449488"/>
            <a:ext cx="672970" cy="67297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47" name="组合 46"/>
          <p:cNvGrpSpPr/>
          <p:nvPr/>
        </p:nvGrpSpPr>
        <p:grpSpPr>
          <a:xfrm rot="16200000" flipH="1">
            <a:off x="8750920" y="1589471"/>
            <a:ext cx="277014" cy="1274942"/>
            <a:chOff x="1724433" y="1612606"/>
            <a:chExt cx="241950" cy="1113561"/>
          </a:xfrm>
          <a:solidFill>
            <a:schemeClr val="accent1"/>
          </a:solidFill>
        </p:grpSpPr>
        <p:grpSp>
          <p:nvGrpSpPr>
            <p:cNvPr id="49" name="组合 48"/>
            <p:cNvGrpSpPr/>
            <p:nvPr/>
          </p:nvGrpSpPr>
          <p:grpSpPr>
            <a:xfrm>
              <a:off x="1898681" y="1612606"/>
              <a:ext cx="67702" cy="1113561"/>
              <a:chOff x="2041334" y="1597820"/>
              <a:chExt cx="67702" cy="1113561"/>
            </a:xfrm>
            <a:grpFill/>
          </p:grpSpPr>
          <p:sp>
            <p:nvSpPr>
              <p:cNvPr id="59" name="椭圆 58"/>
              <p:cNvSpPr/>
              <p:nvPr/>
            </p:nvSpPr>
            <p:spPr>
              <a:xfrm>
                <a:off x="2041334" y="159782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0" name="椭圆 59"/>
              <p:cNvSpPr/>
              <p:nvPr/>
            </p:nvSpPr>
            <p:spPr>
              <a:xfrm>
                <a:off x="2041334" y="174722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椭圆 60"/>
              <p:cNvSpPr/>
              <p:nvPr/>
            </p:nvSpPr>
            <p:spPr>
              <a:xfrm>
                <a:off x="2041334" y="1896636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2" name="椭圆 61"/>
              <p:cNvSpPr/>
              <p:nvPr/>
            </p:nvSpPr>
            <p:spPr>
              <a:xfrm>
                <a:off x="2041334" y="2046044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椭圆 62"/>
              <p:cNvSpPr/>
              <p:nvPr/>
            </p:nvSpPr>
            <p:spPr>
              <a:xfrm>
                <a:off x="2041334" y="2195452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4" name="椭圆 63"/>
              <p:cNvSpPr/>
              <p:nvPr/>
            </p:nvSpPr>
            <p:spPr>
              <a:xfrm>
                <a:off x="2041334" y="234486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5" name="椭圆 64"/>
              <p:cNvSpPr/>
              <p:nvPr/>
            </p:nvSpPr>
            <p:spPr>
              <a:xfrm>
                <a:off x="2041334" y="249426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6" name="椭圆 65"/>
              <p:cNvSpPr/>
              <p:nvPr/>
            </p:nvSpPr>
            <p:spPr>
              <a:xfrm>
                <a:off x="2041334" y="2643679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0" name="组合 49"/>
            <p:cNvGrpSpPr/>
            <p:nvPr/>
          </p:nvGrpSpPr>
          <p:grpSpPr>
            <a:xfrm>
              <a:off x="1724433" y="1612606"/>
              <a:ext cx="67702" cy="1113561"/>
              <a:chOff x="2041334" y="1597820"/>
              <a:chExt cx="67702" cy="1113561"/>
            </a:xfrm>
            <a:grpFill/>
          </p:grpSpPr>
          <p:sp>
            <p:nvSpPr>
              <p:cNvPr id="51" name="椭圆 50"/>
              <p:cNvSpPr/>
              <p:nvPr/>
            </p:nvSpPr>
            <p:spPr>
              <a:xfrm>
                <a:off x="2041334" y="159782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2041334" y="174722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3" name="椭圆 52"/>
              <p:cNvSpPr/>
              <p:nvPr/>
            </p:nvSpPr>
            <p:spPr>
              <a:xfrm>
                <a:off x="2041334" y="1896636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4" name="椭圆 53"/>
              <p:cNvSpPr/>
              <p:nvPr/>
            </p:nvSpPr>
            <p:spPr>
              <a:xfrm>
                <a:off x="2041334" y="2046044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椭圆 54"/>
              <p:cNvSpPr/>
              <p:nvPr/>
            </p:nvSpPr>
            <p:spPr>
              <a:xfrm>
                <a:off x="2041334" y="2195452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6" name="椭圆 55"/>
              <p:cNvSpPr/>
              <p:nvPr/>
            </p:nvSpPr>
            <p:spPr>
              <a:xfrm>
                <a:off x="2041334" y="234486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椭圆 56"/>
              <p:cNvSpPr/>
              <p:nvPr/>
            </p:nvSpPr>
            <p:spPr>
              <a:xfrm>
                <a:off x="2041334" y="249426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椭圆 57"/>
              <p:cNvSpPr/>
              <p:nvPr/>
            </p:nvSpPr>
            <p:spPr>
              <a:xfrm>
                <a:off x="2041334" y="2643679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677008" y="5846174"/>
            <a:ext cx="725493" cy="428693"/>
            <a:chOff x="716513" y="5833241"/>
            <a:chExt cx="725493" cy="428693"/>
          </a:xfrm>
        </p:grpSpPr>
        <p:sp>
          <p:nvSpPr>
            <p:cNvPr id="6" name="等腰三角形 5"/>
            <p:cNvSpPr/>
            <p:nvPr/>
          </p:nvSpPr>
          <p:spPr>
            <a:xfrm rot="5400000">
              <a:off x="660400" y="5889354"/>
              <a:ext cx="417458" cy="305232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等腰三角形 66"/>
            <p:cNvSpPr/>
            <p:nvPr/>
          </p:nvSpPr>
          <p:spPr>
            <a:xfrm rot="5400000">
              <a:off x="1080661" y="5900589"/>
              <a:ext cx="417458" cy="305232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8" name="椭圆 67"/>
          <p:cNvSpPr/>
          <p:nvPr/>
        </p:nvSpPr>
        <p:spPr>
          <a:xfrm>
            <a:off x="10679117" y="2448070"/>
            <a:ext cx="540667" cy="54066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3718478" y="2152919"/>
            <a:ext cx="4305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PART 04</a:t>
            </a:r>
            <a:endParaRPr kumimoji="0" lang="en-US" altLang="zh-CN" sz="54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2" name="圆: 空心 71"/>
          <p:cNvSpPr/>
          <p:nvPr/>
        </p:nvSpPr>
        <p:spPr>
          <a:xfrm>
            <a:off x="670706" y="629439"/>
            <a:ext cx="339706" cy="339706"/>
          </a:xfrm>
          <a:prstGeom prst="donut">
            <a:avLst>
              <a:gd name="adj" fmla="val 2732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1086562" y="629439"/>
            <a:ext cx="16515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LOGO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3" t="8328" r="9566" b="10302"/>
          <a:stretch>
            <a:fillRect/>
          </a:stretch>
        </p:blipFill>
        <p:spPr>
          <a:xfrm>
            <a:off x="965715" y="1967757"/>
            <a:ext cx="1743070" cy="1325696"/>
          </a:xfrm>
          <a:prstGeom prst="rect">
            <a:avLst/>
          </a:prstGeom>
        </p:spPr>
      </p:pic>
      <p:grpSp>
        <p:nvGrpSpPr>
          <p:cNvPr id="74" name="组合 73"/>
          <p:cNvGrpSpPr/>
          <p:nvPr/>
        </p:nvGrpSpPr>
        <p:grpSpPr>
          <a:xfrm rot="5400000">
            <a:off x="1783064" y="4573892"/>
            <a:ext cx="1271011" cy="686142"/>
            <a:chOff x="5448929" y="3875407"/>
            <a:chExt cx="1277044" cy="689399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75" name="组合 74"/>
            <p:cNvGrpSpPr/>
            <p:nvPr/>
          </p:nvGrpSpPr>
          <p:grpSpPr>
            <a:xfrm rot="16200000" flipH="1">
              <a:off x="5949995" y="3376443"/>
              <a:ext cx="277014" cy="1274942"/>
              <a:chOff x="1724433" y="1612606"/>
              <a:chExt cx="241950" cy="1113561"/>
            </a:xfrm>
            <a:grpFill/>
          </p:grpSpPr>
          <p:grpSp>
            <p:nvGrpSpPr>
              <p:cNvPr id="95" name="组合 94"/>
              <p:cNvGrpSpPr/>
              <p:nvPr/>
            </p:nvGrpSpPr>
            <p:grpSpPr>
              <a:xfrm>
                <a:off x="1898681" y="1612606"/>
                <a:ext cx="67702" cy="1113561"/>
                <a:chOff x="2041334" y="1597820"/>
                <a:chExt cx="67702" cy="1113561"/>
              </a:xfrm>
              <a:grpFill/>
            </p:grpSpPr>
            <p:sp>
              <p:nvSpPr>
                <p:cNvPr id="105" name="椭圆 104"/>
                <p:cNvSpPr/>
                <p:nvPr/>
              </p:nvSpPr>
              <p:spPr>
                <a:xfrm>
                  <a:off x="2041334" y="159782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6" name="椭圆 105"/>
                <p:cNvSpPr/>
                <p:nvPr/>
              </p:nvSpPr>
              <p:spPr>
                <a:xfrm>
                  <a:off x="2041334" y="174722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7" name="椭圆 106"/>
                <p:cNvSpPr/>
                <p:nvPr/>
              </p:nvSpPr>
              <p:spPr>
                <a:xfrm>
                  <a:off x="2041334" y="1896636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8" name="椭圆 107"/>
                <p:cNvSpPr/>
                <p:nvPr/>
              </p:nvSpPr>
              <p:spPr>
                <a:xfrm>
                  <a:off x="2041334" y="2046044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9" name="椭圆 108"/>
                <p:cNvSpPr/>
                <p:nvPr/>
              </p:nvSpPr>
              <p:spPr>
                <a:xfrm>
                  <a:off x="2041334" y="2195452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0" name="椭圆 109"/>
                <p:cNvSpPr/>
                <p:nvPr/>
              </p:nvSpPr>
              <p:spPr>
                <a:xfrm>
                  <a:off x="2041334" y="234486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1" name="椭圆 110"/>
                <p:cNvSpPr/>
                <p:nvPr/>
              </p:nvSpPr>
              <p:spPr>
                <a:xfrm>
                  <a:off x="2041334" y="249426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2" name="椭圆 111"/>
                <p:cNvSpPr/>
                <p:nvPr/>
              </p:nvSpPr>
              <p:spPr>
                <a:xfrm>
                  <a:off x="2041334" y="2643679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96" name="组合 95"/>
              <p:cNvGrpSpPr/>
              <p:nvPr/>
            </p:nvGrpSpPr>
            <p:grpSpPr>
              <a:xfrm>
                <a:off x="1724433" y="1612606"/>
                <a:ext cx="67702" cy="1113561"/>
                <a:chOff x="2041334" y="1597820"/>
                <a:chExt cx="67702" cy="1113561"/>
              </a:xfrm>
              <a:grpFill/>
            </p:grpSpPr>
            <p:sp>
              <p:nvSpPr>
                <p:cNvPr id="97" name="椭圆 96"/>
                <p:cNvSpPr/>
                <p:nvPr/>
              </p:nvSpPr>
              <p:spPr>
                <a:xfrm>
                  <a:off x="2041334" y="159782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8" name="椭圆 97"/>
                <p:cNvSpPr/>
                <p:nvPr/>
              </p:nvSpPr>
              <p:spPr>
                <a:xfrm>
                  <a:off x="2041334" y="174722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9" name="椭圆 98"/>
                <p:cNvSpPr/>
                <p:nvPr/>
              </p:nvSpPr>
              <p:spPr>
                <a:xfrm>
                  <a:off x="2041334" y="1896636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0" name="椭圆 99"/>
                <p:cNvSpPr/>
                <p:nvPr/>
              </p:nvSpPr>
              <p:spPr>
                <a:xfrm>
                  <a:off x="2041334" y="2046044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1" name="椭圆 100"/>
                <p:cNvSpPr/>
                <p:nvPr/>
              </p:nvSpPr>
              <p:spPr>
                <a:xfrm>
                  <a:off x="2041334" y="2195452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2" name="椭圆 101"/>
                <p:cNvSpPr/>
                <p:nvPr/>
              </p:nvSpPr>
              <p:spPr>
                <a:xfrm>
                  <a:off x="2041334" y="234486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3" name="椭圆 102"/>
                <p:cNvSpPr/>
                <p:nvPr/>
              </p:nvSpPr>
              <p:spPr>
                <a:xfrm>
                  <a:off x="2041334" y="249426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4" name="椭圆 103"/>
                <p:cNvSpPr/>
                <p:nvPr/>
              </p:nvSpPr>
              <p:spPr>
                <a:xfrm>
                  <a:off x="2041334" y="2643679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76" name="组合 75"/>
            <p:cNvGrpSpPr/>
            <p:nvPr/>
          </p:nvGrpSpPr>
          <p:grpSpPr>
            <a:xfrm rot="16200000" flipH="1">
              <a:off x="5947893" y="3788828"/>
              <a:ext cx="277014" cy="1274942"/>
              <a:chOff x="1724433" y="1612606"/>
              <a:chExt cx="241950" cy="1113561"/>
            </a:xfrm>
            <a:grpFill/>
          </p:grpSpPr>
          <p:grpSp>
            <p:nvGrpSpPr>
              <p:cNvPr id="77" name="组合 76"/>
              <p:cNvGrpSpPr/>
              <p:nvPr/>
            </p:nvGrpSpPr>
            <p:grpSpPr>
              <a:xfrm>
                <a:off x="1898681" y="1612606"/>
                <a:ext cx="67702" cy="1113561"/>
                <a:chOff x="2041334" y="1597820"/>
                <a:chExt cx="67702" cy="1113561"/>
              </a:xfrm>
              <a:grpFill/>
            </p:grpSpPr>
            <p:sp>
              <p:nvSpPr>
                <p:cNvPr id="87" name="椭圆 86"/>
                <p:cNvSpPr/>
                <p:nvPr/>
              </p:nvSpPr>
              <p:spPr>
                <a:xfrm>
                  <a:off x="2041334" y="159782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椭圆 87"/>
                <p:cNvSpPr/>
                <p:nvPr/>
              </p:nvSpPr>
              <p:spPr>
                <a:xfrm>
                  <a:off x="2041334" y="174722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椭圆 88"/>
                <p:cNvSpPr/>
                <p:nvPr/>
              </p:nvSpPr>
              <p:spPr>
                <a:xfrm>
                  <a:off x="2041334" y="1896636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椭圆 89"/>
                <p:cNvSpPr/>
                <p:nvPr/>
              </p:nvSpPr>
              <p:spPr>
                <a:xfrm>
                  <a:off x="2041334" y="2046044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椭圆 90"/>
                <p:cNvSpPr/>
                <p:nvPr/>
              </p:nvSpPr>
              <p:spPr>
                <a:xfrm>
                  <a:off x="2041334" y="2195452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椭圆 91"/>
                <p:cNvSpPr/>
                <p:nvPr/>
              </p:nvSpPr>
              <p:spPr>
                <a:xfrm>
                  <a:off x="2041334" y="234486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椭圆 92"/>
                <p:cNvSpPr/>
                <p:nvPr/>
              </p:nvSpPr>
              <p:spPr>
                <a:xfrm>
                  <a:off x="2041334" y="249426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椭圆 93"/>
                <p:cNvSpPr/>
                <p:nvPr/>
              </p:nvSpPr>
              <p:spPr>
                <a:xfrm>
                  <a:off x="2041334" y="2643679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78" name="组合 77"/>
              <p:cNvGrpSpPr/>
              <p:nvPr/>
            </p:nvGrpSpPr>
            <p:grpSpPr>
              <a:xfrm>
                <a:off x="1724433" y="1612606"/>
                <a:ext cx="67702" cy="1113561"/>
                <a:chOff x="2041334" y="1597820"/>
                <a:chExt cx="67702" cy="1113561"/>
              </a:xfrm>
              <a:grpFill/>
            </p:grpSpPr>
            <p:sp>
              <p:nvSpPr>
                <p:cNvPr id="79" name="椭圆 78"/>
                <p:cNvSpPr/>
                <p:nvPr/>
              </p:nvSpPr>
              <p:spPr>
                <a:xfrm>
                  <a:off x="2041334" y="159782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0" name="椭圆 79"/>
                <p:cNvSpPr/>
                <p:nvPr/>
              </p:nvSpPr>
              <p:spPr>
                <a:xfrm>
                  <a:off x="2041334" y="174722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1" name="椭圆 80"/>
                <p:cNvSpPr/>
                <p:nvPr/>
              </p:nvSpPr>
              <p:spPr>
                <a:xfrm>
                  <a:off x="2041334" y="1896636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2" name="椭圆 81"/>
                <p:cNvSpPr/>
                <p:nvPr/>
              </p:nvSpPr>
              <p:spPr>
                <a:xfrm>
                  <a:off x="2041334" y="2046044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椭圆 82"/>
                <p:cNvSpPr/>
                <p:nvPr/>
              </p:nvSpPr>
              <p:spPr>
                <a:xfrm>
                  <a:off x="2041334" y="2195452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椭圆 83"/>
                <p:cNvSpPr/>
                <p:nvPr/>
              </p:nvSpPr>
              <p:spPr>
                <a:xfrm>
                  <a:off x="2041334" y="234486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5" name="椭圆 84"/>
                <p:cNvSpPr/>
                <p:nvPr/>
              </p:nvSpPr>
              <p:spPr>
                <a:xfrm>
                  <a:off x="2041334" y="249426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6" name="椭圆 85"/>
                <p:cNvSpPr/>
                <p:nvPr/>
              </p:nvSpPr>
              <p:spPr>
                <a:xfrm>
                  <a:off x="2041334" y="2643679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</p:grpSp>
      <p:pic>
        <p:nvPicPr>
          <p:cNvPr id="113" name="图片 1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2" t="9379" r="21475" b="4269"/>
          <a:stretch>
            <a:fillRect/>
          </a:stretch>
        </p:blipFill>
        <p:spPr>
          <a:xfrm rot="351972">
            <a:off x="8436645" y="3381783"/>
            <a:ext cx="3596361" cy="355958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4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4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 animBg="1"/>
      <p:bldP spid="19" grpId="0"/>
      <p:bldP spid="22" grpId="0"/>
      <p:bldP spid="9" grpId="0" animBg="1"/>
      <p:bldP spid="20" grpId="0" animBg="1"/>
      <p:bldP spid="68" grpId="0" animBg="1"/>
      <p:bldP spid="69" grpId="0"/>
      <p:bldP spid="69" grpId="1"/>
      <p:bldP spid="72" grpId="0" animBg="1"/>
      <p:bldP spid="7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762193" y="2482784"/>
            <a:ext cx="8740640" cy="2997992"/>
            <a:chOff x="1850977" y="2812670"/>
            <a:chExt cx="8740640" cy="2997992"/>
          </a:xfrm>
        </p:grpSpPr>
        <p:sp>
          <p:nvSpPr>
            <p:cNvPr id="4" name="圆角矩形 33"/>
            <p:cNvSpPr/>
            <p:nvPr/>
          </p:nvSpPr>
          <p:spPr>
            <a:xfrm rot="21329852">
              <a:off x="1850977" y="2812670"/>
              <a:ext cx="2305624" cy="2997992"/>
            </a:xfrm>
            <a:prstGeom prst="roundRect">
              <a:avLst>
                <a:gd name="adj" fmla="val 5500"/>
              </a:avLst>
            </a:prstGeom>
            <a:solidFill>
              <a:schemeClr val="accent3"/>
            </a:solidFill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accent3">
                  <a:alpha val="3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160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" name="圆角矩形 1"/>
            <p:cNvSpPr/>
            <p:nvPr/>
          </p:nvSpPr>
          <p:spPr>
            <a:xfrm>
              <a:off x="1949696" y="2890412"/>
              <a:ext cx="2109838" cy="2851547"/>
            </a:xfrm>
            <a:prstGeom prst="roundRect">
              <a:avLst>
                <a:gd name="adj" fmla="val 5500"/>
              </a:avLst>
            </a:prstGeom>
            <a:solidFill>
              <a:srgbClr val="FFFFFF"/>
            </a:solidFill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bg1">
                  <a:lumMod val="65000"/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2693582" y="3202187"/>
              <a:ext cx="622067" cy="622064"/>
              <a:chOff x="5575533" y="3979905"/>
              <a:chExt cx="622067" cy="622064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5575533" y="3979905"/>
                <a:ext cx="622067" cy="622064"/>
              </a:xfrm>
              <a:prstGeom prst="ellipse">
                <a:avLst/>
              </a:prstGeom>
              <a:solidFill>
                <a:schemeClr val="accent3"/>
              </a:solidFill>
              <a:ln w="12700" cap="rnd">
                <a:noFill/>
                <a:prstDash val="solid"/>
                <a:round/>
              </a:ln>
              <a:effectLst>
                <a:outerShdw blurRad="254000" dist="127000" algn="ctr" rotWithShape="0">
                  <a:schemeClr val="accent3">
                    <a:alpha val="32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任意多边形 4"/>
              <p:cNvSpPr/>
              <p:nvPr/>
            </p:nvSpPr>
            <p:spPr bwMode="auto">
              <a:xfrm>
                <a:off x="5751343" y="4160244"/>
                <a:ext cx="264447" cy="240835"/>
              </a:xfrm>
              <a:custGeom>
                <a:avLst/>
                <a:gdLst>
                  <a:gd name="connsiteX0" fmla="*/ 125329 w 533400"/>
                  <a:gd name="connsiteY0" fmla="*/ 229221 h 485775"/>
                  <a:gd name="connsiteX1" fmla="*/ 125329 w 533400"/>
                  <a:gd name="connsiteY1" fmla="*/ 276846 h 485775"/>
                  <a:gd name="connsiteX2" fmla="*/ 144379 w 533400"/>
                  <a:gd name="connsiteY2" fmla="*/ 276846 h 485775"/>
                  <a:gd name="connsiteX3" fmla="*/ 144379 w 533400"/>
                  <a:gd name="connsiteY3" fmla="*/ 229221 h 485775"/>
                  <a:gd name="connsiteX4" fmla="*/ 392029 w 533400"/>
                  <a:gd name="connsiteY4" fmla="*/ 229221 h 485775"/>
                  <a:gd name="connsiteX5" fmla="*/ 392029 w 533400"/>
                  <a:gd name="connsiteY5" fmla="*/ 276846 h 485775"/>
                  <a:gd name="connsiteX6" fmla="*/ 411079 w 533400"/>
                  <a:gd name="connsiteY6" fmla="*/ 276846 h 485775"/>
                  <a:gd name="connsiteX7" fmla="*/ 411079 w 533400"/>
                  <a:gd name="connsiteY7" fmla="*/ 229221 h 485775"/>
                  <a:gd name="connsiteX8" fmla="*/ 534904 w 533400"/>
                  <a:gd name="connsiteY8" fmla="*/ 229221 h 485775"/>
                  <a:gd name="connsiteX9" fmla="*/ 534904 w 533400"/>
                  <a:gd name="connsiteY9" fmla="*/ 457821 h 485775"/>
                  <a:gd name="connsiteX10" fmla="*/ 506329 w 533400"/>
                  <a:gd name="connsiteY10" fmla="*/ 486396 h 485775"/>
                  <a:gd name="connsiteX11" fmla="*/ 30079 w 533400"/>
                  <a:gd name="connsiteY11" fmla="*/ 486396 h 485775"/>
                  <a:gd name="connsiteX12" fmla="*/ 1504 w 533400"/>
                  <a:gd name="connsiteY12" fmla="*/ 457821 h 485775"/>
                  <a:gd name="connsiteX13" fmla="*/ 1504 w 533400"/>
                  <a:gd name="connsiteY13" fmla="*/ 229221 h 485775"/>
                  <a:gd name="connsiteX14" fmla="*/ 125329 w 533400"/>
                  <a:gd name="connsiteY14" fmla="*/ 229221 h 485775"/>
                  <a:gd name="connsiteX15" fmla="*/ 372979 w 533400"/>
                  <a:gd name="connsiteY15" fmla="*/ 621 h 485775"/>
                  <a:gd name="connsiteX16" fmla="*/ 411079 w 533400"/>
                  <a:gd name="connsiteY16" fmla="*/ 36816 h 485775"/>
                  <a:gd name="connsiteX17" fmla="*/ 411079 w 533400"/>
                  <a:gd name="connsiteY17" fmla="*/ 38721 h 485775"/>
                  <a:gd name="connsiteX18" fmla="*/ 411079 w 533400"/>
                  <a:gd name="connsiteY18" fmla="*/ 114921 h 485775"/>
                  <a:gd name="connsiteX19" fmla="*/ 506329 w 533400"/>
                  <a:gd name="connsiteY19" fmla="*/ 114921 h 485775"/>
                  <a:gd name="connsiteX20" fmla="*/ 534904 w 533400"/>
                  <a:gd name="connsiteY20" fmla="*/ 143496 h 485775"/>
                  <a:gd name="connsiteX21" fmla="*/ 534904 w 533400"/>
                  <a:gd name="connsiteY21" fmla="*/ 210171 h 485775"/>
                  <a:gd name="connsiteX22" fmla="*/ 1504 w 533400"/>
                  <a:gd name="connsiteY22" fmla="*/ 210171 h 485775"/>
                  <a:gd name="connsiteX23" fmla="*/ 1504 w 533400"/>
                  <a:gd name="connsiteY23" fmla="*/ 143496 h 485775"/>
                  <a:gd name="connsiteX24" fmla="*/ 30079 w 533400"/>
                  <a:gd name="connsiteY24" fmla="*/ 114921 h 485775"/>
                  <a:gd name="connsiteX25" fmla="*/ 125329 w 533400"/>
                  <a:gd name="connsiteY25" fmla="*/ 114921 h 485775"/>
                  <a:gd name="connsiteX26" fmla="*/ 125329 w 533400"/>
                  <a:gd name="connsiteY26" fmla="*/ 38721 h 485775"/>
                  <a:gd name="connsiteX27" fmla="*/ 161524 w 533400"/>
                  <a:gd name="connsiteY27" fmla="*/ 621 h 485775"/>
                  <a:gd name="connsiteX28" fmla="*/ 163429 w 533400"/>
                  <a:gd name="connsiteY28" fmla="*/ 621 h 485775"/>
                  <a:gd name="connsiteX29" fmla="*/ 372979 w 533400"/>
                  <a:gd name="connsiteY29" fmla="*/ 621 h 485775"/>
                  <a:gd name="connsiteX30" fmla="*/ 372979 w 533400"/>
                  <a:gd name="connsiteY30" fmla="*/ 19671 h 485775"/>
                  <a:gd name="connsiteX31" fmla="*/ 163429 w 533400"/>
                  <a:gd name="connsiteY31" fmla="*/ 19671 h 485775"/>
                  <a:gd name="connsiteX32" fmla="*/ 144474 w 533400"/>
                  <a:gd name="connsiteY32" fmla="*/ 37292 h 485775"/>
                  <a:gd name="connsiteX33" fmla="*/ 144379 w 533400"/>
                  <a:gd name="connsiteY33" fmla="*/ 38721 h 485775"/>
                  <a:gd name="connsiteX34" fmla="*/ 144379 w 533400"/>
                  <a:gd name="connsiteY34" fmla="*/ 114921 h 485775"/>
                  <a:gd name="connsiteX35" fmla="*/ 392029 w 533400"/>
                  <a:gd name="connsiteY35" fmla="*/ 114921 h 485775"/>
                  <a:gd name="connsiteX36" fmla="*/ 392029 w 533400"/>
                  <a:gd name="connsiteY36" fmla="*/ 38721 h 485775"/>
                  <a:gd name="connsiteX37" fmla="*/ 375836 w 533400"/>
                  <a:gd name="connsiteY37" fmla="*/ 19862 h 485775"/>
                  <a:gd name="connsiteX38" fmla="*/ 374408 w 533400"/>
                  <a:gd name="connsiteY38" fmla="*/ 19671 h 485775"/>
                  <a:gd name="connsiteX39" fmla="*/ 372979 w 533400"/>
                  <a:gd name="connsiteY39" fmla="*/ 19671 h 485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533400" h="485775">
                    <a:moveTo>
                      <a:pt x="125329" y="229221"/>
                    </a:moveTo>
                    <a:lnTo>
                      <a:pt x="125329" y="276846"/>
                    </a:lnTo>
                    <a:lnTo>
                      <a:pt x="144379" y="276846"/>
                    </a:lnTo>
                    <a:lnTo>
                      <a:pt x="144379" y="229221"/>
                    </a:lnTo>
                    <a:lnTo>
                      <a:pt x="392029" y="229221"/>
                    </a:lnTo>
                    <a:lnTo>
                      <a:pt x="392029" y="276846"/>
                    </a:lnTo>
                    <a:lnTo>
                      <a:pt x="411079" y="276846"/>
                    </a:lnTo>
                    <a:lnTo>
                      <a:pt x="411079" y="229221"/>
                    </a:lnTo>
                    <a:lnTo>
                      <a:pt x="534904" y="229221"/>
                    </a:lnTo>
                    <a:lnTo>
                      <a:pt x="534904" y="457821"/>
                    </a:lnTo>
                    <a:cubicBezTo>
                      <a:pt x="534904" y="473632"/>
                      <a:pt x="522141" y="486396"/>
                      <a:pt x="506329" y="486396"/>
                    </a:cubicBezTo>
                    <a:lnTo>
                      <a:pt x="30079" y="486396"/>
                    </a:lnTo>
                    <a:cubicBezTo>
                      <a:pt x="14267" y="486396"/>
                      <a:pt x="1504" y="473632"/>
                      <a:pt x="1504" y="457821"/>
                    </a:cubicBezTo>
                    <a:lnTo>
                      <a:pt x="1504" y="229221"/>
                    </a:lnTo>
                    <a:lnTo>
                      <a:pt x="125329" y="229221"/>
                    </a:lnTo>
                    <a:close/>
                    <a:moveTo>
                      <a:pt x="372979" y="621"/>
                    </a:moveTo>
                    <a:cubicBezTo>
                      <a:pt x="393363" y="621"/>
                      <a:pt x="410031" y="16623"/>
                      <a:pt x="411079" y="36816"/>
                    </a:cubicBezTo>
                    <a:lnTo>
                      <a:pt x="411079" y="38721"/>
                    </a:lnTo>
                    <a:lnTo>
                      <a:pt x="411079" y="114921"/>
                    </a:lnTo>
                    <a:lnTo>
                      <a:pt x="506329" y="114921"/>
                    </a:lnTo>
                    <a:cubicBezTo>
                      <a:pt x="522141" y="114921"/>
                      <a:pt x="534904" y="127685"/>
                      <a:pt x="534904" y="143496"/>
                    </a:cubicBezTo>
                    <a:lnTo>
                      <a:pt x="534904" y="210171"/>
                    </a:lnTo>
                    <a:lnTo>
                      <a:pt x="1504" y="210171"/>
                    </a:lnTo>
                    <a:lnTo>
                      <a:pt x="1504" y="143496"/>
                    </a:lnTo>
                    <a:cubicBezTo>
                      <a:pt x="1504" y="127685"/>
                      <a:pt x="14267" y="114921"/>
                      <a:pt x="30079" y="114921"/>
                    </a:cubicBezTo>
                    <a:lnTo>
                      <a:pt x="125329" y="114921"/>
                    </a:lnTo>
                    <a:lnTo>
                      <a:pt x="125329" y="38721"/>
                    </a:lnTo>
                    <a:cubicBezTo>
                      <a:pt x="125329" y="18337"/>
                      <a:pt x="141331" y="1669"/>
                      <a:pt x="161524" y="621"/>
                    </a:cubicBezTo>
                    <a:lnTo>
                      <a:pt x="163429" y="621"/>
                    </a:lnTo>
                    <a:lnTo>
                      <a:pt x="372979" y="621"/>
                    </a:lnTo>
                    <a:close/>
                    <a:moveTo>
                      <a:pt x="372979" y="19671"/>
                    </a:moveTo>
                    <a:lnTo>
                      <a:pt x="163429" y="19671"/>
                    </a:lnTo>
                    <a:cubicBezTo>
                      <a:pt x="153428" y="19671"/>
                      <a:pt x="145141" y="27482"/>
                      <a:pt x="144474" y="37292"/>
                    </a:cubicBezTo>
                    <a:lnTo>
                      <a:pt x="144379" y="38721"/>
                    </a:lnTo>
                    <a:lnTo>
                      <a:pt x="144379" y="114921"/>
                    </a:lnTo>
                    <a:lnTo>
                      <a:pt x="392029" y="114921"/>
                    </a:lnTo>
                    <a:lnTo>
                      <a:pt x="392029" y="38721"/>
                    </a:lnTo>
                    <a:cubicBezTo>
                      <a:pt x="392029" y="29196"/>
                      <a:pt x="384981" y="21290"/>
                      <a:pt x="375836" y="19862"/>
                    </a:cubicBezTo>
                    <a:lnTo>
                      <a:pt x="374408" y="19671"/>
                    </a:lnTo>
                    <a:lnTo>
                      <a:pt x="372979" y="1967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10" name="圆角矩形 34"/>
            <p:cNvSpPr/>
            <p:nvPr/>
          </p:nvSpPr>
          <p:spPr>
            <a:xfrm rot="21329852">
              <a:off x="5068485" y="2812670"/>
              <a:ext cx="2305624" cy="2997992"/>
            </a:xfrm>
            <a:prstGeom prst="roundRect">
              <a:avLst>
                <a:gd name="adj" fmla="val 550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accent2">
                  <a:alpha val="3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" name="圆角矩形 35"/>
            <p:cNvSpPr/>
            <p:nvPr/>
          </p:nvSpPr>
          <p:spPr>
            <a:xfrm>
              <a:off x="5167204" y="2890412"/>
              <a:ext cx="2109838" cy="2851547"/>
            </a:xfrm>
            <a:prstGeom prst="roundRect">
              <a:avLst>
                <a:gd name="adj" fmla="val 5500"/>
              </a:avLst>
            </a:prstGeom>
            <a:solidFill>
              <a:srgbClr val="FFFFFF"/>
            </a:solidFill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bg1">
                  <a:lumMod val="65000"/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5908089" y="3191911"/>
              <a:ext cx="622067" cy="622064"/>
              <a:chOff x="10360160" y="4588856"/>
              <a:chExt cx="622067" cy="622064"/>
            </a:xfrm>
          </p:grpSpPr>
          <p:sp>
            <p:nvSpPr>
              <p:cNvPr id="24" name="椭圆 23"/>
              <p:cNvSpPr/>
              <p:nvPr/>
            </p:nvSpPr>
            <p:spPr>
              <a:xfrm>
                <a:off x="10360160" y="4588856"/>
                <a:ext cx="622067" cy="622064"/>
              </a:xfrm>
              <a:prstGeom prst="ellipse">
                <a:avLst/>
              </a:prstGeom>
              <a:solidFill>
                <a:schemeClr val="accent2"/>
              </a:solidFill>
              <a:ln w="12700" cap="rnd">
                <a:noFill/>
                <a:prstDash val="solid"/>
                <a:round/>
              </a:ln>
              <a:effectLst>
                <a:outerShdw blurRad="254000" dist="127000" algn="ctr" rotWithShape="0">
                  <a:schemeClr val="accent2">
                    <a:alpha val="32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任意多边形 23"/>
              <p:cNvSpPr/>
              <p:nvPr/>
            </p:nvSpPr>
            <p:spPr>
              <a:xfrm>
                <a:off x="10530737" y="4772675"/>
                <a:ext cx="269680" cy="264863"/>
              </a:xfrm>
              <a:custGeom>
                <a:avLst/>
                <a:gdLst>
                  <a:gd name="connsiteX0" fmla="*/ 343764 w 533400"/>
                  <a:gd name="connsiteY0" fmla="*/ 276846 h 523875"/>
                  <a:gd name="connsiteX1" fmla="*/ 372339 w 533400"/>
                  <a:gd name="connsiteY1" fmla="*/ 305421 h 523875"/>
                  <a:gd name="connsiteX2" fmla="*/ 372339 w 533400"/>
                  <a:gd name="connsiteY2" fmla="*/ 495921 h 523875"/>
                  <a:gd name="connsiteX3" fmla="*/ 343764 w 533400"/>
                  <a:gd name="connsiteY3" fmla="*/ 524496 h 523875"/>
                  <a:gd name="connsiteX4" fmla="*/ 191364 w 533400"/>
                  <a:gd name="connsiteY4" fmla="*/ 524496 h 523875"/>
                  <a:gd name="connsiteX5" fmla="*/ 162789 w 533400"/>
                  <a:gd name="connsiteY5" fmla="*/ 495921 h 523875"/>
                  <a:gd name="connsiteX6" fmla="*/ 162789 w 533400"/>
                  <a:gd name="connsiteY6" fmla="*/ 305421 h 523875"/>
                  <a:gd name="connsiteX7" fmla="*/ 191364 w 533400"/>
                  <a:gd name="connsiteY7" fmla="*/ 276846 h 523875"/>
                  <a:gd name="connsiteX8" fmla="*/ 343764 w 533400"/>
                  <a:gd name="connsiteY8" fmla="*/ 276846 h 523875"/>
                  <a:gd name="connsiteX9" fmla="*/ 143739 w 533400"/>
                  <a:gd name="connsiteY9" fmla="*/ 114921 h 523875"/>
                  <a:gd name="connsiteX10" fmla="*/ 179934 w 533400"/>
                  <a:gd name="connsiteY10" fmla="*/ 153021 h 523875"/>
                  <a:gd name="connsiteX11" fmla="*/ 181839 w 533400"/>
                  <a:gd name="connsiteY11" fmla="*/ 153021 h 523875"/>
                  <a:gd name="connsiteX12" fmla="*/ 353289 w 533400"/>
                  <a:gd name="connsiteY12" fmla="*/ 153021 h 523875"/>
                  <a:gd name="connsiteX13" fmla="*/ 391389 w 533400"/>
                  <a:gd name="connsiteY13" fmla="*/ 116826 h 523875"/>
                  <a:gd name="connsiteX14" fmla="*/ 391389 w 533400"/>
                  <a:gd name="connsiteY14" fmla="*/ 114921 h 523875"/>
                  <a:gd name="connsiteX15" fmla="*/ 505689 w 533400"/>
                  <a:gd name="connsiteY15" fmla="*/ 114921 h 523875"/>
                  <a:gd name="connsiteX16" fmla="*/ 534264 w 533400"/>
                  <a:gd name="connsiteY16" fmla="*/ 143496 h 523875"/>
                  <a:gd name="connsiteX17" fmla="*/ 534264 w 533400"/>
                  <a:gd name="connsiteY17" fmla="*/ 381621 h 523875"/>
                  <a:gd name="connsiteX18" fmla="*/ 505689 w 533400"/>
                  <a:gd name="connsiteY18" fmla="*/ 410196 h 523875"/>
                  <a:gd name="connsiteX19" fmla="*/ 391389 w 533400"/>
                  <a:gd name="connsiteY19" fmla="*/ 410196 h 523875"/>
                  <a:gd name="connsiteX20" fmla="*/ 391389 w 533400"/>
                  <a:gd name="connsiteY20" fmla="*/ 295896 h 523875"/>
                  <a:gd name="connsiteX21" fmla="*/ 355194 w 533400"/>
                  <a:gd name="connsiteY21" fmla="*/ 257796 h 523875"/>
                  <a:gd name="connsiteX22" fmla="*/ 353289 w 533400"/>
                  <a:gd name="connsiteY22" fmla="*/ 257796 h 523875"/>
                  <a:gd name="connsiteX23" fmla="*/ 181839 w 533400"/>
                  <a:gd name="connsiteY23" fmla="*/ 257796 h 523875"/>
                  <a:gd name="connsiteX24" fmla="*/ 143739 w 533400"/>
                  <a:gd name="connsiteY24" fmla="*/ 293991 h 523875"/>
                  <a:gd name="connsiteX25" fmla="*/ 143739 w 533400"/>
                  <a:gd name="connsiteY25" fmla="*/ 295896 h 523875"/>
                  <a:gd name="connsiteX26" fmla="*/ 143739 w 533400"/>
                  <a:gd name="connsiteY26" fmla="*/ 410196 h 523875"/>
                  <a:gd name="connsiteX27" fmla="*/ 29439 w 533400"/>
                  <a:gd name="connsiteY27" fmla="*/ 410196 h 523875"/>
                  <a:gd name="connsiteX28" fmla="*/ 864 w 533400"/>
                  <a:gd name="connsiteY28" fmla="*/ 381621 h 523875"/>
                  <a:gd name="connsiteX29" fmla="*/ 864 w 533400"/>
                  <a:gd name="connsiteY29" fmla="*/ 201408 h 523875"/>
                  <a:gd name="connsiteX30" fmla="*/ 11151 w 533400"/>
                  <a:gd name="connsiteY30" fmla="*/ 175405 h 523875"/>
                  <a:gd name="connsiteX31" fmla="*/ 56300 w 533400"/>
                  <a:gd name="connsiteY31" fmla="*/ 127018 h 523875"/>
                  <a:gd name="connsiteX32" fmla="*/ 84112 w 533400"/>
                  <a:gd name="connsiteY32" fmla="*/ 114921 h 523875"/>
                  <a:gd name="connsiteX33" fmla="*/ 143739 w 533400"/>
                  <a:gd name="connsiteY33" fmla="*/ 114921 h 523875"/>
                  <a:gd name="connsiteX34" fmla="*/ 462827 w 533400"/>
                  <a:gd name="connsiteY34" fmla="*/ 172071 h 523875"/>
                  <a:gd name="connsiteX35" fmla="*/ 448539 w 533400"/>
                  <a:gd name="connsiteY35" fmla="*/ 186359 h 523875"/>
                  <a:gd name="connsiteX36" fmla="*/ 462827 w 533400"/>
                  <a:gd name="connsiteY36" fmla="*/ 200646 h 523875"/>
                  <a:gd name="connsiteX37" fmla="*/ 477114 w 533400"/>
                  <a:gd name="connsiteY37" fmla="*/ 186359 h 523875"/>
                  <a:gd name="connsiteX38" fmla="*/ 462827 w 533400"/>
                  <a:gd name="connsiteY38" fmla="*/ 172071 h 523875"/>
                  <a:gd name="connsiteX39" fmla="*/ 343764 w 533400"/>
                  <a:gd name="connsiteY39" fmla="*/ 621 h 523875"/>
                  <a:gd name="connsiteX40" fmla="*/ 372339 w 533400"/>
                  <a:gd name="connsiteY40" fmla="*/ 29196 h 523875"/>
                  <a:gd name="connsiteX41" fmla="*/ 372339 w 533400"/>
                  <a:gd name="connsiteY41" fmla="*/ 105396 h 523875"/>
                  <a:gd name="connsiteX42" fmla="*/ 343764 w 533400"/>
                  <a:gd name="connsiteY42" fmla="*/ 133971 h 523875"/>
                  <a:gd name="connsiteX43" fmla="*/ 191364 w 533400"/>
                  <a:gd name="connsiteY43" fmla="*/ 133971 h 523875"/>
                  <a:gd name="connsiteX44" fmla="*/ 162789 w 533400"/>
                  <a:gd name="connsiteY44" fmla="*/ 105396 h 523875"/>
                  <a:gd name="connsiteX45" fmla="*/ 162789 w 533400"/>
                  <a:gd name="connsiteY45" fmla="*/ 29196 h 523875"/>
                  <a:gd name="connsiteX46" fmla="*/ 191364 w 533400"/>
                  <a:gd name="connsiteY46" fmla="*/ 621 h 523875"/>
                  <a:gd name="connsiteX47" fmla="*/ 343764 w 533400"/>
                  <a:gd name="connsiteY47" fmla="*/ 621 h 523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533400" h="523875">
                    <a:moveTo>
                      <a:pt x="343764" y="276846"/>
                    </a:moveTo>
                    <a:cubicBezTo>
                      <a:pt x="359576" y="276846"/>
                      <a:pt x="372339" y="289610"/>
                      <a:pt x="372339" y="305421"/>
                    </a:cubicBezTo>
                    <a:lnTo>
                      <a:pt x="372339" y="495921"/>
                    </a:lnTo>
                    <a:cubicBezTo>
                      <a:pt x="372339" y="511732"/>
                      <a:pt x="359576" y="524496"/>
                      <a:pt x="343764" y="524496"/>
                    </a:cubicBezTo>
                    <a:lnTo>
                      <a:pt x="191364" y="524496"/>
                    </a:lnTo>
                    <a:cubicBezTo>
                      <a:pt x="175552" y="524496"/>
                      <a:pt x="162789" y="511732"/>
                      <a:pt x="162789" y="495921"/>
                    </a:cubicBezTo>
                    <a:lnTo>
                      <a:pt x="162789" y="305421"/>
                    </a:lnTo>
                    <a:cubicBezTo>
                      <a:pt x="162789" y="289610"/>
                      <a:pt x="175552" y="276846"/>
                      <a:pt x="191364" y="276846"/>
                    </a:cubicBezTo>
                    <a:lnTo>
                      <a:pt x="343764" y="276846"/>
                    </a:lnTo>
                    <a:close/>
                    <a:moveTo>
                      <a:pt x="143739" y="114921"/>
                    </a:moveTo>
                    <a:cubicBezTo>
                      <a:pt x="143739" y="135305"/>
                      <a:pt x="159741" y="151973"/>
                      <a:pt x="179934" y="153021"/>
                    </a:cubicBezTo>
                    <a:lnTo>
                      <a:pt x="181839" y="153021"/>
                    </a:lnTo>
                    <a:lnTo>
                      <a:pt x="353289" y="153021"/>
                    </a:lnTo>
                    <a:cubicBezTo>
                      <a:pt x="373673" y="153021"/>
                      <a:pt x="390341" y="137019"/>
                      <a:pt x="391389" y="116826"/>
                    </a:cubicBezTo>
                    <a:lnTo>
                      <a:pt x="391389" y="114921"/>
                    </a:lnTo>
                    <a:lnTo>
                      <a:pt x="505689" y="114921"/>
                    </a:lnTo>
                    <a:cubicBezTo>
                      <a:pt x="521501" y="114921"/>
                      <a:pt x="534264" y="127685"/>
                      <a:pt x="534264" y="143496"/>
                    </a:cubicBezTo>
                    <a:lnTo>
                      <a:pt x="534264" y="381621"/>
                    </a:lnTo>
                    <a:cubicBezTo>
                      <a:pt x="534264" y="397432"/>
                      <a:pt x="521501" y="410196"/>
                      <a:pt x="505689" y="410196"/>
                    </a:cubicBezTo>
                    <a:lnTo>
                      <a:pt x="391389" y="410196"/>
                    </a:lnTo>
                    <a:lnTo>
                      <a:pt x="391389" y="295896"/>
                    </a:lnTo>
                    <a:cubicBezTo>
                      <a:pt x="391389" y="275512"/>
                      <a:pt x="375387" y="258844"/>
                      <a:pt x="355194" y="257796"/>
                    </a:cubicBezTo>
                    <a:lnTo>
                      <a:pt x="353289" y="257796"/>
                    </a:lnTo>
                    <a:lnTo>
                      <a:pt x="181839" y="257796"/>
                    </a:lnTo>
                    <a:cubicBezTo>
                      <a:pt x="161455" y="257796"/>
                      <a:pt x="144787" y="273798"/>
                      <a:pt x="143739" y="293991"/>
                    </a:cubicBezTo>
                    <a:lnTo>
                      <a:pt x="143739" y="295896"/>
                    </a:lnTo>
                    <a:lnTo>
                      <a:pt x="143739" y="410196"/>
                    </a:lnTo>
                    <a:lnTo>
                      <a:pt x="29439" y="410196"/>
                    </a:lnTo>
                    <a:cubicBezTo>
                      <a:pt x="13627" y="410196"/>
                      <a:pt x="864" y="397432"/>
                      <a:pt x="864" y="381621"/>
                    </a:cubicBezTo>
                    <a:lnTo>
                      <a:pt x="864" y="201408"/>
                    </a:lnTo>
                    <a:cubicBezTo>
                      <a:pt x="864" y="191788"/>
                      <a:pt x="4484" y="182454"/>
                      <a:pt x="11151" y="175405"/>
                    </a:cubicBezTo>
                    <a:lnTo>
                      <a:pt x="56300" y="127018"/>
                    </a:lnTo>
                    <a:cubicBezTo>
                      <a:pt x="63538" y="119303"/>
                      <a:pt x="73635" y="114921"/>
                      <a:pt x="84112" y="114921"/>
                    </a:cubicBezTo>
                    <a:lnTo>
                      <a:pt x="143739" y="114921"/>
                    </a:lnTo>
                    <a:close/>
                    <a:moveTo>
                      <a:pt x="462827" y="172071"/>
                    </a:moveTo>
                    <a:cubicBezTo>
                      <a:pt x="454921" y="172071"/>
                      <a:pt x="448539" y="178453"/>
                      <a:pt x="448539" y="186359"/>
                    </a:cubicBezTo>
                    <a:cubicBezTo>
                      <a:pt x="448539" y="194264"/>
                      <a:pt x="454921" y="200646"/>
                      <a:pt x="462827" y="200646"/>
                    </a:cubicBezTo>
                    <a:cubicBezTo>
                      <a:pt x="470732" y="200646"/>
                      <a:pt x="477114" y="194264"/>
                      <a:pt x="477114" y="186359"/>
                    </a:cubicBezTo>
                    <a:cubicBezTo>
                      <a:pt x="477114" y="178453"/>
                      <a:pt x="470732" y="172071"/>
                      <a:pt x="462827" y="172071"/>
                    </a:cubicBezTo>
                    <a:close/>
                    <a:moveTo>
                      <a:pt x="343764" y="621"/>
                    </a:moveTo>
                    <a:cubicBezTo>
                      <a:pt x="359576" y="621"/>
                      <a:pt x="372339" y="13385"/>
                      <a:pt x="372339" y="29196"/>
                    </a:cubicBezTo>
                    <a:lnTo>
                      <a:pt x="372339" y="105396"/>
                    </a:lnTo>
                    <a:cubicBezTo>
                      <a:pt x="372339" y="121207"/>
                      <a:pt x="359576" y="133971"/>
                      <a:pt x="343764" y="133971"/>
                    </a:cubicBezTo>
                    <a:lnTo>
                      <a:pt x="191364" y="133971"/>
                    </a:lnTo>
                    <a:cubicBezTo>
                      <a:pt x="175552" y="133971"/>
                      <a:pt x="162789" y="121207"/>
                      <a:pt x="162789" y="105396"/>
                    </a:cubicBezTo>
                    <a:lnTo>
                      <a:pt x="162789" y="29196"/>
                    </a:lnTo>
                    <a:cubicBezTo>
                      <a:pt x="162789" y="13385"/>
                      <a:pt x="175552" y="621"/>
                      <a:pt x="191364" y="621"/>
                    </a:cubicBezTo>
                    <a:lnTo>
                      <a:pt x="343764" y="621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70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5" name="圆角矩形 41"/>
            <p:cNvSpPr/>
            <p:nvPr/>
          </p:nvSpPr>
          <p:spPr>
            <a:xfrm rot="21329852">
              <a:off x="8285993" y="2812670"/>
              <a:ext cx="2305624" cy="2997992"/>
            </a:xfrm>
            <a:prstGeom prst="roundRect">
              <a:avLst>
                <a:gd name="adj" fmla="val 5500"/>
              </a:avLst>
            </a:prstGeom>
            <a:solidFill>
              <a:schemeClr val="accent5"/>
            </a:solidFill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accent5">
                  <a:alpha val="3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" name="圆角矩形 42"/>
            <p:cNvSpPr/>
            <p:nvPr/>
          </p:nvSpPr>
          <p:spPr>
            <a:xfrm>
              <a:off x="8384712" y="2890412"/>
              <a:ext cx="2109838" cy="2851547"/>
            </a:xfrm>
            <a:prstGeom prst="roundRect">
              <a:avLst>
                <a:gd name="adj" fmla="val 5500"/>
              </a:avLst>
            </a:prstGeom>
            <a:solidFill>
              <a:srgbClr val="FFFFFF"/>
            </a:solidFill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bg1">
                  <a:lumMod val="65000"/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9125597" y="3202187"/>
              <a:ext cx="622067" cy="622064"/>
              <a:chOff x="10360160" y="4893656"/>
              <a:chExt cx="622067" cy="622064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10360160" y="4893656"/>
                <a:ext cx="622067" cy="622064"/>
              </a:xfrm>
              <a:prstGeom prst="ellipse">
                <a:avLst/>
              </a:prstGeom>
              <a:solidFill>
                <a:schemeClr val="accent5"/>
              </a:solidFill>
              <a:ln w="12700" cap="rnd">
                <a:noFill/>
                <a:prstDash val="solid"/>
                <a:round/>
              </a:ln>
              <a:effectLst>
                <a:outerShdw blurRad="254000" dist="127000" algn="ctr" rotWithShape="0">
                  <a:schemeClr val="accent5">
                    <a:alpha val="32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任意多边形 25"/>
              <p:cNvSpPr/>
              <p:nvPr/>
            </p:nvSpPr>
            <p:spPr bwMode="auto">
              <a:xfrm>
                <a:off x="10533889" y="5055837"/>
                <a:ext cx="274609" cy="301015"/>
              </a:xfrm>
              <a:custGeom>
                <a:avLst/>
                <a:gdLst>
                  <a:gd name="connsiteX0" fmla="*/ 248770 w 495300"/>
                  <a:gd name="connsiteY0" fmla="*/ 621 h 542925"/>
                  <a:gd name="connsiteX1" fmla="*/ 496420 w 495300"/>
                  <a:gd name="connsiteY1" fmla="*/ 248271 h 542925"/>
                  <a:gd name="connsiteX2" fmla="*/ 323827 w 495300"/>
                  <a:gd name="connsiteY2" fmla="*/ 484396 h 542925"/>
                  <a:gd name="connsiteX3" fmla="*/ 346973 w 495300"/>
                  <a:gd name="connsiteY3" fmla="*/ 524496 h 542925"/>
                  <a:gd name="connsiteX4" fmla="*/ 420220 w 495300"/>
                  <a:gd name="connsiteY4" fmla="*/ 524496 h 542925"/>
                  <a:gd name="connsiteX5" fmla="*/ 420220 w 495300"/>
                  <a:gd name="connsiteY5" fmla="*/ 543546 h 542925"/>
                  <a:gd name="connsiteX6" fmla="*/ 77320 w 495300"/>
                  <a:gd name="connsiteY6" fmla="*/ 543546 h 542925"/>
                  <a:gd name="connsiteX7" fmla="*/ 77320 w 495300"/>
                  <a:gd name="connsiteY7" fmla="*/ 524496 h 542925"/>
                  <a:gd name="connsiteX8" fmla="*/ 150567 w 495300"/>
                  <a:gd name="connsiteY8" fmla="*/ 524496 h 542925"/>
                  <a:gd name="connsiteX9" fmla="*/ 173713 w 495300"/>
                  <a:gd name="connsiteY9" fmla="*/ 484396 h 542925"/>
                  <a:gd name="connsiteX10" fmla="*/ 1120 w 495300"/>
                  <a:gd name="connsiteY10" fmla="*/ 248271 h 542925"/>
                  <a:gd name="connsiteX11" fmla="*/ 248770 w 495300"/>
                  <a:gd name="connsiteY11" fmla="*/ 621 h 542925"/>
                  <a:gd name="connsiteX12" fmla="*/ 192763 w 495300"/>
                  <a:gd name="connsiteY12" fmla="*/ 489539 h 542925"/>
                  <a:gd name="connsiteX13" fmla="*/ 172570 w 495300"/>
                  <a:gd name="connsiteY13" fmla="*/ 524496 h 542925"/>
                  <a:gd name="connsiteX14" fmla="*/ 324970 w 495300"/>
                  <a:gd name="connsiteY14" fmla="*/ 524496 h 542925"/>
                  <a:gd name="connsiteX15" fmla="*/ 304777 w 495300"/>
                  <a:gd name="connsiteY15" fmla="*/ 489539 h 542925"/>
                  <a:gd name="connsiteX16" fmla="*/ 248770 w 495300"/>
                  <a:gd name="connsiteY16" fmla="*/ 495921 h 542925"/>
                  <a:gd name="connsiteX17" fmla="*/ 192763 w 495300"/>
                  <a:gd name="connsiteY17" fmla="*/ 489539 h 542925"/>
                  <a:gd name="connsiteX18" fmla="*/ 248770 w 495300"/>
                  <a:gd name="connsiteY18" fmla="*/ 143496 h 542925"/>
                  <a:gd name="connsiteX19" fmla="*/ 143995 w 495300"/>
                  <a:gd name="connsiteY19" fmla="*/ 248271 h 542925"/>
                  <a:gd name="connsiteX20" fmla="*/ 248770 w 495300"/>
                  <a:gd name="connsiteY20" fmla="*/ 353046 h 542925"/>
                  <a:gd name="connsiteX21" fmla="*/ 353545 w 495300"/>
                  <a:gd name="connsiteY21" fmla="*/ 248271 h 542925"/>
                  <a:gd name="connsiteX22" fmla="*/ 248770 w 495300"/>
                  <a:gd name="connsiteY22" fmla="*/ 143496 h 542925"/>
                  <a:gd name="connsiteX23" fmla="*/ 367833 w 495300"/>
                  <a:gd name="connsiteY23" fmla="*/ 114921 h 542925"/>
                  <a:gd name="connsiteX24" fmla="*/ 353545 w 495300"/>
                  <a:gd name="connsiteY24" fmla="*/ 129209 h 542925"/>
                  <a:gd name="connsiteX25" fmla="*/ 367833 w 495300"/>
                  <a:gd name="connsiteY25" fmla="*/ 143496 h 542925"/>
                  <a:gd name="connsiteX26" fmla="*/ 382120 w 495300"/>
                  <a:gd name="connsiteY26" fmla="*/ 129209 h 542925"/>
                  <a:gd name="connsiteX27" fmla="*/ 367833 w 495300"/>
                  <a:gd name="connsiteY27" fmla="*/ 114921 h 542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495300" h="542925">
                    <a:moveTo>
                      <a:pt x="248770" y="621"/>
                    </a:moveTo>
                    <a:cubicBezTo>
                      <a:pt x="385549" y="621"/>
                      <a:pt x="496420" y="111492"/>
                      <a:pt x="496420" y="248271"/>
                    </a:cubicBezTo>
                    <a:cubicBezTo>
                      <a:pt x="496420" y="358856"/>
                      <a:pt x="423935" y="452582"/>
                      <a:pt x="323827" y="484396"/>
                    </a:cubicBezTo>
                    <a:lnTo>
                      <a:pt x="346973" y="524496"/>
                    </a:lnTo>
                    <a:lnTo>
                      <a:pt x="420220" y="524496"/>
                    </a:lnTo>
                    <a:lnTo>
                      <a:pt x="420220" y="543546"/>
                    </a:lnTo>
                    <a:lnTo>
                      <a:pt x="77320" y="543546"/>
                    </a:lnTo>
                    <a:lnTo>
                      <a:pt x="77320" y="524496"/>
                    </a:lnTo>
                    <a:lnTo>
                      <a:pt x="150567" y="524496"/>
                    </a:lnTo>
                    <a:lnTo>
                      <a:pt x="173713" y="484396"/>
                    </a:lnTo>
                    <a:cubicBezTo>
                      <a:pt x="73605" y="452582"/>
                      <a:pt x="1120" y="358856"/>
                      <a:pt x="1120" y="248271"/>
                    </a:cubicBezTo>
                    <a:cubicBezTo>
                      <a:pt x="1120" y="111492"/>
                      <a:pt x="111991" y="621"/>
                      <a:pt x="248770" y="621"/>
                    </a:cubicBezTo>
                    <a:close/>
                    <a:moveTo>
                      <a:pt x="192763" y="489539"/>
                    </a:moveTo>
                    <a:lnTo>
                      <a:pt x="172570" y="524496"/>
                    </a:lnTo>
                    <a:lnTo>
                      <a:pt x="324970" y="524496"/>
                    </a:lnTo>
                    <a:lnTo>
                      <a:pt x="304777" y="489539"/>
                    </a:lnTo>
                    <a:cubicBezTo>
                      <a:pt x="286775" y="493730"/>
                      <a:pt x="268010" y="495921"/>
                      <a:pt x="248770" y="495921"/>
                    </a:cubicBezTo>
                    <a:cubicBezTo>
                      <a:pt x="229530" y="495921"/>
                      <a:pt x="210765" y="493730"/>
                      <a:pt x="192763" y="489539"/>
                    </a:cubicBezTo>
                    <a:close/>
                    <a:moveTo>
                      <a:pt x="248770" y="143496"/>
                    </a:moveTo>
                    <a:cubicBezTo>
                      <a:pt x="190858" y="143496"/>
                      <a:pt x="143995" y="190359"/>
                      <a:pt x="143995" y="248271"/>
                    </a:cubicBezTo>
                    <a:cubicBezTo>
                      <a:pt x="143995" y="306183"/>
                      <a:pt x="190858" y="353046"/>
                      <a:pt x="248770" y="353046"/>
                    </a:cubicBezTo>
                    <a:cubicBezTo>
                      <a:pt x="306682" y="353046"/>
                      <a:pt x="353545" y="306183"/>
                      <a:pt x="353545" y="248271"/>
                    </a:cubicBezTo>
                    <a:cubicBezTo>
                      <a:pt x="353545" y="190359"/>
                      <a:pt x="306682" y="143496"/>
                      <a:pt x="248770" y="143496"/>
                    </a:cubicBezTo>
                    <a:close/>
                    <a:moveTo>
                      <a:pt x="367833" y="114921"/>
                    </a:moveTo>
                    <a:cubicBezTo>
                      <a:pt x="359927" y="114921"/>
                      <a:pt x="353545" y="121303"/>
                      <a:pt x="353545" y="129209"/>
                    </a:cubicBezTo>
                    <a:cubicBezTo>
                      <a:pt x="353545" y="137114"/>
                      <a:pt x="359927" y="143496"/>
                      <a:pt x="367833" y="143496"/>
                    </a:cubicBezTo>
                    <a:cubicBezTo>
                      <a:pt x="375738" y="143496"/>
                      <a:pt x="382120" y="137114"/>
                      <a:pt x="382120" y="129209"/>
                    </a:cubicBezTo>
                    <a:cubicBezTo>
                      <a:pt x="382120" y="121303"/>
                      <a:pt x="375738" y="114921"/>
                      <a:pt x="367833" y="1149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44" name="矩形 43"/>
          <p:cNvSpPr/>
          <p:nvPr/>
        </p:nvSpPr>
        <p:spPr>
          <a:xfrm>
            <a:off x="5061353" y="3412167"/>
            <a:ext cx="2081992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抓住教学重点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5" name="ïṥ1ïde"/>
          <p:cNvSpPr txBox="1"/>
          <p:nvPr/>
        </p:nvSpPr>
        <p:spPr>
          <a:xfrm>
            <a:off x="2142700" y="4000190"/>
            <a:ext cx="1540262" cy="1292662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6" name="ïṥ1ïde"/>
          <p:cNvSpPr txBox="1"/>
          <p:nvPr/>
        </p:nvSpPr>
        <p:spPr>
          <a:xfrm>
            <a:off x="5425224" y="4003217"/>
            <a:ext cx="1540262" cy="1292662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7" name="ïṥ1ïde"/>
          <p:cNvSpPr txBox="1"/>
          <p:nvPr/>
        </p:nvSpPr>
        <p:spPr>
          <a:xfrm>
            <a:off x="8577715" y="3961730"/>
            <a:ext cx="1540262" cy="1292662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1928233" y="3434111"/>
            <a:ext cx="210983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设计意图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8304023" y="3409995"/>
            <a:ext cx="210983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学生实施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29" name="文本框 28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教学评价与考核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37" grpId="0"/>
      <p:bldP spid="3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8"/>
          <p:cNvGraphicFramePr/>
          <p:nvPr/>
        </p:nvGraphicFramePr>
        <p:xfrm>
          <a:off x="292396" y="1406560"/>
          <a:ext cx="6400800" cy="4698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3" name="菱形 2"/>
          <p:cNvSpPr/>
          <p:nvPr/>
        </p:nvSpPr>
        <p:spPr>
          <a:xfrm>
            <a:off x="7811592" y="4170968"/>
            <a:ext cx="407325" cy="407325"/>
          </a:xfrm>
          <a:prstGeom prst="diamon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dollar-bag_17794"/>
          <p:cNvSpPr/>
          <p:nvPr/>
        </p:nvSpPr>
        <p:spPr>
          <a:xfrm>
            <a:off x="7944648" y="4283447"/>
            <a:ext cx="141212" cy="182366"/>
          </a:xfrm>
          <a:custGeom>
            <a:avLst/>
            <a:gdLst>
              <a:gd name="T0" fmla="*/ 3250 w 3635"/>
              <a:gd name="T1" fmla="*/ 2043 h 4701"/>
              <a:gd name="T2" fmla="*/ 2365 w 3635"/>
              <a:gd name="T3" fmla="*/ 1417 h 4701"/>
              <a:gd name="T4" fmla="*/ 2500 w 3635"/>
              <a:gd name="T5" fmla="*/ 1414 h 4701"/>
              <a:gd name="T6" fmla="*/ 3193 w 3635"/>
              <a:gd name="T7" fmla="*/ 1490 h 4701"/>
              <a:gd name="T8" fmla="*/ 3332 w 3635"/>
              <a:gd name="T9" fmla="*/ 1453 h 4701"/>
              <a:gd name="T10" fmla="*/ 2904 w 3635"/>
              <a:gd name="T11" fmla="*/ 1344 h 4701"/>
              <a:gd name="T12" fmla="*/ 2345 w 3635"/>
              <a:gd name="T13" fmla="*/ 1358 h 4701"/>
              <a:gd name="T14" fmla="*/ 2555 w 3635"/>
              <a:gd name="T15" fmla="*/ 1321 h 4701"/>
              <a:gd name="T16" fmla="*/ 3115 w 3635"/>
              <a:gd name="T17" fmla="*/ 1087 h 4701"/>
              <a:gd name="T18" fmla="*/ 3164 w 3635"/>
              <a:gd name="T19" fmla="*/ 986 h 4701"/>
              <a:gd name="T20" fmla="*/ 2816 w 3635"/>
              <a:gd name="T21" fmla="*/ 1081 h 4701"/>
              <a:gd name="T22" fmla="*/ 2629 w 3635"/>
              <a:gd name="T23" fmla="*/ 1209 h 4701"/>
              <a:gd name="T24" fmla="*/ 2181 w 3635"/>
              <a:gd name="T25" fmla="*/ 1292 h 4701"/>
              <a:gd name="T26" fmla="*/ 2603 w 3635"/>
              <a:gd name="T27" fmla="*/ 126 h 4701"/>
              <a:gd name="T28" fmla="*/ 2312 w 3635"/>
              <a:gd name="T29" fmla="*/ 78 h 4701"/>
              <a:gd name="T30" fmla="*/ 1847 w 3635"/>
              <a:gd name="T31" fmla="*/ 174 h 4701"/>
              <a:gd name="T32" fmla="*/ 1664 w 3635"/>
              <a:gd name="T33" fmla="*/ 170 h 4701"/>
              <a:gd name="T34" fmla="*/ 1483 w 3635"/>
              <a:gd name="T35" fmla="*/ 165 h 4701"/>
              <a:gd name="T36" fmla="*/ 893 w 3635"/>
              <a:gd name="T37" fmla="*/ 359 h 4701"/>
              <a:gd name="T38" fmla="*/ 1466 w 3635"/>
              <a:gd name="T39" fmla="*/ 1398 h 4701"/>
              <a:gd name="T40" fmla="*/ 115 w 3635"/>
              <a:gd name="T41" fmla="*/ 2775 h 4701"/>
              <a:gd name="T42" fmla="*/ 402 w 3635"/>
              <a:gd name="T43" fmla="*/ 4149 h 4701"/>
              <a:gd name="T44" fmla="*/ 1817 w 3635"/>
              <a:gd name="T45" fmla="*/ 4701 h 4701"/>
              <a:gd name="T46" fmla="*/ 3515 w 3635"/>
              <a:gd name="T47" fmla="*/ 3556 h 4701"/>
              <a:gd name="T48" fmla="*/ 3250 w 3635"/>
              <a:gd name="T49" fmla="*/ 2043 h 4701"/>
              <a:gd name="T50" fmla="*/ 1605 w 3635"/>
              <a:gd name="T51" fmla="*/ 329 h 4701"/>
              <a:gd name="T52" fmla="*/ 1781 w 3635"/>
              <a:gd name="T53" fmla="*/ 333 h 4701"/>
              <a:gd name="T54" fmla="*/ 1970 w 3635"/>
              <a:gd name="T55" fmla="*/ 338 h 4701"/>
              <a:gd name="T56" fmla="*/ 2287 w 3635"/>
              <a:gd name="T57" fmla="*/ 306 h 4701"/>
              <a:gd name="T58" fmla="*/ 2077 w 3635"/>
              <a:gd name="T59" fmla="*/ 444 h 4701"/>
              <a:gd name="T60" fmla="*/ 1157 w 3635"/>
              <a:gd name="T61" fmla="*/ 446 h 4701"/>
              <a:gd name="T62" fmla="*/ 1605 w 3635"/>
              <a:gd name="T63" fmla="*/ 329 h 4701"/>
              <a:gd name="T64" fmla="*/ 1874 w 3635"/>
              <a:gd name="T65" fmla="*/ 3776 h 4701"/>
              <a:gd name="T66" fmla="*/ 1874 w 3635"/>
              <a:gd name="T67" fmla="*/ 4034 h 4701"/>
              <a:gd name="T68" fmla="*/ 1717 w 3635"/>
              <a:gd name="T69" fmla="*/ 4034 h 4701"/>
              <a:gd name="T70" fmla="*/ 1717 w 3635"/>
              <a:gd name="T71" fmla="*/ 3786 h 4701"/>
              <a:gd name="T72" fmla="*/ 1340 w 3635"/>
              <a:gd name="T73" fmla="*/ 3677 h 4701"/>
              <a:gd name="T74" fmla="*/ 1400 w 3635"/>
              <a:gd name="T75" fmla="*/ 3510 h 4701"/>
              <a:gd name="T76" fmla="*/ 1755 w 3635"/>
              <a:gd name="T77" fmla="*/ 3617 h 4701"/>
              <a:gd name="T78" fmla="*/ 2034 w 3635"/>
              <a:gd name="T79" fmla="*/ 3374 h 4701"/>
              <a:gd name="T80" fmla="*/ 1769 w 3635"/>
              <a:gd name="T81" fmla="*/ 3079 h 4701"/>
              <a:gd name="T82" fmla="*/ 1360 w 3635"/>
              <a:gd name="T83" fmla="*/ 2647 h 4701"/>
              <a:gd name="T84" fmla="*/ 1732 w 3635"/>
              <a:gd name="T85" fmla="*/ 2248 h 4701"/>
              <a:gd name="T86" fmla="*/ 1732 w 3635"/>
              <a:gd name="T87" fmla="*/ 2000 h 4701"/>
              <a:gd name="T88" fmla="*/ 1889 w 3635"/>
              <a:gd name="T89" fmla="*/ 2000 h 4701"/>
              <a:gd name="T90" fmla="*/ 1888 w 3635"/>
              <a:gd name="T91" fmla="*/ 2240 h 4701"/>
              <a:gd name="T92" fmla="*/ 2211 w 3635"/>
              <a:gd name="T93" fmla="*/ 2327 h 4701"/>
              <a:gd name="T94" fmla="*/ 2149 w 3635"/>
              <a:gd name="T95" fmla="*/ 2491 h 4701"/>
              <a:gd name="T96" fmla="*/ 1836 w 3635"/>
              <a:gd name="T97" fmla="*/ 2404 h 4701"/>
              <a:gd name="T98" fmla="*/ 1589 w 3635"/>
              <a:gd name="T99" fmla="*/ 2620 h 4701"/>
              <a:gd name="T100" fmla="*/ 1881 w 3635"/>
              <a:gd name="T101" fmla="*/ 2902 h 4701"/>
              <a:gd name="T102" fmla="*/ 2265 w 3635"/>
              <a:gd name="T103" fmla="*/ 3354 h 4701"/>
              <a:gd name="T104" fmla="*/ 1874 w 3635"/>
              <a:gd name="T105" fmla="*/ 3776 h 4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635" h="4701">
                <a:moveTo>
                  <a:pt x="3250" y="2043"/>
                </a:moveTo>
                <a:cubicBezTo>
                  <a:pt x="3034" y="1723"/>
                  <a:pt x="2729" y="1509"/>
                  <a:pt x="2365" y="1417"/>
                </a:cubicBezTo>
                <a:cubicBezTo>
                  <a:pt x="2410" y="1417"/>
                  <a:pt x="2456" y="1416"/>
                  <a:pt x="2500" y="1414"/>
                </a:cubicBezTo>
                <a:cubicBezTo>
                  <a:pt x="2679" y="1408"/>
                  <a:pt x="3072" y="1316"/>
                  <a:pt x="3193" y="1490"/>
                </a:cubicBezTo>
                <a:cubicBezTo>
                  <a:pt x="3217" y="1524"/>
                  <a:pt x="3342" y="1468"/>
                  <a:pt x="3332" y="1453"/>
                </a:cubicBezTo>
                <a:cubicBezTo>
                  <a:pt x="3242" y="1324"/>
                  <a:pt x="3042" y="1341"/>
                  <a:pt x="2904" y="1344"/>
                </a:cubicBezTo>
                <a:cubicBezTo>
                  <a:pt x="2730" y="1349"/>
                  <a:pt x="2528" y="1384"/>
                  <a:pt x="2345" y="1358"/>
                </a:cubicBezTo>
                <a:cubicBezTo>
                  <a:pt x="2415" y="1351"/>
                  <a:pt x="2485" y="1340"/>
                  <a:pt x="2555" y="1321"/>
                </a:cubicBezTo>
                <a:cubicBezTo>
                  <a:pt x="2757" y="1266"/>
                  <a:pt x="2892" y="1086"/>
                  <a:pt x="3115" y="1087"/>
                </a:cubicBezTo>
                <a:cubicBezTo>
                  <a:pt x="3139" y="1081"/>
                  <a:pt x="3202" y="987"/>
                  <a:pt x="3164" y="986"/>
                </a:cubicBezTo>
                <a:cubicBezTo>
                  <a:pt x="3034" y="986"/>
                  <a:pt x="2929" y="1016"/>
                  <a:pt x="2816" y="1081"/>
                </a:cubicBezTo>
                <a:cubicBezTo>
                  <a:pt x="2751" y="1118"/>
                  <a:pt x="2692" y="1168"/>
                  <a:pt x="2629" y="1209"/>
                </a:cubicBezTo>
                <a:cubicBezTo>
                  <a:pt x="2499" y="1292"/>
                  <a:pt x="2336" y="1296"/>
                  <a:pt x="2181" y="1292"/>
                </a:cubicBezTo>
                <a:cubicBezTo>
                  <a:pt x="2457" y="910"/>
                  <a:pt x="2694" y="338"/>
                  <a:pt x="2603" y="126"/>
                </a:cubicBezTo>
                <a:cubicBezTo>
                  <a:pt x="2560" y="25"/>
                  <a:pt x="2452" y="0"/>
                  <a:pt x="2312" y="78"/>
                </a:cubicBezTo>
                <a:cubicBezTo>
                  <a:pt x="2162" y="163"/>
                  <a:pt x="1992" y="174"/>
                  <a:pt x="1847" y="174"/>
                </a:cubicBezTo>
                <a:cubicBezTo>
                  <a:pt x="1786" y="174"/>
                  <a:pt x="1724" y="172"/>
                  <a:pt x="1664" y="170"/>
                </a:cubicBezTo>
                <a:cubicBezTo>
                  <a:pt x="1603" y="167"/>
                  <a:pt x="1542" y="165"/>
                  <a:pt x="1483" y="165"/>
                </a:cubicBezTo>
                <a:cubicBezTo>
                  <a:pt x="1287" y="165"/>
                  <a:pt x="1064" y="188"/>
                  <a:pt x="893" y="359"/>
                </a:cubicBezTo>
                <a:cubicBezTo>
                  <a:pt x="759" y="498"/>
                  <a:pt x="939" y="1065"/>
                  <a:pt x="1466" y="1398"/>
                </a:cubicBezTo>
                <a:cubicBezTo>
                  <a:pt x="532" y="1536"/>
                  <a:pt x="256" y="2162"/>
                  <a:pt x="115" y="2775"/>
                </a:cubicBezTo>
                <a:cubicBezTo>
                  <a:pt x="0" y="3275"/>
                  <a:pt x="105" y="3776"/>
                  <a:pt x="402" y="4149"/>
                </a:cubicBezTo>
                <a:cubicBezTo>
                  <a:pt x="686" y="4505"/>
                  <a:pt x="1337" y="4701"/>
                  <a:pt x="1817" y="4701"/>
                </a:cubicBezTo>
                <a:cubicBezTo>
                  <a:pt x="2946" y="4701"/>
                  <a:pt x="3375" y="4232"/>
                  <a:pt x="3515" y="3556"/>
                </a:cubicBezTo>
                <a:cubicBezTo>
                  <a:pt x="3635" y="3033"/>
                  <a:pt x="3536" y="2467"/>
                  <a:pt x="3250" y="2043"/>
                </a:cubicBezTo>
                <a:close/>
                <a:moveTo>
                  <a:pt x="1605" y="329"/>
                </a:moveTo>
                <a:cubicBezTo>
                  <a:pt x="1663" y="329"/>
                  <a:pt x="1722" y="331"/>
                  <a:pt x="1781" y="333"/>
                </a:cubicBezTo>
                <a:cubicBezTo>
                  <a:pt x="1844" y="335"/>
                  <a:pt x="1907" y="338"/>
                  <a:pt x="1970" y="338"/>
                </a:cubicBezTo>
                <a:cubicBezTo>
                  <a:pt x="2064" y="338"/>
                  <a:pt x="2174" y="332"/>
                  <a:pt x="2287" y="306"/>
                </a:cubicBezTo>
                <a:cubicBezTo>
                  <a:pt x="2216" y="349"/>
                  <a:pt x="2145" y="396"/>
                  <a:pt x="2077" y="444"/>
                </a:cubicBezTo>
                <a:cubicBezTo>
                  <a:pt x="1745" y="672"/>
                  <a:pt x="1482" y="852"/>
                  <a:pt x="1157" y="446"/>
                </a:cubicBezTo>
                <a:cubicBezTo>
                  <a:pt x="1285" y="345"/>
                  <a:pt x="1447" y="329"/>
                  <a:pt x="1605" y="329"/>
                </a:cubicBezTo>
                <a:close/>
                <a:moveTo>
                  <a:pt x="1874" y="3776"/>
                </a:moveTo>
                <a:lnTo>
                  <a:pt x="1874" y="4034"/>
                </a:lnTo>
                <a:lnTo>
                  <a:pt x="1717" y="4034"/>
                </a:lnTo>
                <a:lnTo>
                  <a:pt x="1717" y="3786"/>
                </a:lnTo>
                <a:cubicBezTo>
                  <a:pt x="1574" y="3783"/>
                  <a:pt x="1427" y="3738"/>
                  <a:pt x="1340" y="3677"/>
                </a:cubicBezTo>
                <a:lnTo>
                  <a:pt x="1400" y="3510"/>
                </a:lnTo>
                <a:cubicBezTo>
                  <a:pt x="1487" y="3567"/>
                  <a:pt x="1616" y="3617"/>
                  <a:pt x="1755" y="3617"/>
                </a:cubicBezTo>
                <a:cubicBezTo>
                  <a:pt x="1930" y="3617"/>
                  <a:pt x="2034" y="3515"/>
                  <a:pt x="2034" y="3374"/>
                </a:cubicBezTo>
                <a:cubicBezTo>
                  <a:pt x="2034" y="3238"/>
                  <a:pt x="1953" y="3153"/>
                  <a:pt x="1769" y="3079"/>
                </a:cubicBezTo>
                <a:cubicBezTo>
                  <a:pt x="1517" y="2979"/>
                  <a:pt x="1360" y="2863"/>
                  <a:pt x="1360" y="2647"/>
                </a:cubicBezTo>
                <a:cubicBezTo>
                  <a:pt x="1360" y="2441"/>
                  <a:pt x="1506" y="2285"/>
                  <a:pt x="1732" y="2248"/>
                </a:cubicBezTo>
                <a:lnTo>
                  <a:pt x="1732" y="2000"/>
                </a:lnTo>
                <a:lnTo>
                  <a:pt x="1889" y="2000"/>
                </a:lnTo>
                <a:lnTo>
                  <a:pt x="1888" y="2240"/>
                </a:lnTo>
                <a:cubicBezTo>
                  <a:pt x="2035" y="2245"/>
                  <a:pt x="2136" y="2285"/>
                  <a:pt x="2211" y="2327"/>
                </a:cubicBezTo>
                <a:lnTo>
                  <a:pt x="2149" y="2491"/>
                </a:lnTo>
                <a:cubicBezTo>
                  <a:pt x="2097" y="2461"/>
                  <a:pt x="1995" y="2404"/>
                  <a:pt x="1836" y="2404"/>
                </a:cubicBezTo>
                <a:cubicBezTo>
                  <a:pt x="1645" y="2404"/>
                  <a:pt x="1589" y="2518"/>
                  <a:pt x="1589" y="2620"/>
                </a:cubicBezTo>
                <a:cubicBezTo>
                  <a:pt x="1589" y="2746"/>
                  <a:pt x="1665" y="2811"/>
                  <a:pt x="1881" y="2902"/>
                </a:cubicBezTo>
                <a:cubicBezTo>
                  <a:pt x="2136" y="3007"/>
                  <a:pt x="2265" y="3133"/>
                  <a:pt x="2265" y="3354"/>
                </a:cubicBezTo>
                <a:cubicBezTo>
                  <a:pt x="2265" y="3552"/>
                  <a:pt x="2129" y="3736"/>
                  <a:pt x="1874" y="377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8" name="矩形: 圆角 7"/>
          <p:cNvSpPr/>
          <p:nvPr/>
        </p:nvSpPr>
        <p:spPr>
          <a:xfrm>
            <a:off x="8299232" y="4578293"/>
            <a:ext cx="540000" cy="45719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菱形 8"/>
          <p:cNvSpPr/>
          <p:nvPr/>
        </p:nvSpPr>
        <p:spPr>
          <a:xfrm>
            <a:off x="7789606" y="1839444"/>
            <a:ext cx="407325" cy="407325"/>
          </a:xfrm>
          <a:prstGeom prst="diamond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" name="dollar-bag_17794"/>
          <p:cNvSpPr/>
          <p:nvPr/>
        </p:nvSpPr>
        <p:spPr>
          <a:xfrm>
            <a:off x="7941712" y="1968351"/>
            <a:ext cx="110938" cy="139744"/>
          </a:xfrm>
          <a:custGeom>
            <a:avLst/>
            <a:gdLst>
              <a:gd name="T0" fmla="*/ 3250 w 3635"/>
              <a:gd name="T1" fmla="*/ 2043 h 4701"/>
              <a:gd name="T2" fmla="*/ 2365 w 3635"/>
              <a:gd name="T3" fmla="*/ 1417 h 4701"/>
              <a:gd name="T4" fmla="*/ 2500 w 3635"/>
              <a:gd name="T5" fmla="*/ 1414 h 4701"/>
              <a:gd name="T6" fmla="*/ 3193 w 3635"/>
              <a:gd name="T7" fmla="*/ 1490 h 4701"/>
              <a:gd name="T8" fmla="*/ 3332 w 3635"/>
              <a:gd name="T9" fmla="*/ 1453 h 4701"/>
              <a:gd name="T10" fmla="*/ 2904 w 3635"/>
              <a:gd name="T11" fmla="*/ 1344 h 4701"/>
              <a:gd name="T12" fmla="*/ 2345 w 3635"/>
              <a:gd name="T13" fmla="*/ 1358 h 4701"/>
              <a:gd name="T14" fmla="*/ 2555 w 3635"/>
              <a:gd name="T15" fmla="*/ 1321 h 4701"/>
              <a:gd name="T16" fmla="*/ 3115 w 3635"/>
              <a:gd name="T17" fmla="*/ 1087 h 4701"/>
              <a:gd name="T18" fmla="*/ 3164 w 3635"/>
              <a:gd name="T19" fmla="*/ 986 h 4701"/>
              <a:gd name="T20" fmla="*/ 2816 w 3635"/>
              <a:gd name="T21" fmla="*/ 1081 h 4701"/>
              <a:gd name="T22" fmla="*/ 2629 w 3635"/>
              <a:gd name="T23" fmla="*/ 1209 h 4701"/>
              <a:gd name="T24" fmla="*/ 2181 w 3635"/>
              <a:gd name="T25" fmla="*/ 1292 h 4701"/>
              <a:gd name="T26" fmla="*/ 2603 w 3635"/>
              <a:gd name="T27" fmla="*/ 126 h 4701"/>
              <a:gd name="T28" fmla="*/ 2312 w 3635"/>
              <a:gd name="T29" fmla="*/ 78 h 4701"/>
              <a:gd name="T30" fmla="*/ 1847 w 3635"/>
              <a:gd name="T31" fmla="*/ 174 h 4701"/>
              <a:gd name="T32" fmla="*/ 1664 w 3635"/>
              <a:gd name="T33" fmla="*/ 170 h 4701"/>
              <a:gd name="T34" fmla="*/ 1483 w 3635"/>
              <a:gd name="T35" fmla="*/ 165 h 4701"/>
              <a:gd name="T36" fmla="*/ 893 w 3635"/>
              <a:gd name="T37" fmla="*/ 359 h 4701"/>
              <a:gd name="T38" fmla="*/ 1466 w 3635"/>
              <a:gd name="T39" fmla="*/ 1398 h 4701"/>
              <a:gd name="T40" fmla="*/ 115 w 3635"/>
              <a:gd name="T41" fmla="*/ 2775 h 4701"/>
              <a:gd name="T42" fmla="*/ 402 w 3635"/>
              <a:gd name="T43" fmla="*/ 4149 h 4701"/>
              <a:gd name="T44" fmla="*/ 1817 w 3635"/>
              <a:gd name="T45" fmla="*/ 4701 h 4701"/>
              <a:gd name="T46" fmla="*/ 3515 w 3635"/>
              <a:gd name="T47" fmla="*/ 3556 h 4701"/>
              <a:gd name="T48" fmla="*/ 3250 w 3635"/>
              <a:gd name="T49" fmla="*/ 2043 h 4701"/>
              <a:gd name="T50" fmla="*/ 1605 w 3635"/>
              <a:gd name="T51" fmla="*/ 329 h 4701"/>
              <a:gd name="T52" fmla="*/ 1781 w 3635"/>
              <a:gd name="T53" fmla="*/ 333 h 4701"/>
              <a:gd name="T54" fmla="*/ 1970 w 3635"/>
              <a:gd name="T55" fmla="*/ 338 h 4701"/>
              <a:gd name="T56" fmla="*/ 2287 w 3635"/>
              <a:gd name="T57" fmla="*/ 306 h 4701"/>
              <a:gd name="T58" fmla="*/ 2077 w 3635"/>
              <a:gd name="T59" fmla="*/ 444 h 4701"/>
              <a:gd name="T60" fmla="*/ 1157 w 3635"/>
              <a:gd name="T61" fmla="*/ 446 h 4701"/>
              <a:gd name="T62" fmla="*/ 1605 w 3635"/>
              <a:gd name="T63" fmla="*/ 329 h 4701"/>
              <a:gd name="T64" fmla="*/ 1874 w 3635"/>
              <a:gd name="T65" fmla="*/ 3776 h 4701"/>
              <a:gd name="T66" fmla="*/ 1874 w 3635"/>
              <a:gd name="T67" fmla="*/ 4034 h 4701"/>
              <a:gd name="T68" fmla="*/ 1717 w 3635"/>
              <a:gd name="T69" fmla="*/ 4034 h 4701"/>
              <a:gd name="T70" fmla="*/ 1717 w 3635"/>
              <a:gd name="T71" fmla="*/ 3786 h 4701"/>
              <a:gd name="T72" fmla="*/ 1340 w 3635"/>
              <a:gd name="T73" fmla="*/ 3677 h 4701"/>
              <a:gd name="T74" fmla="*/ 1400 w 3635"/>
              <a:gd name="T75" fmla="*/ 3510 h 4701"/>
              <a:gd name="T76" fmla="*/ 1755 w 3635"/>
              <a:gd name="T77" fmla="*/ 3617 h 4701"/>
              <a:gd name="T78" fmla="*/ 2034 w 3635"/>
              <a:gd name="T79" fmla="*/ 3374 h 4701"/>
              <a:gd name="T80" fmla="*/ 1769 w 3635"/>
              <a:gd name="T81" fmla="*/ 3079 h 4701"/>
              <a:gd name="T82" fmla="*/ 1360 w 3635"/>
              <a:gd name="T83" fmla="*/ 2647 h 4701"/>
              <a:gd name="T84" fmla="*/ 1732 w 3635"/>
              <a:gd name="T85" fmla="*/ 2248 h 4701"/>
              <a:gd name="T86" fmla="*/ 1732 w 3635"/>
              <a:gd name="T87" fmla="*/ 2000 h 4701"/>
              <a:gd name="T88" fmla="*/ 1889 w 3635"/>
              <a:gd name="T89" fmla="*/ 2000 h 4701"/>
              <a:gd name="T90" fmla="*/ 1888 w 3635"/>
              <a:gd name="T91" fmla="*/ 2240 h 4701"/>
              <a:gd name="T92" fmla="*/ 2211 w 3635"/>
              <a:gd name="T93" fmla="*/ 2327 h 4701"/>
              <a:gd name="T94" fmla="*/ 2149 w 3635"/>
              <a:gd name="T95" fmla="*/ 2491 h 4701"/>
              <a:gd name="T96" fmla="*/ 1836 w 3635"/>
              <a:gd name="T97" fmla="*/ 2404 h 4701"/>
              <a:gd name="T98" fmla="*/ 1589 w 3635"/>
              <a:gd name="T99" fmla="*/ 2620 h 4701"/>
              <a:gd name="T100" fmla="*/ 1881 w 3635"/>
              <a:gd name="T101" fmla="*/ 2902 h 4701"/>
              <a:gd name="T102" fmla="*/ 2265 w 3635"/>
              <a:gd name="T103" fmla="*/ 3354 h 4701"/>
              <a:gd name="T104" fmla="*/ 1874 w 3635"/>
              <a:gd name="T105" fmla="*/ 3776 h 4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635" h="4701">
                <a:moveTo>
                  <a:pt x="3250" y="2043"/>
                </a:moveTo>
                <a:cubicBezTo>
                  <a:pt x="3034" y="1723"/>
                  <a:pt x="2729" y="1509"/>
                  <a:pt x="2365" y="1417"/>
                </a:cubicBezTo>
                <a:cubicBezTo>
                  <a:pt x="2410" y="1417"/>
                  <a:pt x="2456" y="1416"/>
                  <a:pt x="2500" y="1414"/>
                </a:cubicBezTo>
                <a:cubicBezTo>
                  <a:pt x="2679" y="1408"/>
                  <a:pt x="3072" y="1316"/>
                  <a:pt x="3193" y="1490"/>
                </a:cubicBezTo>
                <a:cubicBezTo>
                  <a:pt x="3217" y="1524"/>
                  <a:pt x="3342" y="1468"/>
                  <a:pt x="3332" y="1453"/>
                </a:cubicBezTo>
                <a:cubicBezTo>
                  <a:pt x="3242" y="1324"/>
                  <a:pt x="3042" y="1341"/>
                  <a:pt x="2904" y="1344"/>
                </a:cubicBezTo>
                <a:cubicBezTo>
                  <a:pt x="2730" y="1349"/>
                  <a:pt x="2528" y="1384"/>
                  <a:pt x="2345" y="1358"/>
                </a:cubicBezTo>
                <a:cubicBezTo>
                  <a:pt x="2415" y="1351"/>
                  <a:pt x="2485" y="1340"/>
                  <a:pt x="2555" y="1321"/>
                </a:cubicBezTo>
                <a:cubicBezTo>
                  <a:pt x="2757" y="1266"/>
                  <a:pt x="2892" y="1086"/>
                  <a:pt x="3115" y="1087"/>
                </a:cubicBezTo>
                <a:cubicBezTo>
                  <a:pt x="3139" y="1081"/>
                  <a:pt x="3202" y="987"/>
                  <a:pt x="3164" y="986"/>
                </a:cubicBezTo>
                <a:cubicBezTo>
                  <a:pt x="3034" y="986"/>
                  <a:pt x="2929" y="1016"/>
                  <a:pt x="2816" y="1081"/>
                </a:cubicBezTo>
                <a:cubicBezTo>
                  <a:pt x="2751" y="1118"/>
                  <a:pt x="2692" y="1168"/>
                  <a:pt x="2629" y="1209"/>
                </a:cubicBezTo>
                <a:cubicBezTo>
                  <a:pt x="2499" y="1292"/>
                  <a:pt x="2336" y="1296"/>
                  <a:pt x="2181" y="1292"/>
                </a:cubicBezTo>
                <a:cubicBezTo>
                  <a:pt x="2457" y="910"/>
                  <a:pt x="2694" y="338"/>
                  <a:pt x="2603" y="126"/>
                </a:cubicBezTo>
                <a:cubicBezTo>
                  <a:pt x="2560" y="25"/>
                  <a:pt x="2452" y="0"/>
                  <a:pt x="2312" y="78"/>
                </a:cubicBezTo>
                <a:cubicBezTo>
                  <a:pt x="2162" y="163"/>
                  <a:pt x="1992" y="174"/>
                  <a:pt x="1847" y="174"/>
                </a:cubicBezTo>
                <a:cubicBezTo>
                  <a:pt x="1786" y="174"/>
                  <a:pt x="1724" y="172"/>
                  <a:pt x="1664" y="170"/>
                </a:cubicBezTo>
                <a:cubicBezTo>
                  <a:pt x="1603" y="167"/>
                  <a:pt x="1542" y="165"/>
                  <a:pt x="1483" y="165"/>
                </a:cubicBezTo>
                <a:cubicBezTo>
                  <a:pt x="1287" y="165"/>
                  <a:pt x="1064" y="188"/>
                  <a:pt x="893" y="359"/>
                </a:cubicBezTo>
                <a:cubicBezTo>
                  <a:pt x="759" y="498"/>
                  <a:pt x="939" y="1065"/>
                  <a:pt x="1466" y="1398"/>
                </a:cubicBezTo>
                <a:cubicBezTo>
                  <a:pt x="532" y="1536"/>
                  <a:pt x="256" y="2162"/>
                  <a:pt x="115" y="2775"/>
                </a:cubicBezTo>
                <a:cubicBezTo>
                  <a:pt x="0" y="3275"/>
                  <a:pt x="105" y="3776"/>
                  <a:pt x="402" y="4149"/>
                </a:cubicBezTo>
                <a:cubicBezTo>
                  <a:pt x="686" y="4505"/>
                  <a:pt x="1337" y="4701"/>
                  <a:pt x="1817" y="4701"/>
                </a:cubicBezTo>
                <a:cubicBezTo>
                  <a:pt x="2946" y="4701"/>
                  <a:pt x="3375" y="4232"/>
                  <a:pt x="3515" y="3556"/>
                </a:cubicBezTo>
                <a:cubicBezTo>
                  <a:pt x="3635" y="3033"/>
                  <a:pt x="3536" y="2467"/>
                  <a:pt x="3250" y="2043"/>
                </a:cubicBezTo>
                <a:close/>
                <a:moveTo>
                  <a:pt x="1605" y="329"/>
                </a:moveTo>
                <a:cubicBezTo>
                  <a:pt x="1663" y="329"/>
                  <a:pt x="1722" y="331"/>
                  <a:pt x="1781" y="333"/>
                </a:cubicBezTo>
                <a:cubicBezTo>
                  <a:pt x="1844" y="335"/>
                  <a:pt x="1907" y="338"/>
                  <a:pt x="1970" y="338"/>
                </a:cubicBezTo>
                <a:cubicBezTo>
                  <a:pt x="2064" y="338"/>
                  <a:pt x="2174" y="332"/>
                  <a:pt x="2287" y="306"/>
                </a:cubicBezTo>
                <a:cubicBezTo>
                  <a:pt x="2216" y="349"/>
                  <a:pt x="2145" y="396"/>
                  <a:pt x="2077" y="444"/>
                </a:cubicBezTo>
                <a:cubicBezTo>
                  <a:pt x="1745" y="672"/>
                  <a:pt x="1482" y="852"/>
                  <a:pt x="1157" y="446"/>
                </a:cubicBezTo>
                <a:cubicBezTo>
                  <a:pt x="1285" y="345"/>
                  <a:pt x="1447" y="329"/>
                  <a:pt x="1605" y="329"/>
                </a:cubicBezTo>
                <a:close/>
                <a:moveTo>
                  <a:pt x="1874" y="3776"/>
                </a:moveTo>
                <a:lnTo>
                  <a:pt x="1874" y="4034"/>
                </a:lnTo>
                <a:lnTo>
                  <a:pt x="1717" y="4034"/>
                </a:lnTo>
                <a:lnTo>
                  <a:pt x="1717" y="3786"/>
                </a:lnTo>
                <a:cubicBezTo>
                  <a:pt x="1574" y="3783"/>
                  <a:pt x="1427" y="3738"/>
                  <a:pt x="1340" y="3677"/>
                </a:cubicBezTo>
                <a:lnTo>
                  <a:pt x="1400" y="3510"/>
                </a:lnTo>
                <a:cubicBezTo>
                  <a:pt x="1487" y="3567"/>
                  <a:pt x="1616" y="3617"/>
                  <a:pt x="1755" y="3617"/>
                </a:cubicBezTo>
                <a:cubicBezTo>
                  <a:pt x="1930" y="3617"/>
                  <a:pt x="2034" y="3515"/>
                  <a:pt x="2034" y="3374"/>
                </a:cubicBezTo>
                <a:cubicBezTo>
                  <a:pt x="2034" y="3238"/>
                  <a:pt x="1953" y="3153"/>
                  <a:pt x="1769" y="3079"/>
                </a:cubicBezTo>
                <a:cubicBezTo>
                  <a:pt x="1517" y="2979"/>
                  <a:pt x="1360" y="2863"/>
                  <a:pt x="1360" y="2647"/>
                </a:cubicBezTo>
                <a:cubicBezTo>
                  <a:pt x="1360" y="2441"/>
                  <a:pt x="1506" y="2285"/>
                  <a:pt x="1732" y="2248"/>
                </a:cubicBezTo>
                <a:lnTo>
                  <a:pt x="1732" y="2000"/>
                </a:lnTo>
                <a:lnTo>
                  <a:pt x="1889" y="2000"/>
                </a:lnTo>
                <a:lnTo>
                  <a:pt x="1888" y="2240"/>
                </a:lnTo>
                <a:cubicBezTo>
                  <a:pt x="2035" y="2245"/>
                  <a:pt x="2136" y="2285"/>
                  <a:pt x="2211" y="2327"/>
                </a:cubicBezTo>
                <a:lnTo>
                  <a:pt x="2149" y="2491"/>
                </a:lnTo>
                <a:cubicBezTo>
                  <a:pt x="2097" y="2461"/>
                  <a:pt x="1995" y="2404"/>
                  <a:pt x="1836" y="2404"/>
                </a:cubicBezTo>
                <a:cubicBezTo>
                  <a:pt x="1645" y="2404"/>
                  <a:pt x="1589" y="2518"/>
                  <a:pt x="1589" y="2620"/>
                </a:cubicBezTo>
                <a:cubicBezTo>
                  <a:pt x="1589" y="2746"/>
                  <a:pt x="1665" y="2811"/>
                  <a:pt x="1881" y="2902"/>
                </a:cubicBezTo>
                <a:cubicBezTo>
                  <a:pt x="2136" y="3007"/>
                  <a:pt x="2265" y="3133"/>
                  <a:pt x="2265" y="3354"/>
                </a:cubicBezTo>
                <a:cubicBezTo>
                  <a:pt x="2265" y="3552"/>
                  <a:pt x="2129" y="3736"/>
                  <a:pt x="1874" y="377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14" name="矩形: 圆角 13"/>
          <p:cNvSpPr/>
          <p:nvPr/>
        </p:nvSpPr>
        <p:spPr>
          <a:xfrm>
            <a:off x="8299232" y="2344406"/>
            <a:ext cx="540000" cy="45719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8196931" y="1764388"/>
            <a:ext cx="271646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1" name="ïṥ1ïde"/>
          <p:cNvSpPr txBox="1"/>
          <p:nvPr/>
        </p:nvSpPr>
        <p:spPr>
          <a:xfrm>
            <a:off x="8218917" y="2452401"/>
            <a:ext cx="2509521" cy="812530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218916" y="3998275"/>
            <a:ext cx="271646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ïṥ1ïde"/>
          <p:cNvSpPr txBox="1"/>
          <p:nvPr/>
        </p:nvSpPr>
        <p:spPr>
          <a:xfrm>
            <a:off x="8218917" y="4718637"/>
            <a:ext cx="2509521" cy="812530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18" name="文本框 17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教学效果与反思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category"/>
        </p:bldSub>
      </p:bldGraphic>
      <p:bldP spid="20" grpId="0"/>
      <p:bldP spid="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1198248" y="2159000"/>
            <a:ext cx="9799700" cy="1840300"/>
            <a:chOff x="826293" y="2089150"/>
            <a:chExt cx="10543610" cy="1980000"/>
          </a:xfrm>
        </p:grpSpPr>
        <p:grpSp>
          <p:nvGrpSpPr>
            <p:cNvPr id="5" name="组合 4"/>
            <p:cNvGrpSpPr/>
            <p:nvPr/>
          </p:nvGrpSpPr>
          <p:grpSpPr>
            <a:xfrm>
              <a:off x="826293" y="2089150"/>
              <a:ext cx="1980000" cy="1980000"/>
              <a:chOff x="825500" y="1974850"/>
              <a:chExt cx="1980000" cy="1980000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825500" y="1974850"/>
                <a:ext cx="1980000" cy="1980000"/>
              </a:xfrm>
              <a:prstGeom prst="ellipse">
                <a:avLst/>
              </a:prstGeom>
              <a:noFill/>
              <a:ln w="1270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" name="弧形 7"/>
              <p:cNvSpPr/>
              <p:nvPr/>
            </p:nvSpPr>
            <p:spPr>
              <a:xfrm>
                <a:off x="825500" y="1974850"/>
                <a:ext cx="1980000" cy="1980000"/>
              </a:xfrm>
              <a:prstGeom prst="arc">
                <a:avLst>
                  <a:gd name="adj1" fmla="val 16200000"/>
                  <a:gd name="adj2" fmla="val 3175773"/>
                </a:avLst>
              </a:prstGeom>
              <a:ln w="127000" cap="rnd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" name="矩形 5"/>
            <p:cNvSpPr/>
            <p:nvPr/>
          </p:nvSpPr>
          <p:spPr>
            <a:xfrm>
              <a:off x="1134303" y="2685366"/>
              <a:ext cx="1363980" cy="8278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chemeClr val="accent2"/>
                  </a:solidFill>
                  <a:cs typeface="+mn-ea"/>
                  <a:sym typeface="+mn-lt"/>
                </a:rPr>
                <a:t>43</a:t>
              </a:r>
              <a:r>
                <a:rPr lang="en-US" altLang="zh-CN" sz="1600" dirty="0">
                  <a:solidFill>
                    <a:schemeClr val="accent2"/>
                  </a:solidFill>
                  <a:cs typeface="+mn-ea"/>
                  <a:sym typeface="+mn-lt"/>
                </a:rPr>
                <a:t>%</a:t>
              </a:r>
              <a:endParaRPr lang="en-US" altLang="zh-CN" sz="1600" dirty="0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3680830" y="2089150"/>
              <a:ext cx="1980000" cy="1980000"/>
              <a:chOff x="825500" y="1974850"/>
              <a:chExt cx="1980000" cy="1980000"/>
            </a:xfrm>
          </p:grpSpPr>
          <p:sp>
            <p:nvSpPr>
              <p:cNvPr id="14" name="椭圆 13"/>
              <p:cNvSpPr/>
              <p:nvPr/>
            </p:nvSpPr>
            <p:spPr>
              <a:xfrm>
                <a:off x="825500" y="1974850"/>
                <a:ext cx="1980000" cy="1980000"/>
              </a:xfrm>
              <a:prstGeom prst="ellipse">
                <a:avLst/>
              </a:prstGeom>
              <a:noFill/>
              <a:ln w="1270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弧形 14"/>
              <p:cNvSpPr/>
              <p:nvPr/>
            </p:nvSpPr>
            <p:spPr>
              <a:xfrm>
                <a:off x="825500" y="1974850"/>
                <a:ext cx="1980000" cy="1980000"/>
              </a:xfrm>
              <a:prstGeom prst="arc">
                <a:avLst>
                  <a:gd name="adj1" fmla="val 16200000"/>
                  <a:gd name="adj2" fmla="val 8746989"/>
                </a:avLst>
              </a:prstGeom>
              <a:ln w="127000" cap="rnd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3" name="矩形 12"/>
            <p:cNvSpPr/>
            <p:nvPr/>
          </p:nvSpPr>
          <p:spPr>
            <a:xfrm>
              <a:off x="3988840" y="2685366"/>
              <a:ext cx="1363980" cy="8278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chemeClr val="accent2"/>
                  </a:solidFill>
                  <a:cs typeface="+mn-ea"/>
                  <a:sym typeface="+mn-lt"/>
                </a:rPr>
                <a:t>67</a:t>
              </a:r>
              <a:r>
                <a:rPr lang="en-US" altLang="zh-CN" sz="1600" dirty="0">
                  <a:solidFill>
                    <a:schemeClr val="accent2"/>
                  </a:solidFill>
                  <a:cs typeface="+mn-ea"/>
                  <a:sym typeface="+mn-lt"/>
                </a:rPr>
                <a:t>%</a:t>
              </a:r>
              <a:endParaRPr lang="en-US" altLang="zh-CN" sz="1600" dirty="0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6535367" y="2089150"/>
              <a:ext cx="1980000" cy="1980000"/>
              <a:chOff x="825500" y="1974850"/>
              <a:chExt cx="1980000" cy="1980000"/>
            </a:xfrm>
          </p:grpSpPr>
          <p:sp>
            <p:nvSpPr>
              <p:cNvPr id="21" name="椭圆 20"/>
              <p:cNvSpPr/>
              <p:nvPr/>
            </p:nvSpPr>
            <p:spPr>
              <a:xfrm>
                <a:off x="825500" y="1974850"/>
                <a:ext cx="1980000" cy="1980000"/>
              </a:xfrm>
              <a:prstGeom prst="ellipse">
                <a:avLst/>
              </a:prstGeom>
              <a:noFill/>
              <a:ln w="1270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弧形 21"/>
              <p:cNvSpPr/>
              <p:nvPr/>
            </p:nvSpPr>
            <p:spPr>
              <a:xfrm>
                <a:off x="825500" y="1974850"/>
                <a:ext cx="1980000" cy="1980000"/>
              </a:xfrm>
              <a:prstGeom prst="arc">
                <a:avLst>
                  <a:gd name="adj1" fmla="val 16200000"/>
                  <a:gd name="adj2" fmla="val 10879428"/>
                </a:avLst>
              </a:prstGeom>
              <a:ln w="127000" cap="rnd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0" name="矩形 19"/>
            <p:cNvSpPr/>
            <p:nvPr/>
          </p:nvSpPr>
          <p:spPr>
            <a:xfrm>
              <a:off x="6843377" y="2685366"/>
              <a:ext cx="1363980" cy="8278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chemeClr val="accent2"/>
                  </a:solidFill>
                  <a:cs typeface="+mn-ea"/>
                  <a:sym typeface="+mn-lt"/>
                </a:rPr>
                <a:t>75</a:t>
              </a:r>
              <a:r>
                <a:rPr lang="en-US" altLang="zh-CN" sz="1600" dirty="0">
                  <a:solidFill>
                    <a:schemeClr val="accent2"/>
                  </a:solidFill>
                  <a:cs typeface="+mn-ea"/>
                  <a:sym typeface="+mn-lt"/>
                </a:rPr>
                <a:t>%</a:t>
              </a:r>
              <a:endParaRPr lang="en-US" altLang="zh-CN" sz="1600" dirty="0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9389903" y="2089150"/>
              <a:ext cx="1980000" cy="1980000"/>
              <a:chOff x="825500" y="1974850"/>
              <a:chExt cx="1980000" cy="1980000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825500" y="1974850"/>
                <a:ext cx="1980000" cy="1980000"/>
              </a:xfrm>
              <a:prstGeom prst="ellipse">
                <a:avLst/>
              </a:prstGeom>
              <a:noFill/>
              <a:ln w="1270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弧形 28"/>
              <p:cNvSpPr/>
              <p:nvPr/>
            </p:nvSpPr>
            <p:spPr>
              <a:xfrm>
                <a:off x="825500" y="1974850"/>
                <a:ext cx="1980000" cy="1980000"/>
              </a:xfrm>
              <a:prstGeom prst="arc">
                <a:avLst>
                  <a:gd name="adj1" fmla="val 16200000"/>
                  <a:gd name="adj2" fmla="val 1704990"/>
                </a:avLst>
              </a:prstGeom>
              <a:ln w="127000" cap="rnd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7" name="矩形 26"/>
            <p:cNvSpPr/>
            <p:nvPr/>
          </p:nvSpPr>
          <p:spPr>
            <a:xfrm>
              <a:off x="9697913" y="2685366"/>
              <a:ext cx="1363980" cy="8278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chemeClr val="accent2"/>
                  </a:solidFill>
                  <a:cs typeface="+mn-ea"/>
                  <a:sym typeface="+mn-lt"/>
                </a:rPr>
                <a:t>35</a:t>
              </a:r>
              <a:r>
                <a:rPr lang="en-US" altLang="zh-CN" sz="1600" dirty="0">
                  <a:solidFill>
                    <a:schemeClr val="accent2"/>
                  </a:solidFill>
                  <a:cs typeface="+mn-ea"/>
                  <a:sym typeface="+mn-lt"/>
                </a:rPr>
                <a:t>%</a:t>
              </a:r>
              <a:endParaRPr lang="en-US" altLang="zh-CN" sz="1600" dirty="0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1050750" y="4275475"/>
            <a:ext cx="2006848" cy="633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3200" b="1" dirty="0">
                <a:solidFill>
                  <a:schemeClr val="accent1">
                    <a:lumMod val="20000"/>
                    <a:lumOff val="80000"/>
                  </a:schemeClr>
                </a:solidFill>
                <a:cs typeface="+mn-ea"/>
                <a:sym typeface="+mn-lt"/>
              </a:rPr>
              <a:t>01</a:t>
            </a:r>
            <a:endParaRPr lang="en-US" altLang="zh-CN" sz="3200" b="1" dirty="0">
              <a:solidFill>
                <a:schemeClr val="accent1">
                  <a:lumMod val="20000"/>
                  <a:lumOff val="8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6" name="textcount"/>
          <p:cNvSpPr txBox="1"/>
          <p:nvPr/>
        </p:nvSpPr>
        <p:spPr>
          <a:xfrm>
            <a:off x="1086699" y="4996642"/>
            <a:ext cx="1954000" cy="9325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点此输入内容或者复制您的内容在这里，通过复制您的文本后点此输入内容或者复制您的内容在这里，通过复制您</a:t>
            </a:r>
            <a:endParaRPr lang="zh-CN" altLang="en-US" sz="105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7" name="textcount"/>
          <p:cNvSpPr txBox="1"/>
          <p:nvPr/>
        </p:nvSpPr>
        <p:spPr>
          <a:xfrm>
            <a:off x="1221424" y="4608083"/>
            <a:ext cx="1684550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输入标题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3731283" y="4275475"/>
            <a:ext cx="2006848" cy="633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3200" b="1" dirty="0">
                <a:solidFill>
                  <a:schemeClr val="accent1">
                    <a:lumMod val="20000"/>
                    <a:lumOff val="80000"/>
                  </a:schemeClr>
                </a:solidFill>
                <a:cs typeface="+mn-ea"/>
                <a:sym typeface="+mn-lt"/>
              </a:rPr>
              <a:t>02</a:t>
            </a:r>
            <a:endParaRPr lang="en-US" altLang="zh-CN" sz="3200" b="1" dirty="0">
              <a:solidFill>
                <a:schemeClr val="accent1">
                  <a:lumMod val="20000"/>
                  <a:lumOff val="8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1" name="textcount"/>
          <p:cNvSpPr txBox="1"/>
          <p:nvPr/>
        </p:nvSpPr>
        <p:spPr>
          <a:xfrm>
            <a:off x="3767232" y="4996642"/>
            <a:ext cx="1954000" cy="9325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点此输入内容或者复制您的内容在这里，通过复制您的文本后点此输入内容或者复制您的内容在这里，通过复制您</a:t>
            </a:r>
            <a:endParaRPr lang="zh-CN" altLang="en-US" sz="105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textcount"/>
          <p:cNvSpPr txBox="1"/>
          <p:nvPr/>
        </p:nvSpPr>
        <p:spPr>
          <a:xfrm>
            <a:off x="3901957" y="4608083"/>
            <a:ext cx="1684550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输入标题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6411816" y="4275475"/>
            <a:ext cx="2006848" cy="633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3200" b="1" dirty="0">
                <a:solidFill>
                  <a:schemeClr val="accent1">
                    <a:lumMod val="20000"/>
                    <a:lumOff val="80000"/>
                  </a:schemeClr>
                </a:solidFill>
                <a:cs typeface="+mn-ea"/>
                <a:sym typeface="+mn-lt"/>
              </a:rPr>
              <a:t>03</a:t>
            </a:r>
            <a:endParaRPr lang="en-US" altLang="zh-CN" sz="3200" b="1" dirty="0">
              <a:solidFill>
                <a:schemeClr val="accent1">
                  <a:lumMod val="20000"/>
                  <a:lumOff val="8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5" name="textcount"/>
          <p:cNvSpPr txBox="1"/>
          <p:nvPr/>
        </p:nvSpPr>
        <p:spPr>
          <a:xfrm>
            <a:off x="6447765" y="4996642"/>
            <a:ext cx="1954000" cy="9325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点此输入内容或者复制您的内容在这里，通过复制您的文本后点此输入内容或者复制您的内容在这里，通过复制您</a:t>
            </a:r>
            <a:endParaRPr lang="zh-CN" altLang="en-US" sz="105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6" name="textcount"/>
          <p:cNvSpPr txBox="1"/>
          <p:nvPr/>
        </p:nvSpPr>
        <p:spPr>
          <a:xfrm>
            <a:off x="6582490" y="4608083"/>
            <a:ext cx="1684550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输入标题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9092348" y="4275475"/>
            <a:ext cx="2006848" cy="633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3200" b="1" dirty="0">
                <a:solidFill>
                  <a:schemeClr val="accent1">
                    <a:lumMod val="20000"/>
                    <a:lumOff val="80000"/>
                  </a:schemeClr>
                </a:solidFill>
                <a:cs typeface="+mn-ea"/>
                <a:sym typeface="+mn-lt"/>
              </a:rPr>
              <a:t>04</a:t>
            </a:r>
            <a:endParaRPr lang="en-US" altLang="zh-CN" sz="3200" b="1" dirty="0">
              <a:solidFill>
                <a:schemeClr val="accent1">
                  <a:lumMod val="20000"/>
                  <a:lumOff val="8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9" name="textcount"/>
          <p:cNvSpPr txBox="1"/>
          <p:nvPr/>
        </p:nvSpPr>
        <p:spPr>
          <a:xfrm>
            <a:off x="9128297" y="4996642"/>
            <a:ext cx="1954000" cy="9325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05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点此输入内容或者复制您的内容在这里，通过复制您的文本后点此输入内容或者复制您的内容在这里，通过复制您</a:t>
            </a:r>
            <a:endParaRPr lang="zh-CN" altLang="en-US" sz="105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textcount"/>
          <p:cNvSpPr txBox="1"/>
          <p:nvPr/>
        </p:nvSpPr>
        <p:spPr>
          <a:xfrm>
            <a:off x="9263022" y="4608083"/>
            <a:ext cx="1684550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输入标题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39" name="文本框 38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教学需改进内容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椭圆 53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2236304" y="2208924"/>
            <a:ext cx="7788546" cy="4649076"/>
            <a:chOff x="2204220" y="2208924"/>
            <a:chExt cx="7788546" cy="4649076"/>
          </a:xfrm>
        </p:grpSpPr>
        <p:grpSp>
          <p:nvGrpSpPr>
            <p:cNvPr id="6" name="îšlíḓè"/>
            <p:cNvGrpSpPr/>
            <p:nvPr/>
          </p:nvGrpSpPr>
          <p:grpSpPr>
            <a:xfrm flipH="1">
              <a:off x="2204220" y="4202977"/>
              <a:ext cx="3891780" cy="2655023"/>
              <a:chOff x="7779197" y="956805"/>
              <a:chExt cx="3891780" cy="2655023"/>
            </a:xfrm>
          </p:grpSpPr>
          <p:cxnSp>
            <p:nvCxnSpPr>
              <p:cNvPr id="16" name="iSľîde"/>
              <p:cNvCxnSpPr/>
              <p:nvPr/>
            </p:nvCxnSpPr>
            <p:spPr>
              <a:xfrm flipH="1">
                <a:off x="7779197" y="1572264"/>
                <a:ext cx="0" cy="2039564"/>
              </a:xfrm>
              <a:prstGeom prst="line">
                <a:avLst/>
              </a:prstGeom>
              <a:ln w="25400">
                <a:solidFill>
                  <a:schemeClr val="accent1"/>
                </a:solidFill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" name="ïṣḻïḋê"/>
              <p:cNvGrpSpPr/>
              <p:nvPr/>
            </p:nvGrpSpPr>
            <p:grpSpPr>
              <a:xfrm>
                <a:off x="8086010" y="956805"/>
                <a:ext cx="3584967" cy="1923207"/>
                <a:chOff x="7361989" y="3410174"/>
                <a:chExt cx="3584967" cy="1923207"/>
              </a:xfrm>
            </p:grpSpPr>
            <p:sp>
              <p:nvSpPr>
                <p:cNvPr id="18" name="íṡlïḍê"/>
                <p:cNvSpPr/>
                <p:nvPr/>
              </p:nvSpPr>
              <p:spPr>
                <a:xfrm>
                  <a:off x="7628968" y="3410174"/>
                  <a:ext cx="3317988" cy="1923207"/>
                </a:xfrm>
                <a:prstGeom prst="roundRect">
                  <a:avLst>
                    <a:gd name="adj" fmla="val 5000"/>
                  </a:avLst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605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iṥļîďè"/>
                <p:cNvSpPr txBox="1"/>
                <p:nvPr/>
              </p:nvSpPr>
              <p:spPr>
                <a:xfrm>
                  <a:off x="7361989" y="3751711"/>
                  <a:ext cx="540000" cy="540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txBody>
                <a:bodyPr wrap="none" lIns="108000" tIns="108000" rIns="108000" bIns="108000" rtlCol="0" anchor="ctr" anchorCtr="0">
                  <a:noAutofit/>
                </a:bodyPr>
                <a:lstStyle>
                  <a:defPPr>
                    <a:defRPr lang="zh-CN"/>
                  </a:defPPr>
                  <a:lvl1pPr algn="ctr">
                    <a:defRPr kumimoji="1" sz="2000" b="1">
                      <a:solidFill>
                        <a:srgbClr val="FFFFFF"/>
                      </a:solidFill>
                    </a:defRPr>
                  </a:lvl1pPr>
                </a:lstStyle>
                <a:p>
                  <a:r>
                    <a:rPr lang="en-US" altLang="zh-CN" dirty="0">
                      <a:cs typeface="+mn-ea"/>
                      <a:sym typeface="+mn-lt"/>
                    </a:rPr>
                    <a:t>02</a:t>
                  </a:r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7" name="išľîḍè"/>
            <p:cNvGrpSpPr/>
            <p:nvPr/>
          </p:nvGrpSpPr>
          <p:grpSpPr>
            <a:xfrm>
              <a:off x="6100986" y="2208924"/>
              <a:ext cx="3891780" cy="2655023"/>
              <a:chOff x="7779197" y="956805"/>
              <a:chExt cx="3891780" cy="2655023"/>
            </a:xfrm>
          </p:grpSpPr>
          <p:cxnSp>
            <p:nvCxnSpPr>
              <p:cNvPr id="8" name="îṥlídé"/>
              <p:cNvCxnSpPr/>
              <p:nvPr/>
            </p:nvCxnSpPr>
            <p:spPr>
              <a:xfrm flipH="1">
                <a:off x="7779197" y="1572264"/>
                <a:ext cx="0" cy="2039564"/>
              </a:xfrm>
              <a:prstGeom prst="line">
                <a:avLst/>
              </a:prstGeom>
              <a:ln w="25400">
                <a:solidFill>
                  <a:schemeClr val="accent1"/>
                </a:solidFill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" name="iṩľîḍé"/>
              <p:cNvGrpSpPr/>
              <p:nvPr/>
            </p:nvGrpSpPr>
            <p:grpSpPr>
              <a:xfrm>
                <a:off x="8086010" y="956805"/>
                <a:ext cx="3584967" cy="1923207"/>
                <a:chOff x="7361989" y="3410174"/>
                <a:chExt cx="3584967" cy="1923207"/>
              </a:xfrm>
            </p:grpSpPr>
            <p:sp>
              <p:nvSpPr>
                <p:cNvPr id="10" name="i$lídè"/>
                <p:cNvSpPr/>
                <p:nvPr/>
              </p:nvSpPr>
              <p:spPr>
                <a:xfrm>
                  <a:off x="7628968" y="3410174"/>
                  <a:ext cx="3317988" cy="1923207"/>
                </a:xfrm>
                <a:prstGeom prst="roundRect">
                  <a:avLst>
                    <a:gd name="adj" fmla="val 5000"/>
                  </a:avLst>
                </a:prstGeom>
                <a:solidFill>
                  <a:schemeClr val="accent2"/>
                </a:solidFill>
                <a:ln w="605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3" name="ïṩ1ïḑé"/>
                <p:cNvSpPr txBox="1"/>
                <p:nvPr/>
              </p:nvSpPr>
              <p:spPr>
                <a:xfrm>
                  <a:off x="7361989" y="3751711"/>
                  <a:ext cx="540000" cy="540000"/>
                </a:xfrm>
                <a:prstGeom prst="ellipse">
                  <a:avLst/>
                </a:prstGeom>
                <a:solidFill>
                  <a:schemeClr val="accent1"/>
                </a:solidFill>
              </p:spPr>
              <p:txBody>
                <a:bodyPr wrap="none" lIns="108000" tIns="108000" rIns="108000" bIns="108000" rtlCol="0" anchor="ctr" anchorCtr="0">
                  <a:noAutofit/>
                </a:bodyPr>
                <a:lstStyle>
                  <a:defPPr>
                    <a:defRPr lang="zh-CN"/>
                  </a:defPPr>
                  <a:lvl1pPr algn="ctr">
                    <a:defRPr kumimoji="1" sz="2000" b="1">
                      <a:solidFill>
                        <a:srgbClr val="FFFFFF"/>
                      </a:solidFill>
                    </a:defRPr>
                  </a:lvl1pPr>
                </a:lstStyle>
                <a:p>
                  <a:r>
                    <a:rPr lang="en-US" altLang="zh-CN" dirty="0">
                      <a:cs typeface="+mn-ea"/>
                      <a:sym typeface="+mn-lt"/>
                    </a:rPr>
                    <a:t>01</a:t>
                  </a:r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</p:grpSp>
        </p:grpSp>
      </p:grpSp>
      <p:sp>
        <p:nvSpPr>
          <p:cNvPr id="31" name="矩形 30"/>
          <p:cNvSpPr/>
          <p:nvPr/>
        </p:nvSpPr>
        <p:spPr>
          <a:xfrm>
            <a:off x="886689" y="1935089"/>
            <a:ext cx="271646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2" name="ïṥ1ïde"/>
          <p:cNvSpPr txBox="1"/>
          <p:nvPr/>
        </p:nvSpPr>
        <p:spPr>
          <a:xfrm>
            <a:off x="6675328" y="4482400"/>
            <a:ext cx="3280368" cy="1772793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3" name="ïṥ1ïde"/>
          <p:cNvSpPr txBox="1"/>
          <p:nvPr/>
        </p:nvSpPr>
        <p:spPr>
          <a:xfrm>
            <a:off x="7095151" y="2581563"/>
            <a:ext cx="2897615" cy="1292662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4" name="ïṥ1ïde"/>
          <p:cNvSpPr txBox="1"/>
          <p:nvPr/>
        </p:nvSpPr>
        <p:spPr>
          <a:xfrm>
            <a:off x="2381163" y="4565049"/>
            <a:ext cx="2897615" cy="1292662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5" name="ïṥ1ïde"/>
          <p:cNvSpPr txBox="1"/>
          <p:nvPr/>
        </p:nvSpPr>
        <p:spPr>
          <a:xfrm>
            <a:off x="886689" y="2501444"/>
            <a:ext cx="4671538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23" name="文本框 22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教学改进方法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254856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73100" y="1729160"/>
            <a:ext cx="10845800" cy="4417640"/>
            <a:chOff x="673100" y="1729160"/>
            <a:chExt cx="10845800" cy="4417640"/>
          </a:xfrm>
        </p:grpSpPr>
        <p:sp>
          <p:nvSpPr>
            <p:cNvPr id="6" name="ïšḷîḑe"/>
            <p:cNvSpPr/>
            <p:nvPr/>
          </p:nvSpPr>
          <p:spPr bwMode="auto">
            <a:xfrm>
              <a:off x="673100" y="5650894"/>
              <a:ext cx="10845800" cy="495906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square" lIns="91440" tIns="45720" rIns="91440" bIns="45720" anchor="ctr">
              <a:normAutofit fontScale="85000" lnSpcReduction="20000"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30000"/>
                </a:lnSpc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7" name="iṩlïḍé"/>
            <p:cNvSpPr/>
            <p:nvPr/>
          </p:nvSpPr>
          <p:spPr bwMode="auto">
            <a:xfrm>
              <a:off x="4011963" y="5650894"/>
              <a:ext cx="4518283" cy="4959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>
                <a:cs typeface="+mn-ea"/>
                <a:sym typeface="+mn-lt"/>
              </a:endParaRPr>
            </a:p>
          </p:txBody>
        </p:sp>
        <p:grpSp>
          <p:nvGrpSpPr>
            <p:cNvPr id="8" name="îs1iḑê"/>
            <p:cNvGrpSpPr/>
            <p:nvPr/>
          </p:nvGrpSpPr>
          <p:grpSpPr>
            <a:xfrm>
              <a:off x="4104467" y="5650894"/>
              <a:ext cx="4333274" cy="495906"/>
              <a:chOff x="2146914" y="5208352"/>
              <a:chExt cx="4333274" cy="495906"/>
            </a:xfrm>
            <a:solidFill>
              <a:schemeClr val="bg1">
                <a:lumMod val="95000"/>
              </a:schemeClr>
            </a:solidFill>
          </p:grpSpPr>
          <p:sp>
            <p:nvSpPr>
              <p:cNvPr id="33" name="ïṧ1iḑè"/>
              <p:cNvSpPr/>
              <p:nvPr/>
            </p:nvSpPr>
            <p:spPr bwMode="auto">
              <a:xfrm>
                <a:off x="2722847" y="5208352"/>
                <a:ext cx="747795" cy="495906"/>
              </a:xfrm>
              <a:custGeom>
                <a:avLst/>
                <a:gdLst>
                  <a:gd name="T0" fmla="*/ 570 w 570"/>
                  <a:gd name="T1" fmla="*/ 0 h 378"/>
                  <a:gd name="T2" fmla="*/ 376 w 570"/>
                  <a:gd name="T3" fmla="*/ 0 h 378"/>
                  <a:gd name="T4" fmla="*/ 0 w 570"/>
                  <a:gd name="T5" fmla="*/ 378 h 378"/>
                  <a:gd name="T6" fmla="*/ 194 w 570"/>
                  <a:gd name="T7" fmla="*/ 378 h 378"/>
                  <a:gd name="T8" fmla="*/ 570 w 570"/>
                  <a:gd name="T9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0" h="378">
                    <a:moveTo>
                      <a:pt x="570" y="0"/>
                    </a:moveTo>
                    <a:lnTo>
                      <a:pt x="376" y="0"/>
                    </a:lnTo>
                    <a:lnTo>
                      <a:pt x="0" y="378"/>
                    </a:lnTo>
                    <a:lnTo>
                      <a:pt x="194" y="378"/>
                    </a:lnTo>
                    <a:lnTo>
                      <a:pt x="57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4" name="ïṡḷídê"/>
              <p:cNvSpPr/>
              <p:nvPr/>
            </p:nvSpPr>
            <p:spPr bwMode="auto">
              <a:xfrm>
                <a:off x="2329271" y="5208352"/>
                <a:ext cx="746483" cy="495906"/>
              </a:xfrm>
              <a:custGeom>
                <a:avLst/>
                <a:gdLst>
                  <a:gd name="T0" fmla="*/ 569 w 569"/>
                  <a:gd name="T1" fmla="*/ 0 h 378"/>
                  <a:gd name="T2" fmla="*/ 376 w 569"/>
                  <a:gd name="T3" fmla="*/ 0 h 378"/>
                  <a:gd name="T4" fmla="*/ 0 w 569"/>
                  <a:gd name="T5" fmla="*/ 378 h 378"/>
                  <a:gd name="T6" fmla="*/ 193 w 569"/>
                  <a:gd name="T7" fmla="*/ 378 h 378"/>
                  <a:gd name="T8" fmla="*/ 569 w 569"/>
                  <a:gd name="T9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9" h="378">
                    <a:moveTo>
                      <a:pt x="569" y="0"/>
                    </a:moveTo>
                    <a:lnTo>
                      <a:pt x="376" y="0"/>
                    </a:lnTo>
                    <a:lnTo>
                      <a:pt x="0" y="378"/>
                    </a:lnTo>
                    <a:lnTo>
                      <a:pt x="193" y="378"/>
                    </a:lnTo>
                    <a:lnTo>
                      <a:pt x="56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5" name="îṣḻîḓê"/>
              <p:cNvSpPr/>
              <p:nvPr/>
            </p:nvSpPr>
            <p:spPr bwMode="auto">
              <a:xfrm>
                <a:off x="3117735" y="5208352"/>
                <a:ext cx="746483" cy="495906"/>
              </a:xfrm>
              <a:custGeom>
                <a:avLst/>
                <a:gdLst>
                  <a:gd name="T0" fmla="*/ 569 w 569"/>
                  <a:gd name="T1" fmla="*/ 0 h 378"/>
                  <a:gd name="T2" fmla="*/ 376 w 569"/>
                  <a:gd name="T3" fmla="*/ 0 h 378"/>
                  <a:gd name="T4" fmla="*/ 0 w 569"/>
                  <a:gd name="T5" fmla="*/ 378 h 378"/>
                  <a:gd name="T6" fmla="*/ 194 w 569"/>
                  <a:gd name="T7" fmla="*/ 378 h 378"/>
                  <a:gd name="T8" fmla="*/ 569 w 569"/>
                  <a:gd name="T9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9" h="378">
                    <a:moveTo>
                      <a:pt x="569" y="0"/>
                    </a:moveTo>
                    <a:lnTo>
                      <a:pt x="376" y="0"/>
                    </a:lnTo>
                    <a:lnTo>
                      <a:pt x="0" y="378"/>
                    </a:lnTo>
                    <a:lnTo>
                      <a:pt x="194" y="378"/>
                    </a:lnTo>
                    <a:lnTo>
                      <a:pt x="56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6" name="îŝḻídè"/>
              <p:cNvSpPr/>
              <p:nvPr/>
            </p:nvSpPr>
            <p:spPr bwMode="auto">
              <a:xfrm>
                <a:off x="3512623" y="5208352"/>
                <a:ext cx="746483" cy="495906"/>
              </a:xfrm>
              <a:custGeom>
                <a:avLst/>
                <a:gdLst>
                  <a:gd name="T0" fmla="*/ 569 w 569"/>
                  <a:gd name="T1" fmla="*/ 0 h 378"/>
                  <a:gd name="T2" fmla="*/ 375 w 569"/>
                  <a:gd name="T3" fmla="*/ 0 h 378"/>
                  <a:gd name="T4" fmla="*/ 0 w 569"/>
                  <a:gd name="T5" fmla="*/ 378 h 378"/>
                  <a:gd name="T6" fmla="*/ 193 w 569"/>
                  <a:gd name="T7" fmla="*/ 378 h 378"/>
                  <a:gd name="T8" fmla="*/ 569 w 569"/>
                  <a:gd name="T9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9" h="378">
                    <a:moveTo>
                      <a:pt x="569" y="0"/>
                    </a:moveTo>
                    <a:lnTo>
                      <a:pt x="375" y="0"/>
                    </a:lnTo>
                    <a:lnTo>
                      <a:pt x="0" y="378"/>
                    </a:lnTo>
                    <a:lnTo>
                      <a:pt x="193" y="378"/>
                    </a:lnTo>
                    <a:lnTo>
                      <a:pt x="56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7" name="îŝḻiďè"/>
              <p:cNvSpPr/>
              <p:nvPr/>
            </p:nvSpPr>
            <p:spPr bwMode="auto">
              <a:xfrm>
                <a:off x="2146914" y="5208352"/>
                <a:ext cx="535263" cy="495906"/>
              </a:xfrm>
              <a:custGeom>
                <a:avLst/>
                <a:gdLst>
                  <a:gd name="T0" fmla="*/ 214 w 408"/>
                  <a:gd name="T1" fmla="*/ 0 h 378"/>
                  <a:gd name="T2" fmla="*/ 0 w 408"/>
                  <a:gd name="T3" fmla="*/ 213 h 378"/>
                  <a:gd name="T4" fmla="*/ 0 w 408"/>
                  <a:gd name="T5" fmla="*/ 378 h 378"/>
                  <a:gd name="T6" fmla="*/ 32 w 408"/>
                  <a:gd name="T7" fmla="*/ 378 h 378"/>
                  <a:gd name="T8" fmla="*/ 408 w 408"/>
                  <a:gd name="T9" fmla="*/ 0 h 378"/>
                  <a:gd name="T10" fmla="*/ 214 w 408"/>
                  <a:gd name="T11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8" h="378">
                    <a:moveTo>
                      <a:pt x="214" y="0"/>
                    </a:moveTo>
                    <a:lnTo>
                      <a:pt x="0" y="213"/>
                    </a:lnTo>
                    <a:lnTo>
                      <a:pt x="0" y="378"/>
                    </a:lnTo>
                    <a:lnTo>
                      <a:pt x="32" y="378"/>
                    </a:lnTo>
                    <a:lnTo>
                      <a:pt x="408" y="0"/>
                    </a:lnTo>
                    <a:lnTo>
                      <a:pt x="21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8" name="ïS1íḍè"/>
              <p:cNvSpPr/>
              <p:nvPr/>
            </p:nvSpPr>
            <p:spPr bwMode="auto">
              <a:xfrm>
                <a:off x="2146914" y="5208352"/>
                <a:ext cx="140376" cy="141687"/>
              </a:xfrm>
              <a:custGeom>
                <a:avLst/>
                <a:gdLst>
                  <a:gd name="T0" fmla="*/ 0 w 107"/>
                  <a:gd name="T1" fmla="*/ 108 h 108"/>
                  <a:gd name="T2" fmla="*/ 107 w 107"/>
                  <a:gd name="T3" fmla="*/ 0 h 108"/>
                  <a:gd name="T4" fmla="*/ 0 w 107"/>
                  <a:gd name="T5" fmla="*/ 0 h 108"/>
                  <a:gd name="T6" fmla="*/ 0 w 107"/>
                  <a:gd name="T7" fmla="*/ 108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7" h="108">
                    <a:moveTo>
                      <a:pt x="0" y="108"/>
                    </a:moveTo>
                    <a:lnTo>
                      <a:pt x="107" y="0"/>
                    </a:lnTo>
                    <a:lnTo>
                      <a:pt x="0" y="0"/>
                    </a:lnTo>
                    <a:lnTo>
                      <a:pt x="0" y="10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9" name="ïṥlîḓé"/>
              <p:cNvSpPr/>
              <p:nvPr/>
            </p:nvSpPr>
            <p:spPr bwMode="auto">
              <a:xfrm>
                <a:off x="5484440" y="5208352"/>
                <a:ext cx="746483" cy="495906"/>
              </a:xfrm>
              <a:custGeom>
                <a:avLst/>
                <a:gdLst>
                  <a:gd name="T0" fmla="*/ 569 w 569"/>
                  <a:gd name="T1" fmla="*/ 0 h 378"/>
                  <a:gd name="T2" fmla="*/ 375 w 569"/>
                  <a:gd name="T3" fmla="*/ 0 h 378"/>
                  <a:gd name="T4" fmla="*/ 0 w 569"/>
                  <a:gd name="T5" fmla="*/ 378 h 378"/>
                  <a:gd name="T6" fmla="*/ 193 w 569"/>
                  <a:gd name="T7" fmla="*/ 378 h 378"/>
                  <a:gd name="T8" fmla="*/ 569 w 569"/>
                  <a:gd name="T9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9" h="378">
                    <a:moveTo>
                      <a:pt x="569" y="0"/>
                    </a:moveTo>
                    <a:lnTo>
                      <a:pt x="375" y="0"/>
                    </a:lnTo>
                    <a:lnTo>
                      <a:pt x="0" y="378"/>
                    </a:lnTo>
                    <a:lnTo>
                      <a:pt x="193" y="378"/>
                    </a:lnTo>
                    <a:lnTo>
                      <a:pt x="56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0" name="ïṥḷïdê"/>
              <p:cNvSpPr/>
              <p:nvPr/>
            </p:nvSpPr>
            <p:spPr bwMode="auto">
              <a:xfrm>
                <a:off x="5878016" y="5208352"/>
                <a:ext cx="602172" cy="495906"/>
              </a:xfrm>
              <a:custGeom>
                <a:avLst/>
                <a:gdLst>
                  <a:gd name="T0" fmla="*/ 459 w 459"/>
                  <a:gd name="T1" fmla="*/ 111 h 378"/>
                  <a:gd name="T2" fmla="*/ 459 w 459"/>
                  <a:gd name="T3" fmla="*/ 0 h 378"/>
                  <a:gd name="T4" fmla="*/ 376 w 459"/>
                  <a:gd name="T5" fmla="*/ 0 h 378"/>
                  <a:gd name="T6" fmla="*/ 0 w 459"/>
                  <a:gd name="T7" fmla="*/ 378 h 378"/>
                  <a:gd name="T8" fmla="*/ 194 w 459"/>
                  <a:gd name="T9" fmla="*/ 378 h 378"/>
                  <a:gd name="T10" fmla="*/ 459 w 459"/>
                  <a:gd name="T11" fmla="*/ 111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59" h="378">
                    <a:moveTo>
                      <a:pt x="459" y="111"/>
                    </a:moveTo>
                    <a:lnTo>
                      <a:pt x="459" y="0"/>
                    </a:lnTo>
                    <a:lnTo>
                      <a:pt x="376" y="0"/>
                    </a:lnTo>
                    <a:lnTo>
                      <a:pt x="0" y="378"/>
                    </a:lnTo>
                    <a:lnTo>
                      <a:pt x="194" y="378"/>
                    </a:lnTo>
                    <a:lnTo>
                      <a:pt x="459" y="11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1" name="íṡḷîdê"/>
              <p:cNvSpPr/>
              <p:nvPr/>
            </p:nvSpPr>
            <p:spPr bwMode="auto">
              <a:xfrm>
                <a:off x="5089552" y="5208352"/>
                <a:ext cx="746483" cy="495906"/>
              </a:xfrm>
              <a:custGeom>
                <a:avLst/>
                <a:gdLst>
                  <a:gd name="T0" fmla="*/ 569 w 569"/>
                  <a:gd name="T1" fmla="*/ 0 h 378"/>
                  <a:gd name="T2" fmla="*/ 376 w 569"/>
                  <a:gd name="T3" fmla="*/ 0 h 378"/>
                  <a:gd name="T4" fmla="*/ 0 w 569"/>
                  <a:gd name="T5" fmla="*/ 378 h 378"/>
                  <a:gd name="T6" fmla="*/ 193 w 569"/>
                  <a:gd name="T7" fmla="*/ 378 h 378"/>
                  <a:gd name="T8" fmla="*/ 569 w 569"/>
                  <a:gd name="T9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9" h="378">
                    <a:moveTo>
                      <a:pt x="569" y="0"/>
                    </a:moveTo>
                    <a:lnTo>
                      <a:pt x="376" y="0"/>
                    </a:lnTo>
                    <a:lnTo>
                      <a:pt x="0" y="378"/>
                    </a:lnTo>
                    <a:lnTo>
                      <a:pt x="193" y="378"/>
                    </a:lnTo>
                    <a:lnTo>
                      <a:pt x="56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2" name="îṣḷïḑê"/>
              <p:cNvSpPr/>
              <p:nvPr/>
            </p:nvSpPr>
            <p:spPr bwMode="auto">
              <a:xfrm>
                <a:off x="6272904" y="5495662"/>
                <a:ext cx="207283" cy="208596"/>
              </a:xfrm>
              <a:custGeom>
                <a:avLst/>
                <a:gdLst>
                  <a:gd name="T0" fmla="*/ 158 w 158"/>
                  <a:gd name="T1" fmla="*/ 0 h 159"/>
                  <a:gd name="T2" fmla="*/ 0 w 158"/>
                  <a:gd name="T3" fmla="*/ 159 h 159"/>
                  <a:gd name="T4" fmla="*/ 158 w 158"/>
                  <a:gd name="T5" fmla="*/ 159 h 159"/>
                  <a:gd name="T6" fmla="*/ 158 w 158"/>
                  <a:gd name="T7" fmla="*/ 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8" h="159">
                    <a:moveTo>
                      <a:pt x="158" y="0"/>
                    </a:moveTo>
                    <a:lnTo>
                      <a:pt x="0" y="159"/>
                    </a:lnTo>
                    <a:lnTo>
                      <a:pt x="158" y="159"/>
                    </a:lnTo>
                    <a:lnTo>
                      <a:pt x="15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32500" lnSpcReduction="20000"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3" name="íŝľíḍe"/>
              <p:cNvSpPr/>
              <p:nvPr/>
            </p:nvSpPr>
            <p:spPr bwMode="auto">
              <a:xfrm>
                <a:off x="4694664" y="5208352"/>
                <a:ext cx="747795" cy="495906"/>
              </a:xfrm>
              <a:custGeom>
                <a:avLst/>
                <a:gdLst>
                  <a:gd name="T0" fmla="*/ 570 w 570"/>
                  <a:gd name="T1" fmla="*/ 0 h 378"/>
                  <a:gd name="T2" fmla="*/ 376 w 570"/>
                  <a:gd name="T3" fmla="*/ 0 h 378"/>
                  <a:gd name="T4" fmla="*/ 0 w 570"/>
                  <a:gd name="T5" fmla="*/ 378 h 378"/>
                  <a:gd name="T6" fmla="*/ 194 w 570"/>
                  <a:gd name="T7" fmla="*/ 378 h 378"/>
                  <a:gd name="T8" fmla="*/ 570 w 570"/>
                  <a:gd name="T9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0" h="378">
                    <a:moveTo>
                      <a:pt x="570" y="0"/>
                    </a:moveTo>
                    <a:lnTo>
                      <a:pt x="376" y="0"/>
                    </a:lnTo>
                    <a:lnTo>
                      <a:pt x="0" y="378"/>
                    </a:lnTo>
                    <a:lnTo>
                      <a:pt x="194" y="378"/>
                    </a:lnTo>
                    <a:lnTo>
                      <a:pt x="57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4" name="ïś1îďe"/>
              <p:cNvSpPr/>
              <p:nvPr/>
            </p:nvSpPr>
            <p:spPr bwMode="auto">
              <a:xfrm>
                <a:off x="3906200" y="5208352"/>
                <a:ext cx="746483" cy="495906"/>
              </a:xfrm>
              <a:custGeom>
                <a:avLst/>
                <a:gdLst>
                  <a:gd name="T0" fmla="*/ 569 w 569"/>
                  <a:gd name="T1" fmla="*/ 0 h 378"/>
                  <a:gd name="T2" fmla="*/ 376 w 569"/>
                  <a:gd name="T3" fmla="*/ 0 h 378"/>
                  <a:gd name="T4" fmla="*/ 0 w 569"/>
                  <a:gd name="T5" fmla="*/ 378 h 378"/>
                  <a:gd name="T6" fmla="*/ 194 w 569"/>
                  <a:gd name="T7" fmla="*/ 378 h 378"/>
                  <a:gd name="T8" fmla="*/ 569 w 569"/>
                  <a:gd name="T9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9" h="378">
                    <a:moveTo>
                      <a:pt x="569" y="0"/>
                    </a:moveTo>
                    <a:lnTo>
                      <a:pt x="376" y="0"/>
                    </a:lnTo>
                    <a:lnTo>
                      <a:pt x="0" y="378"/>
                    </a:lnTo>
                    <a:lnTo>
                      <a:pt x="194" y="378"/>
                    </a:lnTo>
                    <a:lnTo>
                      <a:pt x="56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5" name="îsḻíḑé"/>
              <p:cNvSpPr/>
              <p:nvPr/>
            </p:nvSpPr>
            <p:spPr bwMode="auto">
              <a:xfrm>
                <a:off x="4301087" y="5208352"/>
                <a:ext cx="746483" cy="495906"/>
              </a:xfrm>
              <a:custGeom>
                <a:avLst/>
                <a:gdLst>
                  <a:gd name="T0" fmla="*/ 569 w 569"/>
                  <a:gd name="T1" fmla="*/ 0 h 378"/>
                  <a:gd name="T2" fmla="*/ 376 w 569"/>
                  <a:gd name="T3" fmla="*/ 0 h 378"/>
                  <a:gd name="T4" fmla="*/ 0 w 569"/>
                  <a:gd name="T5" fmla="*/ 378 h 378"/>
                  <a:gd name="T6" fmla="*/ 193 w 569"/>
                  <a:gd name="T7" fmla="*/ 378 h 378"/>
                  <a:gd name="T8" fmla="*/ 569 w 569"/>
                  <a:gd name="T9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9" h="378">
                    <a:moveTo>
                      <a:pt x="569" y="0"/>
                    </a:moveTo>
                    <a:lnTo>
                      <a:pt x="376" y="0"/>
                    </a:lnTo>
                    <a:lnTo>
                      <a:pt x="0" y="378"/>
                    </a:lnTo>
                    <a:lnTo>
                      <a:pt x="193" y="378"/>
                    </a:lnTo>
                    <a:lnTo>
                      <a:pt x="56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>
                  <a:cs typeface="+mn-ea"/>
                  <a:sym typeface="+mn-lt"/>
                </a:endParaRPr>
              </a:p>
            </p:txBody>
          </p:sp>
        </p:grpSp>
        <p:cxnSp>
          <p:nvCxnSpPr>
            <p:cNvPr id="9" name="直接连接符 8"/>
            <p:cNvCxnSpPr/>
            <p:nvPr/>
          </p:nvCxnSpPr>
          <p:spPr>
            <a:xfrm flipV="1">
              <a:off x="4645524" y="3977140"/>
              <a:ext cx="0" cy="1523474"/>
            </a:xfrm>
            <a:prstGeom prst="line">
              <a:avLst/>
            </a:prstGeom>
            <a:ln w="6350">
              <a:solidFill>
                <a:schemeClr val="accent1"/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îšḷïḓé"/>
            <p:cNvSpPr/>
            <p:nvPr/>
          </p:nvSpPr>
          <p:spPr bwMode="auto">
            <a:xfrm>
              <a:off x="3646885" y="1729160"/>
              <a:ext cx="1997279" cy="2174863"/>
            </a:xfrm>
            <a:custGeom>
              <a:avLst/>
              <a:gdLst>
                <a:gd name="T0" fmla="*/ 344 w 344"/>
                <a:gd name="T1" fmla="*/ 172 h 375"/>
                <a:gd name="T2" fmla="*/ 172 w 344"/>
                <a:gd name="T3" fmla="*/ 0 h 375"/>
                <a:gd name="T4" fmla="*/ 0 w 344"/>
                <a:gd name="T5" fmla="*/ 172 h 375"/>
                <a:gd name="T6" fmla="*/ 148 w 344"/>
                <a:gd name="T7" fmla="*/ 343 h 375"/>
                <a:gd name="T8" fmla="*/ 171 w 344"/>
                <a:gd name="T9" fmla="*/ 375 h 375"/>
                <a:gd name="T10" fmla="*/ 194 w 344"/>
                <a:gd name="T11" fmla="*/ 343 h 375"/>
                <a:gd name="T12" fmla="*/ 344 w 344"/>
                <a:gd name="T13" fmla="*/ 172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4" h="375">
                  <a:moveTo>
                    <a:pt x="344" y="172"/>
                  </a:moveTo>
                  <a:cubicBezTo>
                    <a:pt x="344" y="77"/>
                    <a:pt x="267" y="0"/>
                    <a:pt x="172" y="0"/>
                  </a:cubicBezTo>
                  <a:cubicBezTo>
                    <a:pt x="77" y="0"/>
                    <a:pt x="0" y="77"/>
                    <a:pt x="0" y="172"/>
                  </a:cubicBezTo>
                  <a:cubicBezTo>
                    <a:pt x="0" y="259"/>
                    <a:pt x="64" y="331"/>
                    <a:pt x="148" y="343"/>
                  </a:cubicBezTo>
                  <a:cubicBezTo>
                    <a:pt x="160" y="349"/>
                    <a:pt x="169" y="361"/>
                    <a:pt x="171" y="375"/>
                  </a:cubicBezTo>
                  <a:cubicBezTo>
                    <a:pt x="173" y="361"/>
                    <a:pt x="182" y="349"/>
                    <a:pt x="194" y="343"/>
                  </a:cubicBezTo>
                  <a:cubicBezTo>
                    <a:pt x="278" y="332"/>
                    <a:pt x="344" y="260"/>
                    <a:pt x="344" y="172"/>
                  </a:cubicBezTo>
                  <a:close/>
                </a:path>
              </a:pathLst>
            </a:custGeom>
            <a:solidFill>
              <a:schemeClr val="bg1"/>
            </a:solidFill>
            <a:ln w="3175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vert="horz" wrap="square" lIns="91440" tIns="45720" rIns="91440" bIns="45720" anchor="b" anchorCtr="1" compatLnSpc="1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 sz="1400" b="1" dirty="0">
                <a:cs typeface="+mn-ea"/>
                <a:sym typeface="+mn-lt"/>
              </a:endParaRPr>
            </a:p>
          </p:txBody>
        </p:sp>
        <p:cxnSp>
          <p:nvCxnSpPr>
            <p:cNvPr id="11" name="直接连接符 10"/>
            <p:cNvCxnSpPr/>
            <p:nvPr/>
          </p:nvCxnSpPr>
          <p:spPr>
            <a:xfrm flipV="1">
              <a:off x="6558880" y="4258242"/>
              <a:ext cx="0" cy="1242372"/>
            </a:xfrm>
            <a:prstGeom prst="line">
              <a:avLst/>
            </a:prstGeom>
            <a:ln w="6350">
              <a:solidFill>
                <a:schemeClr val="accent1"/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îṡḻíḓê"/>
            <p:cNvSpPr/>
            <p:nvPr/>
          </p:nvSpPr>
          <p:spPr bwMode="auto">
            <a:xfrm>
              <a:off x="5744503" y="2411555"/>
              <a:ext cx="1628755" cy="1773570"/>
            </a:xfrm>
            <a:custGeom>
              <a:avLst/>
              <a:gdLst>
                <a:gd name="T0" fmla="*/ 344 w 344"/>
                <a:gd name="T1" fmla="*/ 172 h 375"/>
                <a:gd name="T2" fmla="*/ 172 w 344"/>
                <a:gd name="T3" fmla="*/ 0 h 375"/>
                <a:gd name="T4" fmla="*/ 0 w 344"/>
                <a:gd name="T5" fmla="*/ 172 h 375"/>
                <a:gd name="T6" fmla="*/ 148 w 344"/>
                <a:gd name="T7" fmla="*/ 343 h 375"/>
                <a:gd name="T8" fmla="*/ 171 w 344"/>
                <a:gd name="T9" fmla="*/ 375 h 375"/>
                <a:gd name="T10" fmla="*/ 194 w 344"/>
                <a:gd name="T11" fmla="*/ 343 h 375"/>
                <a:gd name="T12" fmla="*/ 344 w 344"/>
                <a:gd name="T13" fmla="*/ 172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4" h="375">
                  <a:moveTo>
                    <a:pt x="344" y="172"/>
                  </a:moveTo>
                  <a:cubicBezTo>
                    <a:pt x="344" y="77"/>
                    <a:pt x="267" y="0"/>
                    <a:pt x="172" y="0"/>
                  </a:cubicBezTo>
                  <a:cubicBezTo>
                    <a:pt x="77" y="0"/>
                    <a:pt x="0" y="77"/>
                    <a:pt x="0" y="172"/>
                  </a:cubicBezTo>
                  <a:cubicBezTo>
                    <a:pt x="0" y="259"/>
                    <a:pt x="64" y="331"/>
                    <a:pt x="148" y="343"/>
                  </a:cubicBezTo>
                  <a:cubicBezTo>
                    <a:pt x="160" y="349"/>
                    <a:pt x="169" y="361"/>
                    <a:pt x="171" y="375"/>
                  </a:cubicBezTo>
                  <a:cubicBezTo>
                    <a:pt x="173" y="361"/>
                    <a:pt x="182" y="349"/>
                    <a:pt x="194" y="343"/>
                  </a:cubicBezTo>
                  <a:cubicBezTo>
                    <a:pt x="278" y="332"/>
                    <a:pt x="344" y="260"/>
                    <a:pt x="344" y="172"/>
                  </a:cubicBezTo>
                  <a:close/>
                </a:path>
              </a:pathLst>
            </a:custGeom>
            <a:solidFill>
              <a:schemeClr val="bg1"/>
            </a:solidFill>
            <a:ln w="3175" cap="flat">
              <a:solidFill>
                <a:schemeClr val="accent2"/>
              </a:solidFill>
              <a:prstDash val="solid"/>
              <a:miter lim="800000"/>
            </a:ln>
            <a:effectLst/>
          </p:spPr>
          <p:txBody>
            <a:bodyPr vert="horz" wrap="square" lIns="91440" tIns="45720" rIns="91440" bIns="45720" anchor="b" anchorCtr="1" compatLnSpc="1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 sz="1400" b="1" dirty="0">
                <a:cs typeface="+mn-ea"/>
                <a:sym typeface="+mn-lt"/>
              </a:endParaRPr>
            </a:p>
          </p:txBody>
        </p:sp>
        <p:cxnSp>
          <p:nvCxnSpPr>
            <p:cNvPr id="13" name="直接连接符 12"/>
            <p:cNvCxnSpPr/>
            <p:nvPr/>
          </p:nvCxnSpPr>
          <p:spPr>
            <a:xfrm flipV="1">
              <a:off x="5483178" y="4739090"/>
              <a:ext cx="0" cy="761524"/>
            </a:xfrm>
            <a:prstGeom prst="line">
              <a:avLst/>
            </a:prstGeom>
            <a:ln w="6350">
              <a:solidFill>
                <a:schemeClr val="accent1"/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îS1iḋe"/>
            <p:cNvSpPr/>
            <p:nvPr/>
          </p:nvSpPr>
          <p:spPr bwMode="auto">
            <a:xfrm>
              <a:off x="4983998" y="3578845"/>
              <a:ext cx="998360" cy="1087128"/>
            </a:xfrm>
            <a:custGeom>
              <a:avLst/>
              <a:gdLst>
                <a:gd name="T0" fmla="*/ 344 w 344"/>
                <a:gd name="T1" fmla="*/ 172 h 375"/>
                <a:gd name="T2" fmla="*/ 172 w 344"/>
                <a:gd name="T3" fmla="*/ 0 h 375"/>
                <a:gd name="T4" fmla="*/ 0 w 344"/>
                <a:gd name="T5" fmla="*/ 172 h 375"/>
                <a:gd name="T6" fmla="*/ 148 w 344"/>
                <a:gd name="T7" fmla="*/ 343 h 375"/>
                <a:gd name="T8" fmla="*/ 171 w 344"/>
                <a:gd name="T9" fmla="*/ 375 h 375"/>
                <a:gd name="T10" fmla="*/ 194 w 344"/>
                <a:gd name="T11" fmla="*/ 343 h 375"/>
                <a:gd name="T12" fmla="*/ 344 w 344"/>
                <a:gd name="T13" fmla="*/ 172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4" h="375">
                  <a:moveTo>
                    <a:pt x="344" y="172"/>
                  </a:moveTo>
                  <a:cubicBezTo>
                    <a:pt x="344" y="77"/>
                    <a:pt x="267" y="0"/>
                    <a:pt x="172" y="0"/>
                  </a:cubicBezTo>
                  <a:cubicBezTo>
                    <a:pt x="77" y="0"/>
                    <a:pt x="0" y="77"/>
                    <a:pt x="0" y="172"/>
                  </a:cubicBezTo>
                  <a:cubicBezTo>
                    <a:pt x="0" y="259"/>
                    <a:pt x="64" y="331"/>
                    <a:pt x="148" y="343"/>
                  </a:cubicBezTo>
                  <a:cubicBezTo>
                    <a:pt x="160" y="349"/>
                    <a:pt x="169" y="361"/>
                    <a:pt x="171" y="375"/>
                  </a:cubicBezTo>
                  <a:cubicBezTo>
                    <a:pt x="173" y="361"/>
                    <a:pt x="182" y="349"/>
                    <a:pt x="194" y="343"/>
                  </a:cubicBezTo>
                  <a:cubicBezTo>
                    <a:pt x="278" y="332"/>
                    <a:pt x="344" y="260"/>
                    <a:pt x="344" y="172"/>
                  </a:cubicBezTo>
                  <a:close/>
                </a:path>
              </a:pathLst>
            </a:custGeom>
            <a:solidFill>
              <a:schemeClr val="bg1"/>
            </a:solidFill>
            <a:ln w="3175" cap="flat">
              <a:solidFill>
                <a:schemeClr val="accent2"/>
              </a:solidFill>
              <a:prstDash val="solid"/>
              <a:miter lim="800000"/>
            </a:ln>
            <a:effectLst/>
          </p:spPr>
          <p:txBody>
            <a:bodyPr vert="horz" wrap="square" lIns="91440" tIns="45720" rIns="91440" bIns="45720" anchor="b" anchorCtr="1" compatLnSpc="1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 sz="1100" b="1" dirty="0">
                <a:cs typeface="+mn-ea"/>
                <a:sym typeface="+mn-lt"/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>
            <a:xfrm flipV="1">
              <a:off x="7932293" y="4565725"/>
              <a:ext cx="0" cy="934889"/>
            </a:xfrm>
            <a:prstGeom prst="line">
              <a:avLst/>
            </a:prstGeom>
            <a:ln w="6350">
              <a:solidFill>
                <a:schemeClr val="accent1"/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iś1îďé"/>
            <p:cNvSpPr/>
            <p:nvPr/>
          </p:nvSpPr>
          <p:spPr bwMode="auto">
            <a:xfrm>
              <a:off x="7319471" y="3157988"/>
              <a:ext cx="1225644" cy="1334620"/>
            </a:xfrm>
            <a:custGeom>
              <a:avLst/>
              <a:gdLst>
                <a:gd name="T0" fmla="*/ 344 w 344"/>
                <a:gd name="T1" fmla="*/ 172 h 375"/>
                <a:gd name="T2" fmla="*/ 172 w 344"/>
                <a:gd name="T3" fmla="*/ 0 h 375"/>
                <a:gd name="T4" fmla="*/ 0 w 344"/>
                <a:gd name="T5" fmla="*/ 172 h 375"/>
                <a:gd name="T6" fmla="*/ 148 w 344"/>
                <a:gd name="T7" fmla="*/ 343 h 375"/>
                <a:gd name="T8" fmla="*/ 171 w 344"/>
                <a:gd name="T9" fmla="*/ 375 h 375"/>
                <a:gd name="T10" fmla="*/ 194 w 344"/>
                <a:gd name="T11" fmla="*/ 343 h 375"/>
                <a:gd name="T12" fmla="*/ 344 w 344"/>
                <a:gd name="T13" fmla="*/ 172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4" h="375">
                  <a:moveTo>
                    <a:pt x="344" y="172"/>
                  </a:moveTo>
                  <a:cubicBezTo>
                    <a:pt x="344" y="77"/>
                    <a:pt x="267" y="0"/>
                    <a:pt x="172" y="0"/>
                  </a:cubicBezTo>
                  <a:cubicBezTo>
                    <a:pt x="77" y="0"/>
                    <a:pt x="0" y="77"/>
                    <a:pt x="0" y="172"/>
                  </a:cubicBezTo>
                  <a:cubicBezTo>
                    <a:pt x="0" y="259"/>
                    <a:pt x="64" y="331"/>
                    <a:pt x="148" y="343"/>
                  </a:cubicBezTo>
                  <a:cubicBezTo>
                    <a:pt x="160" y="349"/>
                    <a:pt x="169" y="361"/>
                    <a:pt x="171" y="375"/>
                  </a:cubicBezTo>
                  <a:cubicBezTo>
                    <a:pt x="173" y="361"/>
                    <a:pt x="182" y="349"/>
                    <a:pt x="194" y="343"/>
                  </a:cubicBezTo>
                  <a:cubicBezTo>
                    <a:pt x="278" y="332"/>
                    <a:pt x="344" y="260"/>
                    <a:pt x="344" y="172"/>
                  </a:cubicBezTo>
                  <a:close/>
                </a:path>
              </a:pathLst>
            </a:custGeom>
            <a:solidFill>
              <a:schemeClr val="bg1"/>
            </a:solidFill>
            <a:ln w="3175" cap="flat">
              <a:solidFill>
                <a:schemeClr val="accent2"/>
              </a:solidFill>
              <a:prstDash val="solid"/>
              <a:miter lim="800000"/>
            </a:ln>
            <a:effectLst/>
          </p:spPr>
          <p:txBody>
            <a:bodyPr vert="horz" wrap="square" lIns="91440" tIns="45720" rIns="91440" bIns="45720" anchor="b" anchorCtr="1" compatLnSpc="1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 sz="1100" b="1" dirty="0">
                <a:cs typeface="+mn-ea"/>
                <a:sym typeface="+mn-lt"/>
              </a:endParaRPr>
            </a:p>
          </p:txBody>
        </p:sp>
        <p:sp>
          <p:nvSpPr>
            <p:cNvPr id="21" name="i$ļiḑè"/>
            <p:cNvSpPr/>
            <p:nvPr/>
          </p:nvSpPr>
          <p:spPr>
            <a:xfrm>
              <a:off x="4206896" y="2288114"/>
              <a:ext cx="822304" cy="834592"/>
            </a:xfrm>
            <a:custGeom>
              <a:avLst/>
              <a:gdLst>
                <a:gd name="connsiteX0" fmla="*/ 322492 w 599806"/>
                <a:gd name="connsiteY0" fmla="*/ 361615 h 608768"/>
                <a:gd name="connsiteX1" fmla="*/ 258086 w 599806"/>
                <a:gd name="connsiteY1" fmla="*/ 442798 h 608768"/>
                <a:gd name="connsiteX2" fmla="*/ 339393 w 599806"/>
                <a:gd name="connsiteY2" fmla="*/ 378490 h 608768"/>
                <a:gd name="connsiteX3" fmla="*/ 329572 w 599806"/>
                <a:gd name="connsiteY3" fmla="*/ 371421 h 608768"/>
                <a:gd name="connsiteX4" fmla="*/ 322492 w 599806"/>
                <a:gd name="connsiteY4" fmla="*/ 361615 h 608768"/>
                <a:gd name="connsiteX5" fmla="*/ 349099 w 599806"/>
                <a:gd name="connsiteY5" fmla="*/ 337784 h 608768"/>
                <a:gd name="connsiteX6" fmla="*/ 349099 w 599806"/>
                <a:gd name="connsiteY6" fmla="*/ 351923 h 608768"/>
                <a:gd name="connsiteX7" fmla="*/ 363259 w 599806"/>
                <a:gd name="connsiteY7" fmla="*/ 351923 h 608768"/>
                <a:gd name="connsiteX8" fmla="*/ 457227 w 599806"/>
                <a:gd name="connsiteY8" fmla="*/ 229763 h 608768"/>
                <a:gd name="connsiteX9" fmla="*/ 467062 w 599806"/>
                <a:gd name="connsiteY9" fmla="*/ 234138 h 608768"/>
                <a:gd name="connsiteX10" fmla="*/ 468204 w 599806"/>
                <a:gd name="connsiteY10" fmla="*/ 254206 h 608768"/>
                <a:gd name="connsiteX11" fmla="*/ 393635 w 599806"/>
                <a:gd name="connsiteY11" fmla="*/ 348274 h 608768"/>
                <a:gd name="connsiteX12" fmla="*/ 382787 w 599806"/>
                <a:gd name="connsiteY12" fmla="*/ 371421 h 608768"/>
                <a:gd name="connsiteX13" fmla="*/ 359491 w 599806"/>
                <a:gd name="connsiteY13" fmla="*/ 382253 h 608768"/>
                <a:gd name="connsiteX14" fmla="*/ 265395 w 599806"/>
                <a:gd name="connsiteY14" fmla="*/ 456709 h 608768"/>
                <a:gd name="connsiteX15" fmla="*/ 245296 w 599806"/>
                <a:gd name="connsiteY15" fmla="*/ 455569 h 608768"/>
                <a:gd name="connsiteX16" fmla="*/ 244154 w 599806"/>
                <a:gd name="connsiteY16" fmla="*/ 435501 h 608768"/>
                <a:gd name="connsiteX17" fmla="*/ 318723 w 599806"/>
                <a:gd name="connsiteY17" fmla="*/ 341547 h 608768"/>
                <a:gd name="connsiteX18" fmla="*/ 329572 w 599806"/>
                <a:gd name="connsiteY18" fmla="*/ 318286 h 608768"/>
                <a:gd name="connsiteX19" fmla="*/ 352753 w 599806"/>
                <a:gd name="connsiteY19" fmla="*/ 307454 h 608768"/>
                <a:gd name="connsiteX20" fmla="*/ 446964 w 599806"/>
                <a:gd name="connsiteY20" fmla="*/ 232998 h 608768"/>
                <a:gd name="connsiteX21" fmla="*/ 457227 w 599806"/>
                <a:gd name="connsiteY21" fmla="*/ 229763 h 608768"/>
                <a:gd name="connsiteX22" fmla="*/ 136593 w 599806"/>
                <a:gd name="connsiteY22" fmla="*/ 176654 h 608768"/>
                <a:gd name="connsiteX23" fmla="*/ 127228 w 599806"/>
                <a:gd name="connsiteY23" fmla="*/ 179962 h 608768"/>
                <a:gd name="connsiteX24" fmla="*/ 124030 w 599806"/>
                <a:gd name="connsiteY24" fmla="*/ 183725 h 608768"/>
                <a:gd name="connsiteX25" fmla="*/ 124030 w 599806"/>
                <a:gd name="connsiteY25" fmla="*/ 193419 h 608768"/>
                <a:gd name="connsiteX26" fmla="*/ 122545 w 599806"/>
                <a:gd name="connsiteY26" fmla="*/ 194331 h 608768"/>
                <a:gd name="connsiteX27" fmla="*/ 121632 w 599806"/>
                <a:gd name="connsiteY27" fmla="*/ 197296 h 608768"/>
                <a:gd name="connsiteX28" fmla="*/ 123688 w 599806"/>
                <a:gd name="connsiteY28" fmla="*/ 217824 h 608768"/>
                <a:gd name="connsiteX29" fmla="*/ 126543 w 599806"/>
                <a:gd name="connsiteY29" fmla="*/ 221132 h 608768"/>
                <a:gd name="connsiteX30" fmla="*/ 127571 w 599806"/>
                <a:gd name="connsiteY30" fmla="*/ 221246 h 608768"/>
                <a:gd name="connsiteX31" fmla="*/ 130654 w 599806"/>
                <a:gd name="connsiteY31" fmla="*/ 219763 h 608768"/>
                <a:gd name="connsiteX32" fmla="*/ 141504 w 599806"/>
                <a:gd name="connsiteY32" fmla="*/ 205394 h 608768"/>
                <a:gd name="connsiteX33" fmla="*/ 142189 w 599806"/>
                <a:gd name="connsiteY33" fmla="*/ 203113 h 608768"/>
                <a:gd name="connsiteX34" fmla="*/ 142189 w 599806"/>
                <a:gd name="connsiteY34" fmla="*/ 180076 h 608768"/>
                <a:gd name="connsiteX35" fmla="*/ 140362 w 599806"/>
                <a:gd name="connsiteY35" fmla="*/ 176769 h 608768"/>
                <a:gd name="connsiteX36" fmla="*/ 136593 w 599806"/>
                <a:gd name="connsiteY36" fmla="*/ 176654 h 608768"/>
                <a:gd name="connsiteX37" fmla="*/ 87826 w 599806"/>
                <a:gd name="connsiteY37" fmla="*/ 176654 h 608768"/>
                <a:gd name="connsiteX38" fmla="*/ 83943 w 599806"/>
                <a:gd name="connsiteY38" fmla="*/ 176769 h 608768"/>
                <a:gd name="connsiteX39" fmla="*/ 82116 w 599806"/>
                <a:gd name="connsiteY39" fmla="*/ 180076 h 608768"/>
                <a:gd name="connsiteX40" fmla="*/ 82116 w 599806"/>
                <a:gd name="connsiteY40" fmla="*/ 203113 h 608768"/>
                <a:gd name="connsiteX41" fmla="*/ 82915 w 599806"/>
                <a:gd name="connsiteY41" fmla="*/ 205394 h 608768"/>
                <a:gd name="connsiteX42" fmla="*/ 93765 w 599806"/>
                <a:gd name="connsiteY42" fmla="*/ 219763 h 608768"/>
                <a:gd name="connsiteX43" fmla="*/ 96849 w 599806"/>
                <a:gd name="connsiteY43" fmla="*/ 221246 h 608768"/>
                <a:gd name="connsiteX44" fmla="*/ 97877 w 599806"/>
                <a:gd name="connsiteY44" fmla="*/ 221132 h 608768"/>
                <a:gd name="connsiteX45" fmla="*/ 100618 w 599806"/>
                <a:gd name="connsiteY45" fmla="*/ 217824 h 608768"/>
                <a:gd name="connsiteX46" fmla="*/ 102787 w 599806"/>
                <a:gd name="connsiteY46" fmla="*/ 197296 h 608768"/>
                <a:gd name="connsiteX47" fmla="*/ 101760 w 599806"/>
                <a:gd name="connsiteY47" fmla="*/ 194331 h 608768"/>
                <a:gd name="connsiteX48" fmla="*/ 100275 w 599806"/>
                <a:gd name="connsiteY48" fmla="*/ 193419 h 608768"/>
                <a:gd name="connsiteX49" fmla="*/ 100275 w 599806"/>
                <a:gd name="connsiteY49" fmla="*/ 183725 h 608768"/>
                <a:gd name="connsiteX50" fmla="*/ 97191 w 599806"/>
                <a:gd name="connsiteY50" fmla="*/ 179962 h 608768"/>
                <a:gd name="connsiteX51" fmla="*/ 87826 w 599806"/>
                <a:gd name="connsiteY51" fmla="*/ 176654 h 608768"/>
                <a:gd name="connsiteX52" fmla="*/ 356190 w 599806"/>
                <a:gd name="connsiteY52" fmla="*/ 149170 h 608768"/>
                <a:gd name="connsiteX53" fmla="*/ 342598 w 599806"/>
                <a:gd name="connsiteY53" fmla="*/ 149626 h 608768"/>
                <a:gd name="connsiteX54" fmla="*/ 356190 w 599806"/>
                <a:gd name="connsiteY54" fmla="*/ 168671 h 608768"/>
                <a:gd name="connsiteX55" fmla="*/ 369781 w 599806"/>
                <a:gd name="connsiteY55" fmla="*/ 149626 h 608768"/>
                <a:gd name="connsiteX56" fmla="*/ 356190 w 599806"/>
                <a:gd name="connsiteY56" fmla="*/ 149170 h 608768"/>
                <a:gd name="connsiteX57" fmla="*/ 356190 w 599806"/>
                <a:gd name="connsiteY57" fmla="*/ 101614 h 608768"/>
                <a:gd name="connsiteX58" fmla="*/ 599806 w 599806"/>
                <a:gd name="connsiteY58" fmla="*/ 344866 h 608768"/>
                <a:gd name="connsiteX59" fmla="*/ 356190 w 599806"/>
                <a:gd name="connsiteY59" fmla="*/ 588233 h 608768"/>
                <a:gd name="connsiteX60" fmla="*/ 220047 w 599806"/>
                <a:gd name="connsiteY60" fmla="*/ 546608 h 608768"/>
                <a:gd name="connsiteX61" fmla="*/ 220047 w 599806"/>
                <a:gd name="connsiteY61" fmla="*/ 485595 h 608768"/>
                <a:gd name="connsiteX62" fmla="*/ 321012 w 599806"/>
                <a:gd name="connsiteY62" fmla="*/ 537484 h 608768"/>
                <a:gd name="connsiteX63" fmla="*/ 348423 w 599806"/>
                <a:gd name="connsiteY63" fmla="*/ 499280 h 608768"/>
                <a:gd name="connsiteX64" fmla="*/ 356190 w 599806"/>
                <a:gd name="connsiteY64" fmla="*/ 495288 h 608768"/>
                <a:gd name="connsiteX65" fmla="*/ 363956 w 599806"/>
                <a:gd name="connsiteY65" fmla="*/ 499280 h 608768"/>
                <a:gd name="connsiteX66" fmla="*/ 391367 w 599806"/>
                <a:gd name="connsiteY66" fmla="*/ 537484 h 608768"/>
                <a:gd name="connsiteX67" fmla="*/ 548981 w 599806"/>
                <a:gd name="connsiteY67" fmla="*/ 379992 h 608768"/>
                <a:gd name="connsiteX68" fmla="*/ 510834 w 599806"/>
                <a:gd name="connsiteY68" fmla="*/ 352621 h 608768"/>
                <a:gd name="connsiteX69" fmla="*/ 506837 w 599806"/>
                <a:gd name="connsiteY69" fmla="*/ 344866 h 608768"/>
                <a:gd name="connsiteX70" fmla="*/ 510834 w 599806"/>
                <a:gd name="connsiteY70" fmla="*/ 337112 h 608768"/>
                <a:gd name="connsiteX71" fmla="*/ 548981 w 599806"/>
                <a:gd name="connsiteY71" fmla="*/ 309855 h 608768"/>
                <a:gd name="connsiteX72" fmla="*/ 391367 w 599806"/>
                <a:gd name="connsiteY72" fmla="*/ 152363 h 608768"/>
                <a:gd name="connsiteX73" fmla="*/ 363956 w 599806"/>
                <a:gd name="connsiteY73" fmla="*/ 190453 h 608768"/>
                <a:gd name="connsiteX74" fmla="*/ 356190 w 599806"/>
                <a:gd name="connsiteY74" fmla="*/ 194445 h 608768"/>
                <a:gd name="connsiteX75" fmla="*/ 348423 w 599806"/>
                <a:gd name="connsiteY75" fmla="*/ 190453 h 608768"/>
                <a:gd name="connsiteX76" fmla="*/ 321012 w 599806"/>
                <a:gd name="connsiteY76" fmla="*/ 152363 h 608768"/>
                <a:gd name="connsiteX77" fmla="*/ 250999 w 599806"/>
                <a:gd name="connsiteY77" fmla="*/ 179847 h 608768"/>
                <a:gd name="connsiteX78" fmla="*/ 212966 w 599806"/>
                <a:gd name="connsiteY78" fmla="*/ 148143 h 608768"/>
                <a:gd name="connsiteX79" fmla="*/ 356190 w 599806"/>
                <a:gd name="connsiteY79" fmla="*/ 101614 h 608768"/>
                <a:gd name="connsiteX80" fmla="*/ 93765 w 599806"/>
                <a:gd name="connsiteY80" fmla="*/ 73102 h 608768"/>
                <a:gd name="connsiteX81" fmla="*/ 67040 w 599806"/>
                <a:gd name="connsiteY81" fmla="*/ 80173 h 608768"/>
                <a:gd name="connsiteX82" fmla="*/ 64870 w 599806"/>
                <a:gd name="connsiteY82" fmla="*/ 83594 h 608768"/>
                <a:gd name="connsiteX83" fmla="*/ 64870 w 599806"/>
                <a:gd name="connsiteY83" fmla="*/ 90551 h 608768"/>
                <a:gd name="connsiteX84" fmla="*/ 63271 w 599806"/>
                <a:gd name="connsiteY84" fmla="*/ 90551 h 608768"/>
                <a:gd name="connsiteX85" fmla="*/ 59388 w 599806"/>
                <a:gd name="connsiteY85" fmla="*/ 94315 h 608768"/>
                <a:gd name="connsiteX86" fmla="*/ 59388 w 599806"/>
                <a:gd name="connsiteY86" fmla="*/ 100701 h 608768"/>
                <a:gd name="connsiteX87" fmla="*/ 61216 w 599806"/>
                <a:gd name="connsiteY87" fmla="*/ 103894 h 608768"/>
                <a:gd name="connsiteX88" fmla="*/ 64870 w 599806"/>
                <a:gd name="connsiteY88" fmla="*/ 106289 h 608768"/>
                <a:gd name="connsiteX89" fmla="*/ 65099 w 599806"/>
                <a:gd name="connsiteY89" fmla="*/ 107886 h 608768"/>
                <a:gd name="connsiteX90" fmla="*/ 78918 w 599806"/>
                <a:gd name="connsiteY90" fmla="*/ 139818 h 608768"/>
                <a:gd name="connsiteX91" fmla="*/ 101760 w 599806"/>
                <a:gd name="connsiteY91" fmla="*/ 159662 h 608768"/>
                <a:gd name="connsiteX92" fmla="*/ 122545 w 599806"/>
                <a:gd name="connsiteY92" fmla="*/ 159662 h 608768"/>
                <a:gd name="connsiteX93" fmla="*/ 145387 w 599806"/>
                <a:gd name="connsiteY93" fmla="*/ 139818 h 608768"/>
                <a:gd name="connsiteX94" fmla="*/ 159206 w 599806"/>
                <a:gd name="connsiteY94" fmla="*/ 107886 h 608768"/>
                <a:gd name="connsiteX95" fmla="*/ 159435 w 599806"/>
                <a:gd name="connsiteY95" fmla="*/ 106289 h 608768"/>
                <a:gd name="connsiteX96" fmla="*/ 163203 w 599806"/>
                <a:gd name="connsiteY96" fmla="*/ 103894 h 608768"/>
                <a:gd name="connsiteX97" fmla="*/ 164917 w 599806"/>
                <a:gd name="connsiteY97" fmla="*/ 100701 h 608768"/>
                <a:gd name="connsiteX98" fmla="*/ 164917 w 599806"/>
                <a:gd name="connsiteY98" fmla="*/ 94315 h 608768"/>
                <a:gd name="connsiteX99" fmla="*/ 161034 w 599806"/>
                <a:gd name="connsiteY99" fmla="*/ 90551 h 608768"/>
                <a:gd name="connsiteX100" fmla="*/ 158978 w 599806"/>
                <a:gd name="connsiteY100" fmla="*/ 90551 h 608768"/>
                <a:gd name="connsiteX101" fmla="*/ 157722 w 599806"/>
                <a:gd name="connsiteY101" fmla="*/ 89183 h 608768"/>
                <a:gd name="connsiteX102" fmla="*/ 154067 w 599806"/>
                <a:gd name="connsiteY102" fmla="*/ 88954 h 608768"/>
                <a:gd name="connsiteX103" fmla="*/ 138763 w 599806"/>
                <a:gd name="connsiteY103" fmla="*/ 92376 h 608768"/>
                <a:gd name="connsiteX104" fmla="*/ 115236 w 599806"/>
                <a:gd name="connsiteY104" fmla="*/ 81656 h 608768"/>
                <a:gd name="connsiteX105" fmla="*/ 93765 w 599806"/>
                <a:gd name="connsiteY105" fmla="*/ 73102 h 608768"/>
                <a:gd name="connsiteX106" fmla="*/ 102445 w 599806"/>
                <a:gd name="connsiteY106" fmla="*/ 0 h 608768"/>
                <a:gd name="connsiteX107" fmla="*/ 121974 w 599806"/>
                <a:gd name="connsiteY107" fmla="*/ 0 h 608768"/>
                <a:gd name="connsiteX108" fmla="*/ 182048 w 599806"/>
                <a:gd name="connsiteY108" fmla="*/ 60101 h 608768"/>
                <a:gd name="connsiteX109" fmla="*/ 182048 w 599806"/>
                <a:gd name="connsiteY109" fmla="*/ 78919 h 608768"/>
                <a:gd name="connsiteX110" fmla="*/ 185474 w 599806"/>
                <a:gd name="connsiteY110" fmla="*/ 89639 h 608768"/>
                <a:gd name="connsiteX111" fmla="*/ 185474 w 599806"/>
                <a:gd name="connsiteY111" fmla="*/ 103096 h 608768"/>
                <a:gd name="connsiteX112" fmla="*/ 178850 w 599806"/>
                <a:gd name="connsiteY112" fmla="*/ 117237 h 608768"/>
                <a:gd name="connsiteX113" fmla="*/ 174967 w 599806"/>
                <a:gd name="connsiteY113" fmla="*/ 127501 h 608768"/>
                <a:gd name="connsiteX114" fmla="*/ 162061 w 599806"/>
                <a:gd name="connsiteY114" fmla="*/ 151793 h 608768"/>
                <a:gd name="connsiteX115" fmla="*/ 153382 w 599806"/>
                <a:gd name="connsiteY115" fmla="*/ 162741 h 608768"/>
                <a:gd name="connsiteX116" fmla="*/ 161376 w 599806"/>
                <a:gd name="connsiteY116" fmla="*/ 168785 h 608768"/>
                <a:gd name="connsiteX117" fmla="*/ 205460 w 599806"/>
                <a:gd name="connsiteY117" fmla="*/ 177567 h 608768"/>
                <a:gd name="connsiteX118" fmla="*/ 225104 w 599806"/>
                <a:gd name="connsiteY118" fmla="*/ 201630 h 608768"/>
                <a:gd name="connsiteX119" fmla="*/ 225104 w 599806"/>
                <a:gd name="connsiteY119" fmla="*/ 360380 h 608768"/>
                <a:gd name="connsiteX120" fmla="*/ 222820 w 599806"/>
                <a:gd name="connsiteY120" fmla="*/ 370644 h 608768"/>
                <a:gd name="connsiteX121" fmla="*/ 222820 w 599806"/>
                <a:gd name="connsiteY121" fmla="*/ 387978 h 608768"/>
                <a:gd name="connsiteX122" fmla="*/ 201349 w 599806"/>
                <a:gd name="connsiteY122" fmla="*/ 409419 h 608768"/>
                <a:gd name="connsiteX123" fmla="*/ 189700 w 599806"/>
                <a:gd name="connsiteY123" fmla="*/ 405997 h 608768"/>
                <a:gd name="connsiteX124" fmla="*/ 189700 w 599806"/>
                <a:gd name="connsiteY124" fmla="*/ 570221 h 608768"/>
                <a:gd name="connsiteX125" fmla="*/ 151097 w 599806"/>
                <a:gd name="connsiteY125" fmla="*/ 608768 h 608768"/>
                <a:gd name="connsiteX126" fmla="*/ 112609 w 599806"/>
                <a:gd name="connsiteY126" fmla="*/ 570221 h 608768"/>
                <a:gd name="connsiteX127" fmla="*/ 74007 w 599806"/>
                <a:gd name="connsiteY127" fmla="*/ 608768 h 608768"/>
                <a:gd name="connsiteX128" fmla="*/ 35405 w 599806"/>
                <a:gd name="connsiteY128" fmla="*/ 570221 h 608768"/>
                <a:gd name="connsiteX129" fmla="*/ 35405 w 599806"/>
                <a:gd name="connsiteY129" fmla="*/ 405997 h 608768"/>
                <a:gd name="connsiteX130" fmla="*/ 23756 w 599806"/>
                <a:gd name="connsiteY130" fmla="*/ 409419 h 608768"/>
                <a:gd name="connsiteX131" fmla="*/ 2284 w 599806"/>
                <a:gd name="connsiteY131" fmla="*/ 387978 h 608768"/>
                <a:gd name="connsiteX132" fmla="*/ 2284 w 599806"/>
                <a:gd name="connsiteY132" fmla="*/ 370644 h 608768"/>
                <a:gd name="connsiteX133" fmla="*/ 0 w 599806"/>
                <a:gd name="connsiteY133" fmla="*/ 360380 h 608768"/>
                <a:gd name="connsiteX134" fmla="*/ 0 w 599806"/>
                <a:gd name="connsiteY134" fmla="*/ 201630 h 608768"/>
                <a:gd name="connsiteX135" fmla="*/ 19644 w 599806"/>
                <a:gd name="connsiteY135" fmla="*/ 177567 h 608768"/>
                <a:gd name="connsiteX136" fmla="*/ 62929 w 599806"/>
                <a:gd name="connsiteY136" fmla="*/ 168785 h 608768"/>
                <a:gd name="connsiteX137" fmla="*/ 70923 w 599806"/>
                <a:gd name="connsiteY137" fmla="*/ 162855 h 608768"/>
                <a:gd name="connsiteX138" fmla="*/ 62358 w 599806"/>
                <a:gd name="connsiteY138" fmla="*/ 151793 h 608768"/>
                <a:gd name="connsiteX139" fmla="*/ 49338 w 599806"/>
                <a:gd name="connsiteY139" fmla="*/ 127501 h 608768"/>
                <a:gd name="connsiteX140" fmla="*/ 45455 w 599806"/>
                <a:gd name="connsiteY140" fmla="*/ 117237 h 608768"/>
                <a:gd name="connsiteX141" fmla="*/ 38831 w 599806"/>
                <a:gd name="connsiteY141" fmla="*/ 103096 h 608768"/>
                <a:gd name="connsiteX142" fmla="*/ 38831 w 599806"/>
                <a:gd name="connsiteY142" fmla="*/ 89639 h 608768"/>
                <a:gd name="connsiteX143" fmla="*/ 42257 w 599806"/>
                <a:gd name="connsiteY143" fmla="*/ 78919 h 608768"/>
                <a:gd name="connsiteX144" fmla="*/ 42257 w 599806"/>
                <a:gd name="connsiteY144" fmla="*/ 60101 h 608768"/>
                <a:gd name="connsiteX145" fmla="*/ 102445 w 599806"/>
                <a:gd name="connsiteY145" fmla="*/ 0 h 608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99806" h="608768">
                  <a:moveTo>
                    <a:pt x="322492" y="361615"/>
                  </a:moveTo>
                  <a:lnTo>
                    <a:pt x="258086" y="442798"/>
                  </a:lnTo>
                  <a:lnTo>
                    <a:pt x="339393" y="378490"/>
                  </a:lnTo>
                  <a:cubicBezTo>
                    <a:pt x="335853" y="376780"/>
                    <a:pt x="332541" y="374385"/>
                    <a:pt x="329572" y="371421"/>
                  </a:cubicBezTo>
                  <a:cubicBezTo>
                    <a:pt x="326603" y="368456"/>
                    <a:pt x="324205" y="365149"/>
                    <a:pt x="322492" y="361615"/>
                  </a:cubicBezTo>
                  <a:close/>
                  <a:moveTo>
                    <a:pt x="349099" y="337784"/>
                  </a:moveTo>
                  <a:cubicBezTo>
                    <a:pt x="345217" y="341775"/>
                    <a:pt x="345217" y="348046"/>
                    <a:pt x="349099" y="351923"/>
                  </a:cubicBezTo>
                  <a:cubicBezTo>
                    <a:pt x="352982" y="355800"/>
                    <a:pt x="359377" y="355800"/>
                    <a:pt x="363259" y="351923"/>
                  </a:cubicBezTo>
                  <a:close/>
                  <a:moveTo>
                    <a:pt x="457227" y="229763"/>
                  </a:moveTo>
                  <a:cubicBezTo>
                    <a:pt x="460810" y="229976"/>
                    <a:pt x="464321" y="231459"/>
                    <a:pt x="467062" y="234138"/>
                  </a:cubicBezTo>
                  <a:cubicBezTo>
                    <a:pt x="472429" y="239611"/>
                    <a:pt x="473000" y="248277"/>
                    <a:pt x="468204" y="254206"/>
                  </a:cubicBezTo>
                  <a:lnTo>
                    <a:pt x="393635" y="348274"/>
                  </a:lnTo>
                  <a:cubicBezTo>
                    <a:pt x="392836" y="356712"/>
                    <a:pt x="389296" y="365035"/>
                    <a:pt x="382787" y="371421"/>
                  </a:cubicBezTo>
                  <a:cubicBezTo>
                    <a:pt x="376277" y="377920"/>
                    <a:pt x="368055" y="381569"/>
                    <a:pt x="359491" y="382253"/>
                  </a:cubicBezTo>
                  <a:lnTo>
                    <a:pt x="265395" y="456709"/>
                  </a:lnTo>
                  <a:cubicBezTo>
                    <a:pt x="259342" y="461498"/>
                    <a:pt x="250664" y="461042"/>
                    <a:pt x="245296" y="455569"/>
                  </a:cubicBezTo>
                  <a:cubicBezTo>
                    <a:pt x="239815" y="450210"/>
                    <a:pt x="239358" y="441544"/>
                    <a:pt x="244154" y="435501"/>
                  </a:cubicBezTo>
                  <a:lnTo>
                    <a:pt x="318723" y="341547"/>
                  </a:lnTo>
                  <a:cubicBezTo>
                    <a:pt x="319523" y="332995"/>
                    <a:pt x="323063" y="324786"/>
                    <a:pt x="329572" y="318286"/>
                  </a:cubicBezTo>
                  <a:cubicBezTo>
                    <a:pt x="336081" y="311901"/>
                    <a:pt x="344303" y="308252"/>
                    <a:pt x="352753" y="307454"/>
                  </a:cubicBezTo>
                  <a:lnTo>
                    <a:pt x="446964" y="232998"/>
                  </a:lnTo>
                  <a:cubicBezTo>
                    <a:pt x="449990" y="230604"/>
                    <a:pt x="453644" y="229549"/>
                    <a:pt x="457227" y="229763"/>
                  </a:cubicBezTo>
                  <a:close/>
                  <a:moveTo>
                    <a:pt x="136593" y="176654"/>
                  </a:moveTo>
                  <a:cubicBezTo>
                    <a:pt x="133395" y="178365"/>
                    <a:pt x="130312" y="179392"/>
                    <a:pt x="127228" y="179962"/>
                  </a:cubicBezTo>
                  <a:cubicBezTo>
                    <a:pt x="125401" y="180304"/>
                    <a:pt x="124030" y="181901"/>
                    <a:pt x="124030" y="183725"/>
                  </a:cubicBezTo>
                  <a:lnTo>
                    <a:pt x="124030" y="193419"/>
                  </a:lnTo>
                  <a:cubicBezTo>
                    <a:pt x="123459" y="193533"/>
                    <a:pt x="123002" y="193875"/>
                    <a:pt x="122545" y="194331"/>
                  </a:cubicBezTo>
                  <a:cubicBezTo>
                    <a:pt x="121860" y="195130"/>
                    <a:pt x="121518" y="196270"/>
                    <a:pt x="121632" y="197296"/>
                  </a:cubicBezTo>
                  <a:lnTo>
                    <a:pt x="123688" y="217824"/>
                  </a:lnTo>
                  <a:cubicBezTo>
                    <a:pt x="123916" y="219421"/>
                    <a:pt x="124944" y="220676"/>
                    <a:pt x="126543" y="221132"/>
                  </a:cubicBezTo>
                  <a:cubicBezTo>
                    <a:pt x="126885" y="221246"/>
                    <a:pt x="127228" y="221246"/>
                    <a:pt x="127571" y="221246"/>
                  </a:cubicBezTo>
                  <a:cubicBezTo>
                    <a:pt x="128713" y="221246"/>
                    <a:pt x="129855" y="220676"/>
                    <a:pt x="130654" y="219763"/>
                  </a:cubicBezTo>
                  <a:lnTo>
                    <a:pt x="141504" y="205394"/>
                  </a:lnTo>
                  <a:cubicBezTo>
                    <a:pt x="141961" y="204709"/>
                    <a:pt x="142189" y="203911"/>
                    <a:pt x="142189" y="203113"/>
                  </a:cubicBezTo>
                  <a:lnTo>
                    <a:pt x="142189" y="180076"/>
                  </a:lnTo>
                  <a:cubicBezTo>
                    <a:pt x="142189" y="178707"/>
                    <a:pt x="141504" y="177453"/>
                    <a:pt x="140362" y="176769"/>
                  </a:cubicBezTo>
                  <a:cubicBezTo>
                    <a:pt x="139220" y="176084"/>
                    <a:pt x="137735" y="175970"/>
                    <a:pt x="136593" y="176654"/>
                  </a:cubicBezTo>
                  <a:close/>
                  <a:moveTo>
                    <a:pt x="87826" y="176654"/>
                  </a:moveTo>
                  <a:cubicBezTo>
                    <a:pt x="86570" y="175970"/>
                    <a:pt x="85085" y="176084"/>
                    <a:pt x="83943" y="176769"/>
                  </a:cubicBezTo>
                  <a:cubicBezTo>
                    <a:pt x="82801" y="177453"/>
                    <a:pt x="82116" y="178707"/>
                    <a:pt x="82116" y="180076"/>
                  </a:cubicBezTo>
                  <a:lnTo>
                    <a:pt x="82116" y="203113"/>
                  </a:lnTo>
                  <a:cubicBezTo>
                    <a:pt x="82116" y="203911"/>
                    <a:pt x="82344" y="204709"/>
                    <a:pt x="82915" y="205394"/>
                  </a:cubicBezTo>
                  <a:lnTo>
                    <a:pt x="93765" y="219763"/>
                  </a:lnTo>
                  <a:cubicBezTo>
                    <a:pt x="94450" y="220676"/>
                    <a:pt x="95592" y="221246"/>
                    <a:pt x="96849" y="221246"/>
                  </a:cubicBezTo>
                  <a:cubicBezTo>
                    <a:pt x="97191" y="221246"/>
                    <a:pt x="97534" y="221246"/>
                    <a:pt x="97877" y="221132"/>
                  </a:cubicBezTo>
                  <a:cubicBezTo>
                    <a:pt x="99361" y="220676"/>
                    <a:pt x="100503" y="219421"/>
                    <a:pt x="100618" y="217824"/>
                  </a:cubicBezTo>
                  <a:lnTo>
                    <a:pt x="102787" y="197296"/>
                  </a:lnTo>
                  <a:cubicBezTo>
                    <a:pt x="102902" y="196270"/>
                    <a:pt x="102445" y="195130"/>
                    <a:pt x="101760" y="194331"/>
                  </a:cubicBezTo>
                  <a:cubicBezTo>
                    <a:pt x="101417" y="193875"/>
                    <a:pt x="100846" y="193533"/>
                    <a:pt x="100275" y="193419"/>
                  </a:cubicBezTo>
                  <a:lnTo>
                    <a:pt x="100275" y="183725"/>
                  </a:lnTo>
                  <a:cubicBezTo>
                    <a:pt x="100275" y="181901"/>
                    <a:pt x="99019" y="180304"/>
                    <a:pt x="97191" y="179962"/>
                  </a:cubicBezTo>
                  <a:cubicBezTo>
                    <a:pt x="94108" y="179392"/>
                    <a:pt x="90910" y="178365"/>
                    <a:pt x="87826" y="176654"/>
                  </a:cubicBezTo>
                  <a:close/>
                  <a:moveTo>
                    <a:pt x="356190" y="149170"/>
                  </a:moveTo>
                  <a:cubicBezTo>
                    <a:pt x="351621" y="149170"/>
                    <a:pt x="347053" y="149398"/>
                    <a:pt x="342598" y="149626"/>
                  </a:cubicBezTo>
                  <a:lnTo>
                    <a:pt x="356190" y="168671"/>
                  </a:lnTo>
                  <a:lnTo>
                    <a:pt x="369781" y="149626"/>
                  </a:lnTo>
                  <a:cubicBezTo>
                    <a:pt x="365327" y="149398"/>
                    <a:pt x="360758" y="149170"/>
                    <a:pt x="356190" y="149170"/>
                  </a:cubicBezTo>
                  <a:close/>
                  <a:moveTo>
                    <a:pt x="356190" y="101614"/>
                  </a:moveTo>
                  <a:cubicBezTo>
                    <a:pt x="490504" y="101614"/>
                    <a:pt x="599806" y="210753"/>
                    <a:pt x="599806" y="344866"/>
                  </a:cubicBezTo>
                  <a:cubicBezTo>
                    <a:pt x="599806" y="479094"/>
                    <a:pt x="490504" y="588233"/>
                    <a:pt x="356190" y="588233"/>
                  </a:cubicBezTo>
                  <a:cubicBezTo>
                    <a:pt x="305822" y="588233"/>
                    <a:pt x="258994" y="572837"/>
                    <a:pt x="220047" y="546608"/>
                  </a:cubicBezTo>
                  <a:lnTo>
                    <a:pt x="220047" y="485595"/>
                  </a:lnTo>
                  <a:cubicBezTo>
                    <a:pt x="247344" y="511825"/>
                    <a:pt x="282179" y="530413"/>
                    <a:pt x="321012" y="537484"/>
                  </a:cubicBezTo>
                  <a:lnTo>
                    <a:pt x="348423" y="499280"/>
                  </a:lnTo>
                  <a:cubicBezTo>
                    <a:pt x="350250" y="496771"/>
                    <a:pt x="353106" y="495288"/>
                    <a:pt x="356190" y="495288"/>
                  </a:cubicBezTo>
                  <a:cubicBezTo>
                    <a:pt x="359273" y="495288"/>
                    <a:pt x="362129" y="496771"/>
                    <a:pt x="363956" y="499280"/>
                  </a:cubicBezTo>
                  <a:lnTo>
                    <a:pt x="391367" y="537484"/>
                  </a:lnTo>
                  <a:cubicBezTo>
                    <a:pt x="471316" y="522887"/>
                    <a:pt x="534476" y="459821"/>
                    <a:pt x="548981" y="379992"/>
                  </a:cubicBezTo>
                  <a:lnTo>
                    <a:pt x="510834" y="352621"/>
                  </a:lnTo>
                  <a:cubicBezTo>
                    <a:pt x="508321" y="350797"/>
                    <a:pt x="506837" y="347946"/>
                    <a:pt x="506837" y="344866"/>
                  </a:cubicBezTo>
                  <a:cubicBezTo>
                    <a:pt x="506837" y="341787"/>
                    <a:pt x="508321" y="338936"/>
                    <a:pt x="510834" y="337112"/>
                  </a:cubicBezTo>
                  <a:lnTo>
                    <a:pt x="548981" y="309855"/>
                  </a:lnTo>
                  <a:cubicBezTo>
                    <a:pt x="534476" y="229912"/>
                    <a:pt x="471316" y="166846"/>
                    <a:pt x="391367" y="152363"/>
                  </a:cubicBezTo>
                  <a:lnTo>
                    <a:pt x="363956" y="190453"/>
                  </a:lnTo>
                  <a:cubicBezTo>
                    <a:pt x="362129" y="192962"/>
                    <a:pt x="359273" y="194445"/>
                    <a:pt x="356190" y="194445"/>
                  </a:cubicBezTo>
                  <a:cubicBezTo>
                    <a:pt x="353106" y="194445"/>
                    <a:pt x="350250" y="192962"/>
                    <a:pt x="348423" y="190453"/>
                  </a:cubicBezTo>
                  <a:lnTo>
                    <a:pt x="321012" y="152363"/>
                  </a:lnTo>
                  <a:cubicBezTo>
                    <a:pt x="295657" y="156925"/>
                    <a:pt x="272014" y="166504"/>
                    <a:pt x="250999" y="179847"/>
                  </a:cubicBezTo>
                  <a:cubicBezTo>
                    <a:pt x="244146" y="164223"/>
                    <a:pt x="230327" y="152135"/>
                    <a:pt x="212966" y="148143"/>
                  </a:cubicBezTo>
                  <a:cubicBezTo>
                    <a:pt x="253283" y="118948"/>
                    <a:pt x="302738" y="101614"/>
                    <a:pt x="356190" y="101614"/>
                  </a:cubicBezTo>
                  <a:close/>
                  <a:moveTo>
                    <a:pt x="93765" y="73102"/>
                  </a:moveTo>
                  <a:cubicBezTo>
                    <a:pt x="82801" y="73102"/>
                    <a:pt x="72294" y="77550"/>
                    <a:pt x="67040" y="80173"/>
                  </a:cubicBezTo>
                  <a:cubicBezTo>
                    <a:pt x="65670" y="80857"/>
                    <a:pt x="64870" y="82112"/>
                    <a:pt x="64870" y="83594"/>
                  </a:cubicBezTo>
                  <a:lnTo>
                    <a:pt x="64870" y="90551"/>
                  </a:lnTo>
                  <a:lnTo>
                    <a:pt x="63271" y="90551"/>
                  </a:lnTo>
                  <a:cubicBezTo>
                    <a:pt x="61102" y="90551"/>
                    <a:pt x="59388" y="92262"/>
                    <a:pt x="59388" y="94315"/>
                  </a:cubicBezTo>
                  <a:lnTo>
                    <a:pt x="59388" y="100701"/>
                  </a:lnTo>
                  <a:cubicBezTo>
                    <a:pt x="59388" y="101956"/>
                    <a:pt x="60074" y="103210"/>
                    <a:pt x="61216" y="103894"/>
                  </a:cubicBezTo>
                  <a:lnTo>
                    <a:pt x="64870" y="106289"/>
                  </a:lnTo>
                  <a:lnTo>
                    <a:pt x="65099" y="107886"/>
                  </a:lnTo>
                  <a:cubicBezTo>
                    <a:pt x="66355" y="117123"/>
                    <a:pt x="71494" y="129098"/>
                    <a:pt x="78918" y="139818"/>
                  </a:cubicBezTo>
                  <a:cubicBezTo>
                    <a:pt x="88397" y="153504"/>
                    <a:pt x="97191" y="159662"/>
                    <a:pt x="101760" y="159662"/>
                  </a:cubicBezTo>
                  <a:lnTo>
                    <a:pt x="122545" y="159662"/>
                  </a:lnTo>
                  <a:cubicBezTo>
                    <a:pt x="127114" y="159662"/>
                    <a:pt x="135908" y="153504"/>
                    <a:pt x="145387" y="139818"/>
                  </a:cubicBezTo>
                  <a:cubicBezTo>
                    <a:pt x="152811" y="129098"/>
                    <a:pt x="157950" y="117123"/>
                    <a:pt x="159206" y="107886"/>
                  </a:cubicBezTo>
                  <a:lnTo>
                    <a:pt x="159435" y="106289"/>
                  </a:lnTo>
                  <a:lnTo>
                    <a:pt x="163203" y="103894"/>
                  </a:lnTo>
                  <a:cubicBezTo>
                    <a:pt x="164231" y="103210"/>
                    <a:pt x="164917" y="101956"/>
                    <a:pt x="164917" y="100701"/>
                  </a:cubicBezTo>
                  <a:lnTo>
                    <a:pt x="164917" y="94315"/>
                  </a:lnTo>
                  <a:cubicBezTo>
                    <a:pt x="164917" y="92262"/>
                    <a:pt x="163203" y="90551"/>
                    <a:pt x="161034" y="90551"/>
                  </a:cubicBezTo>
                  <a:lnTo>
                    <a:pt x="158978" y="90551"/>
                  </a:lnTo>
                  <a:cubicBezTo>
                    <a:pt x="158635" y="89981"/>
                    <a:pt x="158178" y="89525"/>
                    <a:pt x="157722" y="89183"/>
                  </a:cubicBezTo>
                  <a:cubicBezTo>
                    <a:pt x="156579" y="88498"/>
                    <a:pt x="155209" y="88384"/>
                    <a:pt x="154067" y="88954"/>
                  </a:cubicBezTo>
                  <a:cubicBezTo>
                    <a:pt x="148927" y="91235"/>
                    <a:pt x="143788" y="92376"/>
                    <a:pt x="138763" y="92376"/>
                  </a:cubicBezTo>
                  <a:cubicBezTo>
                    <a:pt x="129969" y="92376"/>
                    <a:pt x="122089" y="88840"/>
                    <a:pt x="115236" y="81656"/>
                  </a:cubicBezTo>
                  <a:cubicBezTo>
                    <a:pt x="109640" y="75953"/>
                    <a:pt x="102445" y="73102"/>
                    <a:pt x="93765" y="73102"/>
                  </a:cubicBezTo>
                  <a:close/>
                  <a:moveTo>
                    <a:pt x="102445" y="0"/>
                  </a:moveTo>
                  <a:lnTo>
                    <a:pt x="121974" y="0"/>
                  </a:lnTo>
                  <a:cubicBezTo>
                    <a:pt x="155095" y="0"/>
                    <a:pt x="182048" y="26914"/>
                    <a:pt x="182048" y="60101"/>
                  </a:cubicBezTo>
                  <a:lnTo>
                    <a:pt x="182048" y="78919"/>
                  </a:lnTo>
                  <a:cubicBezTo>
                    <a:pt x="184332" y="82112"/>
                    <a:pt x="185474" y="85875"/>
                    <a:pt x="185474" y="89639"/>
                  </a:cubicBezTo>
                  <a:lnTo>
                    <a:pt x="185474" y="103096"/>
                  </a:lnTo>
                  <a:cubicBezTo>
                    <a:pt x="185474" y="108570"/>
                    <a:pt x="183076" y="113816"/>
                    <a:pt x="178850" y="117237"/>
                  </a:cubicBezTo>
                  <a:cubicBezTo>
                    <a:pt x="177822" y="120659"/>
                    <a:pt x="176566" y="124080"/>
                    <a:pt x="174967" y="127501"/>
                  </a:cubicBezTo>
                  <a:cubicBezTo>
                    <a:pt x="171883" y="135599"/>
                    <a:pt x="167429" y="144038"/>
                    <a:pt x="162061" y="151793"/>
                  </a:cubicBezTo>
                  <a:cubicBezTo>
                    <a:pt x="159777" y="154986"/>
                    <a:pt x="156922" y="158978"/>
                    <a:pt x="153382" y="162741"/>
                  </a:cubicBezTo>
                  <a:cubicBezTo>
                    <a:pt x="156465" y="164224"/>
                    <a:pt x="159206" y="166276"/>
                    <a:pt x="161376" y="168785"/>
                  </a:cubicBezTo>
                  <a:lnTo>
                    <a:pt x="205460" y="177567"/>
                  </a:lnTo>
                  <a:cubicBezTo>
                    <a:pt x="216881" y="179848"/>
                    <a:pt x="225104" y="189998"/>
                    <a:pt x="225104" y="201630"/>
                  </a:cubicBezTo>
                  <a:lnTo>
                    <a:pt x="225104" y="360380"/>
                  </a:lnTo>
                  <a:cubicBezTo>
                    <a:pt x="225104" y="364029"/>
                    <a:pt x="224305" y="367450"/>
                    <a:pt x="222820" y="370644"/>
                  </a:cubicBezTo>
                  <a:lnTo>
                    <a:pt x="222820" y="387978"/>
                  </a:lnTo>
                  <a:cubicBezTo>
                    <a:pt x="222820" y="399839"/>
                    <a:pt x="213227" y="409419"/>
                    <a:pt x="201349" y="409419"/>
                  </a:cubicBezTo>
                  <a:cubicBezTo>
                    <a:pt x="197123" y="409419"/>
                    <a:pt x="193012" y="408164"/>
                    <a:pt x="189700" y="405997"/>
                  </a:cubicBezTo>
                  <a:lnTo>
                    <a:pt x="189700" y="570221"/>
                  </a:lnTo>
                  <a:cubicBezTo>
                    <a:pt x="189700" y="591547"/>
                    <a:pt x="172454" y="608768"/>
                    <a:pt x="151097" y="608768"/>
                  </a:cubicBezTo>
                  <a:cubicBezTo>
                    <a:pt x="129855" y="608768"/>
                    <a:pt x="112609" y="591547"/>
                    <a:pt x="112609" y="570221"/>
                  </a:cubicBezTo>
                  <a:cubicBezTo>
                    <a:pt x="112609" y="591547"/>
                    <a:pt x="95250" y="608768"/>
                    <a:pt x="74007" y="608768"/>
                  </a:cubicBezTo>
                  <a:cubicBezTo>
                    <a:pt x="52650" y="608768"/>
                    <a:pt x="35405" y="591547"/>
                    <a:pt x="35405" y="570221"/>
                  </a:cubicBezTo>
                  <a:lnTo>
                    <a:pt x="35405" y="405997"/>
                  </a:lnTo>
                  <a:cubicBezTo>
                    <a:pt x="32093" y="408164"/>
                    <a:pt x="27981" y="409419"/>
                    <a:pt x="23756" y="409419"/>
                  </a:cubicBezTo>
                  <a:cubicBezTo>
                    <a:pt x="11878" y="409419"/>
                    <a:pt x="2284" y="399839"/>
                    <a:pt x="2284" y="387978"/>
                  </a:cubicBezTo>
                  <a:lnTo>
                    <a:pt x="2284" y="370644"/>
                  </a:lnTo>
                  <a:cubicBezTo>
                    <a:pt x="800" y="367450"/>
                    <a:pt x="0" y="364029"/>
                    <a:pt x="0" y="360380"/>
                  </a:cubicBezTo>
                  <a:lnTo>
                    <a:pt x="0" y="201630"/>
                  </a:lnTo>
                  <a:cubicBezTo>
                    <a:pt x="0" y="189998"/>
                    <a:pt x="8223" y="179962"/>
                    <a:pt x="19644" y="177567"/>
                  </a:cubicBezTo>
                  <a:lnTo>
                    <a:pt x="62929" y="168785"/>
                  </a:lnTo>
                  <a:cubicBezTo>
                    <a:pt x="65213" y="166276"/>
                    <a:pt x="67954" y="164224"/>
                    <a:pt x="70923" y="162855"/>
                  </a:cubicBezTo>
                  <a:cubicBezTo>
                    <a:pt x="67497" y="158978"/>
                    <a:pt x="64528" y="154986"/>
                    <a:pt x="62358" y="151793"/>
                  </a:cubicBezTo>
                  <a:cubicBezTo>
                    <a:pt x="56876" y="144038"/>
                    <a:pt x="52422" y="135599"/>
                    <a:pt x="49338" y="127501"/>
                  </a:cubicBezTo>
                  <a:cubicBezTo>
                    <a:pt x="47853" y="124080"/>
                    <a:pt x="46483" y="120659"/>
                    <a:pt x="45455" y="117237"/>
                  </a:cubicBezTo>
                  <a:cubicBezTo>
                    <a:pt x="41229" y="113816"/>
                    <a:pt x="38831" y="108570"/>
                    <a:pt x="38831" y="103096"/>
                  </a:cubicBezTo>
                  <a:lnTo>
                    <a:pt x="38831" y="89639"/>
                  </a:lnTo>
                  <a:cubicBezTo>
                    <a:pt x="38831" y="85875"/>
                    <a:pt x="40087" y="82112"/>
                    <a:pt x="42257" y="78919"/>
                  </a:cubicBezTo>
                  <a:lnTo>
                    <a:pt x="42257" y="60101"/>
                  </a:lnTo>
                  <a:cubicBezTo>
                    <a:pt x="42257" y="26914"/>
                    <a:pt x="69210" y="0"/>
                    <a:pt x="102445" y="0"/>
                  </a:cubicBezTo>
                  <a:close/>
                </a:path>
              </a:pathLst>
            </a:custGeom>
            <a:solidFill>
              <a:schemeClr val="accent2"/>
            </a:solidFill>
            <a:ln w="3175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400">
                <a:lnSpc>
                  <a:spcPct val="120000"/>
                </a:lnSpc>
              </a:pPr>
              <a:endParaRPr lang="zh-CN" altLang="en-US" sz="2000" b="1" i="1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2" name="íṣḷîḋé"/>
            <p:cNvSpPr/>
            <p:nvPr/>
          </p:nvSpPr>
          <p:spPr>
            <a:xfrm>
              <a:off x="5309629" y="3914395"/>
              <a:ext cx="347100" cy="346570"/>
            </a:xfrm>
            <a:custGeom>
              <a:avLst/>
              <a:gdLst>
                <a:gd name="connsiteX0" fmla="*/ 146058 w 607639"/>
                <a:gd name="connsiteY0" fmla="*/ 370925 h 606713"/>
                <a:gd name="connsiteX1" fmla="*/ 176497 w 607639"/>
                <a:gd name="connsiteY1" fmla="*/ 389678 h 606713"/>
                <a:gd name="connsiteX2" fmla="*/ 157717 w 607639"/>
                <a:gd name="connsiteY2" fmla="*/ 420074 h 606713"/>
                <a:gd name="connsiteX3" fmla="*/ 50644 w 607639"/>
                <a:gd name="connsiteY3" fmla="*/ 480332 h 606713"/>
                <a:gd name="connsiteX4" fmla="*/ 303775 w 607639"/>
                <a:gd name="connsiteY4" fmla="*/ 556143 h 606713"/>
                <a:gd name="connsiteX5" fmla="*/ 556995 w 607639"/>
                <a:gd name="connsiteY5" fmla="*/ 480332 h 606713"/>
                <a:gd name="connsiteX6" fmla="*/ 449833 w 607639"/>
                <a:gd name="connsiteY6" fmla="*/ 420074 h 606713"/>
                <a:gd name="connsiteX7" fmla="*/ 431053 w 607639"/>
                <a:gd name="connsiteY7" fmla="*/ 389678 h 606713"/>
                <a:gd name="connsiteX8" fmla="*/ 461492 w 607639"/>
                <a:gd name="connsiteY8" fmla="*/ 370925 h 606713"/>
                <a:gd name="connsiteX9" fmla="*/ 607639 w 607639"/>
                <a:gd name="connsiteY9" fmla="*/ 480332 h 606713"/>
                <a:gd name="connsiteX10" fmla="*/ 303775 w 607639"/>
                <a:gd name="connsiteY10" fmla="*/ 606713 h 606713"/>
                <a:gd name="connsiteX11" fmla="*/ 0 w 607639"/>
                <a:gd name="connsiteY11" fmla="*/ 480332 h 606713"/>
                <a:gd name="connsiteX12" fmla="*/ 146058 w 607639"/>
                <a:gd name="connsiteY12" fmla="*/ 370925 h 606713"/>
                <a:gd name="connsiteX13" fmla="*/ 303820 w 607639"/>
                <a:gd name="connsiteY13" fmla="*/ 151707 h 606713"/>
                <a:gd name="connsiteX14" fmla="*/ 329118 w 607639"/>
                <a:gd name="connsiteY14" fmla="*/ 176970 h 606713"/>
                <a:gd name="connsiteX15" fmla="*/ 303820 w 607639"/>
                <a:gd name="connsiteY15" fmla="*/ 202233 h 606713"/>
                <a:gd name="connsiteX16" fmla="*/ 278522 w 607639"/>
                <a:gd name="connsiteY16" fmla="*/ 176970 h 606713"/>
                <a:gd name="connsiteX17" fmla="*/ 303820 w 607639"/>
                <a:gd name="connsiteY17" fmla="*/ 151707 h 606713"/>
                <a:gd name="connsiteX18" fmla="*/ 303849 w 607639"/>
                <a:gd name="connsiteY18" fmla="*/ 101116 h 606713"/>
                <a:gd name="connsiteX19" fmla="*/ 227845 w 607639"/>
                <a:gd name="connsiteY19" fmla="*/ 176928 h 606713"/>
                <a:gd name="connsiteX20" fmla="*/ 303849 w 607639"/>
                <a:gd name="connsiteY20" fmla="*/ 252828 h 606713"/>
                <a:gd name="connsiteX21" fmla="*/ 379765 w 607639"/>
                <a:gd name="connsiteY21" fmla="*/ 176928 h 606713"/>
                <a:gd name="connsiteX22" fmla="*/ 303849 w 607639"/>
                <a:gd name="connsiteY22" fmla="*/ 101116 h 606713"/>
                <a:gd name="connsiteX23" fmla="*/ 320773 w 607639"/>
                <a:gd name="connsiteY23" fmla="*/ 813 h 606713"/>
                <a:gd name="connsiteX24" fmla="*/ 421772 w 607639"/>
                <a:gd name="connsiteY24" fmla="*/ 44857 h 606713"/>
                <a:gd name="connsiteX25" fmla="*/ 481045 w 607639"/>
                <a:gd name="connsiteY25" fmla="*/ 176928 h 606713"/>
                <a:gd name="connsiteX26" fmla="*/ 453723 w 607639"/>
                <a:gd name="connsiteY26" fmla="*/ 271226 h 606713"/>
                <a:gd name="connsiteX27" fmla="*/ 439305 w 607639"/>
                <a:gd name="connsiteY27" fmla="*/ 293889 h 606713"/>
                <a:gd name="connsiteX28" fmla="*/ 348260 w 607639"/>
                <a:gd name="connsiteY28" fmla="*/ 448001 h 606713"/>
                <a:gd name="connsiteX29" fmla="*/ 326455 w 607639"/>
                <a:gd name="connsiteY29" fmla="*/ 491639 h 606713"/>
                <a:gd name="connsiteX30" fmla="*/ 303849 w 607639"/>
                <a:gd name="connsiteY30" fmla="*/ 505593 h 606713"/>
                <a:gd name="connsiteX31" fmla="*/ 281155 w 607639"/>
                <a:gd name="connsiteY31" fmla="*/ 491639 h 606713"/>
                <a:gd name="connsiteX32" fmla="*/ 270831 w 607639"/>
                <a:gd name="connsiteY32" fmla="*/ 471020 h 606713"/>
                <a:gd name="connsiteX33" fmla="*/ 161007 w 607639"/>
                <a:gd name="connsiteY33" fmla="*/ 281624 h 606713"/>
                <a:gd name="connsiteX34" fmla="*/ 128345 w 607639"/>
                <a:gd name="connsiteY34" fmla="*/ 151776 h 606713"/>
                <a:gd name="connsiteX35" fmla="*/ 283113 w 607639"/>
                <a:gd name="connsiteY35" fmla="*/ 1219 h 606713"/>
                <a:gd name="connsiteX36" fmla="*/ 320773 w 607639"/>
                <a:gd name="connsiteY36" fmla="*/ 813 h 606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07639" h="606713">
                  <a:moveTo>
                    <a:pt x="146058" y="370925"/>
                  </a:moveTo>
                  <a:cubicBezTo>
                    <a:pt x="159675" y="367637"/>
                    <a:pt x="173293" y="376080"/>
                    <a:pt x="176497" y="389678"/>
                  </a:cubicBezTo>
                  <a:cubicBezTo>
                    <a:pt x="179791" y="403276"/>
                    <a:pt x="171335" y="416874"/>
                    <a:pt x="157717" y="420074"/>
                  </a:cubicBezTo>
                  <a:cubicBezTo>
                    <a:pt x="79215" y="438738"/>
                    <a:pt x="50644" y="466289"/>
                    <a:pt x="50644" y="480332"/>
                  </a:cubicBezTo>
                  <a:cubicBezTo>
                    <a:pt x="50644" y="510460"/>
                    <a:pt x="151665" y="556143"/>
                    <a:pt x="303775" y="556143"/>
                  </a:cubicBezTo>
                  <a:cubicBezTo>
                    <a:pt x="455974" y="556143"/>
                    <a:pt x="556995" y="510460"/>
                    <a:pt x="556995" y="480332"/>
                  </a:cubicBezTo>
                  <a:cubicBezTo>
                    <a:pt x="556995" y="466289"/>
                    <a:pt x="528513" y="438738"/>
                    <a:pt x="449833" y="420074"/>
                  </a:cubicBezTo>
                  <a:cubicBezTo>
                    <a:pt x="436215" y="416874"/>
                    <a:pt x="427848" y="403276"/>
                    <a:pt x="431053" y="389678"/>
                  </a:cubicBezTo>
                  <a:cubicBezTo>
                    <a:pt x="434257" y="376080"/>
                    <a:pt x="447964" y="367637"/>
                    <a:pt x="461492" y="370925"/>
                  </a:cubicBezTo>
                  <a:cubicBezTo>
                    <a:pt x="555749" y="393233"/>
                    <a:pt x="607639" y="432072"/>
                    <a:pt x="607639" y="480332"/>
                  </a:cubicBezTo>
                  <a:cubicBezTo>
                    <a:pt x="607639" y="563253"/>
                    <a:pt x="454817" y="606713"/>
                    <a:pt x="303775" y="606713"/>
                  </a:cubicBezTo>
                  <a:cubicBezTo>
                    <a:pt x="152911" y="606713"/>
                    <a:pt x="0" y="563253"/>
                    <a:pt x="0" y="480332"/>
                  </a:cubicBezTo>
                  <a:cubicBezTo>
                    <a:pt x="0" y="432072"/>
                    <a:pt x="51890" y="393233"/>
                    <a:pt x="146058" y="370925"/>
                  </a:cubicBezTo>
                  <a:close/>
                  <a:moveTo>
                    <a:pt x="303820" y="151707"/>
                  </a:moveTo>
                  <a:cubicBezTo>
                    <a:pt x="317792" y="151707"/>
                    <a:pt x="329118" y="163018"/>
                    <a:pt x="329118" y="176970"/>
                  </a:cubicBezTo>
                  <a:cubicBezTo>
                    <a:pt x="329118" y="190922"/>
                    <a:pt x="317792" y="202233"/>
                    <a:pt x="303820" y="202233"/>
                  </a:cubicBezTo>
                  <a:cubicBezTo>
                    <a:pt x="289848" y="202233"/>
                    <a:pt x="278522" y="190922"/>
                    <a:pt x="278522" y="176970"/>
                  </a:cubicBezTo>
                  <a:cubicBezTo>
                    <a:pt x="278522" y="163018"/>
                    <a:pt x="289848" y="151707"/>
                    <a:pt x="303820" y="151707"/>
                  </a:cubicBezTo>
                  <a:close/>
                  <a:moveTo>
                    <a:pt x="303849" y="101116"/>
                  </a:moveTo>
                  <a:cubicBezTo>
                    <a:pt x="261931" y="101116"/>
                    <a:pt x="227845" y="135156"/>
                    <a:pt x="227845" y="176928"/>
                  </a:cubicBezTo>
                  <a:cubicBezTo>
                    <a:pt x="227845" y="218788"/>
                    <a:pt x="261931" y="252828"/>
                    <a:pt x="303849" y="252828"/>
                  </a:cubicBezTo>
                  <a:cubicBezTo>
                    <a:pt x="345679" y="252828"/>
                    <a:pt x="379765" y="218788"/>
                    <a:pt x="379765" y="176928"/>
                  </a:cubicBezTo>
                  <a:cubicBezTo>
                    <a:pt x="379765" y="135156"/>
                    <a:pt x="345679" y="101116"/>
                    <a:pt x="303849" y="101116"/>
                  </a:cubicBezTo>
                  <a:close/>
                  <a:moveTo>
                    <a:pt x="320773" y="813"/>
                  </a:moveTo>
                  <a:cubicBezTo>
                    <a:pt x="358044" y="4396"/>
                    <a:pt x="393538" y="19728"/>
                    <a:pt x="421772" y="44857"/>
                  </a:cubicBezTo>
                  <a:cubicBezTo>
                    <a:pt x="459418" y="78452"/>
                    <a:pt x="481045" y="126623"/>
                    <a:pt x="481045" y="176928"/>
                  </a:cubicBezTo>
                  <a:cubicBezTo>
                    <a:pt x="481045" y="210434"/>
                    <a:pt x="471611" y="242963"/>
                    <a:pt x="453723" y="271226"/>
                  </a:cubicBezTo>
                  <a:lnTo>
                    <a:pt x="439305" y="293889"/>
                  </a:lnTo>
                  <a:cubicBezTo>
                    <a:pt x="407621" y="343571"/>
                    <a:pt x="374870" y="394942"/>
                    <a:pt x="348260" y="448001"/>
                  </a:cubicBezTo>
                  <a:lnTo>
                    <a:pt x="326455" y="491639"/>
                  </a:lnTo>
                  <a:cubicBezTo>
                    <a:pt x="322183" y="500172"/>
                    <a:pt x="313372" y="505593"/>
                    <a:pt x="303849" y="505593"/>
                  </a:cubicBezTo>
                  <a:cubicBezTo>
                    <a:pt x="294238" y="505593"/>
                    <a:pt x="285427" y="500172"/>
                    <a:pt x="281155" y="491639"/>
                  </a:cubicBezTo>
                  <a:lnTo>
                    <a:pt x="270831" y="471020"/>
                  </a:lnTo>
                  <a:cubicBezTo>
                    <a:pt x="237457" y="404363"/>
                    <a:pt x="203993" y="339749"/>
                    <a:pt x="161007" y="281624"/>
                  </a:cubicBezTo>
                  <a:cubicBezTo>
                    <a:pt x="133507" y="244296"/>
                    <a:pt x="121937" y="198258"/>
                    <a:pt x="128345" y="151776"/>
                  </a:cubicBezTo>
                  <a:cubicBezTo>
                    <a:pt x="139292" y="73475"/>
                    <a:pt x="204349" y="10106"/>
                    <a:pt x="283113" y="1219"/>
                  </a:cubicBezTo>
                  <a:cubicBezTo>
                    <a:pt x="295729" y="-270"/>
                    <a:pt x="308350" y="-381"/>
                    <a:pt x="320773" y="813"/>
                  </a:cubicBezTo>
                  <a:close/>
                </a:path>
              </a:pathLst>
            </a:custGeom>
            <a:solidFill>
              <a:schemeClr val="accent2"/>
            </a:solidFill>
            <a:ln w="3175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fontScale="6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400">
                <a:lnSpc>
                  <a:spcPct val="140000"/>
                </a:lnSpc>
              </a:pPr>
              <a:endParaRPr lang="zh-CN" altLang="en-US" sz="2000" b="1" i="1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3" name="išlïďè"/>
            <p:cNvSpPr/>
            <p:nvPr/>
          </p:nvSpPr>
          <p:spPr>
            <a:xfrm>
              <a:off x="6274239" y="3013057"/>
              <a:ext cx="569282" cy="501108"/>
            </a:xfrm>
            <a:custGeom>
              <a:avLst/>
              <a:gdLst>
                <a:gd name="connsiteX0" fmla="*/ 18335 w 604256"/>
                <a:gd name="connsiteY0" fmla="*/ 334272 h 531895"/>
                <a:gd name="connsiteX1" fmla="*/ 37988 w 604256"/>
                <a:gd name="connsiteY1" fmla="*/ 336249 h 531895"/>
                <a:gd name="connsiteX2" fmla="*/ 302130 w 604256"/>
                <a:gd name="connsiteY2" fmla="*/ 476833 h 531895"/>
                <a:gd name="connsiteX3" fmla="*/ 566126 w 604256"/>
                <a:gd name="connsiteY3" fmla="*/ 336249 h 531895"/>
                <a:gd name="connsiteX4" fmla="*/ 601178 w 604256"/>
                <a:gd name="connsiteY4" fmla="*/ 346793 h 531895"/>
                <a:gd name="connsiteX5" fmla="*/ 590619 w 604256"/>
                <a:gd name="connsiteY5" fmla="*/ 381793 h 531895"/>
                <a:gd name="connsiteX6" fmla="*/ 314303 w 604256"/>
                <a:gd name="connsiteY6" fmla="*/ 528820 h 531895"/>
                <a:gd name="connsiteX7" fmla="*/ 302130 w 604256"/>
                <a:gd name="connsiteY7" fmla="*/ 531895 h 531895"/>
                <a:gd name="connsiteX8" fmla="*/ 289957 w 604256"/>
                <a:gd name="connsiteY8" fmla="*/ 528820 h 531895"/>
                <a:gd name="connsiteX9" fmla="*/ 13641 w 604256"/>
                <a:gd name="connsiteY9" fmla="*/ 381793 h 531895"/>
                <a:gd name="connsiteX10" fmla="*/ 3082 w 604256"/>
                <a:gd name="connsiteY10" fmla="*/ 346793 h 531895"/>
                <a:gd name="connsiteX11" fmla="*/ 18335 w 604256"/>
                <a:gd name="connsiteY11" fmla="*/ 334272 h 531895"/>
                <a:gd name="connsiteX12" fmla="*/ 18335 w 604256"/>
                <a:gd name="connsiteY12" fmla="*/ 233364 h 531895"/>
                <a:gd name="connsiteX13" fmla="*/ 37988 w 604256"/>
                <a:gd name="connsiteY13" fmla="*/ 235341 h 531895"/>
                <a:gd name="connsiteX14" fmla="*/ 302130 w 604256"/>
                <a:gd name="connsiteY14" fmla="*/ 375925 h 531895"/>
                <a:gd name="connsiteX15" fmla="*/ 566126 w 604256"/>
                <a:gd name="connsiteY15" fmla="*/ 235341 h 531895"/>
                <a:gd name="connsiteX16" fmla="*/ 601178 w 604256"/>
                <a:gd name="connsiteY16" fmla="*/ 245885 h 531895"/>
                <a:gd name="connsiteX17" fmla="*/ 590619 w 604256"/>
                <a:gd name="connsiteY17" fmla="*/ 280885 h 531895"/>
                <a:gd name="connsiteX18" fmla="*/ 314303 w 604256"/>
                <a:gd name="connsiteY18" fmla="*/ 428058 h 531895"/>
                <a:gd name="connsiteX19" fmla="*/ 302130 w 604256"/>
                <a:gd name="connsiteY19" fmla="*/ 430987 h 531895"/>
                <a:gd name="connsiteX20" fmla="*/ 289957 w 604256"/>
                <a:gd name="connsiteY20" fmla="*/ 428058 h 531895"/>
                <a:gd name="connsiteX21" fmla="*/ 13641 w 604256"/>
                <a:gd name="connsiteY21" fmla="*/ 280885 h 531895"/>
                <a:gd name="connsiteX22" fmla="*/ 3082 w 604256"/>
                <a:gd name="connsiteY22" fmla="*/ 245885 h 531895"/>
                <a:gd name="connsiteX23" fmla="*/ 18335 w 604256"/>
                <a:gd name="connsiteY23" fmla="*/ 233364 h 531895"/>
                <a:gd name="connsiteX24" fmla="*/ 291571 w 604256"/>
                <a:gd name="connsiteY24" fmla="*/ 2196 h 531895"/>
                <a:gd name="connsiteX25" fmla="*/ 312689 w 604256"/>
                <a:gd name="connsiteY25" fmla="*/ 2196 h 531895"/>
                <a:gd name="connsiteX26" fmla="*/ 588846 w 604256"/>
                <a:gd name="connsiteY26" fmla="*/ 125214 h 531895"/>
                <a:gd name="connsiteX27" fmla="*/ 604245 w 604256"/>
                <a:gd name="connsiteY27" fmla="*/ 147914 h 531895"/>
                <a:gd name="connsiteX28" fmla="*/ 590605 w 604256"/>
                <a:gd name="connsiteY28" fmla="*/ 171639 h 531895"/>
                <a:gd name="connsiteX29" fmla="*/ 314303 w 604256"/>
                <a:gd name="connsiteY29" fmla="*/ 318676 h 531895"/>
                <a:gd name="connsiteX30" fmla="*/ 302130 w 604256"/>
                <a:gd name="connsiteY30" fmla="*/ 321751 h 531895"/>
                <a:gd name="connsiteX31" fmla="*/ 289957 w 604256"/>
                <a:gd name="connsiteY31" fmla="*/ 318676 h 531895"/>
                <a:gd name="connsiteX32" fmla="*/ 13654 w 604256"/>
                <a:gd name="connsiteY32" fmla="*/ 171639 h 531895"/>
                <a:gd name="connsiteX33" fmla="*/ 15 w 604256"/>
                <a:gd name="connsiteY33" fmla="*/ 147914 h 531895"/>
                <a:gd name="connsiteX34" fmla="*/ 15414 w 604256"/>
                <a:gd name="connsiteY34" fmla="*/ 125214 h 531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604256" h="531895">
                  <a:moveTo>
                    <a:pt x="18335" y="334272"/>
                  </a:moveTo>
                  <a:cubicBezTo>
                    <a:pt x="24642" y="332369"/>
                    <a:pt x="31682" y="332881"/>
                    <a:pt x="37988" y="336249"/>
                  </a:cubicBezTo>
                  <a:lnTo>
                    <a:pt x="302130" y="476833"/>
                  </a:lnTo>
                  <a:lnTo>
                    <a:pt x="566126" y="336249"/>
                  </a:lnTo>
                  <a:cubicBezTo>
                    <a:pt x="578739" y="329513"/>
                    <a:pt x="594432" y="334199"/>
                    <a:pt x="601178" y="346793"/>
                  </a:cubicBezTo>
                  <a:cubicBezTo>
                    <a:pt x="607925" y="359387"/>
                    <a:pt x="603085" y="375056"/>
                    <a:pt x="590619" y="381793"/>
                  </a:cubicBezTo>
                  <a:lnTo>
                    <a:pt x="314303" y="528820"/>
                  </a:lnTo>
                  <a:cubicBezTo>
                    <a:pt x="310490" y="530870"/>
                    <a:pt x="306383" y="531895"/>
                    <a:pt x="302130" y="531895"/>
                  </a:cubicBezTo>
                  <a:cubicBezTo>
                    <a:pt x="297877" y="531895"/>
                    <a:pt x="293770" y="530870"/>
                    <a:pt x="289957" y="528820"/>
                  </a:cubicBezTo>
                  <a:lnTo>
                    <a:pt x="13641" y="381793"/>
                  </a:lnTo>
                  <a:cubicBezTo>
                    <a:pt x="1028" y="375056"/>
                    <a:pt x="-3665" y="359387"/>
                    <a:pt x="3082" y="346793"/>
                  </a:cubicBezTo>
                  <a:cubicBezTo>
                    <a:pt x="6455" y="340496"/>
                    <a:pt x="12028" y="336176"/>
                    <a:pt x="18335" y="334272"/>
                  </a:cubicBezTo>
                  <a:close/>
                  <a:moveTo>
                    <a:pt x="18335" y="233364"/>
                  </a:moveTo>
                  <a:cubicBezTo>
                    <a:pt x="24642" y="231461"/>
                    <a:pt x="31682" y="231973"/>
                    <a:pt x="37988" y="235341"/>
                  </a:cubicBezTo>
                  <a:lnTo>
                    <a:pt x="302130" y="375925"/>
                  </a:lnTo>
                  <a:lnTo>
                    <a:pt x="566126" y="235341"/>
                  </a:lnTo>
                  <a:cubicBezTo>
                    <a:pt x="578739" y="228605"/>
                    <a:pt x="594432" y="233291"/>
                    <a:pt x="601178" y="245885"/>
                  </a:cubicBezTo>
                  <a:cubicBezTo>
                    <a:pt x="607925" y="258479"/>
                    <a:pt x="603085" y="274148"/>
                    <a:pt x="590619" y="280885"/>
                  </a:cubicBezTo>
                  <a:lnTo>
                    <a:pt x="314303" y="428058"/>
                  </a:lnTo>
                  <a:cubicBezTo>
                    <a:pt x="310490" y="430108"/>
                    <a:pt x="306383" y="430987"/>
                    <a:pt x="302130" y="430987"/>
                  </a:cubicBezTo>
                  <a:cubicBezTo>
                    <a:pt x="297877" y="430987"/>
                    <a:pt x="293770" y="430108"/>
                    <a:pt x="289957" y="428058"/>
                  </a:cubicBezTo>
                  <a:lnTo>
                    <a:pt x="13641" y="280885"/>
                  </a:lnTo>
                  <a:cubicBezTo>
                    <a:pt x="1028" y="274148"/>
                    <a:pt x="-3665" y="258479"/>
                    <a:pt x="3082" y="245885"/>
                  </a:cubicBezTo>
                  <a:cubicBezTo>
                    <a:pt x="6455" y="239588"/>
                    <a:pt x="12028" y="235268"/>
                    <a:pt x="18335" y="233364"/>
                  </a:cubicBezTo>
                  <a:close/>
                  <a:moveTo>
                    <a:pt x="291571" y="2196"/>
                  </a:moveTo>
                  <a:cubicBezTo>
                    <a:pt x="298317" y="-733"/>
                    <a:pt x="305943" y="-733"/>
                    <a:pt x="312689" y="2196"/>
                  </a:cubicBezTo>
                  <a:lnTo>
                    <a:pt x="588846" y="125214"/>
                  </a:lnTo>
                  <a:cubicBezTo>
                    <a:pt x="597938" y="129315"/>
                    <a:pt x="603805" y="138102"/>
                    <a:pt x="604245" y="147914"/>
                  </a:cubicBezTo>
                  <a:cubicBezTo>
                    <a:pt x="604538" y="157726"/>
                    <a:pt x="599258" y="166953"/>
                    <a:pt x="590605" y="171639"/>
                  </a:cubicBezTo>
                  <a:lnTo>
                    <a:pt x="314303" y="318676"/>
                  </a:lnTo>
                  <a:cubicBezTo>
                    <a:pt x="310489" y="320726"/>
                    <a:pt x="306383" y="321751"/>
                    <a:pt x="302130" y="321751"/>
                  </a:cubicBezTo>
                  <a:cubicBezTo>
                    <a:pt x="297877" y="321751"/>
                    <a:pt x="293771" y="320726"/>
                    <a:pt x="289957" y="318676"/>
                  </a:cubicBezTo>
                  <a:lnTo>
                    <a:pt x="13654" y="171639"/>
                  </a:lnTo>
                  <a:cubicBezTo>
                    <a:pt x="5002" y="166953"/>
                    <a:pt x="-278" y="157726"/>
                    <a:pt x="15" y="147914"/>
                  </a:cubicBezTo>
                  <a:cubicBezTo>
                    <a:pt x="309" y="138102"/>
                    <a:pt x="6322" y="129315"/>
                    <a:pt x="15414" y="125214"/>
                  </a:cubicBezTo>
                  <a:close/>
                </a:path>
              </a:pathLst>
            </a:custGeom>
            <a:solidFill>
              <a:schemeClr val="accent2"/>
            </a:solidFill>
            <a:ln w="3175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400">
                <a:lnSpc>
                  <a:spcPct val="120000"/>
                </a:lnSpc>
              </a:pPr>
              <a:endParaRPr lang="zh-CN" altLang="en-US" sz="2000" b="1" i="1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4" name="îṡļïďé"/>
            <p:cNvSpPr/>
            <p:nvPr/>
          </p:nvSpPr>
          <p:spPr>
            <a:xfrm>
              <a:off x="7687847" y="3591844"/>
              <a:ext cx="488894" cy="397450"/>
            </a:xfrm>
            <a:custGeom>
              <a:avLst/>
              <a:gdLst>
                <a:gd name="connsiteX0" fmla="*/ 390482 w 564166"/>
                <a:gd name="connsiteY0" fmla="*/ 307997 h 458643"/>
                <a:gd name="connsiteX1" fmla="*/ 403395 w 564166"/>
                <a:gd name="connsiteY1" fmla="*/ 307997 h 458643"/>
                <a:gd name="connsiteX2" fmla="*/ 439265 w 564166"/>
                <a:gd name="connsiteY2" fmla="*/ 353908 h 458643"/>
                <a:gd name="connsiteX3" fmla="*/ 434961 w 564166"/>
                <a:gd name="connsiteY3" fmla="*/ 361082 h 458643"/>
                <a:gd name="connsiteX4" fmla="*/ 419178 w 564166"/>
                <a:gd name="connsiteY4" fmla="*/ 361082 h 458643"/>
                <a:gd name="connsiteX5" fmla="*/ 492353 w 564166"/>
                <a:gd name="connsiteY5" fmla="*/ 419905 h 458643"/>
                <a:gd name="connsiteX6" fmla="*/ 512440 w 564166"/>
                <a:gd name="connsiteY6" fmla="*/ 438557 h 458643"/>
                <a:gd name="connsiteX7" fmla="*/ 492353 w 564166"/>
                <a:gd name="connsiteY7" fmla="*/ 458643 h 458643"/>
                <a:gd name="connsiteX8" fmla="*/ 379004 w 564166"/>
                <a:gd name="connsiteY8" fmla="*/ 361082 h 458643"/>
                <a:gd name="connsiteX9" fmla="*/ 358916 w 564166"/>
                <a:gd name="connsiteY9" fmla="*/ 361082 h 458643"/>
                <a:gd name="connsiteX10" fmla="*/ 354612 w 564166"/>
                <a:gd name="connsiteY10" fmla="*/ 353908 h 458643"/>
                <a:gd name="connsiteX11" fmla="*/ 277051 w 564166"/>
                <a:gd name="connsiteY11" fmla="*/ 307997 h 458643"/>
                <a:gd name="connsiteX12" fmla="*/ 288553 w 564166"/>
                <a:gd name="connsiteY12" fmla="*/ 307997 h 458643"/>
                <a:gd name="connsiteX13" fmla="*/ 324497 w 564166"/>
                <a:gd name="connsiteY13" fmla="*/ 353908 h 458643"/>
                <a:gd name="connsiteX14" fmla="*/ 320183 w 564166"/>
                <a:gd name="connsiteY14" fmla="*/ 361082 h 458643"/>
                <a:gd name="connsiteX15" fmla="*/ 301493 w 564166"/>
                <a:gd name="connsiteY15" fmla="*/ 361082 h 458643"/>
                <a:gd name="connsiteX16" fmla="*/ 301493 w 564166"/>
                <a:gd name="connsiteY16" fmla="*/ 438557 h 458643"/>
                <a:gd name="connsiteX17" fmla="*/ 282802 w 564166"/>
                <a:gd name="connsiteY17" fmla="*/ 458643 h 458643"/>
                <a:gd name="connsiteX18" fmla="*/ 262673 w 564166"/>
                <a:gd name="connsiteY18" fmla="*/ 438557 h 458643"/>
                <a:gd name="connsiteX19" fmla="*/ 262673 w 564166"/>
                <a:gd name="connsiteY19" fmla="*/ 361082 h 458643"/>
                <a:gd name="connsiteX20" fmla="*/ 243982 w 564166"/>
                <a:gd name="connsiteY20" fmla="*/ 361082 h 458643"/>
                <a:gd name="connsiteX21" fmla="*/ 239669 w 564166"/>
                <a:gd name="connsiteY21" fmla="*/ 353908 h 458643"/>
                <a:gd name="connsiteX22" fmla="*/ 162189 w 564166"/>
                <a:gd name="connsiteY22" fmla="*/ 307997 h 458643"/>
                <a:gd name="connsiteX23" fmla="*/ 173671 w 564166"/>
                <a:gd name="connsiteY23" fmla="*/ 307997 h 458643"/>
                <a:gd name="connsiteX24" fmla="*/ 209554 w 564166"/>
                <a:gd name="connsiteY24" fmla="*/ 353908 h 458643"/>
                <a:gd name="connsiteX25" fmla="*/ 205248 w 564166"/>
                <a:gd name="connsiteY25" fmla="*/ 361082 h 458643"/>
                <a:gd name="connsiteX26" fmla="*/ 185154 w 564166"/>
                <a:gd name="connsiteY26" fmla="*/ 361082 h 458643"/>
                <a:gd name="connsiteX27" fmla="*/ 71765 w 564166"/>
                <a:gd name="connsiteY27" fmla="*/ 458643 h 458643"/>
                <a:gd name="connsiteX28" fmla="*/ 53106 w 564166"/>
                <a:gd name="connsiteY28" fmla="*/ 438557 h 458643"/>
                <a:gd name="connsiteX29" fmla="*/ 71765 w 564166"/>
                <a:gd name="connsiteY29" fmla="*/ 419905 h 458643"/>
                <a:gd name="connsiteX30" fmla="*/ 146401 w 564166"/>
                <a:gd name="connsiteY30" fmla="*/ 361082 h 458643"/>
                <a:gd name="connsiteX31" fmla="*/ 129177 w 564166"/>
                <a:gd name="connsiteY31" fmla="*/ 361082 h 458643"/>
                <a:gd name="connsiteX32" fmla="*/ 124871 w 564166"/>
                <a:gd name="connsiteY32" fmla="*/ 353908 h 458643"/>
                <a:gd name="connsiteX33" fmla="*/ 340222 w 564166"/>
                <a:gd name="connsiteY33" fmla="*/ 0 h 458643"/>
                <a:gd name="connsiteX34" fmla="*/ 453630 w 564166"/>
                <a:gd name="connsiteY34" fmla="*/ 118973 h 458643"/>
                <a:gd name="connsiteX35" fmla="*/ 525407 w 564166"/>
                <a:gd name="connsiteY35" fmla="*/ 179176 h 458643"/>
                <a:gd name="connsiteX36" fmla="*/ 564166 w 564166"/>
                <a:gd name="connsiteY36" fmla="*/ 232212 h 458643"/>
                <a:gd name="connsiteX37" fmla="*/ 518229 w 564166"/>
                <a:gd name="connsiteY37" fmla="*/ 286681 h 458643"/>
                <a:gd name="connsiteX38" fmla="*/ 45937 w 564166"/>
                <a:gd name="connsiteY38" fmla="*/ 286681 h 458643"/>
                <a:gd name="connsiteX39" fmla="*/ 0 w 564166"/>
                <a:gd name="connsiteY39" fmla="*/ 232212 h 458643"/>
                <a:gd name="connsiteX40" fmla="*/ 45937 w 564166"/>
                <a:gd name="connsiteY40" fmla="*/ 179176 h 458643"/>
                <a:gd name="connsiteX41" fmla="*/ 111972 w 564166"/>
                <a:gd name="connsiteY41" fmla="*/ 103205 h 458643"/>
                <a:gd name="connsiteX42" fmla="*/ 134941 w 564166"/>
                <a:gd name="connsiteY42" fmla="*/ 107505 h 458643"/>
                <a:gd name="connsiteX43" fmla="*/ 209589 w 564166"/>
                <a:gd name="connsiteY43" fmla="*/ 22934 h 458643"/>
                <a:gd name="connsiteX44" fmla="*/ 256961 w 564166"/>
                <a:gd name="connsiteY44" fmla="*/ 43002 h 458643"/>
                <a:gd name="connsiteX45" fmla="*/ 340222 w 564166"/>
                <a:gd name="connsiteY45" fmla="*/ 0 h 458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64166" h="458643">
                  <a:moveTo>
                    <a:pt x="390482" y="307997"/>
                  </a:moveTo>
                  <a:cubicBezTo>
                    <a:pt x="394786" y="303693"/>
                    <a:pt x="399091" y="303693"/>
                    <a:pt x="403395" y="307997"/>
                  </a:cubicBezTo>
                  <a:lnTo>
                    <a:pt x="439265" y="353908"/>
                  </a:lnTo>
                  <a:cubicBezTo>
                    <a:pt x="442135" y="358212"/>
                    <a:pt x="440700" y="361082"/>
                    <a:pt x="434961" y="361082"/>
                  </a:cubicBezTo>
                  <a:lnTo>
                    <a:pt x="419178" y="361082"/>
                  </a:lnTo>
                  <a:cubicBezTo>
                    <a:pt x="426352" y="394081"/>
                    <a:pt x="456483" y="419905"/>
                    <a:pt x="492353" y="419905"/>
                  </a:cubicBezTo>
                  <a:cubicBezTo>
                    <a:pt x="503831" y="419905"/>
                    <a:pt x="512440" y="428514"/>
                    <a:pt x="512440" y="438557"/>
                  </a:cubicBezTo>
                  <a:cubicBezTo>
                    <a:pt x="512440" y="450035"/>
                    <a:pt x="503831" y="458643"/>
                    <a:pt x="492353" y="458643"/>
                  </a:cubicBezTo>
                  <a:cubicBezTo>
                    <a:pt x="434961" y="458643"/>
                    <a:pt x="387612" y="415601"/>
                    <a:pt x="379004" y="361082"/>
                  </a:cubicBezTo>
                  <a:lnTo>
                    <a:pt x="358916" y="361082"/>
                  </a:lnTo>
                  <a:cubicBezTo>
                    <a:pt x="353177" y="361082"/>
                    <a:pt x="351742" y="358212"/>
                    <a:pt x="354612" y="353908"/>
                  </a:cubicBezTo>
                  <a:close/>
                  <a:moveTo>
                    <a:pt x="277051" y="307997"/>
                  </a:moveTo>
                  <a:cubicBezTo>
                    <a:pt x="279926" y="303693"/>
                    <a:pt x="285677" y="303693"/>
                    <a:pt x="288553" y="307997"/>
                  </a:cubicBezTo>
                  <a:lnTo>
                    <a:pt x="324497" y="353908"/>
                  </a:lnTo>
                  <a:cubicBezTo>
                    <a:pt x="327372" y="358212"/>
                    <a:pt x="325934" y="361082"/>
                    <a:pt x="320183" y="361082"/>
                  </a:cubicBezTo>
                  <a:lnTo>
                    <a:pt x="301493" y="361082"/>
                  </a:lnTo>
                  <a:lnTo>
                    <a:pt x="301493" y="438557"/>
                  </a:lnTo>
                  <a:cubicBezTo>
                    <a:pt x="301493" y="450035"/>
                    <a:pt x="292866" y="458643"/>
                    <a:pt x="282802" y="458643"/>
                  </a:cubicBezTo>
                  <a:cubicBezTo>
                    <a:pt x="271300" y="458643"/>
                    <a:pt x="262673" y="450035"/>
                    <a:pt x="262673" y="438557"/>
                  </a:cubicBezTo>
                  <a:lnTo>
                    <a:pt x="262673" y="361082"/>
                  </a:lnTo>
                  <a:lnTo>
                    <a:pt x="243982" y="361082"/>
                  </a:lnTo>
                  <a:cubicBezTo>
                    <a:pt x="238231" y="361082"/>
                    <a:pt x="236793" y="358212"/>
                    <a:pt x="239669" y="353908"/>
                  </a:cubicBezTo>
                  <a:close/>
                  <a:moveTo>
                    <a:pt x="162189" y="307997"/>
                  </a:moveTo>
                  <a:cubicBezTo>
                    <a:pt x="165059" y="303693"/>
                    <a:pt x="169365" y="303693"/>
                    <a:pt x="173671" y="307997"/>
                  </a:cubicBezTo>
                  <a:lnTo>
                    <a:pt x="209554" y="353908"/>
                  </a:lnTo>
                  <a:cubicBezTo>
                    <a:pt x="212424" y="358212"/>
                    <a:pt x="210989" y="361082"/>
                    <a:pt x="205248" y="361082"/>
                  </a:cubicBezTo>
                  <a:lnTo>
                    <a:pt x="185154" y="361082"/>
                  </a:lnTo>
                  <a:cubicBezTo>
                    <a:pt x="176542" y="415601"/>
                    <a:pt x="129177" y="458643"/>
                    <a:pt x="71765" y="458643"/>
                  </a:cubicBezTo>
                  <a:cubicBezTo>
                    <a:pt x="61718" y="458643"/>
                    <a:pt x="53106" y="450035"/>
                    <a:pt x="53106" y="438557"/>
                  </a:cubicBezTo>
                  <a:cubicBezTo>
                    <a:pt x="53106" y="428514"/>
                    <a:pt x="61718" y="419905"/>
                    <a:pt x="71765" y="419905"/>
                  </a:cubicBezTo>
                  <a:cubicBezTo>
                    <a:pt x="107648" y="419905"/>
                    <a:pt x="137789" y="394081"/>
                    <a:pt x="146401" y="361082"/>
                  </a:cubicBezTo>
                  <a:lnTo>
                    <a:pt x="129177" y="361082"/>
                  </a:lnTo>
                  <a:cubicBezTo>
                    <a:pt x="123436" y="361082"/>
                    <a:pt x="122001" y="358212"/>
                    <a:pt x="124871" y="353908"/>
                  </a:cubicBezTo>
                  <a:close/>
                  <a:moveTo>
                    <a:pt x="340222" y="0"/>
                  </a:moveTo>
                  <a:cubicBezTo>
                    <a:pt x="399079" y="0"/>
                    <a:pt x="447888" y="51603"/>
                    <a:pt x="453630" y="118973"/>
                  </a:cubicBezTo>
                  <a:cubicBezTo>
                    <a:pt x="488083" y="118973"/>
                    <a:pt x="515358" y="144774"/>
                    <a:pt x="525407" y="179176"/>
                  </a:cubicBezTo>
                  <a:cubicBezTo>
                    <a:pt x="546940" y="183476"/>
                    <a:pt x="564166" y="204977"/>
                    <a:pt x="564166" y="232212"/>
                  </a:cubicBezTo>
                  <a:cubicBezTo>
                    <a:pt x="564166" y="262313"/>
                    <a:pt x="544069" y="286681"/>
                    <a:pt x="518229" y="286681"/>
                  </a:cubicBezTo>
                  <a:lnTo>
                    <a:pt x="45937" y="286681"/>
                  </a:lnTo>
                  <a:cubicBezTo>
                    <a:pt x="20097" y="286681"/>
                    <a:pt x="0" y="262313"/>
                    <a:pt x="0" y="232212"/>
                  </a:cubicBezTo>
                  <a:cubicBezTo>
                    <a:pt x="0" y="202110"/>
                    <a:pt x="20097" y="179176"/>
                    <a:pt x="45937" y="179176"/>
                  </a:cubicBezTo>
                  <a:cubicBezTo>
                    <a:pt x="45937" y="136173"/>
                    <a:pt x="76084" y="103205"/>
                    <a:pt x="111972" y="103205"/>
                  </a:cubicBezTo>
                  <a:cubicBezTo>
                    <a:pt x="119150" y="103205"/>
                    <a:pt x="127763" y="104639"/>
                    <a:pt x="134941" y="107505"/>
                  </a:cubicBezTo>
                  <a:cubicBezTo>
                    <a:pt x="134941" y="60203"/>
                    <a:pt x="169394" y="22934"/>
                    <a:pt x="209589" y="22934"/>
                  </a:cubicBezTo>
                  <a:cubicBezTo>
                    <a:pt x="228251" y="22934"/>
                    <a:pt x="244042" y="30102"/>
                    <a:pt x="256961" y="43002"/>
                  </a:cubicBezTo>
                  <a:cubicBezTo>
                    <a:pt x="278494" y="15767"/>
                    <a:pt x="307205" y="0"/>
                    <a:pt x="340222" y="0"/>
                  </a:cubicBezTo>
                  <a:close/>
                </a:path>
              </a:pathLst>
            </a:custGeom>
            <a:solidFill>
              <a:schemeClr val="accent2"/>
            </a:solidFill>
            <a:ln w="3175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400">
                <a:lnSpc>
                  <a:spcPct val="120000"/>
                </a:lnSpc>
              </a:pPr>
              <a:endParaRPr lang="zh-CN" altLang="en-US" sz="2000" b="1" i="1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6" name="矩形 45"/>
          <p:cNvSpPr/>
          <p:nvPr/>
        </p:nvSpPr>
        <p:spPr>
          <a:xfrm>
            <a:off x="8472236" y="3984407"/>
            <a:ext cx="271646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7" name="ïṥ1ïde"/>
          <p:cNvSpPr txBox="1"/>
          <p:nvPr/>
        </p:nvSpPr>
        <p:spPr>
          <a:xfrm>
            <a:off x="8477716" y="4452105"/>
            <a:ext cx="2225258" cy="1052596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您的内容打在这里，或者通过复制您的文本后，在此框中选择粘贴。您的内容打在这里，或者通过复制您的文本后。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7319471" y="1985699"/>
            <a:ext cx="271646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9" name="ïṥ1ïde"/>
          <p:cNvSpPr txBox="1"/>
          <p:nvPr/>
        </p:nvSpPr>
        <p:spPr>
          <a:xfrm>
            <a:off x="7324951" y="2453397"/>
            <a:ext cx="4162124" cy="549061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您的内容打在这里，或者通过复制您的文本后，在此框中选择粘贴。您的内容打在这里，或者通过复制您的文本后。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825986" y="3240330"/>
            <a:ext cx="271646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点击添加标题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1" name="ïṥ1ïde"/>
          <p:cNvSpPr txBox="1"/>
          <p:nvPr/>
        </p:nvSpPr>
        <p:spPr>
          <a:xfrm>
            <a:off x="864296" y="3700930"/>
            <a:ext cx="2716468" cy="1292662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您的内容打在这里，或者通过复制您的文本后，在此框中选择粘贴。您的内容打在这里，或者通过复制您的文本后。您的内容打在这里，或者通过复制您的文本后。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52" name="文本框 51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教学改进方法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椭圆 53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/>
      <p:bldP spid="5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椭圆 14"/>
          <p:cNvSpPr/>
          <p:nvPr/>
        </p:nvSpPr>
        <p:spPr>
          <a:xfrm>
            <a:off x="8490257" y="976107"/>
            <a:ext cx="2303462" cy="230346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8877134" y="980772"/>
            <a:ext cx="6138646" cy="599378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62" name="组合 61"/>
          <p:cNvGrpSpPr/>
          <p:nvPr/>
        </p:nvGrpSpPr>
        <p:grpSpPr>
          <a:xfrm>
            <a:off x="676481" y="5946970"/>
            <a:ext cx="554432" cy="327613"/>
            <a:chOff x="716513" y="5833241"/>
            <a:chExt cx="725493" cy="428693"/>
          </a:xfrm>
        </p:grpSpPr>
        <p:sp>
          <p:nvSpPr>
            <p:cNvPr id="63" name="等腰三角形 62"/>
            <p:cNvSpPr/>
            <p:nvPr/>
          </p:nvSpPr>
          <p:spPr>
            <a:xfrm rot="5400000">
              <a:off x="660400" y="5889354"/>
              <a:ext cx="417458" cy="305232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4" name="等腰三角形 63"/>
            <p:cNvSpPr/>
            <p:nvPr/>
          </p:nvSpPr>
          <p:spPr>
            <a:xfrm rot="5400000">
              <a:off x="1080661" y="5900589"/>
              <a:ext cx="417458" cy="305232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6" name="矩形: 圆角 65"/>
          <p:cNvSpPr/>
          <p:nvPr/>
        </p:nvSpPr>
        <p:spPr>
          <a:xfrm>
            <a:off x="1190262" y="5934615"/>
            <a:ext cx="1547890" cy="3667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汇报人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：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PPT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营</a:t>
            </a:r>
            <a:endParaRPr lang="zh-CN" altLang="en-US" sz="1200" dirty="0" smtClean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7" name="矩形: 圆角 66"/>
          <p:cNvSpPr/>
          <p:nvPr/>
        </p:nvSpPr>
        <p:spPr>
          <a:xfrm>
            <a:off x="2659602" y="5934615"/>
            <a:ext cx="1383363" cy="3667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日期：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202X.XX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9" name="圆: 空心 88"/>
          <p:cNvSpPr/>
          <p:nvPr/>
        </p:nvSpPr>
        <p:spPr>
          <a:xfrm>
            <a:off x="670706" y="629439"/>
            <a:ext cx="339706" cy="339706"/>
          </a:xfrm>
          <a:prstGeom prst="donut">
            <a:avLst>
              <a:gd name="adj" fmla="val 2732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1086562" y="629439"/>
            <a:ext cx="16515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LOGO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3" name="圆: 空心 92"/>
          <p:cNvSpPr/>
          <p:nvPr/>
        </p:nvSpPr>
        <p:spPr>
          <a:xfrm>
            <a:off x="10399947" y="-921630"/>
            <a:ext cx="1843260" cy="1843260"/>
          </a:xfrm>
          <a:prstGeom prst="donut">
            <a:avLst>
              <a:gd name="adj" fmla="val 2394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28" t="10813" r="3581" b="6697"/>
          <a:stretch>
            <a:fillRect/>
          </a:stretch>
        </p:blipFill>
        <p:spPr>
          <a:xfrm>
            <a:off x="7714487" y="2191543"/>
            <a:ext cx="6229286" cy="4198696"/>
          </a:xfrm>
          <a:prstGeom prst="rect">
            <a:avLst/>
          </a:prstGeom>
        </p:spPr>
      </p:pic>
      <p:grpSp>
        <p:nvGrpSpPr>
          <p:cNvPr id="20" name="组合 19"/>
          <p:cNvGrpSpPr/>
          <p:nvPr/>
        </p:nvGrpSpPr>
        <p:grpSpPr>
          <a:xfrm rot="16200000" flipH="1">
            <a:off x="8738627" y="807847"/>
            <a:ext cx="277014" cy="1274942"/>
            <a:chOff x="1724433" y="1612606"/>
            <a:chExt cx="241950" cy="1113561"/>
          </a:xfrm>
          <a:solidFill>
            <a:schemeClr val="accent1"/>
          </a:solidFill>
        </p:grpSpPr>
        <p:grpSp>
          <p:nvGrpSpPr>
            <p:cNvPr id="21" name="组合 20"/>
            <p:cNvGrpSpPr/>
            <p:nvPr/>
          </p:nvGrpSpPr>
          <p:grpSpPr>
            <a:xfrm>
              <a:off x="1898681" y="1612606"/>
              <a:ext cx="67702" cy="1113561"/>
              <a:chOff x="2041334" y="1597820"/>
              <a:chExt cx="67702" cy="1113561"/>
            </a:xfrm>
            <a:grpFill/>
          </p:grpSpPr>
          <p:sp>
            <p:nvSpPr>
              <p:cNvPr id="33" name="椭圆 32"/>
              <p:cNvSpPr/>
              <p:nvPr/>
            </p:nvSpPr>
            <p:spPr>
              <a:xfrm>
                <a:off x="2041334" y="159782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2041334" y="174722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2041334" y="1896636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6" name="椭圆 35"/>
              <p:cNvSpPr/>
              <p:nvPr/>
            </p:nvSpPr>
            <p:spPr>
              <a:xfrm>
                <a:off x="2041334" y="2046044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2041334" y="2195452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8" name="椭圆 37"/>
              <p:cNvSpPr/>
              <p:nvPr/>
            </p:nvSpPr>
            <p:spPr>
              <a:xfrm>
                <a:off x="2041334" y="234486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2041334" y="249426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2041334" y="2643679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1724433" y="1612606"/>
              <a:ext cx="67702" cy="1113561"/>
              <a:chOff x="2041334" y="1597820"/>
              <a:chExt cx="67702" cy="1113561"/>
            </a:xfrm>
            <a:grpFill/>
          </p:grpSpPr>
          <p:sp>
            <p:nvSpPr>
              <p:cNvPr id="25" name="椭圆 24"/>
              <p:cNvSpPr/>
              <p:nvPr/>
            </p:nvSpPr>
            <p:spPr>
              <a:xfrm>
                <a:off x="2041334" y="159782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2041334" y="174722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2041334" y="1896636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2041334" y="2046044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2041334" y="2195452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2041334" y="234486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2041334" y="249426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2041334" y="2643679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41" name="文本框 40"/>
          <p:cNvSpPr txBox="1"/>
          <p:nvPr/>
        </p:nvSpPr>
        <p:spPr>
          <a:xfrm>
            <a:off x="538884" y="2659645"/>
            <a:ext cx="6520434" cy="13234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/>
            <a:r>
              <a:rPr lang="zh-CN" altLang="en-US" sz="8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教学设计说课</a:t>
            </a:r>
            <a:endParaRPr lang="zh-CN" altLang="en-US" sz="8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5" name="Rectangle 45"/>
          <p:cNvSpPr/>
          <p:nvPr/>
        </p:nvSpPr>
        <p:spPr>
          <a:xfrm>
            <a:off x="577172" y="4642172"/>
            <a:ext cx="6330650" cy="47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en-US" sz="1000" noProof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Finance generally refers to financial activities and financial relations. The former refers to the activities involving funds in the production process</a:t>
            </a:r>
            <a:endParaRPr lang="en-US" sz="1000" noProof="1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3482447" y="2161352"/>
            <a:ext cx="3389475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/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INFORMATION </a:t>
            </a:r>
            <a:r>
              <a:rPr lang="en-US" altLang="zh-CN" sz="2000" dirty="0">
                <a:solidFill>
                  <a:schemeClr val="accent1"/>
                </a:solidFill>
                <a:cs typeface="+mn-ea"/>
                <a:sym typeface="+mn-lt"/>
              </a:rPr>
              <a:t>TEACHING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 </a:t>
            </a:r>
            <a:endParaRPr lang="en-US" altLang="zh-CN" sz="20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51" name="组合 50"/>
          <p:cNvGrpSpPr/>
          <p:nvPr/>
        </p:nvGrpSpPr>
        <p:grpSpPr>
          <a:xfrm rot="16200000" flipH="1">
            <a:off x="7062915" y="-142873"/>
            <a:ext cx="275705" cy="1268919"/>
            <a:chOff x="1724433" y="1612606"/>
            <a:chExt cx="241950" cy="1113561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52" name="组合 51"/>
            <p:cNvGrpSpPr/>
            <p:nvPr/>
          </p:nvGrpSpPr>
          <p:grpSpPr>
            <a:xfrm>
              <a:off x="1898681" y="1612606"/>
              <a:ext cx="67702" cy="1113561"/>
              <a:chOff x="2041334" y="1597820"/>
              <a:chExt cx="67702" cy="1113561"/>
            </a:xfrm>
            <a:grpFill/>
          </p:grpSpPr>
          <p:sp>
            <p:nvSpPr>
              <p:cNvPr id="70" name="椭圆 69"/>
              <p:cNvSpPr/>
              <p:nvPr/>
            </p:nvSpPr>
            <p:spPr>
              <a:xfrm>
                <a:off x="2041334" y="159782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1" name="椭圆 70"/>
              <p:cNvSpPr/>
              <p:nvPr/>
            </p:nvSpPr>
            <p:spPr>
              <a:xfrm>
                <a:off x="2041334" y="174722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2" name="椭圆 71"/>
              <p:cNvSpPr/>
              <p:nvPr/>
            </p:nvSpPr>
            <p:spPr>
              <a:xfrm>
                <a:off x="2041334" y="1896636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3" name="椭圆 72"/>
              <p:cNvSpPr/>
              <p:nvPr/>
            </p:nvSpPr>
            <p:spPr>
              <a:xfrm>
                <a:off x="2041334" y="2046044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4" name="椭圆 73"/>
              <p:cNvSpPr/>
              <p:nvPr/>
            </p:nvSpPr>
            <p:spPr>
              <a:xfrm>
                <a:off x="2041334" y="2195452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5" name="椭圆 74"/>
              <p:cNvSpPr/>
              <p:nvPr/>
            </p:nvSpPr>
            <p:spPr>
              <a:xfrm>
                <a:off x="2041334" y="234486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6" name="椭圆 75"/>
              <p:cNvSpPr/>
              <p:nvPr/>
            </p:nvSpPr>
            <p:spPr>
              <a:xfrm>
                <a:off x="2041334" y="249426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7" name="椭圆 76"/>
              <p:cNvSpPr/>
              <p:nvPr/>
            </p:nvSpPr>
            <p:spPr>
              <a:xfrm>
                <a:off x="2041334" y="2643679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3" name="组合 52"/>
            <p:cNvGrpSpPr/>
            <p:nvPr/>
          </p:nvGrpSpPr>
          <p:grpSpPr>
            <a:xfrm>
              <a:off x="1724433" y="1612606"/>
              <a:ext cx="67702" cy="1113561"/>
              <a:chOff x="2041334" y="1597820"/>
              <a:chExt cx="67702" cy="1113561"/>
            </a:xfrm>
            <a:grpFill/>
          </p:grpSpPr>
          <p:sp>
            <p:nvSpPr>
              <p:cNvPr id="54" name="椭圆 53"/>
              <p:cNvSpPr/>
              <p:nvPr/>
            </p:nvSpPr>
            <p:spPr>
              <a:xfrm>
                <a:off x="2041334" y="159782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椭圆 54"/>
              <p:cNvSpPr/>
              <p:nvPr/>
            </p:nvSpPr>
            <p:spPr>
              <a:xfrm>
                <a:off x="2041334" y="174722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6" name="椭圆 55"/>
              <p:cNvSpPr/>
              <p:nvPr/>
            </p:nvSpPr>
            <p:spPr>
              <a:xfrm>
                <a:off x="2041334" y="1896636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椭圆 56"/>
              <p:cNvSpPr/>
              <p:nvPr/>
            </p:nvSpPr>
            <p:spPr>
              <a:xfrm>
                <a:off x="2041334" y="2046044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椭圆 57"/>
              <p:cNvSpPr/>
              <p:nvPr/>
            </p:nvSpPr>
            <p:spPr>
              <a:xfrm>
                <a:off x="2041334" y="2195452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9" name="椭圆 58"/>
              <p:cNvSpPr/>
              <p:nvPr/>
            </p:nvSpPr>
            <p:spPr>
              <a:xfrm>
                <a:off x="2041334" y="234486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8" name="椭圆 67"/>
              <p:cNvSpPr/>
              <p:nvPr/>
            </p:nvSpPr>
            <p:spPr>
              <a:xfrm>
                <a:off x="2041334" y="249426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9" name="椭圆 68"/>
              <p:cNvSpPr/>
              <p:nvPr/>
            </p:nvSpPr>
            <p:spPr>
              <a:xfrm>
                <a:off x="2041334" y="2643679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05" name="矩形: 圆角 104"/>
          <p:cNvSpPr/>
          <p:nvPr/>
        </p:nvSpPr>
        <p:spPr>
          <a:xfrm>
            <a:off x="690380" y="4043507"/>
            <a:ext cx="5952100" cy="462382"/>
          </a:xfrm>
          <a:prstGeom prst="roundRect">
            <a:avLst>
              <a:gd name="adj" fmla="val 1781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课件设计  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|  </a:t>
            </a: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卡通简约  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|  </a:t>
            </a: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教学说课  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|  </a:t>
            </a: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教学设计  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|  </a:t>
            </a: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课件汇报  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|  </a:t>
            </a: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课程设计</a:t>
            </a:r>
            <a:endParaRPr lang="en-US" altLang="zh-CN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1" name="圆: 空心 90"/>
          <p:cNvSpPr/>
          <p:nvPr/>
        </p:nvSpPr>
        <p:spPr>
          <a:xfrm>
            <a:off x="8369403" y="6363483"/>
            <a:ext cx="1264033" cy="1264033"/>
          </a:xfrm>
          <a:prstGeom prst="donu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2" name="圆: 空心 91"/>
          <p:cNvSpPr/>
          <p:nvPr/>
        </p:nvSpPr>
        <p:spPr>
          <a:xfrm>
            <a:off x="7441955" y="2842863"/>
            <a:ext cx="543559" cy="543559"/>
          </a:xfrm>
          <a:prstGeom prst="donu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557934" y="1709829"/>
            <a:ext cx="2642466" cy="10156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/>
            <a:r>
              <a:rPr lang="zh-CN" altLang="en-US" sz="6000" dirty="0">
                <a:solidFill>
                  <a:schemeClr val="accent1"/>
                </a:solidFill>
                <a:cs typeface="+mn-ea"/>
                <a:sym typeface="+mn-lt"/>
              </a:rPr>
              <a:t>信息化</a:t>
            </a:r>
            <a:endParaRPr lang="zh-CN" altLang="en-US" sz="6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3631371" y="2115343"/>
            <a:ext cx="1581979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 fontAlgn="auto"/>
            <a:r>
              <a:rPr lang="en-US" altLang="zh-CN" sz="20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endParaRPr lang="en-US" altLang="zh-CN" sz="2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49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40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4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649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400" decel="100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4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149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400" decel="100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4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649"/>
                            </p:stCondLst>
                            <p:childTnLst>
                              <p:par>
                                <p:cTn id="6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149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649"/>
                            </p:stCondLst>
                            <p:childTnLst>
                              <p:par>
                                <p:cTn id="7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149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649"/>
                            </p:stCondLst>
                            <p:childTnLst>
                              <p:par>
                                <p:cTn id="9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400" decel="100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4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4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66" grpId="0"/>
      <p:bldP spid="67" grpId="0"/>
      <p:bldP spid="89" grpId="0" animBg="1"/>
      <p:bldP spid="90" grpId="0"/>
      <p:bldP spid="93" grpId="0" animBg="1"/>
      <p:bldP spid="41" grpId="0"/>
      <p:bldP spid="45" grpId="0"/>
      <p:bldP spid="45" grpId="1"/>
      <p:bldP spid="48" grpId="0"/>
      <p:bldP spid="105" grpId="0" animBg="1"/>
      <p:bldP spid="91" grpId="0" animBg="1"/>
      <p:bldP spid="92" grpId="0" animBg="1"/>
      <p:bldP spid="60" grpId="0"/>
      <p:bldP spid="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16"/>
          <p:cNvSpPr/>
          <p:nvPr/>
        </p:nvSpPr>
        <p:spPr>
          <a:xfrm>
            <a:off x="6643584" y="865030"/>
            <a:ext cx="2315797" cy="231579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3265716" y="1036506"/>
            <a:ext cx="5233346" cy="523334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792752" y="3159924"/>
            <a:ext cx="4173227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/>
            <a:r>
              <a:rPr lang="zh-CN" altLang="en-US" sz="7200" b="1" dirty="0">
                <a:solidFill>
                  <a:schemeClr val="bg1"/>
                </a:solidFill>
                <a:cs typeface="+mn-ea"/>
                <a:sym typeface="+mn-lt"/>
              </a:rPr>
              <a:t>教学分析</a:t>
            </a:r>
            <a:endParaRPr lang="zh-CN" altLang="en-US" sz="72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030471" y="4528291"/>
            <a:ext cx="3681879" cy="7020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fontAlgn="auto">
              <a:lnSpc>
                <a:spcPct val="130000"/>
              </a:lnSpc>
            </a:pPr>
            <a:r>
              <a:rPr lang="zh-CN" altLang="en-US" sz="1050" dirty="0">
                <a:solidFill>
                  <a:schemeClr val="bg1"/>
                </a:solidFill>
                <a:cs typeface="+mn-ea"/>
                <a:sym typeface="+mn-lt"/>
              </a:rPr>
              <a:t>Finance generally refers to financial activities and financial relations. The former refers to the activities involving funds in the production process</a:t>
            </a:r>
            <a:endParaRPr lang="zh-CN" altLang="en-US" sz="105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圆: 空心 8"/>
          <p:cNvSpPr/>
          <p:nvPr/>
        </p:nvSpPr>
        <p:spPr>
          <a:xfrm>
            <a:off x="10826260" y="-1172131"/>
            <a:ext cx="2281655" cy="2281655"/>
          </a:xfrm>
          <a:prstGeom prst="donut">
            <a:avLst>
              <a:gd name="adj" fmla="val 2394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2571087" y="1449488"/>
            <a:ext cx="672970" cy="67297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47" name="组合 46"/>
          <p:cNvGrpSpPr/>
          <p:nvPr/>
        </p:nvGrpSpPr>
        <p:grpSpPr>
          <a:xfrm rot="16200000" flipH="1">
            <a:off x="8750920" y="1589471"/>
            <a:ext cx="277014" cy="1274942"/>
            <a:chOff x="1724433" y="1612606"/>
            <a:chExt cx="241950" cy="1113561"/>
          </a:xfrm>
          <a:solidFill>
            <a:schemeClr val="accent1"/>
          </a:solidFill>
        </p:grpSpPr>
        <p:grpSp>
          <p:nvGrpSpPr>
            <p:cNvPr id="49" name="组合 48"/>
            <p:cNvGrpSpPr/>
            <p:nvPr/>
          </p:nvGrpSpPr>
          <p:grpSpPr>
            <a:xfrm>
              <a:off x="1898681" y="1612606"/>
              <a:ext cx="67702" cy="1113561"/>
              <a:chOff x="2041334" y="1597820"/>
              <a:chExt cx="67702" cy="1113561"/>
            </a:xfrm>
            <a:grpFill/>
          </p:grpSpPr>
          <p:sp>
            <p:nvSpPr>
              <p:cNvPr id="59" name="椭圆 58"/>
              <p:cNvSpPr/>
              <p:nvPr/>
            </p:nvSpPr>
            <p:spPr>
              <a:xfrm>
                <a:off x="2041334" y="159782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0" name="椭圆 59"/>
              <p:cNvSpPr/>
              <p:nvPr/>
            </p:nvSpPr>
            <p:spPr>
              <a:xfrm>
                <a:off x="2041334" y="174722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椭圆 60"/>
              <p:cNvSpPr/>
              <p:nvPr/>
            </p:nvSpPr>
            <p:spPr>
              <a:xfrm>
                <a:off x="2041334" y="1896636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2" name="椭圆 61"/>
              <p:cNvSpPr/>
              <p:nvPr/>
            </p:nvSpPr>
            <p:spPr>
              <a:xfrm>
                <a:off x="2041334" y="2046044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椭圆 62"/>
              <p:cNvSpPr/>
              <p:nvPr/>
            </p:nvSpPr>
            <p:spPr>
              <a:xfrm>
                <a:off x="2041334" y="2195452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4" name="椭圆 63"/>
              <p:cNvSpPr/>
              <p:nvPr/>
            </p:nvSpPr>
            <p:spPr>
              <a:xfrm>
                <a:off x="2041334" y="234486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5" name="椭圆 64"/>
              <p:cNvSpPr/>
              <p:nvPr/>
            </p:nvSpPr>
            <p:spPr>
              <a:xfrm>
                <a:off x="2041334" y="249426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6" name="椭圆 65"/>
              <p:cNvSpPr/>
              <p:nvPr/>
            </p:nvSpPr>
            <p:spPr>
              <a:xfrm>
                <a:off x="2041334" y="2643679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0" name="组合 49"/>
            <p:cNvGrpSpPr/>
            <p:nvPr/>
          </p:nvGrpSpPr>
          <p:grpSpPr>
            <a:xfrm>
              <a:off x="1724433" y="1612606"/>
              <a:ext cx="67702" cy="1113561"/>
              <a:chOff x="2041334" y="1597820"/>
              <a:chExt cx="67702" cy="1113561"/>
            </a:xfrm>
            <a:grpFill/>
          </p:grpSpPr>
          <p:sp>
            <p:nvSpPr>
              <p:cNvPr id="51" name="椭圆 50"/>
              <p:cNvSpPr/>
              <p:nvPr/>
            </p:nvSpPr>
            <p:spPr>
              <a:xfrm>
                <a:off x="2041334" y="159782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2041334" y="174722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3" name="椭圆 52"/>
              <p:cNvSpPr/>
              <p:nvPr/>
            </p:nvSpPr>
            <p:spPr>
              <a:xfrm>
                <a:off x="2041334" y="1896636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4" name="椭圆 53"/>
              <p:cNvSpPr/>
              <p:nvPr/>
            </p:nvSpPr>
            <p:spPr>
              <a:xfrm>
                <a:off x="2041334" y="2046044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椭圆 54"/>
              <p:cNvSpPr/>
              <p:nvPr/>
            </p:nvSpPr>
            <p:spPr>
              <a:xfrm>
                <a:off x="2041334" y="2195452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6" name="椭圆 55"/>
              <p:cNvSpPr/>
              <p:nvPr/>
            </p:nvSpPr>
            <p:spPr>
              <a:xfrm>
                <a:off x="2041334" y="2344860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椭圆 56"/>
              <p:cNvSpPr/>
              <p:nvPr/>
            </p:nvSpPr>
            <p:spPr>
              <a:xfrm>
                <a:off x="2041334" y="2494268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椭圆 57"/>
              <p:cNvSpPr/>
              <p:nvPr/>
            </p:nvSpPr>
            <p:spPr>
              <a:xfrm>
                <a:off x="2041334" y="2643679"/>
                <a:ext cx="67702" cy="6770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677008" y="5846174"/>
            <a:ext cx="725493" cy="428693"/>
            <a:chOff x="716513" y="5833241"/>
            <a:chExt cx="725493" cy="428693"/>
          </a:xfrm>
        </p:grpSpPr>
        <p:sp>
          <p:nvSpPr>
            <p:cNvPr id="6" name="等腰三角形 5"/>
            <p:cNvSpPr/>
            <p:nvPr/>
          </p:nvSpPr>
          <p:spPr>
            <a:xfrm rot="5400000">
              <a:off x="660400" y="5889354"/>
              <a:ext cx="417458" cy="305232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等腰三角形 66"/>
            <p:cNvSpPr/>
            <p:nvPr/>
          </p:nvSpPr>
          <p:spPr>
            <a:xfrm rot="5400000">
              <a:off x="1080661" y="5900589"/>
              <a:ext cx="417458" cy="305232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8" name="椭圆 67"/>
          <p:cNvSpPr/>
          <p:nvPr/>
        </p:nvSpPr>
        <p:spPr>
          <a:xfrm>
            <a:off x="10679117" y="2448070"/>
            <a:ext cx="540667" cy="54066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3718478" y="2152919"/>
            <a:ext cx="4305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PART 01</a:t>
            </a:r>
            <a:endParaRPr kumimoji="0" lang="en-US" altLang="zh-CN" sz="54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2" name="圆: 空心 71"/>
          <p:cNvSpPr/>
          <p:nvPr/>
        </p:nvSpPr>
        <p:spPr>
          <a:xfrm>
            <a:off x="670706" y="629439"/>
            <a:ext cx="339706" cy="339706"/>
          </a:xfrm>
          <a:prstGeom prst="donut">
            <a:avLst>
              <a:gd name="adj" fmla="val 2732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1086562" y="629439"/>
            <a:ext cx="16515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LOGO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3" t="8328" r="9566" b="10302"/>
          <a:stretch>
            <a:fillRect/>
          </a:stretch>
        </p:blipFill>
        <p:spPr>
          <a:xfrm>
            <a:off x="965715" y="1967757"/>
            <a:ext cx="1743070" cy="1325696"/>
          </a:xfrm>
          <a:prstGeom prst="rect">
            <a:avLst/>
          </a:prstGeom>
        </p:spPr>
      </p:pic>
      <p:grpSp>
        <p:nvGrpSpPr>
          <p:cNvPr id="74" name="组合 73"/>
          <p:cNvGrpSpPr/>
          <p:nvPr/>
        </p:nvGrpSpPr>
        <p:grpSpPr>
          <a:xfrm rot="5400000">
            <a:off x="1783064" y="4573892"/>
            <a:ext cx="1271011" cy="686142"/>
            <a:chOff x="5448929" y="3875407"/>
            <a:chExt cx="1277044" cy="689399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75" name="组合 74"/>
            <p:cNvGrpSpPr/>
            <p:nvPr/>
          </p:nvGrpSpPr>
          <p:grpSpPr>
            <a:xfrm rot="16200000" flipH="1">
              <a:off x="5949995" y="3376443"/>
              <a:ext cx="277014" cy="1274942"/>
              <a:chOff x="1724433" y="1612606"/>
              <a:chExt cx="241950" cy="1113561"/>
            </a:xfrm>
            <a:grpFill/>
          </p:grpSpPr>
          <p:grpSp>
            <p:nvGrpSpPr>
              <p:cNvPr id="95" name="组合 94"/>
              <p:cNvGrpSpPr/>
              <p:nvPr/>
            </p:nvGrpSpPr>
            <p:grpSpPr>
              <a:xfrm>
                <a:off x="1898681" y="1612606"/>
                <a:ext cx="67702" cy="1113561"/>
                <a:chOff x="2041334" y="1597820"/>
                <a:chExt cx="67702" cy="1113561"/>
              </a:xfrm>
              <a:grpFill/>
            </p:grpSpPr>
            <p:sp>
              <p:nvSpPr>
                <p:cNvPr id="105" name="椭圆 104"/>
                <p:cNvSpPr/>
                <p:nvPr/>
              </p:nvSpPr>
              <p:spPr>
                <a:xfrm>
                  <a:off x="2041334" y="159782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6" name="椭圆 105"/>
                <p:cNvSpPr/>
                <p:nvPr/>
              </p:nvSpPr>
              <p:spPr>
                <a:xfrm>
                  <a:off x="2041334" y="174722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7" name="椭圆 106"/>
                <p:cNvSpPr/>
                <p:nvPr/>
              </p:nvSpPr>
              <p:spPr>
                <a:xfrm>
                  <a:off x="2041334" y="1896636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8" name="椭圆 107"/>
                <p:cNvSpPr/>
                <p:nvPr/>
              </p:nvSpPr>
              <p:spPr>
                <a:xfrm>
                  <a:off x="2041334" y="2046044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9" name="椭圆 108"/>
                <p:cNvSpPr/>
                <p:nvPr/>
              </p:nvSpPr>
              <p:spPr>
                <a:xfrm>
                  <a:off x="2041334" y="2195452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0" name="椭圆 109"/>
                <p:cNvSpPr/>
                <p:nvPr/>
              </p:nvSpPr>
              <p:spPr>
                <a:xfrm>
                  <a:off x="2041334" y="234486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1" name="椭圆 110"/>
                <p:cNvSpPr/>
                <p:nvPr/>
              </p:nvSpPr>
              <p:spPr>
                <a:xfrm>
                  <a:off x="2041334" y="249426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2" name="椭圆 111"/>
                <p:cNvSpPr/>
                <p:nvPr/>
              </p:nvSpPr>
              <p:spPr>
                <a:xfrm>
                  <a:off x="2041334" y="2643679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96" name="组合 95"/>
              <p:cNvGrpSpPr/>
              <p:nvPr/>
            </p:nvGrpSpPr>
            <p:grpSpPr>
              <a:xfrm>
                <a:off x="1724433" y="1612606"/>
                <a:ext cx="67702" cy="1113561"/>
                <a:chOff x="2041334" y="1597820"/>
                <a:chExt cx="67702" cy="1113561"/>
              </a:xfrm>
              <a:grpFill/>
            </p:grpSpPr>
            <p:sp>
              <p:nvSpPr>
                <p:cNvPr id="97" name="椭圆 96"/>
                <p:cNvSpPr/>
                <p:nvPr/>
              </p:nvSpPr>
              <p:spPr>
                <a:xfrm>
                  <a:off x="2041334" y="159782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8" name="椭圆 97"/>
                <p:cNvSpPr/>
                <p:nvPr/>
              </p:nvSpPr>
              <p:spPr>
                <a:xfrm>
                  <a:off x="2041334" y="174722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9" name="椭圆 98"/>
                <p:cNvSpPr/>
                <p:nvPr/>
              </p:nvSpPr>
              <p:spPr>
                <a:xfrm>
                  <a:off x="2041334" y="1896636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0" name="椭圆 99"/>
                <p:cNvSpPr/>
                <p:nvPr/>
              </p:nvSpPr>
              <p:spPr>
                <a:xfrm>
                  <a:off x="2041334" y="2046044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1" name="椭圆 100"/>
                <p:cNvSpPr/>
                <p:nvPr/>
              </p:nvSpPr>
              <p:spPr>
                <a:xfrm>
                  <a:off x="2041334" y="2195452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2" name="椭圆 101"/>
                <p:cNvSpPr/>
                <p:nvPr/>
              </p:nvSpPr>
              <p:spPr>
                <a:xfrm>
                  <a:off x="2041334" y="234486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3" name="椭圆 102"/>
                <p:cNvSpPr/>
                <p:nvPr/>
              </p:nvSpPr>
              <p:spPr>
                <a:xfrm>
                  <a:off x="2041334" y="249426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4" name="椭圆 103"/>
                <p:cNvSpPr/>
                <p:nvPr/>
              </p:nvSpPr>
              <p:spPr>
                <a:xfrm>
                  <a:off x="2041334" y="2643679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76" name="组合 75"/>
            <p:cNvGrpSpPr/>
            <p:nvPr/>
          </p:nvGrpSpPr>
          <p:grpSpPr>
            <a:xfrm rot="16200000" flipH="1">
              <a:off x="5947893" y="3788828"/>
              <a:ext cx="277014" cy="1274942"/>
              <a:chOff x="1724433" y="1612606"/>
              <a:chExt cx="241950" cy="1113561"/>
            </a:xfrm>
            <a:grpFill/>
          </p:grpSpPr>
          <p:grpSp>
            <p:nvGrpSpPr>
              <p:cNvPr id="77" name="组合 76"/>
              <p:cNvGrpSpPr/>
              <p:nvPr/>
            </p:nvGrpSpPr>
            <p:grpSpPr>
              <a:xfrm>
                <a:off x="1898681" y="1612606"/>
                <a:ext cx="67702" cy="1113561"/>
                <a:chOff x="2041334" y="1597820"/>
                <a:chExt cx="67702" cy="1113561"/>
              </a:xfrm>
              <a:grpFill/>
            </p:grpSpPr>
            <p:sp>
              <p:nvSpPr>
                <p:cNvPr id="87" name="椭圆 86"/>
                <p:cNvSpPr/>
                <p:nvPr/>
              </p:nvSpPr>
              <p:spPr>
                <a:xfrm>
                  <a:off x="2041334" y="159782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椭圆 87"/>
                <p:cNvSpPr/>
                <p:nvPr/>
              </p:nvSpPr>
              <p:spPr>
                <a:xfrm>
                  <a:off x="2041334" y="174722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椭圆 88"/>
                <p:cNvSpPr/>
                <p:nvPr/>
              </p:nvSpPr>
              <p:spPr>
                <a:xfrm>
                  <a:off x="2041334" y="1896636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椭圆 89"/>
                <p:cNvSpPr/>
                <p:nvPr/>
              </p:nvSpPr>
              <p:spPr>
                <a:xfrm>
                  <a:off x="2041334" y="2046044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椭圆 90"/>
                <p:cNvSpPr/>
                <p:nvPr/>
              </p:nvSpPr>
              <p:spPr>
                <a:xfrm>
                  <a:off x="2041334" y="2195452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椭圆 91"/>
                <p:cNvSpPr/>
                <p:nvPr/>
              </p:nvSpPr>
              <p:spPr>
                <a:xfrm>
                  <a:off x="2041334" y="234486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椭圆 92"/>
                <p:cNvSpPr/>
                <p:nvPr/>
              </p:nvSpPr>
              <p:spPr>
                <a:xfrm>
                  <a:off x="2041334" y="249426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椭圆 93"/>
                <p:cNvSpPr/>
                <p:nvPr/>
              </p:nvSpPr>
              <p:spPr>
                <a:xfrm>
                  <a:off x="2041334" y="2643679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78" name="组合 77"/>
              <p:cNvGrpSpPr/>
              <p:nvPr/>
            </p:nvGrpSpPr>
            <p:grpSpPr>
              <a:xfrm>
                <a:off x="1724433" y="1612606"/>
                <a:ext cx="67702" cy="1113561"/>
                <a:chOff x="2041334" y="1597820"/>
                <a:chExt cx="67702" cy="1113561"/>
              </a:xfrm>
              <a:grpFill/>
            </p:grpSpPr>
            <p:sp>
              <p:nvSpPr>
                <p:cNvPr id="79" name="椭圆 78"/>
                <p:cNvSpPr/>
                <p:nvPr/>
              </p:nvSpPr>
              <p:spPr>
                <a:xfrm>
                  <a:off x="2041334" y="159782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0" name="椭圆 79"/>
                <p:cNvSpPr/>
                <p:nvPr/>
              </p:nvSpPr>
              <p:spPr>
                <a:xfrm>
                  <a:off x="2041334" y="174722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1" name="椭圆 80"/>
                <p:cNvSpPr/>
                <p:nvPr/>
              </p:nvSpPr>
              <p:spPr>
                <a:xfrm>
                  <a:off x="2041334" y="1896636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2" name="椭圆 81"/>
                <p:cNvSpPr/>
                <p:nvPr/>
              </p:nvSpPr>
              <p:spPr>
                <a:xfrm>
                  <a:off x="2041334" y="2046044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椭圆 82"/>
                <p:cNvSpPr/>
                <p:nvPr/>
              </p:nvSpPr>
              <p:spPr>
                <a:xfrm>
                  <a:off x="2041334" y="2195452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椭圆 83"/>
                <p:cNvSpPr/>
                <p:nvPr/>
              </p:nvSpPr>
              <p:spPr>
                <a:xfrm>
                  <a:off x="2041334" y="2344860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5" name="椭圆 84"/>
                <p:cNvSpPr/>
                <p:nvPr/>
              </p:nvSpPr>
              <p:spPr>
                <a:xfrm>
                  <a:off x="2041334" y="2494268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6" name="椭圆 85"/>
                <p:cNvSpPr/>
                <p:nvPr/>
              </p:nvSpPr>
              <p:spPr>
                <a:xfrm>
                  <a:off x="2041334" y="2643679"/>
                  <a:ext cx="67702" cy="6770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</p:grpSp>
      <p:pic>
        <p:nvPicPr>
          <p:cNvPr id="113" name="图片 1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2" t="9379" r="21475" b="4269"/>
          <a:stretch>
            <a:fillRect/>
          </a:stretch>
        </p:blipFill>
        <p:spPr>
          <a:xfrm rot="351972">
            <a:off x="8436645" y="3381783"/>
            <a:ext cx="3596361" cy="3559589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098307" y="435006"/>
            <a:ext cx="17844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FFFF"/>
                </a:solidFill>
              </a:rPr>
              <a:t>https://www.ypppt.com/</a:t>
            </a:r>
            <a:endParaRPr lang="zh-CN" altLang="en-US" sz="1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4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4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 animBg="1"/>
      <p:bldP spid="19" grpId="0"/>
      <p:bldP spid="22" grpId="0"/>
      <p:bldP spid="9" grpId="0" animBg="1"/>
      <p:bldP spid="20" grpId="0" animBg="1"/>
      <p:bldP spid="68" grpId="0" animBg="1"/>
      <p:bldP spid="69" grpId="0"/>
      <p:bldP spid="69" grpId="1"/>
      <p:bldP spid="72" grpId="0" animBg="1"/>
      <p:bldP spid="7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ṧḻîďê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9800582" y="1493430"/>
            <a:ext cx="1684420" cy="16844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6705596" y="1777368"/>
            <a:ext cx="4236818" cy="42368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1" name="îsḻïḋè"/>
          <p:cNvSpPr txBox="1"/>
          <p:nvPr/>
        </p:nvSpPr>
        <p:spPr>
          <a:xfrm>
            <a:off x="784275" y="2447934"/>
            <a:ext cx="2762636" cy="525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本课的地位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4" name="ïṥ1ïde"/>
          <p:cNvSpPr txBox="1"/>
          <p:nvPr/>
        </p:nvSpPr>
        <p:spPr>
          <a:xfrm>
            <a:off x="784275" y="2916623"/>
            <a:ext cx="4445451" cy="812530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5" name="ïṥ1ïde"/>
          <p:cNvSpPr txBox="1"/>
          <p:nvPr/>
        </p:nvSpPr>
        <p:spPr>
          <a:xfrm>
            <a:off x="784275" y="4482315"/>
            <a:ext cx="4551874" cy="812530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îsḻïḋè"/>
          <p:cNvSpPr txBox="1"/>
          <p:nvPr/>
        </p:nvSpPr>
        <p:spPr>
          <a:xfrm>
            <a:off x="784275" y="4008071"/>
            <a:ext cx="2762636" cy="525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30000"/>
              </a:lnSpc>
              <a:buClrTx/>
              <a:buSzPct val="25000"/>
              <a:buFontTx/>
              <a:buNone/>
              <a:defRPr/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本课的作用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20" name="文本框 19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本课的地位和作用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820" y="1167748"/>
            <a:ext cx="5456057" cy="5456057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4453709" y="1333500"/>
            <a:ext cx="3547465" cy="5349604"/>
            <a:chOff x="4091759" y="69012"/>
            <a:chExt cx="4480725" cy="6756967"/>
          </a:xfrm>
        </p:grpSpPr>
        <p:sp>
          <p:nvSpPr>
            <p:cNvPr id="2" name="椭圆 1"/>
            <p:cNvSpPr/>
            <p:nvPr/>
          </p:nvSpPr>
          <p:spPr>
            <a:xfrm>
              <a:off x="6142511" y="6734234"/>
              <a:ext cx="2429973" cy="91745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  <a:alpha val="35000"/>
                  </a:schemeClr>
                </a:gs>
                <a:gs pos="66000">
                  <a:schemeClr val="tx1">
                    <a:lumMod val="85000"/>
                    <a:lumOff val="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3" name="组合 2"/>
            <p:cNvGrpSpPr/>
            <p:nvPr/>
          </p:nvGrpSpPr>
          <p:grpSpPr>
            <a:xfrm>
              <a:off x="4091759" y="69012"/>
              <a:ext cx="4235608" cy="6695701"/>
              <a:chOff x="3068819" y="51759"/>
              <a:chExt cx="3176706" cy="5021776"/>
            </a:xfrm>
          </p:grpSpPr>
          <p:pic>
            <p:nvPicPr>
              <p:cNvPr id="4" name="图片 3"/>
              <p:cNvPicPr>
                <a:picLocks noChangeAspect="1"/>
              </p:cNvPicPr>
              <p:nvPr/>
            </p:nvPicPr>
            <p:blipFill>
              <a:blip r:embed="rId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74456" y="4383592"/>
                <a:ext cx="759600" cy="689943"/>
              </a:xfrm>
              <a:prstGeom prst="rect">
                <a:avLst/>
              </a:prstGeom>
            </p:spPr>
          </p:pic>
          <p:sp>
            <p:nvSpPr>
              <p:cNvPr id="5" name="Freeform 5"/>
              <p:cNvSpPr>
                <a:spLocks noEditPoints="1"/>
              </p:cNvSpPr>
              <p:nvPr/>
            </p:nvSpPr>
            <p:spPr bwMode="auto">
              <a:xfrm>
                <a:off x="3213903" y="1809510"/>
                <a:ext cx="1316918" cy="2688043"/>
              </a:xfrm>
              <a:custGeom>
                <a:avLst/>
                <a:gdLst>
                  <a:gd name="T0" fmla="*/ 694 w 698"/>
                  <a:gd name="T1" fmla="*/ 405 h 1426"/>
                  <a:gd name="T2" fmla="*/ 698 w 698"/>
                  <a:gd name="T3" fmla="*/ 349 h 1426"/>
                  <a:gd name="T4" fmla="*/ 349 w 698"/>
                  <a:gd name="T5" fmla="*/ 0 h 1426"/>
                  <a:gd name="T6" fmla="*/ 0 w 698"/>
                  <a:gd name="T7" fmla="*/ 349 h 1426"/>
                  <a:gd name="T8" fmla="*/ 349 w 698"/>
                  <a:gd name="T9" fmla="*/ 698 h 1426"/>
                  <a:gd name="T10" fmla="*/ 566 w 698"/>
                  <a:gd name="T11" fmla="*/ 623 h 1426"/>
                  <a:gd name="T12" fmla="*/ 562 w 698"/>
                  <a:gd name="T13" fmla="*/ 1333 h 1426"/>
                  <a:gd name="T14" fmla="*/ 629 w 698"/>
                  <a:gd name="T15" fmla="*/ 1426 h 1426"/>
                  <a:gd name="T16" fmla="*/ 694 w 698"/>
                  <a:gd name="T17" fmla="*/ 1377 h 1426"/>
                  <a:gd name="T18" fmla="*/ 693 w 698"/>
                  <a:gd name="T19" fmla="*/ 1344 h 1426"/>
                  <a:gd name="T20" fmla="*/ 698 w 698"/>
                  <a:gd name="T21" fmla="*/ 405 h 1426"/>
                  <a:gd name="T22" fmla="*/ 694 w 698"/>
                  <a:gd name="T23" fmla="*/ 405 h 1426"/>
                  <a:gd name="T24" fmla="*/ 349 w 698"/>
                  <a:gd name="T25" fmla="*/ 541 h 1426"/>
                  <a:gd name="T26" fmla="*/ 158 w 698"/>
                  <a:gd name="T27" fmla="*/ 349 h 1426"/>
                  <a:gd name="T28" fmla="*/ 349 w 698"/>
                  <a:gd name="T29" fmla="*/ 158 h 1426"/>
                  <a:gd name="T30" fmla="*/ 541 w 698"/>
                  <a:gd name="T31" fmla="*/ 349 h 1426"/>
                  <a:gd name="T32" fmla="*/ 349 w 698"/>
                  <a:gd name="T33" fmla="*/ 541 h 1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98" h="1426">
                    <a:moveTo>
                      <a:pt x="694" y="405"/>
                    </a:moveTo>
                    <a:cubicBezTo>
                      <a:pt x="697" y="387"/>
                      <a:pt x="698" y="368"/>
                      <a:pt x="698" y="349"/>
                    </a:cubicBezTo>
                    <a:cubicBezTo>
                      <a:pt x="698" y="156"/>
                      <a:pt x="542" y="0"/>
                      <a:pt x="349" y="0"/>
                    </a:cubicBezTo>
                    <a:cubicBezTo>
                      <a:pt x="157" y="0"/>
                      <a:pt x="0" y="156"/>
                      <a:pt x="0" y="349"/>
                    </a:cubicBezTo>
                    <a:cubicBezTo>
                      <a:pt x="0" y="542"/>
                      <a:pt x="157" y="698"/>
                      <a:pt x="349" y="698"/>
                    </a:cubicBezTo>
                    <a:cubicBezTo>
                      <a:pt x="431" y="698"/>
                      <a:pt x="506" y="670"/>
                      <a:pt x="566" y="623"/>
                    </a:cubicBezTo>
                    <a:cubicBezTo>
                      <a:pt x="562" y="1333"/>
                      <a:pt x="562" y="1333"/>
                      <a:pt x="562" y="1333"/>
                    </a:cubicBezTo>
                    <a:cubicBezTo>
                      <a:pt x="562" y="1339"/>
                      <a:pt x="558" y="1425"/>
                      <a:pt x="629" y="1426"/>
                    </a:cubicBezTo>
                    <a:cubicBezTo>
                      <a:pt x="670" y="1426"/>
                      <a:pt x="688" y="1401"/>
                      <a:pt x="694" y="1377"/>
                    </a:cubicBezTo>
                    <a:cubicBezTo>
                      <a:pt x="694" y="1377"/>
                      <a:pt x="693" y="1347"/>
                      <a:pt x="693" y="1344"/>
                    </a:cubicBezTo>
                    <a:cubicBezTo>
                      <a:pt x="698" y="405"/>
                      <a:pt x="698" y="405"/>
                      <a:pt x="698" y="405"/>
                    </a:cubicBezTo>
                    <a:lnTo>
                      <a:pt x="694" y="405"/>
                    </a:lnTo>
                    <a:close/>
                    <a:moveTo>
                      <a:pt x="349" y="541"/>
                    </a:moveTo>
                    <a:cubicBezTo>
                      <a:pt x="244" y="541"/>
                      <a:pt x="158" y="455"/>
                      <a:pt x="158" y="349"/>
                    </a:cubicBezTo>
                    <a:cubicBezTo>
                      <a:pt x="158" y="243"/>
                      <a:pt x="244" y="158"/>
                      <a:pt x="349" y="158"/>
                    </a:cubicBezTo>
                    <a:cubicBezTo>
                      <a:pt x="455" y="158"/>
                      <a:pt x="541" y="243"/>
                      <a:pt x="541" y="349"/>
                    </a:cubicBezTo>
                    <a:cubicBezTo>
                      <a:pt x="541" y="455"/>
                      <a:pt x="455" y="541"/>
                      <a:pt x="349" y="54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00"/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" name="Freeform 6"/>
              <p:cNvSpPr>
                <a:spLocks noEditPoints="1"/>
              </p:cNvSpPr>
              <p:nvPr/>
            </p:nvSpPr>
            <p:spPr bwMode="auto">
              <a:xfrm>
                <a:off x="3472185" y="51759"/>
                <a:ext cx="1316918" cy="4493624"/>
              </a:xfrm>
              <a:custGeom>
                <a:avLst/>
                <a:gdLst>
                  <a:gd name="T0" fmla="*/ 698 w 698"/>
                  <a:gd name="T1" fmla="*/ 349 h 2383"/>
                  <a:gd name="T2" fmla="*/ 349 w 698"/>
                  <a:gd name="T3" fmla="*/ 0 h 2383"/>
                  <a:gd name="T4" fmla="*/ 0 w 698"/>
                  <a:gd name="T5" fmla="*/ 349 h 2383"/>
                  <a:gd name="T6" fmla="*/ 349 w 698"/>
                  <a:gd name="T7" fmla="*/ 698 h 2383"/>
                  <a:gd name="T8" fmla="*/ 556 w 698"/>
                  <a:gd name="T9" fmla="*/ 630 h 2383"/>
                  <a:gd name="T10" fmla="*/ 551 w 698"/>
                  <a:gd name="T11" fmla="*/ 2299 h 2383"/>
                  <a:gd name="T12" fmla="*/ 551 w 698"/>
                  <a:gd name="T13" fmla="*/ 2315 h 2383"/>
                  <a:gd name="T14" fmla="*/ 622 w 698"/>
                  <a:gd name="T15" fmla="*/ 2383 h 2383"/>
                  <a:gd name="T16" fmla="*/ 693 w 698"/>
                  <a:gd name="T17" fmla="*/ 2316 h 2383"/>
                  <a:gd name="T18" fmla="*/ 696 w 698"/>
                  <a:gd name="T19" fmla="*/ 2308 h 2383"/>
                  <a:gd name="T20" fmla="*/ 698 w 698"/>
                  <a:gd name="T21" fmla="*/ 369 h 2383"/>
                  <a:gd name="T22" fmla="*/ 698 w 698"/>
                  <a:gd name="T23" fmla="*/ 349 h 2383"/>
                  <a:gd name="T24" fmla="*/ 349 w 698"/>
                  <a:gd name="T25" fmla="*/ 541 h 2383"/>
                  <a:gd name="T26" fmla="*/ 158 w 698"/>
                  <a:gd name="T27" fmla="*/ 349 h 2383"/>
                  <a:gd name="T28" fmla="*/ 349 w 698"/>
                  <a:gd name="T29" fmla="*/ 157 h 2383"/>
                  <a:gd name="T30" fmla="*/ 541 w 698"/>
                  <a:gd name="T31" fmla="*/ 349 h 2383"/>
                  <a:gd name="T32" fmla="*/ 349 w 698"/>
                  <a:gd name="T33" fmla="*/ 541 h 23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98" h="2383">
                    <a:moveTo>
                      <a:pt x="698" y="349"/>
                    </a:moveTo>
                    <a:cubicBezTo>
                      <a:pt x="698" y="156"/>
                      <a:pt x="542" y="0"/>
                      <a:pt x="349" y="0"/>
                    </a:cubicBezTo>
                    <a:cubicBezTo>
                      <a:pt x="157" y="0"/>
                      <a:pt x="0" y="156"/>
                      <a:pt x="0" y="349"/>
                    </a:cubicBezTo>
                    <a:cubicBezTo>
                      <a:pt x="0" y="542"/>
                      <a:pt x="157" y="698"/>
                      <a:pt x="349" y="698"/>
                    </a:cubicBezTo>
                    <a:cubicBezTo>
                      <a:pt x="427" y="698"/>
                      <a:pt x="498" y="673"/>
                      <a:pt x="556" y="630"/>
                    </a:cubicBezTo>
                    <a:cubicBezTo>
                      <a:pt x="551" y="2299"/>
                      <a:pt x="551" y="2299"/>
                      <a:pt x="551" y="2299"/>
                    </a:cubicBezTo>
                    <a:cubicBezTo>
                      <a:pt x="551" y="2304"/>
                      <a:pt x="551" y="2309"/>
                      <a:pt x="551" y="2315"/>
                    </a:cubicBezTo>
                    <a:cubicBezTo>
                      <a:pt x="551" y="2352"/>
                      <a:pt x="583" y="2383"/>
                      <a:pt x="622" y="2383"/>
                    </a:cubicBezTo>
                    <a:cubicBezTo>
                      <a:pt x="661" y="2383"/>
                      <a:pt x="693" y="2353"/>
                      <a:pt x="693" y="2316"/>
                    </a:cubicBezTo>
                    <a:cubicBezTo>
                      <a:pt x="693" y="2313"/>
                      <a:pt x="697" y="2311"/>
                      <a:pt x="696" y="2308"/>
                    </a:cubicBezTo>
                    <a:cubicBezTo>
                      <a:pt x="698" y="369"/>
                      <a:pt x="698" y="369"/>
                      <a:pt x="698" y="369"/>
                    </a:cubicBezTo>
                    <a:cubicBezTo>
                      <a:pt x="698" y="362"/>
                      <a:pt x="698" y="356"/>
                      <a:pt x="698" y="349"/>
                    </a:cubicBezTo>
                    <a:close/>
                    <a:moveTo>
                      <a:pt x="349" y="541"/>
                    </a:moveTo>
                    <a:cubicBezTo>
                      <a:pt x="243" y="541"/>
                      <a:pt x="158" y="455"/>
                      <a:pt x="158" y="349"/>
                    </a:cubicBezTo>
                    <a:cubicBezTo>
                      <a:pt x="158" y="243"/>
                      <a:pt x="243" y="157"/>
                      <a:pt x="349" y="157"/>
                    </a:cubicBezTo>
                    <a:cubicBezTo>
                      <a:pt x="455" y="157"/>
                      <a:pt x="541" y="243"/>
                      <a:pt x="541" y="349"/>
                    </a:cubicBezTo>
                    <a:cubicBezTo>
                      <a:pt x="541" y="455"/>
                      <a:pt x="455" y="541"/>
                      <a:pt x="349" y="541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00"/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" name="Freeform 7"/>
              <p:cNvSpPr>
                <a:spLocks noEditPoints="1"/>
              </p:cNvSpPr>
              <p:nvPr/>
            </p:nvSpPr>
            <p:spPr bwMode="auto">
              <a:xfrm>
                <a:off x="4769971" y="1200475"/>
                <a:ext cx="1324890" cy="3312224"/>
              </a:xfrm>
              <a:custGeom>
                <a:avLst/>
                <a:gdLst>
                  <a:gd name="T0" fmla="*/ 353 w 702"/>
                  <a:gd name="T1" fmla="*/ 0 h 1757"/>
                  <a:gd name="T2" fmla="*/ 5 w 702"/>
                  <a:gd name="T3" fmla="*/ 317 h 1757"/>
                  <a:gd name="T4" fmla="*/ 5 w 702"/>
                  <a:gd name="T5" fmla="*/ 317 h 1757"/>
                  <a:gd name="T6" fmla="*/ 5 w 702"/>
                  <a:gd name="T7" fmla="*/ 322 h 1757"/>
                  <a:gd name="T8" fmla="*/ 4 w 702"/>
                  <a:gd name="T9" fmla="*/ 348 h 1757"/>
                  <a:gd name="T10" fmla="*/ 5 w 702"/>
                  <a:gd name="T11" fmla="*/ 372 h 1757"/>
                  <a:gd name="T12" fmla="*/ 0 w 702"/>
                  <a:gd name="T13" fmla="*/ 1663 h 1757"/>
                  <a:gd name="T14" fmla="*/ 69 w 702"/>
                  <a:gd name="T15" fmla="*/ 1757 h 1757"/>
                  <a:gd name="T16" fmla="*/ 139 w 702"/>
                  <a:gd name="T17" fmla="*/ 1702 h 1757"/>
                  <a:gd name="T18" fmla="*/ 143 w 702"/>
                  <a:gd name="T19" fmla="*/ 626 h 1757"/>
                  <a:gd name="T20" fmla="*/ 353 w 702"/>
                  <a:gd name="T21" fmla="*/ 696 h 1757"/>
                  <a:gd name="T22" fmla="*/ 702 w 702"/>
                  <a:gd name="T23" fmla="*/ 348 h 1757"/>
                  <a:gd name="T24" fmla="*/ 353 w 702"/>
                  <a:gd name="T25" fmla="*/ 0 h 1757"/>
                  <a:gd name="T26" fmla="*/ 353 w 702"/>
                  <a:gd name="T27" fmla="*/ 539 h 1757"/>
                  <a:gd name="T28" fmla="*/ 161 w 702"/>
                  <a:gd name="T29" fmla="*/ 347 h 1757"/>
                  <a:gd name="T30" fmla="*/ 353 w 702"/>
                  <a:gd name="T31" fmla="*/ 156 h 1757"/>
                  <a:gd name="T32" fmla="*/ 544 w 702"/>
                  <a:gd name="T33" fmla="*/ 347 h 1757"/>
                  <a:gd name="T34" fmla="*/ 353 w 702"/>
                  <a:gd name="T35" fmla="*/ 539 h 17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2" h="1757">
                    <a:moveTo>
                      <a:pt x="353" y="0"/>
                    </a:moveTo>
                    <a:cubicBezTo>
                      <a:pt x="172" y="0"/>
                      <a:pt x="23" y="141"/>
                      <a:pt x="5" y="317"/>
                    </a:cubicBezTo>
                    <a:cubicBezTo>
                      <a:pt x="5" y="317"/>
                      <a:pt x="5" y="317"/>
                      <a:pt x="5" y="317"/>
                    </a:cubicBezTo>
                    <a:cubicBezTo>
                      <a:pt x="5" y="322"/>
                      <a:pt x="5" y="322"/>
                      <a:pt x="5" y="322"/>
                    </a:cubicBezTo>
                    <a:cubicBezTo>
                      <a:pt x="4" y="331"/>
                      <a:pt x="4" y="339"/>
                      <a:pt x="4" y="348"/>
                    </a:cubicBezTo>
                    <a:cubicBezTo>
                      <a:pt x="4" y="357"/>
                      <a:pt x="4" y="364"/>
                      <a:pt x="5" y="372"/>
                    </a:cubicBezTo>
                    <a:cubicBezTo>
                      <a:pt x="0" y="1663"/>
                      <a:pt x="0" y="1663"/>
                      <a:pt x="0" y="1663"/>
                    </a:cubicBezTo>
                    <a:cubicBezTo>
                      <a:pt x="0" y="1669"/>
                      <a:pt x="2" y="1757"/>
                      <a:pt x="69" y="1757"/>
                    </a:cubicBezTo>
                    <a:cubicBezTo>
                      <a:pt x="125" y="1757"/>
                      <a:pt x="139" y="1702"/>
                      <a:pt x="139" y="1702"/>
                    </a:cubicBezTo>
                    <a:cubicBezTo>
                      <a:pt x="140" y="1698"/>
                      <a:pt x="142" y="1035"/>
                      <a:pt x="143" y="626"/>
                    </a:cubicBezTo>
                    <a:cubicBezTo>
                      <a:pt x="201" y="670"/>
                      <a:pt x="274" y="696"/>
                      <a:pt x="353" y="696"/>
                    </a:cubicBezTo>
                    <a:cubicBezTo>
                      <a:pt x="545" y="696"/>
                      <a:pt x="702" y="541"/>
                      <a:pt x="702" y="348"/>
                    </a:cubicBezTo>
                    <a:cubicBezTo>
                      <a:pt x="702" y="156"/>
                      <a:pt x="545" y="0"/>
                      <a:pt x="353" y="0"/>
                    </a:cubicBezTo>
                    <a:close/>
                    <a:moveTo>
                      <a:pt x="353" y="539"/>
                    </a:moveTo>
                    <a:cubicBezTo>
                      <a:pt x="247" y="539"/>
                      <a:pt x="161" y="453"/>
                      <a:pt x="161" y="347"/>
                    </a:cubicBezTo>
                    <a:cubicBezTo>
                      <a:pt x="161" y="242"/>
                      <a:pt x="247" y="156"/>
                      <a:pt x="353" y="156"/>
                    </a:cubicBezTo>
                    <a:cubicBezTo>
                      <a:pt x="458" y="156"/>
                      <a:pt x="544" y="242"/>
                      <a:pt x="544" y="347"/>
                    </a:cubicBezTo>
                    <a:cubicBezTo>
                      <a:pt x="544" y="453"/>
                      <a:pt x="458" y="539"/>
                      <a:pt x="353" y="53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00"/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" name="Freeform 8"/>
              <p:cNvSpPr/>
              <p:nvPr/>
            </p:nvSpPr>
            <p:spPr bwMode="auto">
              <a:xfrm>
                <a:off x="3068819" y="2439271"/>
                <a:ext cx="518158" cy="448804"/>
              </a:xfrm>
              <a:custGeom>
                <a:avLst/>
                <a:gdLst>
                  <a:gd name="T0" fmla="*/ 650 w 650"/>
                  <a:gd name="T1" fmla="*/ 0 h 563"/>
                  <a:gd name="T2" fmla="*/ 326 w 650"/>
                  <a:gd name="T3" fmla="*/ 563 h 563"/>
                  <a:gd name="T4" fmla="*/ 0 w 650"/>
                  <a:gd name="T5" fmla="*/ 0 h 563"/>
                  <a:gd name="T6" fmla="*/ 650 w 650"/>
                  <a:gd name="T7" fmla="*/ 0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50" h="563">
                    <a:moveTo>
                      <a:pt x="650" y="0"/>
                    </a:moveTo>
                    <a:lnTo>
                      <a:pt x="326" y="563"/>
                    </a:lnTo>
                    <a:lnTo>
                      <a:pt x="0" y="0"/>
                    </a:lnTo>
                    <a:lnTo>
                      <a:pt x="65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00"/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" name="Freeform 9"/>
              <p:cNvSpPr/>
              <p:nvPr/>
            </p:nvSpPr>
            <p:spPr bwMode="auto">
              <a:xfrm>
                <a:off x="3415586" y="396932"/>
                <a:ext cx="460762" cy="518955"/>
              </a:xfrm>
              <a:custGeom>
                <a:avLst/>
                <a:gdLst>
                  <a:gd name="T0" fmla="*/ 578 w 578"/>
                  <a:gd name="T1" fmla="*/ 350 h 651"/>
                  <a:gd name="T2" fmla="*/ 0 w 578"/>
                  <a:gd name="T3" fmla="*/ 651 h 651"/>
                  <a:gd name="T4" fmla="*/ 28 w 578"/>
                  <a:gd name="T5" fmla="*/ 0 h 651"/>
                  <a:gd name="T6" fmla="*/ 578 w 578"/>
                  <a:gd name="T7" fmla="*/ 350 h 6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8" h="651">
                    <a:moveTo>
                      <a:pt x="578" y="350"/>
                    </a:moveTo>
                    <a:lnTo>
                      <a:pt x="0" y="651"/>
                    </a:lnTo>
                    <a:lnTo>
                      <a:pt x="28" y="0"/>
                    </a:lnTo>
                    <a:lnTo>
                      <a:pt x="578" y="35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00"/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Freeform 10"/>
              <p:cNvSpPr/>
              <p:nvPr/>
            </p:nvSpPr>
            <p:spPr bwMode="auto">
              <a:xfrm>
                <a:off x="5696278" y="1511370"/>
                <a:ext cx="549247" cy="571568"/>
              </a:xfrm>
              <a:custGeom>
                <a:avLst/>
                <a:gdLst>
                  <a:gd name="T0" fmla="*/ 689 w 689"/>
                  <a:gd name="T1" fmla="*/ 0 h 717"/>
                  <a:gd name="T2" fmla="*/ 552 w 689"/>
                  <a:gd name="T3" fmla="*/ 717 h 717"/>
                  <a:gd name="T4" fmla="*/ 0 w 689"/>
                  <a:gd name="T5" fmla="*/ 239 h 717"/>
                  <a:gd name="T6" fmla="*/ 689 w 689"/>
                  <a:gd name="T7" fmla="*/ 0 h 7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9" h="717">
                    <a:moveTo>
                      <a:pt x="689" y="0"/>
                    </a:moveTo>
                    <a:lnTo>
                      <a:pt x="552" y="717"/>
                    </a:lnTo>
                    <a:lnTo>
                      <a:pt x="0" y="239"/>
                    </a:lnTo>
                    <a:lnTo>
                      <a:pt x="68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00"/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Freeform 14"/>
              <p:cNvSpPr/>
              <p:nvPr/>
            </p:nvSpPr>
            <p:spPr bwMode="auto">
              <a:xfrm>
                <a:off x="5040990" y="1841589"/>
                <a:ext cx="726763" cy="677272"/>
              </a:xfrm>
              <a:custGeom>
                <a:avLst/>
                <a:gdLst>
                  <a:gd name="T0" fmla="*/ 17 w 391"/>
                  <a:gd name="T1" fmla="*/ 0 h 353"/>
                  <a:gd name="T2" fmla="*/ 17 w 391"/>
                  <a:gd name="T3" fmla="*/ 14 h 353"/>
                  <a:gd name="T4" fmla="*/ 17 w 391"/>
                  <a:gd name="T5" fmla="*/ 27 h 353"/>
                  <a:gd name="T6" fmla="*/ 0 w 391"/>
                  <a:gd name="T7" fmla="*/ 281 h 353"/>
                  <a:gd name="T8" fmla="*/ 210 w 391"/>
                  <a:gd name="T9" fmla="*/ 353 h 353"/>
                  <a:gd name="T10" fmla="*/ 391 w 391"/>
                  <a:gd name="T11" fmla="*/ 290 h 353"/>
                  <a:gd name="T12" fmla="*/ 313 w 391"/>
                  <a:gd name="T13" fmla="*/ 173 h 353"/>
                  <a:gd name="T14" fmla="*/ 290 w 391"/>
                  <a:gd name="T15" fmla="*/ 180 h 353"/>
                  <a:gd name="T16" fmla="*/ 216 w 391"/>
                  <a:gd name="T17" fmla="*/ 195 h 353"/>
                  <a:gd name="T18" fmla="*/ 18 w 391"/>
                  <a:gd name="T19" fmla="*/ 9 h 353"/>
                  <a:gd name="T20" fmla="*/ 17 w 391"/>
                  <a:gd name="T2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1" h="353">
                    <a:moveTo>
                      <a:pt x="17" y="0"/>
                    </a:moveTo>
                    <a:cubicBezTo>
                      <a:pt x="17" y="0"/>
                      <a:pt x="17" y="7"/>
                      <a:pt x="17" y="14"/>
                    </a:cubicBezTo>
                    <a:cubicBezTo>
                      <a:pt x="17" y="19"/>
                      <a:pt x="17" y="24"/>
                      <a:pt x="17" y="27"/>
                    </a:cubicBezTo>
                    <a:cubicBezTo>
                      <a:pt x="0" y="281"/>
                      <a:pt x="0" y="281"/>
                      <a:pt x="0" y="281"/>
                    </a:cubicBezTo>
                    <a:cubicBezTo>
                      <a:pt x="0" y="281"/>
                      <a:pt x="91" y="353"/>
                      <a:pt x="210" y="353"/>
                    </a:cubicBezTo>
                    <a:cubicBezTo>
                      <a:pt x="267" y="353"/>
                      <a:pt x="329" y="337"/>
                      <a:pt x="391" y="290"/>
                    </a:cubicBezTo>
                    <a:cubicBezTo>
                      <a:pt x="391" y="290"/>
                      <a:pt x="367" y="173"/>
                      <a:pt x="313" y="173"/>
                    </a:cubicBezTo>
                    <a:cubicBezTo>
                      <a:pt x="306" y="173"/>
                      <a:pt x="298" y="175"/>
                      <a:pt x="290" y="180"/>
                    </a:cubicBezTo>
                    <a:cubicBezTo>
                      <a:pt x="274" y="188"/>
                      <a:pt x="247" y="195"/>
                      <a:pt x="216" y="195"/>
                    </a:cubicBezTo>
                    <a:cubicBezTo>
                      <a:pt x="137" y="195"/>
                      <a:pt x="32" y="154"/>
                      <a:pt x="18" y="9"/>
                    </a:cubicBezTo>
                    <a:cubicBezTo>
                      <a:pt x="18" y="2"/>
                      <a:pt x="18" y="0"/>
                      <a:pt x="17" y="0"/>
                    </a:cubicBezTo>
                  </a:path>
                </a:pathLst>
              </a:custGeom>
              <a:gradFill flip="none" rotWithShape="1">
                <a:gsLst>
                  <a:gs pos="0">
                    <a:schemeClr val="tx1">
                      <a:lumMod val="85000"/>
                      <a:lumOff val="15000"/>
                      <a:alpha val="40000"/>
                    </a:schemeClr>
                  </a:gs>
                  <a:gs pos="57000">
                    <a:schemeClr val="tx1">
                      <a:lumMod val="85000"/>
                      <a:lumOff val="15000"/>
                      <a:alpha val="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00"/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" name="Freeform 14"/>
              <p:cNvSpPr/>
              <p:nvPr/>
            </p:nvSpPr>
            <p:spPr bwMode="auto">
              <a:xfrm flipH="1">
                <a:off x="3541557" y="2453027"/>
                <a:ext cx="726763" cy="677272"/>
              </a:xfrm>
              <a:custGeom>
                <a:avLst/>
                <a:gdLst>
                  <a:gd name="T0" fmla="*/ 17 w 391"/>
                  <a:gd name="T1" fmla="*/ 0 h 353"/>
                  <a:gd name="T2" fmla="*/ 17 w 391"/>
                  <a:gd name="T3" fmla="*/ 14 h 353"/>
                  <a:gd name="T4" fmla="*/ 17 w 391"/>
                  <a:gd name="T5" fmla="*/ 27 h 353"/>
                  <a:gd name="T6" fmla="*/ 0 w 391"/>
                  <a:gd name="T7" fmla="*/ 281 h 353"/>
                  <a:gd name="T8" fmla="*/ 210 w 391"/>
                  <a:gd name="T9" fmla="*/ 353 h 353"/>
                  <a:gd name="T10" fmla="*/ 391 w 391"/>
                  <a:gd name="T11" fmla="*/ 290 h 353"/>
                  <a:gd name="T12" fmla="*/ 313 w 391"/>
                  <a:gd name="T13" fmla="*/ 173 h 353"/>
                  <a:gd name="T14" fmla="*/ 290 w 391"/>
                  <a:gd name="T15" fmla="*/ 180 h 353"/>
                  <a:gd name="T16" fmla="*/ 216 w 391"/>
                  <a:gd name="T17" fmla="*/ 195 h 353"/>
                  <a:gd name="T18" fmla="*/ 18 w 391"/>
                  <a:gd name="T19" fmla="*/ 9 h 353"/>
                  <a:gd name="T20" fmla="*/ 17 w 391"/>
                  <a:gd name="T2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1" h="353">
                    <a:moveTo>
                      <a:pt x="17" y="0"/>
                    </a:moveTo>
                    <a:cubicBezTo>
                      <a:pt x="17" y="0"/>
                      <a:pt x="17" y="7"/>
                      <a:pt x="17" y="14"/>
                    </a:cubicBezTo>
                    <a:cubicBezTo>
                      <a:pt x="17" y="19"/>
                      <a:pt x="17" y="24"/>
                      <a:pt x="17" y="27"/>
                    </a:cubicBezTo>
                    <a:cubicBezTo>
                      <a:pt x="0" y="281"/>
                      <a:pt x="0" y="281"/>
                      <a:pt x="0" y="281"/>
                    </a:cubicBezTo>
                    <a:cubicBezTo>
                      <a:pt x="0" y="281"/>
                      <a:pt x="91" y="353"/>
                      <a:pt x="210" y="353"/>
                    </a:cubicBezTo>
                    <a:cubicBezTo>
                      <a:pt x="267" y="353"/>
                      <a:pt x="329" y="337"/>
                      <a:pt x="391" y="290"/>
                    </a:cubicBezTo>
                    <a:cubicBezTo>
                      <a:pt x="391" y="290"/>
                      <a:pt x="367" y="173"/>
                      <a:pt x="313" y="173"/>
                    </a:cubicBezTo>
                    <a:cubicBezTo>
                      <a:pt x="306" y="173"/>
                      <a:pt x="298" y="175"/>
                      <a:pt x="290" y="180"/>
                    </a:cubicBezTo>
                    <a:cubicBezTo>
                      <a:pt x="274" y="188"/>
                      <a:pt x="247" y="195"/>
                      <a:pt x="216" y="195"/>
                    </a:cubicBezTo>
                    <a:cubicBezTo>
                      <a:pt x="137" y="195"/>
                      <a:pt x="32" y="154"/>
                      <a:pt x="18" y="9"/>
                    </a:cubicBezTo>
                    <a:cubicBezTo>
                      <a:pt x="18" y="2"/>
                      <a:pt x="18" y="0"/>
                      <a:pt x="17" y="0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00"/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Freeform 14"/>
              <p:cNvSpPr/>
              <p:nvPr/>
            </p:nvSpPr>
            <p:spPr bwMode="auto">
              <a:xfrm flipH="1">
                <a:off x="3799395" y="694630"/>
                <a:ext cx="726763" cy="677272"/>
              </a:xfrm>
              <a:custGeom>
                <a:avLst/>
                <a:gdLst>
                  <a:gd name="T0" fmla="*/ 17 w 391"/>
                  <a:gd name="T1" fmla="*/ 0 h 353"/>
                  <a:gd name="T2" fmla="*/ 17 w 391"/>
                  <a:gd name="T3" fmla="*/ 14 h 353"/>
                  <a:gd name="T4" fmla="*/ 17 w 391"/>
                  <a:gd name="T5" fmla="*/ 27 h 353"/>
                  <a:gd name="T6" fmla="*/ 0 w 391"/>
                  <a:gd name="T7" fmla="*/ 281 h 353"/>
                  <a:gd name="T8" fmla="*/ 210 w 391"/>
                  <a:gd name="T9" fmla="*/ 353 h 353"/>
                  <a:gd name="T10" fmla="*/ 391 w 391"/>
                  <a:gd name="T11" fmla="*/ 290 h 353"/>
                  <a:gd name="T12" fmla="*/ 313 w 391"/>
                  <a:gd name="T13" fmla="*/ 173 h 353"/>
                  <a:gd name="T14" fmla="*/ 290 w 391"/>
                  <a:gd name="T15" fmla="*/ 180 h 353"/>
                  <a:gd name="T16" fmla="*/ 216 w 391"/>
                  <a:gd name="T17" fmla="*/ 195 h 353"/>
                  <a:gd name="T18" fmla="*/ 18 w 391"/>
                  <a:gd name="T19" fmla="*/ 9 h 353"/>
                  <a:gd name="T20" fmla="*/ 17 w 391"/>
                  <a:gd name="T2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1" h="353">
                    <a:moveTo>
                      <a:pt x="17" y="0"/>
                    </a:moveTo>
                    <a:cubicBezTo>
                      <a:pt x="17" y="0"/>
                      <a:pt x="17" y="7"/>
                      <a:pt x="17" y="14"/>
                    </a:cubicBezTo>
                    <a:cubicBezTo>
                      <a:pt x="17" y="19"/>
                      <a:pt x="17" y="24"/>
                      <a:pt x="17" y="27"/>
                    </a:cubicBezTo>
                    <a:cubicBezTo>
                      <a:pt x="0" y="281"/>
                      <a:pt x="0" y="281"/>
                      <a:pt x="0" y="281"/>
                    </a:cubicBezTo>
                    <a:cubicBezTo>
                      <a:pt x="0" y="281"/>
                      <a:pt x="91" y="353"/>
                      <a:pt x="210" y="353"/>
                    </a:cubicBezTo>
                    <a:cubicBezTo>
                      <a:pt x="267" y="353"/>
                      <a:pt x="329" y="337"/>
                      <a:pt x="391" y="290"/>
                    </a:cubicBezTo>
                    <a:cubicBezTo>
                      <a:pt x="391" y="290"/>
                      <a:pt x="367" y="173"/>
                      <a:pt x="313" y="173"/>
                    </a:cubicBezTo>
                    <a:cubicBezTo>
                      <a:pt x="306" y="173"/>
                      <a:pt x="298" y="175"/>
                      <a:pt x="290" y="180"/>
                    </a:cubicBezTo>
                    <a:cubicBezTo>
                      <a:pt x="274" y="188"/>
                      <a:pt x="247" y="195"/>
                      <a:pt x="216" y="195"/>
                    </a:cubicBezTo>
                    <a:cubicBezTo>
                      <a:pt x="137" y="195"/>
                      <a:pt x="32" y="154"/>
                      <a:pt x="18" y="9"/>
                    </a:cubicBezTo>
                    <a:cubicBezTo>
                      <a:pt x="18" y="2"/>
                      <a:pt x="18" y="0"/>
                      <a:pt x="17" y="0"/>
                    </a:cubicBezTo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914400"/>
                <a:endParaRPr lang="zh-CN" altLang="en-US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4" name="文本框 13"/>
            <p:cNvSpPr txBox="1"/>
            <p:nvPr/>
          </p:nvSpPr>
          <p:spPr>
            <a:xfrm>
              <a:off x="5159539" y="699422"/>
              <a:ext cx="690834" cy="5831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en-US" altLang="zh-CN" sz="2400" dirty="0">
                  <a:solidFill>
                    <a:schemeClr val="accent1"/>
                  </a:solidFill>
                  <a:cs typeface="+mn-ea"/>
                  <a:sym typeface="+mn-lt"/>
                </a:rPr>
                <a:t>01</a:t>
              </a:r>
              <a:endParaRPr lang="zh-CN" altLang="en-US" sz="24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6910267" y="2186662"/>
              <a:ext cx="690834" cy="5831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en-US" altLang="zh-CN" sz="2400" dirty="0">
                  <a:solidFill>
                    <a:schemeClr val="accent1"/>
                  </a:solidFill>
                  <a:cs typeface="+mn-ea"/>
                  <a:sym typeface="+mn-lt"/>
                </a:rPr>
                <a:t>03</a:t>
              </a:r>
              <a:endParaRPr lang="zh-CN" altLang="en-US" sz="24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4868217" y="2992710"/>
              <a:ext cx="690834" cy="5831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en-US" altLang="zh-CN" sz="2400" dirty="0">
                  <a:solidFill>
                    <a:schemeClr val="accent1"/>
                  </a:solidFill>
                  <a:cs typeface="+mn-ea"/>
                  <a:sym typeface="+mn-lt"/>
                </a:rPr>
                <a:t>02</a:t>
              </a:r>
              <a:endParaRPr lang="zh-CN" altLang="en-US" sz="24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8" name="椭圆 17"/>
          <p:cNvSpPr/>
          <p:nvPr/>
        </p:nvSpPr>
        <p:spPr>
          <a:xfrm>
            <a:off x="1218780" y="1879271"/>
            <a:ext cx="407325" cy="40732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" name="dollar-bag_17794"/>
          <p:cNvSpPr/>
          <p:nvPr/>
        </p:nvSpPr>
        <p:spPr>
          <a:xfrm>
            <a:off x="1351836" y="1991750"/>
            <a:ext cx="141212" cy="182366"/>
          </a:xfrm>
          <a:custGeom>
            <a:avLst/>
            <a:gdLst>
              <a:gd name="T0" fmla="*/ 3250 w 3635"/>
              <a:gd name="T1" fmla="*/ 2043 h 4701"/>
              <a:gd name="T2" fmla="*/ 2365 w 3635"/>
              <a:gd name="T3" fmla="*/ 1417 h 4701"/>
              <a:gd name="T4" fmla="*/ 2500 w 3635"/>
              <a:gd name="T5" fmla="*/ 1414 h 4701"/>
              <a:gd name="T6" fmla="*/ 3193 w 3635"/>
              <a:gd name="T7" fmla="*/ 1490 h 4701"/>
              <a:gd name="T8" fmla="*/ 3332 w 3635"/>
              <a:gd name="T9" fmla="*/ 1453 h 4701"/>
              <a:gd name="T10" fmla="*/ 2904 w 3635"/>
              <a:gd name="T11" fmla="*/ 1344 h 4701"/>
              <a:gd name="T12" fmla="*/ 2345 w 3635"/>
              <a:gd name="T13" fmla="*/ 1358 h 4701"/>
              <a:gd name="T14" fmla="*/ 2555 w 3635"/>
              <a:gd name="T15" fmla="*/ 1321 h 4701"/>
              <a:gd name="T16" fmla="*/ 3115 w 3635"/>
              <a:gd name="T17" fmla="*/ 1087 h 4701"/>
              <a:gd name="T18" fmla="*/ 3164 w 3635"/>
              <a:gd name="T19" fmla="*/ 986 h 4701"/>
              <a:gd name="T20" fmla="*/ 2816 w 3635"/>
              <a:gd name="T21" fmla="*/ 1081 h 4701"/>
              <a:gd name="T22" fmla="*/ 2629 w 3635"/>
              <a:gd name="T23" fmla="*/ 1209 h 4701"/>
              <a:gd name="T24" fmla="*/ 2181 w 3635"/>
              <a:gd name="T25" fmla="*/ 1292 h 4701"/>
              <a:gd name="T26" fmla="*/ 2603 w 3635"/>
              <a:gd name="T27" fmla="*/ 126 h 4701"/>
              <a:gd name="T28" fmla="*/ 2312 w 3635"/>
              <a:gd name="T29" fmla="*/ 78 h 4701"/>
              <a:gd name="T30" fmla="*/ 1847 w 3635"/>
              <a:gd name="T31" fmla="*/ 174 h 4701"/>
              <a:gd name="T32" fmla="*/ 1664 w 3635"/>
              <a:gd name="T33" fmla="*/ 170 h 4701"/>
              <a:gd name="T34" fmla="*/ 1483 w 3635"/>
              <a:gd name="T35" fmla="*/ 165 h 4701"/>
              <a:gd name="T36" fmla="*/ 893 w 3635"/>
              <a:gd name="T37" fmla="*/ 359 h 4701"/>
              <a:gd name="T38" fmla="*/ 1466 w 3635"/>
              <a:gd name="T39" fmla="*/ 1398 h 4701"/>
              <a:gd name="T40" fmla="*/ 115 w 3635"/>
              <a:gd name="T41" fmla="*/ 2775 h 4701"/>
              <a:gd name="T42" fmla="*/ 402 w 3635"/>
              <a:gd name="T43" fmla="*/ 4149 h 4701"/>
              <a:gd name="T44" fmla="*/ 1817 w 3635"/>
              <a:gd name="T45" fmla="*/ 4701 h 4701"/>
              <a:gd name="T46" fmla="*/ 3515 w 3635"/>
              <a:gd name="T47" fmla="*/ 3556 h 4701"/>
              <a:gd name="T48" fmla="*/ 3250 w 3635"/>
              <a:gd name="T49" fmla="*/ 2043 h 4701"/>
              <a:gd name="T50" fmla="*/ 1605 w 3635"/>
              <a:gd name="T51" fmla="*/ 329 h 4701"/>
              <a:gd name="T52" fmla="*/ 1781 w 3635"/>
              <a:gd name="T53" fmla="*/ 333 h 4701"/>
              <a:gd name="T54" fmla="*/ 1970 w 3635"/>
              <a:gd name="T55" fmla="*/ 338 h 4701"/>
              <a:gd name="T56" fmla="*/ 2287 w 3635"/>
              <a:gd name="T57" fmla="*/ 306 h 4701"/>
              <a:gd name="T58" fmla="*/ 2077 w 3635"/>
              <a:gd name="T59" fmla="*/ 444 h 4701"/>
              <a:gd name="T60" fmla="*/ 1157 w 3635"/>
              <a:gd name="T61" fmla="*/ 446 h 4701"/>
              <a:gd name="T62" fmla="*/ 1605 w 3635"/>
              <a:gd name="T63" fmla="*/ 329 h 4701"/>
              <a:gd name="T64" fmla="*/ 1874 w 3635"/>
              <a:gd name="T65" fmla="*/ 3776 h 4701"/>
              <a:gd name="T66" fmla="*/ 1874 w 3635"/>
              <a:gd name="T67" fmla="*/ 4034 h 4701"/>
              <a:gd name="T68" fmla="*/ 1717 w 3635"/>
              <a:gd name="T69" fmla="*/ 4034 h 4701"/>
              <a:gd name="T70" fmla="*/ 1717 w 3635"/>
              <a:gd name="T71" fmla="*/ 3786 h 4701"/>
              <a:gd name="T72" fmla="*/ 1340 w 3635"/>
              <a:gd name="T73" fmla="*/ 3677 h 4701"/>
              <a:gd name="T74" fmla="*/ 1400 w 3635"/>
              <a:gd name="T75" fmla="*/ 3510 h 4701"/>
              <a:gd name="T76" fmla="*/ 1755 w 3635"/>
              <a:gd name="T77" fmla="*/ 3617 h 4701"/>
              <a:gd name="T78" fmla="*/ 2034 w 3635"/>
              <a:gd name="T79" fmla="*/ 3374 h 4701"/>
              <a:gd name="T80" fmla="*/ 1769 w 3635"/>
              <a:gd name="T81" fmla="*/ 3079 h 4701"/>
              <a:gd name="T82" fmla="*/ 1360 w 3635"/>
              <a:gd name="T83" fmla="*/ 2647 h 4701"/>
              <a:gd name="T84" fmla="*/ 1732 w 3635"/>
              <a:gd name="T85" fmla="*/ 2248 h 4701"/>
              <a:gd name="T86" fmla="*/ 1732 w 3635"/>
              <a:gd name="T87" fmla="*/ 2000 h 4701"/>
              <a:gd name="T88" fmla="*/ 1889 w 3635"/>
              <a:gd name="T89" fmla="*/ 2000 h 4701"/>
              <a:gd name="T90" fmla="*/ 1888 w 3635"/>
              <a:gd name="T91" fmla="*/ 2240 h 4701"/>
              <a:gd name="T92" fmla="*/ 2211 w 3635"/>
              <a:gd name="T93" fmla="*/ 2327 h 4701"/>
              <a:gd name="T94" fmla="*/ 2149 w 3635"/>
              <a:gd name="T95" fmla="*/ 2491 h 4701"/>
              <a:gd name="T96" fmla="*/ 1836 w 3635"/>
              <a:gd name="T97" fmla="*/ 2404 h 4701"/>
              <a:gd name="T98" fmla="*/ 1589 w 3635"/>
              <a:gd name="T99" fmla="*/ 2620 h 4701"/>
              <a:gd name="T100" fmla="*/ 1881 w 3635"/>
              <a:gd name="T101" fmla="*/ 2902 h 4701"/>
              <a:gd name="T102" fmla="*/ 2265 w 3635"/>
              <a:gd name="T103" fmla="*/ 3354 h 4701"/>
              <a:gd name="T104" fmla="*/ 1874 w 3635"/>
              <a:gd name="T105" fmla="*/ 3776 h 4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635" h="4701">
                <a:moveTo>
                  <a:pt x="3250" y="2043"/>
                </a:moveTo>
                <a:cubicBezTo>
                  <a:pt x="3034" y="1723"/>
                  <a:pt x="2729" y="1509"/>
                  <a:pt x="2365" y="1417"/>
                </a:cubicBezTo>
                <a:cubicBezTo>
                  <a:pt x="2410" y="1417"/>
                  <a:pt x="2456" y="1416"/>
                  <a:pt x="2500" y="1414"/>
                </a:cubicBezTo>
                <a:cubicBezTo>
                  <a:pt x="2679" y="1408"/>
                  <a:pt x="3072" y="1316"/>
                  <a:pt x="3193" y="1490"/>
                </a:cubicBezTo>
                <a:cubicBezTo>
                  <a:pt x="3217" y="1524"/>
                  <a:pt x="3342" y="1468"/>
                  <a:pt x="3332" y="1453"/>
                </a:cubicBezTo>
                <a:cubicBezTo>
                  <a:pt x="3242" y="1324"/>
                  <a:pt x="3042" y="1341"/>
                  <a:pt x="2904" y="1344"/>
                </a:cubicBezTo>
                <a:cubicBezTo>
                  <a:pt x="2730" y="1349"/>
                  <a:pt x="2528" y="1384"/>
                  <a:pt x="2345" y="1358"/>
                </a:cubicBezTo>
                <a:cubicBezTo>
                  <a:pt x="2415" y="1351"/>
                  <a:pt x="2485" y="1340"/>
                  <a:pt x="2555" y="1321"/>
                </a:cubicBezTo>
                <a:cubicBezTo>
                  <a:pt x="2757" y="1266"/>
                  <a:pt x="2892" y="1086"/>
                  <a:pt x="3115" y="1087"/>
                </a:cubicBezTo>
                <a:cubicBezTo>
                  <a:pt x="3139" y="1081"/>
                  <a:pt x="3202" y="987"/>
                  <a:pt x="3164" y="986"/>
                </a:cubicBezTo>
                <a:cubicBezTo>
                  <a:pt x="3034" y="986"/>
                  <a:pt x="2929" y="1016"/>
                  <a:pt x="2816" y="1081"/>
                </a:cubicBezTo>
                <a:cubicBezTo>
                  <a:pt x="2751" y="1118"/>
                  <a:pt x="2692" y="1168"/>
                  <a:pt x="2629" y="1209"/>
                </a:cubicBezTo>
                <a:cubicBezTo>
                  <a:pt x="2499" y="1292"/>
                  <a:pt x="2336" y="1296"/>
                  <a:pt x="2181" y="1292"/>
                </a:cubicBezTo>
                <a:cubicBezTo>
                  <a:pt x="2457" y="910"/>
                  <a:pt x="2694" y="338"/>
                  <a:pt x="2603" y="126"/>
                </a:cubicBezTo>
                <a:cubicBezTo>
                  <a:pt x="2560" y="25"/>
                  <a:pt x="2452" y="0"/>
                  <a:pt x="2312" y="78"/>
                </a:cubicBezTo>
                <a:cubicBezTo>
                  <a:pt x="2162" y="163"/>
                  <a:pt x="1992" y="174"/>
                  <a:pt x="1847" y="174"/>
                </a:cubicBezTo>
                <a:cubicBezTo>
                  <a:pt x="1786" y="174"/>
                  <a:pt x="1724" y="172"/>
                  <a:pt x="1664" y="170"/>
                </a:cubicBezTo>
                <a:cubicBezTo>
                  <a:pt x="1603" y="167"/>
                  <a:pt x="1542" y="165"/>
                  <a:pt x="1483" y="165"/>
                </a:cubicBezTo>
                <a:cubicBezTo>
                  <a:pt x="1287" y="165"/>
                  <a:pt x="1064" y="188"/>
                  <a:pt x="893" y="359"/>
                </a:cubicBezTo>
                <a:cubicBezTo>
                  <a:pt x="759" y="498"/>
                  <a:pt x="939" y="1065"/>
                  <a:pt x="1466" y="1398"/>
                </a:cubicBezTo>
                <a:cubicBezTo>
                  <a:pt x="532" y="1536"/>
                  <a:pt x="256" y="2162"/>
                  <a:pt x="115" y="2775"/>
                </a:cubicBezTo>
                <a:cubicBezTo>
                  <a:pt x="0" y="3275"/>
                  <a:pt x="105" y="3776"/>
                  <a:pt x="402" y="4149"/>
                </a:cubicBezTo>
                <a:cubicBezTo>
                  <a:pt x="686" y="4505"/>
                  <a:pt x="1337" y="4701"/>
                  <a:pt x="1817" y="4701"/>
                </a:cubicBezTo>
                <a:cubicBezTo>
                  <a:pt x="2946" y="4701"/>
                  <a:pt x="3375" y="4232"/>
                  <a:pt x="3515" y="3556"/>
                </a:cubicBezTo>
                <a:cubicBezTo>
                  <a:pt x="3635" y="3033"/>
                  <a:pt x="3536" y="2467"/>
                  <a:pt x="3250" y="2043"/>
                </a:cubicBezTo>
                <a:close/>
                <a:moveTo>
                  <a:pt x="1605" y="329"/>
                </a:moveTo>
                <a:cubicBezTo>
                  <a:pt x="1663" y="329"/>
                  <a:pt x="1722" y="331"/>
                  <a:pt x="1781" y="333"/>
                </a:cubicBezTo>
                <a:cubicBezTo>
                  <a:pt x="1844" y="335"/>
                  <a:pt x="1907" y="338"/>
                  <a:pt x="1970" y="338"/>
                </a:cubicBezTo>
                <a:cubicBezTo>
                  <a:pt x="2064" y="338"/>
                  <a:pt x="2174" y="332"/>
                  <a:pt x="2287" y="306"/>
                </a:cubicBezTo>
                <a:cubicBezTo>
                  <a:pt x="2216" y="349"/>
                  <a:pt x="2145" y="396"/>
                  <a:pt x="2077" y="444"/>
                </a:cubicBezTo>
                <a:cubicBezTo>
                  <a:pt x="1745" y="672"/>
                  <a:pt x="1482" y="852"/>
                  <a:pt x="1157" y="446"/>
                </a:cubicBezTo>
                <a:cubicBezTo>
                  <a:pt x="1285" y="345"/>
                  <a:pt x="1447" y="329"/>
                  <a:pt x="1605" y="329"/>
                </a:cubicBezTo>
                <a:close/>
                <a:moveTo>
                  <a:pt x="1874" y="3776"/>
                </a:moveTo>
                <a:lnTo>
                  <a:pt x="1874" y="4034"/>
                </a:lnTo>
                <a:lnTo>
                  <a:pt x="1717" y="4034"/>
                </a:lnTo>
                <a:lnTo>
                  <a:pt x="1717" y="3786"/>
                </a:lnTo>
                <a:cubicBezTo>
                  <a:pt x="1574" y="3783"/>
                  <a:pt x="1427" y="3738"/>
                  <a:pt x="1340" y="3677"/>
                </a:cubicBezTo>
                <a:lnTo>
                  <a:pt x="1400" y="3510"/>
                </a:lnTo>
                <a:cubicBezTo>
                  <a:pt x="1487" y="3567"/>
                  <a:pt x="1616" y="3617"/>
                  <a:pt x="1755" y="3617"/>
                </a:cubicBezTo>
                <a:cubicBezTo>
                  <a:pt x="1930" y="3617"/>
                  <a:pt x="2034" y="3515"/>
                  <a:pt x="2034" y="3374"/>
                </a:cubicBezTo>
                <a:cubicBezTo>
                  <a:pt x="2034" y="3238"/>
                  <a:pt x="1953" y="3153"/>
                  <a:pt x="1769" y="3079"/>
                </a:cubicBezTo>
                <a:cubicBezTo>
                  <a:pt x="1517" y="2979"/>
                  <a:pt x="1360" y="2863"/>
                  <a:pt x="1360" y="2647"/>
                </a:cubicBezTo>
                <a:cubicBezTo>
                  <a:pt x="1360" y="2441"/>
                  <a:pt x="1506" y="2285"/>
                  <a:pt x="1732" y="2248"/>
                </a:cubicBezTo>
                <a:lnTo>
                  <a:pt x="1732" y="2000"/>
                </a:lnTo>
                <a:lnTo>
                  <a:pt x="1889" y="2000"/>
                </a:lnTo>
                <a:lnTo>
                  <a:pt x="1888" y="2240"/>
                </a:lnTo>
                <a:cubicBezTo>
                  <a:pt x="2035" y="2245"/>
                  <a:pt x="2136" y="2285"/>
                  <a:pt x="2211" y="2327"/>
                </a:cubicBezTo>
                <a:lnTo>
                  <a:pt x="2149" y="2491"/>
                </a:lnTo>
                <a:cubicBezTo>
                  <a:pt x="2097" y="2461"/>
                  <a:pt x="1995" y="2404"/>
                  <a:pt x="1836" y="2404"/>
                </a:cubicBezTo>
                <a:cubicBezTo>
                  <a:pt x="1645" y="2404"/>
                  <a:pt x="1589" y="2518"/>
                  <a:pt x="1589" y="2620"/>
                </a:cubicBezTo>
                <a:cubicBezTo>
                  <a:pt x="1589" y="2746"/>
                  <a:pt x="1665" y="2811"/>
                  <a:pt x="1881" y="2902"/>
                </a:cubicBezTo>
                <a:cubicBezTo>
                  <a:pt x="2136" y="3007"/>
                  <a:pt x="2265" y="3133"/>
                  <a:pt x="2265" y="3354"/>
                </a:cubicBezTo>
                <a:cubicBezTo>
                  <a:pt x="2265" y="3552"/>
                  <a:pt x="2129" y="3736"/>
                  <a:pt x="1874" y="377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24" name="矩形: 圆角 23"/>
          <p:cNvSpPr/>
          <p:nvPr/>
        </p:nvSpPr>
        <p:spPr>
          <a:xfrm>
            <a:off x="1729997" y="2432405"/>
            <a:ext cx="540000" cy="45719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8" name="椭圆 27"/>
          <p:cNvSpPr/>
          <p:nvPr/>
        </p:nvSpPr>
        <p:spPr>
          <a:xfrm>
            <a:off x="8547457" y="2489496"/>
            <a:ext cx="407325" cy="40732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9" name="iconfont-1186-567130"/>
          <p:cNvSpPr/>
          <p:nvPr/>
        </p:nvSpPr>
        <p:spPr>
          <a:xfrm>
            <a:off x="8659409" y="2586276"/>
            <a:ext cx="183420" cy="213764"/>
          </a:xfrm>
          <a:custGeom>
            <a:avLst/>
            <a:gdLst>
              <a:gd name="T0" fmla="*/ 9460 w 11005"/>
              <a:gd name="T1" fmla="*/ 7916 h 12825"/>
              <a:gd name="T2" fmla="*/ 10232 w 11005"/>
              <a:gd name="T3" fmla="*/ 8715 h 12825"/>
              <a:gd name="T4" fmla="*/ 11005 w 11005"/>
              <a:gd name="T5" fmla="*/ 7916 h 12825"/>
              <a:gd name="T6" fmla="*/ 11005 w 11005"/>
              <a:gd name="T7" fmla="*/ 4827 h 12825"/>
              <a:gd name="T8" fmla="*/ 10232 w 11005"/>
              <a:gd name="T9" fmla="*/ 4027 h 12825"/>
              <a:gd name="T10" fmla="*/ 9460 w 11005"/>
              <a:gd name="T11" fmla="*/ 4827 h 12825"/>
              <a:gd name="T12" fmla="*/ 9460 w 11005"/>
              <a:gd name="T13" fmla="*/ 7916 h 12825"/>
              <a:gd name="T14" fmla="*/ 6647 w 11005"/>
              <a:gd name="T15" fmla="*/ 2234 h 12825"/>
              <a:gd name="T16" fmla="*/ 7033 w 11005"/>
              <a:gd name="T17" fmla="*/ 1848 h 12825"/>
              <a:gd name="T18" fmla="*/ 7419 w 11005"/>
              <a:gd name="T19" fmla="*/ 2234 h 12825"/>
              <a:gd name="T20" fmla="*/ 7033 w 11005"/>
              <a:gd name="T21" fmla="*/ 2620 h 12825"/>
              <a:gd name="T22" fmla="*/ 6647 w 11005"/>
              <a:gd name="T23" fmla="*/ 2234 h 12825"/>
              <a:gd name="T24" fmla="*/ 3668 w 11005"/>
              <a:gd name="T25" fmla="*/ 2234 h 12825"/>
              <a:gd name="T26" fmla="*/ 4054 w 11005"/>
              <a:gd name="T27" fmla="*/ 1848 h 12825"/>
              <a:gd name="T28" fmla="*/ 4440 w 11005"/>
              <a:gd name="T29" fmla="*/ 2234 h 12825"/>
              <a:gd name="T30" fmla="*/ 4054 w 11005"/>
              <a:gd name="T31" fmla="*/ 2620 h 12825"/>
              <a:gd name="T32" fmla="*/ 3668 w 11005"/>
              <a:gd name="T33" fmla="*/ 2234 h 12825"/>
              <a:gd name="T34" fmla="*/ 2041 w 11005"/>
              <a:gd name="T35" fmla="*/ 9708 h 12825"/>
              <a:gd name="T36" fmla="*/ 2648 w 11005"/>
              <a:gd name="T37" fmla="*/ 10315 h 12825"/>
              <a:gd name="T38" fmla="*/ 3337 w 11005"/>
              <a:gd name="T39" fmla="*/ 10315 h 12825"/>
              <a:gd name="T40" fmla="*/ 3337 w 11005"/>
              <a:gd name="T41" fmla="*/ 12025 h 12825"/>
              <a:gd name="T42" fmla="*/ 4109 w 11005"/>
              <a:gd name="T43" fmla="*/ 12825 h 12825"/>
              <a:gd name="T44" fmla="*/ 4882 w 11005"/>
              <a:gd name="T45" fmla="*/ 12025 h 12825"/>
              <a:gd name="T46" fmla="*/ 4882 w 11005"/>
              <a:gd name="T47" fmla="*/ 10315 h 12825"/>
              <a:gd name="T48" fmla="*/ 6095 w 11005"/>
              <a:gd name="T49" fmla="*/ 10315 h 12825"/>
              <a:gd name="T50" fmla="*/ 6095 w 11005"/>
              <a:gd name="T51" fmla="*/ 12025 h 12825"/>
              <a:gd name="T52" fmla="*/ 6867 w 11005"/>
              <a:gd name="T53" fmla="*/ 12825 h 12825"/>
              <a:gd name="T54" fmla="*/ 7640 w 11005"/>
              <a:gd name="T55" fmla="*/ 12025 h 12825"/>
              <a:gd name="T56" fmla="*/ 7640 w 11005"/>
              <a:gd name="T57" fmla="*/ 10315 h 12825"/>
              <a:gd name="T58" fmla="*/ 8329 w 11005"/>
              <a:gd name="T59" fmla="*/ 10315 h 12825"/>
              <a:gd name="T60" fmla="*/ 8936 w 11005"/>
              <a:gd name="T61" fmla="*/ 9708 h 12825"/>
              <a:gd name="T62" fmla="*/ 8936 w 11005"/>
              <a:gd name="T63" fmla="*/ 4054 h 12825"/>
              <a:gd name="T64" fmla="*/ 2041 w 11005"/>
              <a:gd name="T65" fmla="*/ 4054 h 12825"/>
              <a:gd name="T66" fmla="*/ 2041 w 11005"/>
              <a:gd name="T67" fmla="*/ 9708 h 12825"/>
              <a:gd name="T68" fmla="*/ 9019 w 11005"/>
              <a:gd name="T69" fmla="*/ 3585 h 12825"/>
              <a:gd name="T70" fmla="*/ 7198 w 11005"/>
              <a:gd name="T71" fmla="*/ 1158 h 12825"/>
              <a:gd name="T72" fmla="*/ 7833 w 11005"/>
              <a:gd name="T73" fmla="*/ 221 h 12825"/>
              <a:gd name="T74" fmla="*/ 7805 w 11005"/>
              <a:gd name="T75" fmla="*/ 55 h 12825"/>
              <a:gd name="T76" fmla="*/ 7640 w 11005"/>
              <a:gd name="T77" fmla="*/ 83 h 12825"/>
              <a:gd name="T78" fmla="*/ 6978 w 11005"/>
              <a:gd name="T79" fmla="*/ 1048 h 12825"/>
              <a:gd name="T80" fmla="*/ 5544 w 11005"/>
              <a:gd name="T81" fmla="*/ 772 h 12825"/>
              <a:gd name="T82" fmla="*/ 4082 w 11005"/>
              <a:gd name="T83" fmla="*/ 1048 h 12825"/>
              <a:gd name="T84" fmla="*/ 3420 w 11005"/>
              <a:gd name="T85" fmla="*/ 83 h 12825"/>
              <a:gd name="T86" fmla="*/ 3254 w 11005"/>
              <a:gd name="T87" fmla="*/ 55 h 12825"/>
              <a:gd name="T88" fmla="*/ 3227 w 11005"/>
              <a:gd name="T89" fmla="*/ 221 h 12825"/>
              <a:gd name="T90" fmla="*/ 3861 w 11005"/>
              <a:gd name="T91" fmla="*/ 1158 h 12825"/>
              <a:gd name="T92" fmla="*/ 2041 w 11005"/>
              <a:gd name="T93" fmla="*/ 3585 h 12825"/>
              <a:gd name="T94" fmla="*/ 9019 w 11005"/>
              <a:gd name="T95" fmla="*/ 3585 h 12825"/>
              <a:gd name="T96" fmla="*/ 0 w 11005"/>
              <a:gd name="T97" fmla="*/ 7916 h 12825"/>
              <a:gd name="T98" fmla="*/ 772 w 11005"/>
              <a:gd name="T99" fmla="*/ 8715 h 12825"/>
              <a:gd name="T100" fmla="*/ 1544 w 11005"/>
              <a:gd name="T101" fmla="*/ 7916 h 12825"/>
              <a:gd name="T102" fmla="*/ 1544 w 11005"/>
              <a:gd name="T103" fmla="*/ 4827 h 12825"/>
              <a:gd name="T104" fmla="*/ 772 w 11005"/>
              <a:gd name="T105" fmla="*/ 4027 h 12825"/>
              <a:gd name="T106" fmla="*/ 0 w 11005"/>
              <a:gd name="T107" fmla="*/ 4827 h 12825"/>
              <a:gd name="T108" fmla="*/ 0 w 11005"/>
              <a:gd name="T109" fmla="*/ 7916 h 12825"/>
              <a:gd name="T110" fmla="*/ 0 w 11005"/>
              <a:gd name="T111" fmla="*/ 7916 h 12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1005" h="12825">
                <a:moveTo>
                  <a:pt x="9460" y="7916"/>
                </a:moveTo>
                <a:cubicBezTo>
                  <a:pt x="9460" y="8357"/>
                  <a:pt x="9819" y="8715"/>
                  <a:pt x="10232" y="8715"/>
                </a:cubicBezTo>
                <a:cubicBezTo>
                  <a:pt x="10674" y="8715"/>
                  <a:pt x="11005" y="8357"/>
                  <a:pt x="11005" y="7916"/>
                </a:cubicBezTo>
                <a:lnTo>
                  <a:pt x="11005" y="4827"/>
                </a:lnTo>
                <a:cubicBezTo>
                  <a:pt x="11005" y="4385"/>
                  <a:pt x="10646" y="4027"/>
                  <a:pt x="10232" y="4027"/>
                </a:cubicBezTo>
                <a:cubicBezTo>
                  <a:pt x="9791" y="4027"/>
                  <a:pt x="9460" y="4385"/>
                  <a:pt x="9460" y="4827"/>
                </a:cubicBezTo>
                <a:lnTo>
                  <a:pt x="9460" y="7916"/>
                </a:lnTo>
                <a:close/>
                <a:moveTo>
                  <a:pt x="6647" y="2234"/>
                </a:moveTo>
                <a:cubicBezTo>
                  <a:pt x="6647" y="2013"/>
                  <a:pt x="6812" y="1848"/>
                  <a:pt x="7033" y="1848"/>
                </a:cubicBezTo>
                <a:cubicBezTo>
                  <a:pt x="7254" y="1848"/>
                  <a:pt x="7419" y="2013"/>
                  <a:pt x="7419" y="2234"/>
                </a:cubicBezTo>
                <a:cubicBezTo>
                  <a:pt x="7419" y="2455"/>
                  <a:pt x="7254" y="2620"/>
                  <a:pt x="7033" y="2620"/>
                </a:cubicBezTo>
                <a:cubicBezTo>
                  <a:pt x="6812" y="2620"/>
                  <a:pt x="6647" y="2455"/>
                  <a:pt x="6647" y="2234"/>
                </a:cubicBezTo>
                <a:close/>
                <a:moveTo>
                  <a:pt x="3668" y="2234"/>
                </a:moveTo>
                <a:cubicBezTo>
                  <a:pt x="3668" y="2013"/>
                  <a:pt x="3834" y="1848"/>
                  <a:pt x="4054" y="1848"/>
                </a:cubicBezTo>
                <a:cubicBezTo>
                  <a:pt x="4275" y="1848"/>
                  <a:pt x="4440" y="2013"/>
                  <a:pt x="4440" y="2234"/>
                </a:cubicBezTo>
                <a:cubicBezTo>
                  <a:pt x="4440" y="2455"/>
                  <a:pt x="4275" y="2620"/>
                  <a:pt x="4054" y="2620"/>
                </a:cubicBezTo>
                <a:cubicBezTo>
                  <a:pt x="3834" y="2620"/>
                  <a:pt x="3668" y="2455"/>
                  <a:pt x="3668" y="2234"/>
                </a:cubicBezTo>
                <a:close/>
                <a:moveTo>
                  <a:pt x="2041" y="9708"/>
                </a:moveTo>
                <a:cubicBezTo>
                  <a:pt x="2041" y="10039"/>
                  <a:pt x="2317" y="10315"/>
                  <a:pt x="2648" y="10315"/>
                </a:cubicBezTo>
                <a:lnTo>
                  <a:pt x="3337" y="10315"/>
                </a:lnTo>
                <a:lnTo>
                  <a:pt x="3337" y="12025"/>
                </a:lnTo>
                <a:cubicBezTo>
                  <a:pt x="3337" y="12466"/>
                  <a:pt x="3668" y="12825"/>
                  <a:pt x="4109" y="12825"/>
                </a:cubicBezTo>
                <a:cubicBezTo>
                  <a:pt x="4523" y="12825"/>
                  <a:pt x="4882" y="12466"/>
                  <a:pt x="4882" y="12025"/>
                </a:cubicBezTo>
                <a:lnTo>
                  <a:pt x="4882" y="10315"/>
                </a:lnTo>
                <a:lnTo>
                  <a:pt x="6095" y="10315"/>
                </a:lnTo>
                <a:lnTo>
                  <a:pt x="6095" y="12025"/>
                </a:lnTo>
                <a:cubicBezTo>
                  <a:pt x="6095" y="12466"/>
                  <a:pt x="6426" y="12825"/>
                  <a:pt x="6867" y="12825"/>
                </a:cubicBezTo>
                <a:cubicBezTo>
                  <a:pt x="7309" y="12825"/>
                  <a:pt x="7640" y="12466"/>
                  <a:pt x="7640" y="12025"/>
                </a:cubicBezTo>
                <a:lnTo>
                  <a:pt x="7640" y="10315"/>
                </a:lnTo>
                <a:lnTo>
                  <a:pt x="8329" y="10315"/>
                </a:lnTo>
                <a:cubicBezTo>
                  <a:pt x="8688" y="10315"/>
                  <a:pt x="8936" y="10039"/>
                  <a:pt x="8936" y="9708"/>
                </a:cubicBezTo>
                <a:lnTo>
                  <a:pt x="8936" y="4054"/>
                </a:lnTo>
                <a:lnTo>
                  <a:pt x="2041" y="4054"/>
                </a:lnTo>
                <a:lnTo>
                  <a:pt x="2041" y="9708"/>
                </a:lnTo>
                <a:close/>
                <a:moveTo>
                  <a:pt x="9019" y="3585"/>
                </a:moveTo>
                <a:cubicBezTo>
                  <a:pt x="8908" y="2510"/>
                  <a:pt x="8219" y="1627"/>
                  <a:pt x="7198" y="1158"/>
                </a:cubicBezTo>
                <a:lnTo>
                  <a:pt x="7833" y="221"/>
                </a:lnTo>
                <a:cubicBezTo>
                  <a:pt x="7888" y="165"/>
                  <a:pt x="7860" y="83"/>
                  <a:pt x="7805" y="55"/>
                </a:cubicBezTo>
                <a:cubicBezTo>
                  <a:pt x="7750" y="27"/>
                  <a:pt x="7695" y="55"/>
                  <a:pt x="7640" y="83"/>
                </a:cubicBezTo>
                <a:lnTo>
                  <a:pt x="6978" y="1048"/>
                </a:lnTo>
                <a:cubicBezTo>
                  <a:pt x="6536" y="882"/>
                  <a:pt x="6040" y="772"/>
                  <a:pt x="5544" y="772"/>
                </a:cubicBezTo>
                <a:cubicBezTo>
                  <a:pt x="5020" y="772"/>
                  <a:pt x="4523" y="882"/>
                  <a:pt x="4082" y="1048"/>
                </a:cubicBezTo>
                <a:lnTo>
                  <a:pt x="3420" y="83"/>
                </a:lnTo>
                <a:cubicBezTo>
                  <a:pt x="3365" y="27"/>
                  <a:pt x="3310" y="0"/>
                  <a:pt x="3254" y="55"/>
                </a:cubicBezTo>
                <a:cubicBezTo>
                  <a:pt x="3199" y="83"/>
                  <a:pt x="3199" y="165"/>
                  <a:pt x="3227" y="221"/>
                </a:cubicBezTo>
                <a:lnTo>
                  <a:pt x="3861" y="1158"/>
                </a:lnTo>
                <a:cubicBezTo>
                  <a:pt x="2841" y="1627"/>
                  <a:pt x="2124" y="2510"/>
                  <a:pt x="2041" y="3585"/>
                </a:cubicBezTo>
                <a:lnTo>
                  <a:pt x="9019" y="3585"/>
                </a:lnTo>
                <a:close/>
                <a:moveTo>
                  <a:pt x="0" y="7916"/>
                </a:moveTo>
                <a:cubicBezTo>
                  <a:pt x="0" y="8357"/>
                  <a:pt x="331" y="8715"/>
                  <a:pt x="772" y="8715"/>
                </a:cubicBezTo>
                <a:cubicBezTo>
                  <a:pt x="1186" y="8715"/>
                  <a:pt x="1544" y="8357"/>
                  <a:pt x="1544" y="7916"/>
                </a:cubicBezTo>
                <a:lnTo>
                  <a:pt x="1544" y="4827"/>
                </a:lnTo>
                <a:cubicBezTo>
                  <a:pt x="1544" y="4385"/>
                  <a:pt x="1186" y="4027"/>
                  <a:pt x="772" y="4027"/>
                </a:cubicBezTo>
                <a:cubicBezTo>
                  <a:pt x="331" y="4027"/>
                  <a:pt x="0" y="4385"/>
                  <a:pt x="0" y="4827"/>
                </a:cubicBezTo>
                <a:lnTo>
                  <a:pt x="0" y="7916"/>
                </a:lnTo>
                <a:close/>
                <a:moveTo>
                  <a:pt x="0" y="7916"/>
                </a:move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30" name="矩形: 圆角 29"/>
          <p:cNvSpPr/>
          <p:nvPr/>
        </p:nvSpPr>
        <p:spPr>
          <a:xfrm>
            <a:off x="9081048" y="3042630"/>
            <a:ext cx="540000" cy="45719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1218780" y="4491524"/>
            <a:ext cx="407325" cy="4073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5" name="iconfont-1186-567130"/>
          <p:cNvSpPr/>
          <p:nvPr/>
        </p:nvSpPr>
        <p:spPr>
          <a:xfrm>
            <a:off x="1330732" y="4588304"/>
            <a:ext cx="183420" cy="213764"/>
          </a:xfrm>
          <a:custGeom>
            <a:avLst/>
            <a:gdLst>
              <a:gd name="T0" fmla="*/ 9460 w 11005"/>
              <a:gd name="T1" fmla="*/ 7916 h 12825"/>
              <a:gd name="T2" fmla="*/ 10232 w 11005"/>
              <a:gd name="T3" fmla="*/ 8715 h 12825"/>
              <a:gd name="T4" fmla="*/ 11005 w 11005"/>
              <a:gd name="T5" fmla="*/ 7916 h 12825"/>
              <a:gd name="T6" fmla="*/ 11005 w 11005"/>
              <a:gd name="T7" fmla="*/ 4827 h 12825"/>
              <a:gd name="T8" fmla="*/ 10232 w 11005"/>
              <a:gd name="T9" fmla="*/ 4027 h 12825"/>
              <a:gd name="T10" fmla="*/ 9460 w 11005"/>
              <a:gd name="T11" fmla="*/ 4827 h 12825"/>
              <a:gd name="T12" fmla="*/ 9460 w 11005"/>
              <a:gd name="T13" fmla="*/ 7916 h 12825"/>
              <a:gd name="T14" fmla="*/ 6647 w 11005"/>
              <a:gd name="T15" fmla="*/ 2234 h 12825"/>
              <a:gd name="T16" fmla="*/ 7033 w 11005"/>
              <a:gd name="T17" fmla="*/ 1848 h 12825"/>
              <a:gd name="T18" fmla="*/ 7419 w 11005"/>
              <a:gd name="T19" fmla="*/ 2234 h 12825"/>
              <a:gd name="T20" fmla="*/ 7033 w 11005"/>
              <a:gd name="T21" fmla="*/ 2620 h 12825"/>
              <a:gd name="T22" fmla="*/ 6647 w 11005"/>
              <a:gd name="T23" fmla="*/ 2234 h 12825"/>
              <a:gd name="T24" fmla="*/ 3668 w 11005"/>
              <a:gd name="T25" fmla="*/ 2234 h 12825"/>
              <a:gd name="T26" fmla="*/ 4054 w 11005"/>
              <a:gd name="T27" fmla="*/ 1848 h 12825"/>
              <a:gd name="T28" fmla="*/ 4440 w 11005"/>
              <a:gd name="T29" fmla="*/ 2234 h 12825"/>
              <a:gd name="T30" fmla="*/ 4054 w 11005"/>
              <a:gd name="T31" fmla="*/ 2620 h 12825"/>
              <a:gd name="T32" fmla="*/ 3668 w 11005"/>
              <a:gd name="T33" fmla="*/ 2234 h 12825"/>
              <a:gd name="T34" fmla="*/ 2041 w 11005"/>
              <a:gd name="T35" fmla="*/ 9708 h 12825"/>
              <a:gd name="T36" fmla="*/ 2648 w 11005"/>
              <a:gd name="T37" fmla="*/ 10315 h 12825"/>
              <a:gd name="T38" fmla="*/ 3337 w 11005"/>
              <a:gd name="T39" fmla="*/ 10315 h 12825"/>
              <a:gd name="T40" fmla="*/ 3337 w 11005"/>
              <a:gd name="T41" fmla="*/ 12025 h 12825"/>
              <a:gd name="T42" fmla="*/ 4109 w 11005"/>
              <a:gd name="T43" fmla="*/ 12825 h 12825"/>
              <a:gd name="T44" fmla="*/ 4882 w 11005"/>
              <a:gd name="T45" fmla="*/ 12025 h 12825"/>
              <a:gd name="T46" fmla="*/ 4882 w 11005"/>
              <a:gd name="T47" fmla="*/ 10315 h 12825"/>
              <a:gd name="T48" fmla="*/ 6095 w 11005"/>
              <a:gd name="T49" fmla="*/ 10315 h 12825"/>
              <a:gd name="T50" fmla="*/ 6095 w 11005"/>
              <a:gd name="T51" fmla="*/ 12025 h 12825"/>
              <a:gd name="T52" fmla="*/ 6867 w 11005"/>
              <a:gd name="T53" fmla="*/ 12825 h 12825"/>
              <a:gd name="T54" fmla="*/ 7640 w 11005"/>
              <a:gd name="T55" fmla="*/ 12025 h 12825"/>
              <a:gd name="T56" fmla="*/ 7640 w 11005"/>
              <a:gd name="T57" fmla="*/ 10315 h 12825"/>
              <a:gd name="T58" fmla="*/ 8329 w 11005"/>
              <a:gd name="T59" fmla="*/ 10315 h 12825"/>
              <a:gd name="T60" fmla="*/ 8936 w 11005"/>
              <a:gd name="T61" fmla="*/ 9708 h 12825"/>
              <a:gd name="T62" fmla="*/ 8936 w 11005"/>
              <a:gd name="T63" fmla="*/ 4054 h 12825"/>
              <a:gd name="T64" fmla="*/ 2041 w 11005"/>
              <a:gd name="T65" fmla="*/ 4054 h 12825"/>
              <a:gd name="T66" fmla="*/ 2041 w 11005"/>
              <a:gd name="T67" fmla="*/ 9708 h 12825"/>
              <a:gd name="T68" fmla="*/ 9019 w 11005"/>
              <a:gd name="T69" fmla="*/ 3585 h 12825"/>
              <a:gd name="T70" fmla="*/ 7198 w 11005"/>
              <a:gd name="T71" fmla="*/ 1158 h 12825"/>
              <a:gd name="T72" fmla="*/ 7833 w 11005"/>
              <a:gd name="T73" fmla="*/ 221 h 12825"/>
              <a:gd name="T74" fmla="*/ 7805 w 11005"/>
              <a:gd name="T75" fmla="*/ 55 h 12825"/>
              <a:gd name="T76" fmla="*/ 7640 w 11005"/>
              <a:gd name="T77" fmla="*/ 83 h 12825"/>
              <a:gd name="T78" fmla="*/ 6978 w 11005"/>
              <a:gd name="T79" fmla="*/ 1048 h 12825"/>
              <a:gd name="T80" fmla="*/ 5544 w 11005"/>
              <a:gd name="T81" fmla="*/ 772 h 12825"/>
              <a:gd name="T82" fmla="*/ 4082 w 11005"/>
              <a:gd name="T83" fmla="*/ 1048 h 12825"/>
              <a:gd name="T84" fmla="*/ 3420 w 11005"/>
              <a:gd name="T85" fmla="*/ 83 h 12825"/>
              <a:gd name="T86" fmla="*/ 3254 w 11005"/>
              <a:gd name="T87" fmla="*/ 55 h 12825"/>
              <a:gd name="T88" fmla="*/ 3227 w 11005"/>
              <a:gd name="T89" fmla="*/ 221 h 12825"/>
              <a:gd name="T90" fmla="*/ 3861 w 11005"/>
              <a:gd name="T91" fmla="*/ 1158 h 12825"/>
              <a:gd name="T92" fmla="*/ 2041 w 11005"/>
              <a:gd name="T93" fmla="*/ 3585 h 12825"/>
              <a:gd name="T94" fmla="*/ 9019 w 11005"/>
              <a:gd name="T95" fmla="*/ 3585 h 12825"/>
              <a:gd name="T96" fmla="*/ 0 w 11005"/>
              <a:gd name="T97" fmla="*/ 7916 h 12825"/>
              <a:gd name="T98" fmla="*/ 772 w 11005"/>
              <a:gd name="T99" fmla="*/ 8715 h 12825"/>
              <a:gd name="T100" fmla="*/ 1544 w 11005"/>
              <a:gd name="T101" fmla="*/ 7916 h 12825"/>
              <a:gd name="T102" fmla="*/ 1544 w 11005"/>
              <a:gd name="T103" fmla="*/ 4827 h 12825"/>
              <a:gd name="T104" fmla="*/ 772 w 11005"/>
              <a:gd name="T105" fmla="*/ 4027 h 12825"/>
              <a:gd name="T106" fmla="*/ 0 w 11005"/>
              <a:gd name="T107" fmla="*/ 4827 h 12825"/>
              <a:gd name="T108" fmla="*/ 0 w 11005"/>
              <a:gd name="T109" fmla="*/ 7916 h 12825"/>
              <a:gd name="T110" fmla="*/ 0 w 11005"/>
              <a:gd name="T111" fmla="*/ 7916 h 12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1005" h="12825">
                <a:moveTo>
                  <a:pt x="9460" y="7916"/>
                </a:moveTo>
                <a:cubicBezTo>
                  <a:pt x="9460" y="8357"/>
                  <a:pt x="9819" y="8715"/>
                  <a:pt x="10232" y="8715"/>
                </a:cubicBezTo>
                <a:cubicBezTo>
                  <a:pt x="10674" y="8715"/>
                  <a:pt x="11005" y="8357"/>
                  <a:pt x="11005" y="7916"/>
                </a:cubicBezTo>
                <a:lnTo>
                  <a:pt x="11005" y="4827"/>
                </a:lnTo>
                <a:cubicBezTo>
                  <a:pt x="11005" y="4385"/>
                  <a:pt x="10646" y="4027"/>
                  <a:pt x="10232" y="4027"/>
                </a:cubicBezTo>
                <a:cubicBezTo>
                  <a:pt x="9791" y="4027"/>
                  <a:pt x="9460" y="4385"/>
                  <a:pt x="9460" y="4827"/>
                </a:cubicBezTo>
                <a:lnTo>
                  <a:pt x="9460" y="7916"/>
                </a:lnTo>
                <a:close/>
                <a:moveTo>
                  <a:pt x="6647" y="2234"/>
                </a:moveTo>
                <a:cubicBezTo>
                  <a:pt x="6647" y="2013"/>
                  <a:pt x="6812" y="1848"/>
                  <a:pt x="7033" y="1848"/>
                </a:cubicBezTo>
                <a:cubicBezTo>
                  <a:pt x="7254" y="1848"/>
                  <a:pt x="7419" y="2013"/>
                  <a:pt x="7419" y="2234"/>
                </a:cubicBezTo>
                <a:cubicBezTo>
                  <a:pt x="7419" y="2455"/>
                  <a:pt x="7254" y="2620"/>
                  <a:pt x="7033" y="2620"/>
                </a:cubicBezTo>
                <a:cubicBezTo>
                  <a:pt x="6812" y="2620"/>
                  <a:pt x="6647" y="2455"/>
                  <a:pt x="6647" y="2234"/>
                </a:cubicBezTo>
                <a:close/>
                <a:moveTo>
                  <a:pt x="3668" y="2234"/>
                </a:moveTo>
                <a:cubicBezTo>
                  <a:pt x="3668" y="2013"/>
                  <a:pt x="3834" y="1848"/>
                  <a:pt x="4054" y="1848"/>
                </a:cubicBezTo>
                <a:cubicBezTo>
                  <a:pt x="4275" y="1848"/>
                  <a:pt x="4440" y="2013"/>
                  <a:pt x="4440" y="2234"/>
                </a:cubicBezTo>
                <a:cubicBezTo>
                  <a:pt x="4440" y="2455"/>
                  <a:pt x="4275" y="2620"/>
                  <a:pt x="4054" y="2620"/>
                </a:cubicBezTo>
                <a:cubicBezTo>
                  <a:pt x="3834" y="2620"/>
                  <a:pt x="3668" y="2455"/>
                  <a:pt x="3668" y="2234"/>
                </a:cubicBezTo>
                <a:close/>
                <a:moveTo>
                  <a:pt x="2041" y="9708"/>
                </a:moveTo>
                <a:cubicBezTo>
                  <a:pt x="2041" y="10039"/>
                  <a:pt x="2317" y="10315"/>
                  <a:pt x="2648" y="10315"/>
                </a:cubicBezTo>
                <a:lnTo>
                  <a:pt x="3337" y="10315"/>
                </a:lnTo>
                <a:lnTo>
                  <a:pt x="3337" y="12025"/>
                </a:lnTo>
                <a:cubicBezTo>
                  <a:pt x="3337" y="12466"/>
                  <a:pt x="3668" y="12825"/>
                  <a:pt x="4109" y="12825"/>
                </a:cubicBezTo>
                <a:cubicBezTo>
                  <a:pt x="4523" y="12825"/>
                  <a:pt x="4882" y="12466"/>
                  <a:pt x="4882" y="12025"/>
                </a:cubicBezTo>
                <a:lnTo>
                  <a:pt x="4882" y="10315"/>
                </a:lnTo>
                <a:lnTo>
                  <a:pt x="6095" y="10315"/>
                </a:lnTo>
                <a:lnTo>
                  <a:pt x="6095" y="12025"/>
                </a:lnTo>
                <a:cubicBezTo>
                  <a:pt x="6095" y="12466"/>
                  <a:pt x="6426" y="12825"/>
                  <a:pt x="6867" y="12825"/>
                </a:cubicBezTo>
                <a:cubicBezTo>
                  <a:pt x="7309" y="12825"/>
                  <a:pt x="7640" y="12466"/>
                  <a:pt x="7640" y="12025"/>
                </a:cubicBezTo>
                <a:lnTo>
                  <a:pt x="7640" y="10315"/>
                </a:lnTo>
                <a:lnTo>
                  <a:pt x="8329" y="10315"/>
                </a:lnTo>
                <a:cubicBezTo>
                  <a:pt x="8688" y="10315"/>
                  <a:pt x="8936" y="10039"/>
                  <a:pt x="8936" y="9708"/>
                </a:cubicBezTo>
                <a:lnTo>
                  <a:pt x="8936" y="4054"/>
                </a:lnTo>
                <a:lnTo>
                  <a:pt x="2041" y="4054"/>
                </a:lnTo>
                <a:lnTo>
                  <a:pt x="2041" y="9708"/>
                </a:lnTo>
                <a:close/>
                <a:moveTo>
                  <a:pt x="9019" y="3585"/>
                </a:moveTo>
                <a:cubicBezTo>
                  <a:pt x="8908" y="2510"/>
                  <a:pt x="8219" y="1627"/>
                  <a:pt x="7198" y="1158"/>
                </a:cubicBezTo>
                <a:lnTo>
                  <a:pt x="7833" y="221"/>
                </a:lnTo>
                <a:cubicBezTo>
                  <a:pt x="7888" y="165"/>
                  <a:pt x="7860" y="83"/>
                  <a:pt x="7805" y="55"/>
                </a:cubicBezTo>
                <a:cubicBezTo>
                  <a:pt x="7750" y="27"/>
                  <a:pt x="7695" y="55"/>
                  <a:pt x="7640" y="83"/>
                </a:cubicBezTo>
                <a:lnTo>
                  <a:pt x="6978" y="1048"/>
                </a:lnTo>
                <a:cubicBezTo>
                  <a:pt x="6536" y="882"/>
                  <a:pt x="6040" y="772"/>
                  <a:pt x="5544" y="772"/>
                </a:cubicBezTo>
                <a:cubicBezTo>
                  <a:pt x="5020" y="772"/>
                  <a:pt x="4523" y="882"/>
                  <a:pt x="4082" y="1048"/>
                </a:cubicBezTo>
                <a:lnTo>
                  <a:pt x="3420" y="83"/>
                </a:lnTo>
                <a:cubicBezTo>
                  <a:pt x="3365" y="27"/>
                  <a:pt x="3310" y="0"/>
                  <a:pt x="3254" y="55"/>
                </a:cubicBezTo>
                <a:cubicBezTo>
                  <a:pt x="3199" y="83"/>
                  <a:pt x="3199" y="165"/>
                  <a:pt x="3227" y="221"/>
                </a:cubicBezTo>
                <a:lnTo>
                  <a:pt x="3861" y="1158"/>
                </a:lnTo>
                <a:cubicBezTo>
                  <a:pt x="2841" y="1627"/>
                  <a:pt x="2124" y="2510"/>
                  <a:pt x="2041" y="3585"/>
                </a:cubicBezTo>
                <a:lnTo>
                  <a:pt x="9019" y="3585"/>
                </a:lnTo>
                <a:close/>
                <a:moveTo>
                  <a:pt x="0" y="7916"/>
                </a:moveTo>
                <a:cubicBezTo>
                  <a:pt x="0" y="8357"/>
                  <a:pt x="331" y="8715"/>
                  <a:pt x="772" y="8715"/>
                </a:cubicBezTo>
                <a:cubicBezTo>
                  <a:pt x="1186" y="8715"/>
                  <a:pt x="1544" y="8357"/>
                  <a:pt x="1544" y="7916"/>
                </a:cubicBezTo>
                <a:lnTo>
                  <a:pt x="1544" y="4827"/>
                </a:lnTo>
                <a:cubicBezTo>
                  <a:pt x="1544" y="4385"/>
                  <a:pt x="1186" y="4027"/>
                  <a:pt x="772" y="4027"/>
                </a:cubicBezTo>
                <a:cubicBezTo>
                  <a:pt x="331" y="4027"/>
                  <a:pt x="0" y="4385"/>
                  <a:pt x="0" y="4827"/>
                </a:cubicBezTo>
                <a:lnTo>
                  <a:pt x="0" y="7916"/>
                </a:lnTo>
                <a:close/>
                <a:moveTo>
                  <a:pt x="0" y="7916"/>
                </a:move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36" name="矩形: 圆角 35"/>
          <p:cNvSpPr/>
          <p:nvPr/>
        </p:nvSpPr>
        <p:spPr>
          <a:xfrm>
            <a:off x="1752371" y="5044658"/>
            <a:ext cx="540000" cy="45719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1648850" y="1776297"/>
            <a:ext cx="233145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z="2400" b="1" dirty="0">
                <a:cs typeface="+mn-ea"/>
                <a:sym typeface="+mn-lt"/>
              </a:rPr>
              <a:t>知识目标</a:t>
            </a:r>
            <a:endParaRPr lang="en-US" altLang="zh-CN" sz="2400" b="1" dirty="0">
              <a:cs typeface="+mn-ea"/>
              <a:sym typeface="+mn-lt"/>
            </a:endParaRPr>
          </a:p>
        </p:txBody>
      </p:sp>
      <p:sp>
        <p:nvSpPr>
          <p:cNvPr id="38" name="ïṥ1ïde"/>
          <p:cNvSpPr txBox="1"/>
          <p:nvPr/>
        </p:nvSpPr>
        <p:spPr>
          <a:xfrm>
            <a:off x="1608039" y="2562569"/>
            <a:ext cx="2173684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ctr"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1671896" y="4437704"/>
            <a:ext cx="233145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技能目标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0" name="ïṥ1ïde"/>
          <p:cNvSpPr txBox="1"/>
          <p:nvPr/>
        </p:nvSpPr>
        <p:spPr>
          <a:xfrm>
            <a:off x="1626105" y="5149662"/>
            <a:ext cx="2173684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ctr"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8923400" y="2369600"/>
            <a:ext cx="233145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情感目标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ïṥ1ïde"/>
          <p:cNvSpPr txBox="1"/>
          <p:nvPr/>
        </p:nvSpPr>
        <p:spPr>
          <a:xfrm>
            <a:off x="8903539" y="3182323"/>
            <a:ext cx="2173684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ctr"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44" name="文本框 43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教学目标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组合 39"/>
          <p:cNvGrpSpPr/>
          <p:nvPr/>
        </p:nvGrpSpPr>
        <p:grpSpPr>
          <a:xfrm>
            <a:off x="1286423" y="1665288"/>
            <a:ext cx="2276426" cy="4022786"/>
            <a:chOff x="1076374" y="1665288"/>
            <a:chExt cx="2276426" cy="4022786"/>
          </a:xfrm>
        </p:grpSpPr>
        <p:grpSp>
          <p:nvGrpSpPr>
            <p:cNvPr id="23" name="组合 22"/>
            <p:cNvGrpSpPr/>
            <p:nvPr/>
          </p:nvGrpSpPr>
          <p:grpSpPr>
            <a:xfrm>
              <a:off x="1076374" y="1665288"/>
              <a:ext cx="2276426" cy="4022786"/>
              <a:chOff x="1076374" y="2177989"/>
              <a:chExt cx="1762650" cy="3461451"/>
            </a:xfrm>
          </p:grpSpPr>
          <p:sp>
            <p:nvSpPr>
              <p:cNvPr id="24" name="矩形: 圆角 23"/>
              <p:cNvSpPr/>
              <p:nvPr/>
            </p:nvSpPr>
            <p:spPr>
              <a:xfrm>
                <a:off x="1076374" y="2177989"/>
                <a:ext cx="1762650" cy="3461451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27" name="矩形: 圆角 26"/>
              <p:cNvSpPr/>
              <p:nvPr/>
            </p:nvSpPr>
            <p:spPr>
              <a:xfrm flipV="1">
                <a:off x="1687698" y="3916550"/>
                <a:ext cx="540000" cy="2160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1683459" y="1922928"/>
              <a:ext cx="1062257" cy="1062250"/>
              <a:chOff x="9164689" y="13115119"/>
              <a:chExt cx="407325" cy="407325"/>
            </a:xfrm>
          </p:grpSpPr>
          <p:sp>
            <p:nvSpPr>
              <p:cNvPr id="29" name="椭圆 28"/>
              <p:cNvSpPr/>
              <p:nvPr/>
            </p:nvSpPr>
            <p:spPr>
              <a:xfrm>
                <a:off x="9164689" y="13115119"/>
                <a:ext cx="407325" cy="407325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30" name="dollar-bag_17794"/>
              <p:cNvSpPr/>
              <p:nvPr/>
            </p:nvSpPr>
            <p:spPr>
              <a:xfrm>
                <a:off x="9297745" y="13227598"/>
                <a:ext cx="141212" cy="182366"/>
              </a:xfrm>
              <a:custGeom>
                <a:avLst/>
                <a:gdLst>
                  <a:gd name="T0" fmla="*/ 3250 w 3635"/>
                  <a:gd name="T1" fmla="*/ 2043 h 4701"/>
                  <a:gd name="T2" fmla="*/ 2365 w 3635"/>
                  <a:gd name="T3" fmla="*/ 1417 h 4701"/>
                  <a:gd name="T4" fmla="*/ 2500 w 3635"/>
                  <a:gd name="T5" fmla="*/ 1414 h 4701"/>
                  <a:gd name="T6" fmla="*/ 3193 w 3635"/>
                  <a:gd name="T7" fmla="*/ 1490 h 4701"/>
                  <a:gd name="T8" fmla="*/ 3332 w 3635"/>
                  <a:gd name="T9" fmla="*/ 1453 h 4701"/>
                  <a:gd name="T10" fmla="*/ 2904 w 3635"/>
                  <a:gd name="T11" fmla="*/ 1344 h 4701"/>
                  <a:gd name="T12" fmla="*/ 2345 w 3635"/>
                  <a:gd name="T13" fmla="*/ 1358 h 4701"/>
                  <a:gd name="T14" fmla="*/ 2555 w 3635"/>
                  <a:gd name="T15" fmla="*/ 1321 h 4701"/>
                  <a:gd name="T16" fmla="*/ 3115 w 3635"/>
                  <a:gd name="T17" fmla="*/ 1087 h 4701"/>
                  <a:gd name="T18" fmla="*/ 3164 w 3635"/>
                  <a:gd name="T19" fmla="*/ 986 h 4701"/>
                  <a:gd name="T20" fmla="*/ 2816 w 3635"/>
                  <a:gd name="T21" fmla="*/ 1081 h 4701"/>
                  <a:gd name="T22" fmla="*/ 2629 w 3635"/>
                  <a:gd name="T23" fmla="*/ 1209 h 4701"/>
                  <a:gd name="T24" fmla="*/ 2181 w 3635"/>
                  <a:gd name="T25" fmla="*/ 1292 h 4701"/>
                  <a:gd name="T26" fmla="*/ 2603 w 3635"/>
                  <a:gd name="T27" fmla="*/ 126 h 4701"/>
                  <a:gd name="T28" fmla="*/ 2312 w 3635"/>
                  <a:gd name="T29" fmla="*/ 78 h 4701"/>
                  <a:gd name="T30" fmla="*/ 1847 w 3635"/>
                  <a:gd name="T31" fmla="*/ 174 h 4701"/>
                  <a:gd name="T32" fmla="*/ 1664 w 3635"/>
                  <a:gd name="T33" fmla="*/ 170 h 4701"/>
                  <a:gd name="T34" fmla="*/ 1483 w 3635"/>
                  <a:gd name="T35" fmla="*/ 165 h 4701"/>
                  <a:gd name="T36" fmla="*/ 893 w 3635"/>
                  <a:gd name="T37" fmla="*/ 359 h 4701"/>
                  <a:gd name="T38" fmla="*/ 1466 w 3635"/>
                  <a:gd name="T39" fmla="*/ 1398 h 4701"/>
                  <a:gd name="T40" fmla="*/ 115 w 3635"/>
                  <a:gd name="T41" fmla="*/ 2775 h 4701"/>
                  <a:gd name="T42" fmla="*/ 402 w 3635"/>
                  <a:gd name="T43" fmla="*/ 4149 h 4701"/>
                  <a:gd name="T44" fmla="*/ 1817 w 3635"/>
                  <a:gd name="T45" fmla="*/ 4701 h 4701"/>
                  <a:gd name="T46" fmla="*/ 3515 w 3635"/>
                  <a:gd name="T47" fmla="*/ 3556 h 4701"/>
                  <a:gd name="T48" fmla="*/ 3250 w 3635"/>
                  <a:gd name="T49" fmla="*/ 2043 h 4701"/>
                  <a:gd name="T50" fmla="*/ 1605 w 3635"/>
                  <a:gd name="T51" fmla="*/ 329 h 4701"/>
                  <a:gd name="T52" fmla="*/ 1781 w 3635"/>
                  <a:gd name="T53" fmla="*/ 333 h 4701"/>
                  <a:gd name="T54" fmla="*/ 1970 w 3635"/>
                  <a:gd name="T55" fmla="*/ 338 h 4701"/>
                  <a:gd name="T56" fmla="*/ 2287 w 3635"/>
                  <a:gd name="T57" fmla="*/ 306 h 4701"/>
                  <a:gd name="T58" fmla="*/ 2077 w 3635"/>
                  <a:gd name="T59" fmla="*/ 444 h 4701"/>
                  <a:gd name="T60" fmla="*/ 1157 w 3635"/>
                  <a:gd name="T61" fmla="*/ 446 h 4701"/>
                  <a:gd name="T62" fmla="*/ 1605 w 3635"/>
                  <a:gd name="T63" fmla="*/ 329 h 4701"/>
                  <a:gd name="T64" fmla="*/ 1874 w 3635"/>
                  <a:gd name="T65" fmla="*/ 3776 h 4701"/>
                  <a:gd name="T66" fmla="*/ 1874 w 3635"/>
                  <a:gd name="T67" fmla="*/ 4034 h 4701"/>
                  <a:gd name="T68" fmla="*/ 1717 w 3635"/>
                  <a:gd name="T69" fmla="*/ 4034 h 4701"/>
                  <a:gd name="T70" fmla="*/ 1717 w 3635"/>
                  <a:gd name="T71" fmla="*/ 3786 h 4701"/>
                  <a:gd name="T72" fmla="*/ 1340 w 3635"/>
                  <a:gd name="T73" fmla="*/ 3677 h 4701"/>
                  <a:gd name="T74" fmla="*/ 1400 w 3635"/>
                  <a:gd name="T75" fmla="*/ 3510 h 4701"/>
                  <a:gd name="T76" fmla="*/ 1755 w 3635"/>
                  <a:gd name="T77" fmla="*/ 3617 h 4701"/>
                  <a:gd name="T78" fmla="*/ 2034 w 3635"/>
                  <a:gd name="T79" fmla="*/ 3374 h 4701"/>
                  <a:gd name="T80" fmla="*/ 1769 w 3635"/>
                  <a:gd name="T81" fmla="*/ 3079 h 4701"/>
                  <a:gd name="T82" fmla="*/ 1360 w 3635"/>
                  <a:gd name="T83" fmla="*/ 2647 h 4701"/>
                  <a:gd name="T84" fmla="*/ 1732 w 3635"/>
                  <a:gd name="T85" fmla="*/ 2248 h 4701"/>
                  <a:gd name="T86" fmla="*/ 1732 w 3635"/>
                  <a:gd name="T87" fmla="*/ 2000 h 4701"/>
                  <a:gd name="T88" fmla="*/ 1889 w 3635"/>
                  <a:gd name="T89" fmla="*/ 2000 h 4701"/>
                  <a:gd name="T90" fmla="*/ 1888 w 3635"/>
                  <a:gd name="T91" fmla="*/ 2240 h 4701"/>
                  <a:gd name="T92" fmla="*/ 2211 w 3635"/>
                  <a:gd name="T93" fmla="*/ 2327 h 4701"/>
                  <a:gd name="T94" fmla="*/ 2149 w 3635"/>
                  <a:gd name="T95" fmla="*/ 2491 h 4701"/>
                  <a:gd name="T96" fmla="*/ 1836 w 3635"/>
                  <a:gd name="T97" fmla="*/ 2404 h 4701"/>
                  <a:gd name="T98" fmla="*/ 1589 w 3635"/>
                  <a:gd name="T99" fmla="*/ 2620 h 4701"/>
                  <a:gd name="T100" fmla="*/ 1881 w 3635"/>
                  <a:gd name="T101" fmla="*/ 2902 h 4701"/>
                  <a:gd name="T102" fmla="*/ 2265 w 3635"/>
                  <a:gd name="T103" fmla="*/ 3354 h 4701"/>
                  <a:gd name="T104" fmla="*/ 1874 w 3635"/>
                  <a:gd name="T105" fmla="*/ 3776 h 4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635" h="4701">
                    <a:moveTo>
                      <a:pt x="3250" y="2043"/>
                    </a:moveTo>
                    <a:cubicBezTo>
                      <a:pt x="3034" y="1723"/>
                      <a:pt x="2729" y="1509"/>
                      <a:pt x="2365" y="1417"/>
                    </a:cubicBezTo>
                    <a:cubicBezTo>
                      <a:pt x="2410" y="1417"/>
                      <a:pt x="2456" y="1416"/>
                      <a:pt x="2500" y="1414"/>
                    </a:cubicBezTo>
                    <a:cubicBezTo>
                      <a:pt x="2679" y="1408"/>
                      <a:pt x="3072" y="1316"/>
                      <a:pt x="3193" y="1490"/>
                    </a:cubicBezTo>
                    <a:cubicBezTo>
                      <a:pt x="3217" y="1524"/>
                      <a:pt x="3342" y="1468"/>
                      <a:pt x="3332" y="1453"/>
                    </a:cubicBezTo>
                    <a:cubicBezTo>
                      <a:pt x="3242" y="1324"/>
                      <a:pt x="3042" y="1341"/>
                      <a:pt x="2904" y="1344"/>
                    </a:cubicBezTo>
                    <a:cubicBezTo>
                      <a:pt x="2730" y="1349"/>
                      <a:pt x="2528" y="1384"/>
                      <a:pt x="2345" y="1358"/>
                    </a:cubicBezTo>
                    <a:cubicBezTo>
                      <a:pt x="2415" y="1351"/>
                      <a:pt x="2485" y="1340"/>
                      <a:pt x="2555" y="1321"/>
                    </a:cubicBezTo>
                    <a:cubicBezTo>
                      <a:pt x="2757" y="1266"/>
                      <a:pt x="2892" y="1086"/>
                      <a:pt x="3115" y="1087"/>
                    </a:cubicBezTo>
                    <a:cubicBezTo>
                      <a:pt x="3139" y="1081"/>
                      <a:pt x="3202" y="987"/>
                      <a:pt x="3164" y="986"/>
                    </a:cubicBezTo>
                    <a:cubicBezTo>
                      <a:pt x="3034" y="986"/>
                      <a:pt x="2929" y="1016"/>
                      <a:pt x="2816" y="1081"/>
                    </a:cubicBezTo>
                    <a:cubicBezTo>
                      <a:pt x="2751" y="1118"/>
                      <a:pt x="2692" y="1168"/>
                      <a:pt x="2629" y="1209"/>
                    </a:cubicBezTo>
                    <a:cubicBezTo>
                      <a:pt x="2499" y="1292"/>
                      <a:pt x="2336" y="1296"/>
                      <a:pt x="2181" y="1292"/>
                    </a:cubicBezTo>
                    <a:cubicBezTo>
                      <a:pt x="2457" y="910"/>
                      <a:pt x="2694" y="338"/>
                      <a:pt x="2603" y="126"/>
                    </a:cubicBezTo>
                    <a:cubicBezTo>
                      <a:pt x="2560" y="25"/>
                      <a:pt x="2452" y="0"/>
                      <a:pt x="2312" y="78"/>
                    </a:cubicBezTo>
                    <a:cubicBezTo>
                      <a:pt x="2162" y="163"/>
                      <a:pt x="1992" y="174"/>
                      <a:pt x="1847" y="174"/>
                    </a:cubicBezTo>
                    <a:cubicBezTo>
                      <a:pt x="1786" y="174"/>
                      <a:pt x="1724" y="172"/>
                      <a:pt x="1664" y="170"/>
                    </a:cubicBezTo>
                    <a:cubicBezTo>
                      <a:pt x="1603" y="167"/>
                      <a:pt x="1542" y="165"/>
                      <a:pt x="1483" y="165"/>
                    </a:cubicBezTo>
                    <a:cubicBezTo>
                      <a:pt x="1287" y="165"/>
                      <a:pt x="1064" y="188"/>
                      <a:pt x="893" y="359"/>
                    </a:cubicBezTo>
                    <a:cubicBezTo>
                      <a:pt x="759" y="498"/>
                      <a:pt x="939" y="1065"/>
                      <a:pt x="1466" y="1398"/>
                    </a:cubicBezTo>
                    <a:cubicBezTo>
                      <a:pt x="532" y="1536"/>
                      <a:pt x="256" y="2162"/>
                      <a:pt x="115" y="2775"/>
                    </a:cubicBezTo>
                    <a:cubicBezTo>
                      <a:pt x="0" y="3275"/>
                      <a:pt x="105" y="3776"/>
                      <a:pt x="402" y="4149"/>
                    </a:cubicBezTo>
                    <a:cubicBezTo>
                      <a:pt x="686" y="4505"/>
                      <a:pt x="1337" y="4701"/>
                      <a:pt x="1817" y="4701"/>
                    </a:cubicBezTo>
                    <a:cubicBezTo>
                      <a:pt x="2946" y="4701"/>
                      <a:pt x="3375" y="4232"/>
                      <a:pt x="3515" y="3556"/>
                    </a:cubicBezTo>
                    <a:cubicBezTo>
                      <a:pt x="3635" y="3033"/>
                      <a:pt x="3536" y="2467"/>
                      <a:pt x="3250" y="2043"/>
                    </a:cubicBezTo>
                    <a:close/>
                    <a:moveTo>
                      <a:pt x="1605" y="329"/>
                    </a:moveTo>
                    <a:cubicBezTo>
                      <a:pt x="1663" y="329"/>
                      <a:pt x="1722" y="331"/>
                      <a:pt x="1781" y="333"/>
                    </a:cubicBezTo>
                    <a:cubicBezTo>
                      <a:pt x="1844" y="335"/>
                      <a:pt x="1907" y="338"/>
                      <a:pt x="1970" y="338"/>
                    </a:cubicBezTo>
                    <a:cubicBezTo>
                      <a:pt x="2064" y="338"/>
                      <a:pt x="2174" y="332"/>
                      <a:pt x="2287" y="306"/>
                    </a:cubicBezTo>
                    <a:cubicBezTo>
                      <a:pt x="2216" y="349"/>
                      <a:pt x="2145" y="396"/>
                      <a:pt x="2077" y="444"/>
                    </a:cubicBezTo>
                    <a:cubicBezTo>
                      <a:pt x="1745" y="672"/>
                      <a:pt x="1482" y="852"/>
                      <a:pt x="1157" y="446"/>
                    </a:cubicBezTo>
                    <a:cubicBezTo>
                      <a:pt x="1285" y="345"/>
                      <a:pt x="1447" y="329"/>
                      <a:pt x="1605" y="329"/>
                    </a:cubicBezTo>
                    <a:close/>
                    <a:moveTo>
                      <a:pt x="1874" y="3776"/>
                    </a:moveTo>
                    <a:lnTo>
                      <a:pt x="1874" y="4034"/>
                    </a:lnTo>
                    <a:lnTo>
                      <a:pt x="1717" y="4034"/>
                    </a:lnTo>
                    <a:lnTo>
                      <a:pt x="1717" y="3786"/>
                    </a:lnTo>
                    <a:cubicBezTo>
                      <a:pt x="1574" y="3783"/>
                      <a:pt x="1427" y="3738"/>
                      <a:pt x="1340" y="3677"/>
                    </a:cubicBezTo>
                    <a:lnTo>
                      <a:pt x="1400" y="3510"/>
                    </a:lnTo>
                    <a:cubicBezTo>
                      <a:pt x="1487" y="3567"/>
                      <a:pt x="1616" y="3617"/>
                      <a:pt x="1755" y="3617"/>
                    </a:cubicBezTo>
                    <a:cubicBezTo>
                      <a:pt x="1930" y="3617"/>
                      <a:pt x="2034" y="3515"/>
                      <a:pt x="2034" y="3374"/>
                    </a:cubicBezTo>
                    <a:cubicBezTo>
                      <a:pt x="2034" y="3238"/>
                      <a:pt x="1953" y="3153"/>
                      <a:pt x="1769" y="3079"/>
                    </a:cubicBezTo>
                    <a:cubicBezTo>
                      <a:pt x="1517" y="2979"/>
                      <a:pt x="1360" y="2863"/>
                      <a:pt x="1360" y="2647"/>
                    </a:cubicBezTo>
                    <a:cubicBezTo>
                      <a:pt x="1360" y="2441"/>
                      <a:pt x="1506" y="2285"/>
                      <a:pt x="1732" y="2248"/>
                    </a:cubicBezTo>
                    <a:lnTo>
                      <a:pt x="1732" y="2000"/>
                    </a:lnTo>
                    <a:lnTo>
                      <a:pt x="1889" y="2000"/>
                    </a:lnTo>
                    <a:lnTo>
                      <a:pt x="1888" y="2240"/>
                    </a:lnTo>
                    <a:cubicBezTo>
                      <a:pt x="2035" y="2245"/>
                      <a:pt x="2136" y="2285"/>
                      <a:pt x="2211" y="2327"/>
                    </a:cubicBezTo>
                    <a:lnTo>
                      <a:pt x="2149" y="2491"/>
                    </a:lnTo>
                    <a:cubicBezTo>
                      <a:pt x="2097" y="2461"/>
                      <a:pt x="1995" y="2404"/>
                      <a:pt x="1836" y="2404"/>
                    </a:cubicBezTo>
                    <a:cubicBezTo>
                      <a:pt x="1645" y="2404"/>
                      <a:pt x="1589" y="2518"/>
                      <a:pt x="1589" y="2620"/>
                    </a:cubicBezTo>
                    <a:cubicBezTo>
                      <a:pt x="1589" y="2746"/>
                      <a:pt x="1665" y="2811"/>
                      <a:pt x="1881" y="2902"/>
                    </a:cubicBezTo>
                    <a:cubicBezTo>
                      <a:pt x="2136" y="3007"/>
                      <a:pt x="2265" y="3133"/>
                      <a:pt x="2265" y="3354"/>
                    </a:cubicBezTo>
                    <a:cubicBezTo>
                      <a:pt x="2265" y="3552"/>
                      <a:pt x="2129" y="3736"/>
                      <a:pt x="1874" y="377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9" name="组合 38"/>
          <p:cNvGrpSpPr/>
          <p:nvPr/>
        </p:nvGrpSpPr>
        <p:grpSpPr>
          <a:xfrm>
            <a:off x="8629152" y="1665288"/>
            <a:ext cx="2276426" cy="4022786"/>
            <a:chOff x="8419103" y="1665288"/>
            <a:chExt cx="2276426" cy="4022786"/>
          </a:xfrm>
        </p:grpSpPr>
        <p:grpSp>
          <p:nvGrpSpPr>
            <p:cNvPr id="31" name="组合 30"/>
            <p:cNvGrpSpPr/>
            <p:nvPr/>
          </p:nvGrpSpPr>
          <p:grpSpPr>
            <a:xfrm>
              <a:off x="8419103" y="1665288"/>
              <a:ext cx="2276426" cy="4022786"/>
              <a:chOff x="1076374" y="2177989"/>
              <a:chExt cx="1762650" cy="3461451"/>
            </a:xfrm>
          </p:grpSpPr>
          <p:sp>
            <p:nvSpPr>
              <p:cNvPr id="32" name="矩形: 圆角 31"/>
              <p:cNvSpPr/>
              <p:nvPr/>
            </p:nvSpPr>
            <p:spPr>
              <a:xfrm>
                <a:off x="1076374" y="2177989"/>
                <a:ext cx="1762650" cy="3461451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35" name="矩形: 圆角 34"/>
              <p:cNvSpPr/>
              <p:nvPr/>
            </p:nvSpPr>
            <p:spPr>
              <a:xfrm flipV="1">
                <a:off x="1687698" y="3916550"/>
                <a:ext cx="540000" cy="2160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9026188" y="1922928"/>
              <a:ext cx="1062257" cy="1062250"/>
              <a:chOff x="9164689" y="13115119"/>
              <a:chExt cx="407325" cy="407325"/>
            </a:xfrm>
          </p:grpSpPr>
          <p:sp>
            <p:nvSpPr>
              <p:cNvPr id="37" name="椭圆 36"/>
              <p:cNvSpPr/>
              <p:nvPr/>
            </p:nvSpPr>
            <p:spPr>
              <a:xfrm>
                <a:off x="9164689" y="13115119"/>
                <a:ext cx="407325" cy="407325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38" name="dollar-bag_17794"/>
              <p:cNvSpPr/>
              <p:nvPr/>
            </p:nvSpPr>
            <p:spPr>
              <a:xfrm>
                <a:off x="9297745" y="13227598"/>
                <a:ext cx="141212" cy="182366"/>
              </a:xfrm>
              <a:custGeom>
                <a:avLst/>
                <a:gdLst>
                  <a:gd name="T0" fmla="*/ 3250 w 3635"/>
                  <a:gd name="T1" fmla="*/ 2043 h 4701"/>
                  <a:gd name="T2" fmla="*/ 2365 w 3635"/>
                  <a:gd name="T3" fmla="*/ 1417 h 4701"/>
                  <a:gd name="T4" fmla="*/ 2500 w 3635"/>
                  <a:gd name="T5" fmla="*/ 1414 h 4701"/>
                  <a:gd name="T6" fmla="*/ 3193 w 3635"/>
                  <a:gd name="T7" fmla="*/ 1490 h 4701"/>
                  <a:gd name="T8" fmla="*/ 3332 w 3635"/>
                  <a:gd name="T9" fmla="*/ 1453 h 4701"/>
                  <a:gd name="T10" fmla="*/ 2904 w 3635"/>
                  <a:gd name="T11" fmla="*/ 1344 h 4701"/>
                  <a:gd name="T12" fmla="*/ 2345 w 3635"/>
                  <a:gd name="T13" fmla="*/ 1358 h 4701"/>
                  <a:gd name="T14" fmla="*/ 2555 w 3635"/>
                  <a:gd name="T15" fmla="*/ 1321 h 4701"/>
                  <a:gd name="T16" fmla="*/ 3115 w 3635"/>
                  <a:gd name="T17" fmla="*/ 1087 h 4701"/>
                  <a:gd name="T18" fmla="*/ 3164 w 3635"/>
                  <a:gd name="T19" fmla="*/ 986 h 4701"/>
                  <a:gd name="T20" fmla="*/ 2816 w 3635"/>
                  <a:gd name="T21" fmla="*/ 1081 h 4701"/>
                  <a:gd name="T22" fmla="*/ 2629 w 3635"/>
                  <a:gd name="T23" fmla="*/ 1209 h 4701"/>
                  <a:gd name="T24" fmla="*/ 2181 w 3635"/>
                  <a:gd name="T25" fmla="*/ 1292 h 4701"/>
                  <a:gd name="T26" fmla="*/ 2603 w 3635"/>
                  <a:gd name="T27" fmla="*/ 126 h 4701"/>
                  <a:gd name="T28" fmla="*/ 2312 w 3635"/>
                  <a:gd name="T29" fmla="*/ 78 h 4701"/>
                  <a:gd name="T30" fmla="*/ 1847 w 3635"/>
                  <a:gd name="T31" fmla="*/ 174 h 4701"/>
                  <a:gd name="T32" fmla="*/ 1664 w 3635"/>
                  <a:gd name="T33" fmla="*/ 170 h 4701"/>
                  <a:gd name="T34" fmla="*/ 1483 w 3635"/>
                  <a:gd name="T35" fmla="*/ 165 h 4701"/>
                  <a:gd name="T36" fmla="*/ 893 w 3635"/>
                  <a:gd name="T37" fmla="*/ 359 h 4701"/>
                  <a:gd name="T38" fmla="*/ 1466 w 3635"/>
                  <a:gd name="T39" fmla="*/ 1398 h 4701"/>
                  <a:gd name="T40" fmla="*/ 115 w 3635"/>
                  <a:gd name="T41" fmla="*/ 2775 h 4701"/>
                  <a:gd name="T42" fmla="*/ 402 w 3635"/>
                  <a:gd name="T43" fmla="*/ 4149 h 4701"/>
                  <a:gd name="T44" fmla="*/ 1817 w 3635"/>
                  <a:gd name="T45" fmla="*/ 4701 h 4701"/>
                  <a:gd name="T46" fmla="*/ 3515 w 3635"/>
                  <a:gd name="T47" fmla="*/ 3556 h 4701"/>
                  <a:gd name="T48" fmla="*/ 3250 w 3635"/>
                  <a:gd name="T49" fmla="*/ 2043 h 4701"/>
                  <a:gd name="T50" fmla="*/ 1605 w 3635"/>
                  <a:gd name="T51" fmla="*/ 329 h 4701"/>
                  <a:gd name="T52" fmla="*/ 1781 w 3635"/>
                  <a:gd name="T53" fmla="*/ 333 h 4701"/>
                  <a:gd name="T54" fmla="*/ 1970 w 3635"/>
                  <a:gd name="T55" fmla="*/ 338 h 4701"/>
                  <a:gd name="T56" fmla="*/ 2287 w 3635"/>
                  <a:gd name="T57" fmla="*/ 306 h 4701"/>
                  <a:gd name="T58" fmla="*/ 2077 w 3635"/>
                  <a:gd name="T59" fmla="*/ 444 h 4701"/>
                  <a:gd name="T60" fmla="*/ 1157 w 3635"/>
                  <a:gd name="T61" fmla="*/ 446 h 4701"/>
                  <a:gd name="T62" fmla="*/ 1605 w 3635"/>
                  <a:gd name="T63" fmla="*/ 329 h 4701"/>
                  <a:gd name="T64" fmla="*/ 1874 w 3635"/>
                  <a:gd name="T65" fmla="*/ 3776 h 4701"/>
                  <a:gd name="T66" fmla="*/ 1874 w 3635"/>
                  <a:gd name="T67" fmla="*/ 4034 h 4701"/>
                  <a:gd name="T68" fmla="*/ 1717 w 3635"/>
                  <a:gd name="T69" fmla="*/ 4034 h 4701"/>
                  <a:gd name="T70" fmla="*/ 1717 w 3635"/>
                  <a:gd name="T71" fmla="*/ 3786 h 4701"/>
                  <a:gd name="T72" fmla="*/ 1340 w 3635"/>
                  <a:gd name="T73" fmla="*/ 3677 h 4701"/>
                  <a:gd name="T74" fmla="*/ 1400 w 3635"/>
                  <a:gd name="T75" fmla="*/ 3510 h 4701"/>
                  <a:gd name="T76" fmla="*/ 1755 w 3635"/>
                  <a:gd name="T77" fmla="*/ 3617 h 4701"/>
                  <a:gd name="T78" fmla="*/ 2034 w 3635"/>
                  <a:gd name="T79" fmla="*/ 3374 h 4701"/>
                  <a:gd name="T80" fmla="*/ 1769 w 3635"/>
                  <a:gd name="T81" fmla="*/ 3079 h 4701"/>
                  <a:gd name="T82" fmla="*/ 1360 w 3635"/>
                  <a:gd name="T83" fmla="*/ 2647 h 4701"/>
                  <a:gd name="T84" fmla="*/ 1732 w 3635"/>
                  <a:gd name="T85" fmla="*/ 2248 h 4701"/>
                  <a:gd name="T86" fmla="*/ 1732 w 3635"/>
                  <a:gd name="T87" fmla="*/ 2000 h 4701"/>
                  <a:gd name="T88" fmla="*/ 1889 w 3635"/>
                  <a:gd name="T89" fmla="*/ 2000 h 4701"/>
                  <a:gd name="T90" fmla="*/ 1888 w 3635"/>
                  <a:gd name="T91" fmla="*/ 2240 h 4701"/>
                  <a:gd name="T92" fmla="*/ 2211 w 3635"/>
                  <a:gd name="T93" fmla="*/ 2327 h 4701"/>
                  <a:gd name="T94" fmla="*/ 2149 w 3635"/>
                  <a:gd name="T95" fmla="*/ 2491 h 4701"/>
                  <a:gd name="T96" fmla="*/ 1836 w 3635"/>
                  <a:gd name="T97" fmla="*/ 2404 h 4701"/>
                  <a:gd name="T98" fmla="*/ 1589 w 3635"/>
                  <a:gd name="T99" fmla="*/ 2620 h 4701"/>
                  <a:gd name="T100" fmla="*/ 1881 w 3635"/>
                  <a:gd name="T101" fmla="*/ 2902 h 4701"/>
                  <a:gd name="T102" fmla="*/ 2265 w 3635"/>
                  <a:gd name="T103" fmla="*/ 3354 h 4701"/>
                  <a:gd name="T104" fmla="*/ 1874 w 3635"/>
                  <a:gd name="T105" fmla="*/ 3776 h 4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635" h="4701">
                    <a:moveTo>
                      <a:pt x="3250" y="2043"/>
                    </a:moveTo>
                    <a:cubicBezTo>
                      <a:pt x="3034" y="1723"/>
                      <a:pt x="2729" y="1509"/>
                      <a:pt x="2365" y="1417"/>
                    </a:cubicBezTo>
                    <a:cubicBezTo>
                      <a:pt x="2410" y="1417"/>
                      <a:pt x="2456" y="1416"/>
                      <a:pt x="2500" y="1414"/>
                    </a:cubicBezTo>
                    <a:cubicBezTo>
                      <a:pt x="2679" y="1408"/>
                      <a:pt x="3072" y="1316"/>
                      <a:pt x="3193" y="1490"/>
                    </a:cubicBezTo>
                    <a:cubicBezTo>
                      <a:pt x="3217" y="1524"/>
                      <a:pt x="3342" y="1468"/>
                      <a:pt x="3332" y="1453"/>
                    </a:cubicBezTo>
                    <a:cubicBezTo>
                      <a:pt x="3242" y="1324"/>
                      <a:pt x="3042" y="1341"/>
                      <a:pt x="2904" y="1344"/>
                    </a:cubicBezTo>
                    <a:cubicBezTo>
                      <a:pt x="2730" y="1349"/>
                      <a:pt x="2528" y="1384"/>
                      <a:pt x="2345" y="1358"/>
                    </a:cubicBezTo>
                    <a:cubicBezTo>
                      <a:pt x="2415" y="1351"/>
                      <a:pt x="2485" y="1340"/>
                      <a:pt x="2555" y="1321"/>
                    </a:cubicBezTo>
                    <a:cubicBezTo>
                      <a:pt x="2757" y="1266"/>
                      <a:pt x="2892" y="1086"/>
                      <a:pt x="3115" y="1087"/>
                    </a:cubicBezTo>
                    <a:cubicBezTo>
                      <a:pt x="3139" y="1081"/>
                      <a:pt x="3202" y="987"/>
                      <a:pt x="3164" y="986"/>
                    </a:cubicBezTo>
                    <a:cubicBezTo>
                      <a:pt x="3034" y="986"/>
                      <a:pt x="2929" y="1016"/>
                      <a:pt x="2816" y="1081"/>
                    </a:cubicBezTo>
                    <a:cubicBezTo>
                      <a:pt x="2751" y="1118"/>
                      <a:pt x="2692" y="1168"/>
                      <a:pt x="2629" y="1209"/>
                    </a:cubicBezTo>
                    <a:cubicBezTo>
                      <a:pt x="2499" y="1292"/>
                      <a:pt x="2336" y="1296"/>
                      <a:pt x="2181" y="1292"/>
                    </a:cubicBezTo>
                    <a:cubicBezTo>
                      <a:pt x="2457" y="910"/>
                      <a:pt x="2694" y="338"/>
                      <a:pt x="2603" y="126"/>
                    </a:cubicBezTo>
                    <a:cubicBezTo>
                      <a:pt x="2560" y="25"/>
                      <a:pt x="2452" y="0"/>
                      <a:pt x="2312" y="78"/>
                    </a:cubicBezTo>
                    <a:cubicBezTo>
                      <a:pt x="2162" y="163"/>
                      <a:pt x="1992" y="174"/>
                      <a:pt x="1847" y="174"/>
                    </a:cubicBezTo>
                    <a:cubicBezTo>
                      <a:pt x="1786" y="174"/>
                      <a:pt x="1724" y="172"/>
                      <a:pt x="1664" y="170"/>
                    </a:cubicBezTo>
                    <a:cubicBezTo>
                      <a:pt x="1603" y="167"/>
                      <a:pt x="1542" y="165"/>
                      <a:pt x="1483" y="165"/>
                    </a:cubicBezTo>
                    <a:cubicBezTo>
                      <a:pt x="1287" y="165"/>
                      <a:pt x="1064" y="188"/>
                      <a:pt x="893" y="359"/>
                    </a:cubicBezTo>
                    <a:cubicBezTo>
                      <a:pt x="759" y="498"/>
                      <a:pt x="939" y="1065"/>
                      <a:pt x="1466" y="1398"/>
                    </a:cubicBezTo>
                    <a:cubicBezTo>
                      <a:pt x="532" y="1536"/>
                      <a:pt x="256" y="2162"/>
                      <a:pt x="115" y="2775"/>
                    </a:cubicBezTo>
                    <a:cubicBezTo>
                      <a:pt x="0" y="3275"/>
                      <a:pt x="105" y="3776"/>
                      <a:pt x="402" y="4149"/>
                    </a:cubicBezTo>
                    <a:cubicBezTo>
                      <a:pt x="686" y="4505"/>
                      <a:pt x="1337" y="4701"/>
                      <a:pt x="1817" y="4701"/>
                    </a:cubicBezTo>
                    <a:cubicBezTo>
                      <a:pt x="2946" y="4701"/>
                      <a:pt x="3375" y="4232"/>
                      <a:pt x="3515" y="3556"/>
                    </a:cubicBezTo>
                    <a:cubicBezTo>
                      <a:pt x="3635" y="3033"/>
                      <a:pt x="3536" y="2467"/>
                      <a:pt x="3250" y="2043"/>
                    </a:cubicBezTo>
                    <a:close/>
                    <a:moveTo>
                      <a:pt x="1605" y="329"/>
                    </a:moveTo>
                    <a:cubicBezTo>
                      <a:pt x="1663" y="329"/>
                      <a:pt x="1722" y="331"/>
                      <a:pt x="1781" y="333"/>
                    </a:cubicBezTo>
                    <a:cubicBezTo>
                      <a:pt x="1844" y="335"/>
                      <a:pt x="1907" y="338"/>
                      <a:pt x="1970" y="338"/>
                    </a:cubicBezTo>
                    <a:cubicBezTo>
                      <a:pt x="2064" y="338"/>
                      <a:pt x="2174" y="332"/>
                      <a:pt x="2287" y="306"/>
                    </a:cubicBezTo>
                    <a:cubicBezTo>
                      <a:pt x="2216" y="349"/>
                      <a:pt x="2145" y="396"/>
                      <a:pt x="2077" y="444"/>
                    </a:cubicBezTo>
                    <a:cubicBezTo>
                      <a:pt x="1745" y="672"/>
                      <a:pt x="1482" y="852"/>
                      <a:pt x="1157" y="446"/>
                    </a:cubicBezTo>
                    <a:cubicBezTo>
                      <a:pt x="1285" y="345"/>
                      <a:pt x="1447" y="329"/>
                      <a:pt x="1605" y="329"/>
                    </a:cubicBezTo>
                    <a:close/>
                    <a:moveTo>
                      <a:pt x="1874" y="3776"/>
                    </a:moveTo>
                    <a:lnTo>
                      <a:pt x="1874" y="4034"/>
                    </a:lnTo>
                    <a:lnTo>
                      <a:pt x="1717" y="4034"/>
                    </a:lnTo>
                    <a:lnTo>
                      <a:pt x="1717" y="3786"/>
                    </a:lnTo>
                    <a:cubicBezTo>
                      <a:pt x="1574" y="3783"/>
                      <a:pt x="1427" y="3738"/>
                      <a:pt x="1340" y="3677"/>
                    </a:cubicBezTo>
                    <a:lnTo>
                      <a:pt x="1400" y="3510"/>
                    </a:lnTo>
                    <a:cubicBezTo>
                      <a:pt x="1487" y="3567"/>
                      <a:pt x="1616" y="3617"/>
                      <a:pt x="1755" y="3617"/>
                    </a:cubicBezTo>
                    <a:cubicBezTo>
                      <a:pt x="1930" y="3617"/>
                      <a:pt x="2034" y="3515"/>
                      <a:pt x="2034" y="3374"/>
                    </a:cubicBezTo>
                    <a:cubicBezTo>
                      <a:pt x="2034" y="3238"/>
                      <a:pt x="1953" y="3153"/>
                      <a:pt x="1769" y="3079"/>
                    </a:cubicBezTo>
                    <a:cubicBezTo>
                      <a:pt x="1517" y="2979"/>
                      <a:pt x="1360" y="2863"/>
                      <a:pt x="1360" y="2647"/>
                    </a:cubicBezTo>
                    <a:cubicBezTo>
                      <a:pt x="1360" y="2441"/>
                      <a:pt x="1506" y="2285"/>
                      <a:pt x="1732" y="2248"/>
                    </a:cubicBezTo>
                    <a:lnTo>
                      <a:pt x="1732" y="2000"/>
                    </a:lnTo>
                    <a:lnTo>
                      <a:pt x="1889" y="2000"/>
                    </a:lnTo>
                    <a:lnTo>
                      <a:pt x="1888" y="2240"/>
                    </a:lnTo>
                    <a:cubicBezTo>
                      <a:pt x="2035" y="2245"/>
                      <a:pt x="2136" y="2285"/>
                      <a:pt x="2211" y="2327"/>
                    </a:cubicBezTo>
                    <a:lnTo>
                      <a:pt x="2149" y="2491"/>
                    </a:lnTo>
                    <a:cubicBezTo>
                      <a:pt x="2097" y="2461"/>
                      <a:pt x="1995" y="2404"/>
                      <a:pt x="1836" y="2404"/>
                    </a:cubicBezTo>
                    <a:cubicBezTo>
                      <a:pt x="1645" y="2404"/>
                      <a:pt x="1589" y="2518"/>
                      <a:pt x="1589" y="2620"/>
                    </a:cubicBezTo>
                    <a:cubicBezTo>
                      <a:pt x="1589" y="2746"/>
                      <a:pt x="1665" y="2811"/>
                      <a:pt x="1881" y="2902"/>
                    </a:cubicBezTo>
                    <a:cubicBezTo>
                      <a:pt x="2136" y="3007"/>
                      <a:pt x="2265" y="3133"/>
                      <a:pt x="2265" y="3354"/>
                    </a:cubicBezTo>
                    <a:cubicBezTo>
                      <a:pt x="2265" y="3552"/>
                      <a:pt x="2129" y="3736"/>
                      <a:pt x="1874" y="377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42" name="任意多边形: 形状 41"/>
          <p:cNvSpPr/>
          <p:nvPr/>
        </p:nvSpPr>
        <p:spPr>
          <a:xfrm>
            <a:off x="0" y="5147175"/>
            <a:ext cx="12192000" cy="1710825"/>
          </a:xfrm>
          <a:custGeom>
            <a:avLst/>
            <a:gdLst>
              <a:gd name="connsiteX0" fmla="*/ 0 w 12192000"/>
              <a:gd name="connsiteY0" fmla="*/ 0 h 1710825"/>
              <a:gd name="connsiteX1" fmla="*/ 159427 w 12192000"/>
              <a:gd name="connsiteY1" fmla="*/ 108736 h 1710825"/>
              <a:gd name="connsiteX2" fmla="*/ 6096000 w 12192000"/>
              <a:gd name="connsiteY2" fmla="*/ 1548601 h 1710825"/>
              <a:gd name="connsiteX3" fmla="*/ 12032574 w 12192000"/>
              <a:gd name="connsiteY3" fmla="*/ 108736 h 1710825"/>
              <a:gd name="connsiteX4" fmla="*/ 12192000 w 12192000"/>
              <a:gd name="connsiteY4" fmla="*/ 0 h 1710825"/>
              <a:gd name="connsiteX5" fmla="*/ 12192000 w 12192000"/>
              <a:gd name="connsiteY5" fmla="*/ 1710825 h 1710825"/>
              <a:gd name="connsiteX6" fmla="*/ 0 w 12192000"/>
              <a:gd name="connsiteY6" fmla="*/ 1710825 h 171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710825">
                <a:moveTo>
                  <a:pt x="0" y="0"/>
                </a:moveTo>
                <a:lnTo>
                  <a:pt x="159427" y="108736"/>
                </a:lnTo>
                <a:cubicBezTo>
                  <a:pt x="1525844" y="984151"/>
                  <a:pt x="3676723" y="1548601"/>
                  <a:pt x="6096000" y="1548601"/>
                </a:cubicBezTo>
                <a:cubicBezTo>
                  <a:pt x="8515278" y="1548601"/>
                  <a:pt x="10666157" y="984151"/>
                  <a:pt x="12032574" y="108736"/>
                </a:cubicBezTo>
                <a:lnTo>
                  <a:pt x="12192000" y="0"/>
                </a:lnTo>
                <a:lnTo>
                  <a:pt x="12192000" y="1710825"/>
                </a:lnTo>
                <a:lnTo>
                  <a:pt x="0" y="171082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8677746" y="3102857"/>
            <a:ext cx="2173684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教学难点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8" name="ïṥ1ïde"/>
          <p:cNvSpPr txBox="1"/>
          <p:nvPr/>
        </p:nvSpPr>
        <p:spPr>
          <a:xfrm>
            <a:off x="8822708" y="3874542"/>
            <a:ext cx="1938957" cy="1292662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1303113" y="3080139"/>
            <a:ext cx="2173684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教学重点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ïṥ1ïde"/>
          <p:cNvSpPr txBox="1"/>
          <p:nvPr/>
        </p:nvSpPr>
        <p:spPr>
          <a:xfrm>
            <a:off x="1448075" y="3851824"/>
            <a:ext cx="1938957" cy="1292662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44" name="文本框 43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教学难点及重点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012" y="1652292"/>
            <a:ext cx="4369395" cy="43693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681264" y="2789246"/>
            <a:ext cx="10829473" cy="547014"/>
            <a:chOff x="689427" y="3013834"/>
            <a:chExt cx="10829473" cy="547014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689427" y="3283172"/>
              <a:ext cx="10829473" cy="0"/>
            </a:xfrm>
            <a:prstGeom prst="line">
              <a:avLst/>
            </a:prstGeom>
            <a:ln w="952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组合 7"/>
            <p:cNvGrpSpPr/>
            <p:nvPr/>
          </p:nvGrpSpPr>
          <p:grpSpPr>
            <a:xfrm>
              <a:off x="4347948" y="3022172"/>
              <a:ext cx="538679" cy="538676"/>
              <a:chOff x="3526795" y="2235779"/>
              <a:chExt cx="410200" cy="410198"/>
            </a:xfrm>
          </p:grpSpPr>
          <p:sp>
            <p:nvSpPr>
              <p:cNvPr id="31" name="椭圆 30"/>
              <p:cNvSpPr/>
              <p:nvPr/>
            </p:nvSpPr>
            <p:spPr>
              <a:xfrm>
                <a:off x="3526795" y="2235779"/>
                <a:ext cx="410200" cy="41019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任意多边形 9"/>
              <p:cNvSpPr/>
              <p:nvPr/>
            </p:nvSpPr>
            <p:spPr>
              <a:xfrm>
                <a:off x="3642895" y="2374128"/>
                <a:ext cx="178001" cy="133500"/>
              </a:xfrm>
              <a:custGeom>
                <a:avLst/>
                <a:gdLst>
                  <a:gd name="connsiteX0" fmla="*/ 505433 w 533400"/>
                  <a:gd name="connsiteY0" fmla="*/ 621 h 400050"/>
                  <a:gd name="connsiteX1" fmla="*/ 534008 w 533400"/>
                  <a:gd name="connsiteY1" fmla="*/ 29196 h 400050"/>
                  <a:gd name="connsiteX2" fmla="*/ 534008 w 533400"/>
                  <a:gd name="connsiteY2" fmla="*/ 372096 h 400050"/>
                  <a:gd name="connsiteX3" fmla="*/ 505433 w 533400"/>
                  <a:gd name="connsiteY3" fmla="*/ 400671 h 400050"/>
                  <a:gd name="connsiteX4" fmla="*/ 29183 w 533400"/>
                  <a:gd name="connsiteY4" fmla="*/ 400671 h 400050"/>
                  <a:gd name="connsiteX5" fmla="*/ 608 w 533400"/>
                  <a:gd name="connsiteY5" fmla="*/ 372096 h 400050"/>
                  <a:gd name="connsiteX6" fmla="*/ 608 w 533400"/>
                  <a:gd name="connsiteY6" fmla="*/ 29196 h 400050"/>
                  <a:gd name="connsiteX7" fmla="*/ 29183 w 533400"/>
                  <a:gd name="connsiteY7" fmla="*/ 621 h 400050"/>
                  <a:gd name="connsiteX8" fmla="*/ 505433 w 533400"/>
                  <a:gd name="connsiteY8" fmla="*/ 621 h 400050"/>
                  <a:gd name="connsiteX9" fmla="*/ 391419 w 533400"/>
                  <a:gd name="connsiteY9" fmla="*/ 198646 h 400050"/>
                  <a:gd name="connsiteX10" fmla="*/ 351414 w 533400"/>
                  <a:gd name="connsiteY10" fmla="*/ 204170 h 400050"/>
                  <a:gd name="connsiteX11" fmla="*/ 351414 w 533400"/>
                  <a:gd name="connsiteY11" fmla="*/ 204170 h 400050"/>
                  <a:gd name="connsiteX12" fmla="*/ 267118 w 533400"/>
                  <a:gd name="connsiteY12" fmla="*/ 315613 h 400050"/>
                  <a:gd name="connsiteX13" fmla="*/ 264641 w 533400"/>
                  <a:gd name="connsiteY13" fmla="*/ 318470 h 400050"/>
                  <a:gd name="connsiteX14" fmla="*/ 224255 w 533400"/>
                  <a:gd name="connsiteY14" fmla="*/ 318756 h 400050"/>
                  <a:gd name="connsiteX15" fmla="*/ 224255 w 533400"/>
                  <a:gd name="connsiteY15" fmla="*/ 318756 h 400050"/>
                  <a:gd name="connsiteX16" fmla="*/ 162152 w 533400"/>
                  <a:gd name="connsiteY16" fmla="*/ 257415 h 400050"/>
                  <a:gd name="connsiteX17" fmla="*/ 160247 w 533400"/>
                  <a:gd name="connsiteY17" fmla="*/ 255701 h 400050"/>
                  <a:gd name="connsiteX18" fmla="*/ 120052 w 533400"/>
                  <a:gd name="connsiteY18" fmla="*/ 259606 h 400050"/>
                  <a:gd name="connsiteX19" fmla="*/ 120052 w 533400"/>
                  <a:gd name="connsiteY19" fmla="*/ 259606 h 400050"/>
                  <a:gd name="connsiteX20" fmla="*/ 32517 w 533400"/>
                  <a:gd name="connsiteY20" fmla="*/ 366095 h 400050"/>
                  <a:gd name="connsiteX21" fmla="*/ 30326 w 533400"/>
                  <a:gd name="connsiteY21" fmla="*/ 372096 h 400050"/>
                  <a:gd name="connsiteX22" fmla="*/ 39851 w 533400"/>
                  <a:gd name="connsiteY22" fmla="*/ 381621 h 400050"/>
                  <a:gd name="connsiteX23" fmla="*/ 39851 w 533400"/>
                  <a:gd name="connsiteY23" fmla="*/ 381621 h 400050"/>
                  <a:gd name="connsiteX24" fmla="*/ 497242 w 533400"/>
                  <a:gd name="connsiteY24" fmla="*/ 381621 h 400050"/>
                  <a:gd name="connsiteX25" fmla="*/ 502480 w 533400"/>
                  <a:gd name="connsiteY25" fmla="*/ 380002 h 400050"/>
                  <a:gd name="connsiteX26" fmla="*/ 505147 w 533400"/>
                  <a:gd name="connsiteY26" fmla="*/ 366762 h 400050"/>
                  <a:gd name="connsiteX27" fmla="*/ 505147 w 533400"/>
                  <a:gd name="connsiteY27" fmla="*/ 366762 h 400050"/>
                  <a:gd name="connsiteX28" fmla="*/ 397991 w 533400"/>
                  <a:gd name="connsiteY28" fmla="*/ 205504 h 400050"/>
                  <a:gd name="connsiteX29" fmla="*/ 391419 w 533400"/>
                  <a:gd name="connsiteY29" fmla="*/ 198646 h 400050"/>
                  <a:gd name="connsiteX30" fmla="*/ 95858 w 533400"/>
                  <a:gd name="connsiteY30" fmla="*/ 57771 h 400050"/>
                  <a:gd name="connsiteX31" fmla="*/ 57758 w 533400"/>
                  <a:gd name="connsiteY31" fmla="*/ 95871 h 400050"/>
                  <a:gd name="connsiteX32" fmla="*/ 95858 w 533400"/>
                  <a:gd name="connsiteY32" fmla="*/ 133971 h 400050"/>
                  <a:gd name="connsiteX33" fmla="*/ 133958 w 533400"/>
                  <a:gd name="connsiteY33" fmla="*/ 95871 h 400050"/>
                  <a:gd name="connsiteX34" fmla="*/ 95858 w 533400"/>
                  <a:gd name="connsiteY34" fmla="*/ 57771 h 400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3400" h="400050">
                    <a:moveTo>
                      <a:pt x="505433" y="621"/>
                    </a:moveTo>
                    <a:cubicBezTo>
                      <a:pt x="521245" y="621"/>
                      <a:pt x="534008" y="13385"/>
                      <a:pt x="534008" y="29196"/>
                    </a:cubicBezTo>
                    <a:lnTo>
                      <a:pt x="534008" y="372096"/>
                    </a:lnTo>
                    <a:cubicBezTo>
                      <a:pt x="534008" y="387907"/>
                      <a:pt x="521245" y="400671"/>
                      <a:pt x="505433" y="400671"/>
                    </a:cubicBezTo>
                    <a:lnTo>
                      <a:pt x="29183" y="400671"/>
                    </a:lnTo>
                    <a:cubicBezTo>
                      <a:pt x="13371" y="400671"/>
                      <a:pt x="608" y="387907"/>
                      <a:pt x="608" y="372096"/>
                    </a:cubicBezTo>
                    <a:lnTo>
                      <a:pt x="608" y="29196"/>
                    </a:lnTo>
                    <a:cubicBezTo>
                      <a:pt x="608" y="13385"/>
                      <a:pt x="13371" y="621"/>
                      <a:pt x="29183" y="621"/>
                    </a:cubicBezTo>
                    <a:lnTo>
                      <a:pt x="505433" y="621"/>
                    </a:lnTo>
                    <a:close/>
                    <a:moveTo>
                      <a:pt x="391419" y="198646"/>
                    </a:moveTo>
                    <a:cubicBezTo>
                      <a:pt x="378846" y="189121"/>
                      <a:pt x="360939" y="191597"/>
                      <a:pt x="351414" y="204170"/>
                    </a:cubicBezTo>
                    <a:lnTo>
                      <a:pt x="351414" y="204170"/>
                    </a:lnTo>
                    <a:lnTo>
                      <a:pt x="267118" y="315613"/>
                    </a:lnTo>
                    <a:cubicBezTo>
                      <a:pt x="266355" y="316660"/>
                      <a:pt x="265498" y="317518"/>
                      <a:pt x="264641" y="318470"/>
                    </a:cubicBezTo>
                    <a:cubicBezTo>
                      <a:pt x="253592" y="329710"/>
                      <a:pt x="235495" y="329805"/>
                      <a:pt x="224255" y="318756"/>
                    </a:cubicBezTo>
                    <a:lnTo>
                      <a:pt x="224255" y="318756"/>
                    </a:lnTo>
                    <a:lnTo>
                      <a:pt x="162152" y="257415"/>
                    </a:lnTo>
                    <a:cubicBezTo>
                      <a:pt x="161485" y="256844"/>
                      <a:pt x="160914" y="256177"/>
                      <a:pt x="160247" y="255701"/>
                    </a:cubicBezTo>
                    <a:cubicBezTo>
                      <a:pt x="148055" y="245699"/>
                      <a:pt x="130053" y="247414"/>
                      <a:pt x="120052" y="259606"/>
                    </a:cubicBezTo>
                    <a:lnTo>
                      <a:pt x="120052" y="259606"/>
                    </a:lnTo>
                    <a:lnTo>
                      <a:pt x="32517" y="366095"/>
                    </a:lnTo>
                    <a:cubicBezTo>
                      <a:pt x="31088" y="367810"/>
                      <a:pt x="30326" y="369905"/>
                      <a:pt x="30326" y="372096"/>
                    </a:cubicBezTo>
                    <a:cubicBezTo>
                      <a:pt x="30326" y="377335"/>
                      <a:pt x="34612" y="381621"/>
                      <a:pt x="39851" y="381621"/>
                    </a:cubicBezTo>
                    <a:lnTo>
                      <a:pt x="39851" y="381621"/>
                    </a:lnTo>
                    <a:lnTo>
                      <a:pt x="497242" y="381621"/>
                    </a:lnTo>
                    <a:cubicBezTo>
                      <a:pt x="499146" y="381621"/>
                      <a:pt x="500956" y="381050"/>
                      <a:pt x="502480" y="380002"/>
                    </a:cubicBezTo>
                    <a:cubicBezTo>
                      <a:pt x="506862" y="377049"/>
                      <a:pt x="508005" y="371144"/>
                      <a:pt x="505147" y="366762"/>
                    </a:cubicBezTo>
                    <a:lnTo>
                      <a:pt x="505147" y="366762"/>
                    </a:lnTo>
                    <a:lnTo>
                      <a:pt x="397991" y="205504"/>
                    </a:lnTo>
                    <a:cubicBezTo>
                      <a:pt x="396181" y="202932"/>
                      <a:pt x="393990" y="200551"/>
                      <a:pt x="391419" y="198646"/>
                    </a:cubicBezTo>
                    <a:close/>
                    <a:moveTo>
                      <a:pt x="95858" y="57771"/>
                    </a:moveTo>
                    <a:cubicBezTo>
                      <a:pt x="74808" y="57771"/>
                      <a:pt x="57758" y="74821"/>
                      <a:pt x="57758" y="95871"/>
                    </a:cubicBezTo>
                    <a:cubicBezTo>
                      <a:pt x="57758" y="116921"/>
                      <a:pt x="74808" y="133971"/>
                      <a:pt x="95858" y="133971"/>
                    </a:cubicBezTo>
                    <a:cubicBezTo>
                      <a:pt x="116908" y="133971"/>
                      <a:pt x="133958" y="116921"/>
                      <a:pt x="133958" y="95871"/>
                    </a:cubicBezTo>
                    <a:cubicBezTo>
                      <a:pt x="133958" y="74821"/>
                      <a:pt x="116908" y="57771"/>
                      <a:pt x="95858" y="5777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1801536" y="3013834"/>
              <a:ext cx="538679" cy="538676"/>
              <a:chOff x="4471992" y="2235779"/>
              <a:chExt cx="410200" cy="410198"/>
            </a:xfrm>
          </p:grpSpPr>
          <p:sp>
            <p:nvSpPr>
              <p:cNvPr id="29" name="椭圆 28"/>
              <p:cNvSpPr/>
              <p:nvPr/>
            </p:nvSpPr>
            <p:spPr>
              <a:xfrm>
                <a:off x="4471992" y="2235779"/>
                <a:ext cx="410200" cy="410198"/>
              </a:xfrm>
              <a:prstGeom prst="ellipse">
                <a:avLst/>
              </a:pr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任意多边形 12"/>
              <p:cNvSpPr/>
              <p:nvPr/>
            </p:nvSpPr>
            <p:spPr>
              <a:xfrm>
                <a:off x="4595899" y="2358227"/>
                <a:ext cx="162386" cy="178001"/>
              </a:xfrm>
              <a:custGeom>
                <a:avLst/>
                <a:gdLst>
                  <a:gd name="connsiteX0" fmla="*/ 248770 w 495300"/>
                  <a:gd name="connsiteY0" fmla="*/ 621 h 542925"/>
                  <a:gd name="connsiteX1" fmla="*/ 496420 w 495300"/>
                  <a:gd name="connsiteY1" fmla="*/ 248271 h 542925"/>
                  <a:gd name="connsiteX2" fmla="*/ 323827 w 495300"/>
                  <a:gd name="connsiteY2" fmla="*/ 484396 h 542925"/>
                  <a:gd name="connsiteX3" fmla="*/ 346973 w 495300"/>
                  <a:gd name="connsiteY3" fmla="*/ 524496 h 542925"/>
                  <a:gd name="connsiteX4" fmla="*/ 420220 w 495300"/>
                  <a:gd name="connsiteY4" fmla="*/ 524496 h 542925"/>
                  <a:gd name="connsiteX5" fmla="*/ 420220 w 495300"/>
                  <a:gd name="connsiteY5" fmla="*/ 543546 h 542925"/>
                  <a:gd name="connsiteX6" fmla="*/ 77320 w 495300"/>
                  <a:gd name="connsiteY6" fmla="*/ 543546 h 542925"/>
                  <a:gd name="connsiteX7" fmla="*/ 77320 w 495300"/>
                  <a:gd name="connsiteY7" fmla="*/ 524496 h 542925"/>
                  <a:gd name="connsiteX8" fmla="*/ 150567 w 495300"/>
                  <a:gd name="connsiteY8" fmla="*/ 524496 h 542925"/>
                  <a:gd name="connsiteX9" fmla="*/ 173713 w 495300"/>
                  <a:gd name="connsiteY9" fmla="*/ 484396 h 542925"/>
                  <a:gd name="connsiteX10" fmla="*/ 1120 w 495300"/>
                  <a:gd name="connsiteY10" fmla="*/ 248271 h 542925"/>
                  <a:gd name="connsiteX11" fmla="*/ 248770 w 495300"/>
                  <a:gd name="connsiteY11" fmla="*/ 621 h 542925"/>
                  <a:gd name="connsiteX12" fmla="*/ 192763 w 495300"/>
                  <a:gd name="connsiteY12" fmla="*/ 489539 h 542925"/>
                  <a:gd name="connsiteX13" fmla="*/ 172570 w 495300"/>
                  <a:gd name="connsiteY13" fmla="*/ 524496 h 542925"/>
                  <a:gd name="connsiteX14" fmla="*/ 324970 w 495300"/>
                  <a:gd name="connsiteY14" fmla="*/ 524496 h 542925"/>
                  <a:gd name="connsiteX15" fmla="*/ 304777 w 495300"/>
                  <a:gd name="connsiteY15" fmla="*/ 489539 h 542925"/>
                  <a:gd name="connsiteX16" fmla="*/ 248770 w 495300"/>
                  <a:gd name="connsiteY16" fmla="*/ 495921 h 542925"/>
                  <a:gd name="connsiteX17" fmla="*/ 192763 w 495300"/>
                  <a:gd name="connsiteY17" fmla="*/ 489539 h 542925"/>
                  <a:gd name="connsiteX18" fmla="*/ 248770 w 495300"/>
                  <a:gd name="connsiteY18" fmla="*/ 143496 h 542925"/>
                  <a:gd name="connsiteX19" fmla="*/ 143995 w 495300"/>
                  <a:gd name="connsiteY19" fmla="*/ 248271 h 542925"/>
                  <a:gd name="connsiteX20" fmla="*/ 248770 w 495300"/>
                  <a:gd name="connsiteY20" fmla="*/ 353046 h 542925"/>
                  <a:gd name="connsiteX21" fmla="*/ 353545 w 495300"/>
                  <a:gd name="connsiteY21" fmla="*/ 248271 h 542925"/>
                  <a:gd name="connsiteX22" fmla="*/ 248770 w 495300"/>
                  <a:gd name="connsiteY22" fmla="*/ 143496 h 542925"/>
                  <a:gd name="connsiteX23" fmla="*/ 367833 w 495300"/>
                  <a:gd name="connsiteY23" fmla="*/ 114921 h 542925"/>
                  <a:gd name="connsiteX24" fmla="*/ 353545 w 495300"/>
                  <a:gd name="connsiteY24" fmla="*/ 129209 h 542925"/>
                  <a:gd name="connsiteX25" fmla="*/ 367833 w 495300"/>
                  <a:gd name="connsiteY25" fmla="*/ 143496 h 542925"/>
                  <a:gd name="connsiteX26" fmla="*/ 382120 w 495300"/>
                  <a:gd name="connsiteY26" fmla="*/ 129209 h 542925"/>
                  <a:gd name="connsiteX27" fmla="*/ 367833 w 495300"/>
                  <a:gd name="connsiteY27" fmla="*/ 114921 h 542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495300" h="542925">
                    <a:moveTo>
                      <a:pt x="248770" y="621"/>
                    </a:moveTo>
                    <a:cubicBezTo>
                      <a:pt x="385549" y="621"/>
                      <a:pt x="496420" y="111492"/>
                      <a:pt x="496420" y="248271"/>
                    </a:cubicBezTo>
                    <a:cubicBezTo>
                      <a:pt x="496420" y="358856"/>
                      <a:pt x="423935" y="452582"/>
                      <a:pt x="323827" y="484396"/>
                    </a:cubicBezTo>
                    <a:lnTo>
                      <a:pt x="346973" y="524496"/>
                    </a:lnTo>
                    <a:lnTo>
                      <a:pt x="420220" y="524496"/>
                    </a:lnTo>
                    <a:lnTo>
                      <a:pt x="420220" y="543546"/>
                    </a:lnTo>
                    <a:lnTo>
                      <a:pt x="77320" y="543546"/>
                    </a:lnTo>
                    <a:lnTo>
                      <a:pt x="77320" y="524496"/>
                    </a:lnTo>
                    <a:lnTo>
                      <a:pt x="150567" y="524496"/>
                    </a:lnTo>
                    <a:lnTo>
                      <a:pt x="173713" y="484396"/>
                    </a:lnTo>
                    <a:cubicBezTo>
                      <a:pt x="73605" y="452582"/>
                      <a:pt x="1120" y="358856"/>
                      <a:pt x="1120" y="248271"/>
                    </a:cubicBezTo>
                    <a:cubicBezTo>
                      <a:pt x="1120" y="111492"/>
                      <a:pt x="111991" y="621"/>
                      <a:pt x="248770" y="621"/>
                    </a:cubicBezTo>
                    <a:close/>
                    <a:moveTo>
                      <a:pt x="192763" y="489539"/>
                    </a:moveTo>
                    <a:lnTo>
                      <a:pt x="172570" y="524496"/>
                    </a:lnTo>
                    <a:lnTo>
                      <a:pt x="324970" y="524496"/>
                    </a:lnTo>
                    <a:lnTo>
                      <a:pt x="304777" y="489539"/>
                    </a:lnTo>
                    <a:cubicBezTo>
                      <a:pt x="286775" y="493730"/>
                      <a:pt x="268010" y="495921"/>
                      <a:pt x="248770" y="495921"/>
                    </a:cubicBezTo>
                    <a:cubicBezTo>
                      <a:pt x="229530" y="495921"/>
                      <a:pt x="210765" y="493730"/>
                      <a:pt x="192763" y="489539"/>
                    </a:cubicBezTo>
                    <a:close/>
                    <a:moveTo>
                      <a:pt x="248770" y="143496"/>
                    </a:moveTo>
                    <a:cubicBezTo>
                      <a:pt x="190858" y="143496"/>
                      <a:pt x="143995" y="190359"/>
                      <a:pt x="143995" y="248271"/>
                    </a:cubicBezTo>
                    <a:cubicBezTo>
                      <a:pt x="143995" y="306183"/>
                      <a:pt x="190858" y="353046"/>
                      <a:pt x="248770" y="353046"/>
                    </a:cubicBezTo>
                    <a:cubicBezTo>
                      <a:pt x="306682" y="353046"/>
                      <a:pt x="353545" y="306183"/>
                      <a:pt x="353545" y="248271"/>
                    </a:cubicBezTo>
                    <a:cubicBezTo>
                      <a:pt x="353545" y="190359"/>
                      <a:pt x="306682" y="143496"/>
                      <a:pt x="248770" y="143496"/>
                    </a:cubicBezTo>
                    <a:close/>
                    <a:moveTo>
                      <a:pt x="367833" y="114921"/>
                    </a:moveTo>
                    <a:cubicBezTo>
                      <a:pt x="359927" y="114921"/>
                      <a:pt x="353545" y="121303"/>
                      <a:pt x="353545" y="129209"/>
                    </a:cubicBezTo>
                    <a:cubicBezTo>
                      <a:pt x="353545" y="137114"/>
                      <a:pt x="359927" y="143496"/>
                      <a:pt x="367833" y="143496"/>
                    </a:cubicBezTo>
                    <a:cubicBezTo>
                      <a:pt x="375738" y="143496"/>
                      <a:pt x="382120" y="137114"/>
                      <a:pt x="382120" y="129209"/>
                    </a:cubicBezTo>
                    <a:cubicBezTo>
                      <a:pt x="382120" y="121303"/>
                      <a:pt x="375738" y="114921"/>
                      <a:pt x="367833" y="1149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5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6894360" y="3013834"/>
              <a:ext cx="538679" cy="538676"/>
              <a:chOff x="6200669" y="2235779"/>
              <a:chExt cx="410200" cy="410198"/>
            </a:xfrm>
          </p:grpSpPr>
          <p:sp>
            <p:nvSpPr>
              <p:cNvPr id="27" name="椭圆 26"/>
              <p:cNvSpPr/>
              <p:nvPr/>
            </p:nvSpPr>
            <p:spPr>
              <a:xfrm>
                <a:off x="6200669" y="2235779"/>
                <a:ext cx="410200" cy="410198"/>
              </a:xfrm>
              <a:prstGeom prst="ellipse">
                <a:avLst/>
              </a:pr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" name="任意多边形 15"/>
              <p:cNvSpPr/>
              <p:nvPr/>
            </p:nvSpPr>
            <p:spPr>
              <a:xfrm>
                <a:off x="6316768" y="2376357"/>
                <a:ext cx="178001" cy="141741"/>
              </a:xfrm>
              <a:custGeom>
                <a:avLst/>
                <a:gdLst>
                  <a:gd name="connsiteX0" fmla="*/ 486767 w 514350"/>
                  <a:gd name="connsiteY0" fmla="*/ 621 h 409575"/>
                  <a:gd name="connsiteX1" fmla="*/ 515342 w 514350"/>
                  <a:gd name="connsiteY1" fmla="*/ 29196 h 409575"/>
                  <a:gd name="connsiteX2" fmla="*/ 515342 w 514350"/>
                  <a:gd name="connsiteY2" fmla="*/ 324471 h 409575"/>
                  <a:gd name="connsiteX3" fmla="*/ 486767 w 514350"/>
                  <a:gd name="connsiteY3" fmla="*/ 353046 h 409575"/>
                  <a:gd name="connsiteX4" fmla="*/ 192159 w 514350"/>
                  <a:gd name="connsiteY4" fmla="*/ 353046 h 409575"/>
                  <a:gd name="connsiteX5" fmla="*/ 115387 w 514350"/>
                  <a:gd name="connsiteY5" fmla="*/ 410196 h 409575"/>
                  <a:gd name="connsiteX6" fmla="*/ 115387 w 514350"/>
                  <a:gd name="connsiteY6" fmla="*/ 353046 h 409575"/>
                  <a:gd name="connsiteX7" fmla="*/ 29567 w 514350"/>
                  <a:gd name="connsiteY7" fmla="*/ 353046 h 409575"/>
                  <a:gd name="connsiteX8" fmla="*/ 992 w 514350"/>
                  <a:gd name="connsiteY8" fmla="*/ 324471 h 409575"/>
                  <a:gd name="connsiteX9" fmla="*/ 992 w 514350"/>
                  <a:gd name="connsiteY9" fmla="*/ 29196 h 409575"/>
                  <a:gd name="connsiteX10" fmla="*/ 29567 w 514350"/>
                  <a:gd name="connsiteY10" fmla="*/ 621 h 409575"/>
                  <a:gd name="connsiteX11" fmla="*/ 486767 w 514350"/>
                  <a:gd name="connsiteY11" fmla="*/ 621 h 409575"/>
                  <a:gd name="connsiteX12" fmla="*/ 124817 w 514350"/>
                  <a:gd name="connsiteY12" fmla="*/ 143496 h 409575"/>
                  <a:gd name="connsiteX13" fmla="*/ 91480 w 514350"/>
                  <a:gd name="connsiteY13" fmla="*/ 176834 h 409575"/>
                  <a:gd name="connsiteX14" fmla="*/ 124817 w 514350"/>
                  <a:gd name="connsiteY14" fmla="*/ 210171 h 409575"/>
                  <a:gd name="connsiteX15" fmla="*/ 158155 w 514350"/>
                  <a:gd name="connsiteY15" fmla="*/ 176834 h 409575"/>
                  <a:gd name="connsiteX16" fmla="*/ 124817 w 514350"/>
                  <a:gd name="connsiteY16" fmla="*/ 143496 h 409575"/>
                  <a:gd name="connsiteX17" fmla="*/ 258167 w 514350"/>
                  <a:gd name="connsiteY17" fmla="*/ 143496 h 409575"/>
                  <a:gd name="connsiteX18" fmla="*/ 224830 w 514350"/>
                  <a:gd name="connsiteY18" fmla="*/ 176834 h 409575"/>
                  <a:gd name="connsiteX19" fmla="*/ 258167 w 514350"/>
                  <a:gd name="connsiteY19" fmla="*/ 210171 h 409575"/>
                  <a:gd name="connsiteX20" fmla="*/ 291505 w 514350"/>
                  <a:gd name="connsiteY20" fmla="*/ 176834 h 409575"/>
                  <a:gd name="connsiteX21" fmla="*/ 258167 w 514350"/>
                  <a:gd name="connsiteY21" fmla="*/ 143496 h 409575"/>
                  <a:gd name="connsiteX22" fmla="*/ 391517 w 514350"/>
                  <a:gd name="connsiteY22" fmla="*/ 143496 h 409575"/>
                  <a:gd name="connsiteX23" fmla="*/ 358180 w 514350"/>
                  <a:gd name="connsiteY23" fmla="*/ 176834 h 409575"/>
                  <a:gd name="connsiteX24" fmla="*/ 391517 w 514350"/>
                  <a:gd name="connsiteY24" fmla="*/ 210171 h 409575"/>
                  <a:gd name="connsiteX25" fmla="*/ 424855 w 514350"/>
                  <a:gd name="connsiteY25" fmla="*/ 176834 h 409575"/>
                  <a:gd name="connsiteX26" fmla="*/ 391517 w 514350"/>
                  <a:gd name="connsiteY26" fmla="*/ 143496 h 409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514350" h="409575">
                    <a:moveTo>
                      <a:pt x="486767" y="621"/>
                    </a:moveTo>
                    <a:cubicBezTo>
                      <a:pt x="502579" y="621"/>
                      <a:pt x="515342" y="13385"/>
                      <a:pt x="515342" y="29196"/>
                    </a:cubicBezTo>
                    <a:lnTo>
                      <a:pt x="515342" y="324471"/>
                    </a:lnTo>
                    <a:cubicBezTo>
                      <a:pt x="515342" y="340282"/>
                      <a:pt x="502579" y="353046"/>
                      <a:pt x="486767" y="353046"/>
                    </a:cubicBezTo>
                    <a:lnTo>
                      <a:pt x="192159" y="353046"/>
                    </a:lnTo>
                    <a:lnTo>
                      <a:pt x="115387" y="410196"/>
                    </a:lnTo>
                    <a:lnTo>
                      <a:pt x="115387" y="353046"/>
                    </a:lnTo>
                    <a:lnTo>
                      <a:pt x="29567" y="353046"/>
                    </a:lnTo>
                    <a:cubicBezTo>
                      <a:pt x="13755" y="353046"/>
                      <a:pt x="992" y="340282"/>
                      <a:pt x="992" y="324471"/>
                    </a:cubicBezTo>
                    <a:lnTo>
                      <a:pt x="992" y="29196"/>
                    </a:lnTo>
                    <a:cubicBezTo>
                      <a:pt x="992" y="13385"/>
                      <a:pt x="13755" y="621"/>
                      <a:pt x="29567" y="621"/>
                    </a:cubicBezTo>
                    <a:lnTo>
                      <a:pt x="486767" y="621"/>
                    </a:lnTo>
                    <a:close/>
                    <a:moveTo>
                      <a:pt x="124817" y="143496"/>
                    </a:moveTo>
                    <a:cubicBezTo>
                      <a:pt x="106434" y="143496"/>
                      <a:pt x="91480" y="158450"/>
                      <a:pt x="91480" y="176834"/>
                    </a:cubicBezTo>
                    <a:cubicBezTo>
                      <a:pt x="91480" y="195217"/>
                      <a:pt x="106434" y="210171"/>
                      <a:pt x="124817" y="210171"/>
                    </a:cubicBezTo>
                    <a:cubicBezTo>
                      <a:pt x="143200" y="210171"/>
                      <a:pt x="158155" y="195217"/>
                      <a:pt x="158155" y="176834"/>
                    </a:cubicBezTo>
                    <a:cubicBezTo>
                      <a:pt x="158155" y="158450"/>
                      <a:pt x="143200" y="143496"/>
                      <a:pt x="124817" y="143496"/>
                    </a:cubicBezTo>
                    <a:close/>
                    <a:moveTo>
                      <a:pt x="258167" y="143496"/>
                    </a:moveTo>
                    <a:cubicBezTo>
                      <a:pt x="239784" y="143496"/>
                      <a:pt x="224830" y="158450"/>
                      <a:pt x="224830" y="176834"/>
                    </a:cubicBezTo>
                    <a:cubicBezTo>
                      <a:pt x="224830" y="195217"/>
                      <a:pt x="239784" y="210171"/>
                      <a:pt x="258167" y="210171"/>
                    </a:cubicBezTo>
                    <a:cubicBezTo>
                      <a:pt x="276550" y="210171"/>
                      <a:pt x="291505" y="195217"/>
                      <a:pt x="291505" y="176834"/>
                    </a:cubicBezTo>
                    <a:cubicBezTo>
                      <a:pt x="291505" y="158450"/>
                      <a:pt x="276550" y="143496"/>
                      <a:pt x="258167" y="143496"/>
                    </a:cubicBezTo>
                    <a:close/>
                    <a:moveTo>
                      <a:pt x="391517" y="143496"/>
                    </a:moveTo>
                    <a:cubicBezTo>
                      <a:pt x="373134" y="143496"/>
                      <a:pt x="358180" y="158450"/>
                      <a:pt x="358180" y="176834"/>
                    </a:cubicBezTo>
                    <a:cubicBezTo>
                      <a:pt x="358180" y="195217"/>
                      <a:pt x="373134" y="210171"/>
                      <a:pt x="391517" y="210171"/>
                    </a:cubicBezTo>
                    <a:cubicBezTo>
                      <a:pt x="409900" y="210171"/>
                      <a:pt x="424855" y="195217"/>
                      <a:pt x="424855" y="176834"/>
                    </a:cubicBezTo>
                    <a:cubicBezTo>
                      <a:pt x="424855" y="158450"/>
                      <a:pt x="409900" y="143496"/>
                      <a:pt x="391517" y="1434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3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9440771" y="3013834"/>
              <a:ext cx="544522" cy="538676"/>
              <a:chOff x="8252780" y="2235779"/>
              <a:chExt cx="414650" cy="410198"/>
            </a:xfrm>
          </p:grpSpPr>
          <p:sp>
            <p:nvSpPr>
              <p:cNvPr id="25" name="椭圆 24"/>
              <p:cNvSpPr/>
              <p:nvPr/>
            </p:nvSpPr>
            <p:spPr>
              <a:xfrm>
                <a:off x="8252780" y="2235779"/>
                <a:ext cx="414650" cy="41019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任意多边形 18"/>
              <p:cNvSpPr/>
              <p:nvPr/>
            </p:nvSpPr>
            <p:spPr>
              <a:xfrm>
                <a:off x="8368880" y="2356648"/>
                <a:ext cx="178001" cy="162108"/>
              </a:xfrm>
              <a:custGeom>
                <a:avLst/>
                <a:gdLst>
                  <a:gd name="connsiteX0" fmla="*/ 125329 w 533400"/>
                  <a:gd name="connsiteY0" fmla="*/ 229221 h 485775"/>
                  <a:gd name="connsiteX1" fmla="*/ 125329 w 533400"/>
                  <a:gd name="connsiteY1" fmla="*/ 276846 h 485775"/>
                  <a:gd name="connsiteX2" fmla="*/ 144379 w 533400"/>
                  <a:gd name="connsiteY2" fmla="*/ 276846 h 485775"/>
                  <a:gd name="connsiteX3" fmla="*/ 144379 w 533400"/>
                  <a:gd name="connsiteY3" fmla="*/ 229221 h 485775"/>
                  <a:gd name="connsiteX4" fmla="*/ 392029 w 533400"/>
                  <a:gd name="connsiteY4" fmla="*/ 229221 h 485775"/>
                  <a:gd name="connsiteX5" fmla="*/ 392029 w 533400"/>
                  <a:gd name="connsiteY5" fmla="*/ 276846 h 485775"/>
                  <a:gd name="connsiteX6" fmla="*/ 411079 w 533400"/>
                  <a:gd name="connsiteY6" fmla="*/ 276846 h 485775"/>
                  <a:gd name="connsiteX7" fmla="*/ 411079 w 533400"/>
                  <a:gd name="connsiteY7" fmla="*/ 229221 h 485775"/>
                  <a:gd name="connsiteX8" fmla="*/ 534904 w 533400"/>
                  <a:gd name="connsiteY8" fmla="*/ 229221 h 485775"/>
                  <a:gd name="connsiteX9" fmla="*/ 534904 w 533400"/>
                  <a:gd name="connsiteY9" fmla="*/ 457821 h 485775"/>
                  <a:gd name="connsiteX10" fmla="*/ 506329 w 533400"/>
                  <a:gd name="connsiteY10" fmla="*/ 486396 h 485775"/>
                  <a:gd name="connsiteX11" fmla="*/ 30079 w 533400"/>
                  <a:gd name="connsiteY11" fmla="*/ 486396 h 485775"/>
                  <a:gd name="connsiteX12" fmla="*/ 1504 w 533400"/>
                  <a:gd name="connsiteY12" fmla="*/ 457821 h 485775"/>
                  <a:gd name="connsiteX13" fmla="*/ 1504 w 533400"/>
                  <a:gd name="connsiteY13" fmla="*/ 229221 h 485775"/>
                  <a:gd name="connsiteX14" fmla="*/ 125329 w 533400"/>
                  <a:gd name="connsiteY14" fmla="*/ 229221 h 485775"/>
                  <a:gd name="connsiteX15" fmla="*/ 372979 w 533400"/>
                  <a:gd name="connsiteY15" fmla="*/ 621 h 485775"/>
                  <a:gd name="connsiteX16" fmla="*/ 411079 w 533400"/>
                  <a:gd name="connsiteY16" fmla="*/ 36816 h 485775"/>
                  <a:gd name="connsiteX17" fmla="*/ 411079 w 533400"/>
                  <a:gd name="connsiteY17" fmla="*/ 38721 h 485775"/>
                  <a:gd name="connsiteX18" fmla="*/ 411079 w 533400"/>
                  <a:gd name="connsiteY18" fmla="*/ 114921 h 485775"/>
                  <a:gd name="connsiteX19" fmla="*/ 506329 w 533400"/>
                  <a:gd name="connsiteY19" fmla="*/ 114921 h 485775"/>
                  <a:gd name="connsiteX20" fmla="*/ 534904 w 533400"/>
                  <a:gd name="connsiteY20" fmla="*/ 143496 h 485775"/>
                  <a:gd name="connsiteX21" fmla="*/ 534904 w 533400"/>
                  <a:gd name="connsiteY21" fmla="*/ 210171 h 485775"/>
                  <a:gd name="connsiteX22" fmla="*/ 1504 w 533400"/>
                  <a:gd name="connsiteY22" fmla="*/ 210171 h 485775"/>
                  <a:gd name="connsiteX23" fmla="*/ 1504 w 533400"/>
                  <a:gd name="connsiteY23" fmla="*/ 143496 h 485775"/>
                  <a:gd name="connsiteX24" fmla="*/ 30079 w 533400"/>
                  <a:gd name="connsiteY24" fmla="*/ 114921 h 485775"/>
                  <a:gd name="connsiteX25" fmla="*/ 125329 w 533400"/>
                  <a:gd name="connsiteY25" fmla="*/ 114921 h 485775"/>
                  <a:gd name="connsiteX26" fmla="*/ 125329 w 533400"/>
                  <a:gd name="connsiteY26" fmla="*/ 38721 h 485775"/>
                  <a:gd name="connsiteX27" fmla="*/ 161524 w 533400"/>
                  <a:gd name="connsiteY27" fmla="*/ 621 h 485775"/>
                  <a:gd name="connsiteX28" fmla="*/ 163429 w 533400"/>
                  <a:gd name="connsiteY28" fmla="*/ 621 h 485775"/>
                  <a:gd name="connsiteX29" fmla="*/ 372979 w 533400"/>
                  <a:gd name="connsiteY29" fmla="*/ 621 h 485775"/>
                  <a:gd name="connsiteX30" fmla="*/ 372979 w 533400"/>
                  <a:gd name="connsiteY30" fmla="*/ 19671 h 485775"/>
                  <a:gd name="connsiteX31" fmla="*/ 163429 w 533400"/>
                  <a:gd name="connsiteY31" fmla="*/ 19671 h 485775"/>
                  <a:gd name="connsiteX32" fmla="*/ 144474 w 533400"/>
                  <a:gd name="connsiteY32" fmla="*/ 37292 h 485775"/>
                  <a:gd name="connsiteX33" fmla="*/ 144379 w 533400"/>
                  <a:gd name="connsiteY33" fmla="*/ 38721 h 485775"/>
                  <a:gd name="connsiteX34" fmla="*/ 144379 w 533400"/>
                  <a:gd name="connsiteY34" fmla="*/ 114921 h 485775"/>
                  <a:gd name="connsiteX35" fmla="*/ 392029 w 533400"/>
                  <a:gd name="connsiteY35" fmla="*/ 114921 h 485775"/>
                  <a:gd name="connsiteX36" fmla="*/ 392029 w 533400"/>
                  <a:gd name="connsiteY36" fmla="*/ 38721 h 485775"/>
                  <a:gd name="connsiteX37" fmla="*/ 375836 w 533400"/>
                  <a:gd name="connsiteY37" fmla="*/ 19862 h 485775"/>
                  <a:gd name="connsiteX38" fmla="*/ 374408 w 533400"/>
                  <a:gd name="connsiteY38" fmla="*/ 19671 h 485775"/>
                  <a:gd name="connsiteX39" fmla="*/ 372979 w 533400"/>
                  <a:gd name="connsiteY39" fmla="*/ 19671 h 485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533400" h="485775">
                    <a:moveTo>
                      <a:pt x="125329" y="229221"/>
                    </a:moveTo>
                    <a:lnTo>
                      <a:pt x="125329" y="276846"/>
                    </a:lnTo>
                    <a:lnTo>
                      <a:pt x="144379" y="276846"/>
                    </a:lnTo>
                    <a:lnTo>
                      <a:pt x="144379" y="229221"/>
                    </a:lnTo>
                    <a:lnTo>
                      <a:pt x="392029" y="229221"/>
                    </a:lnTo>
                    <a:lnTo>
                      <a:pt x="392029" y="276846"/>
                    </a:lnTo>
                    <a:lnTo>
                      <a:pt x="411079" y="276846"/>
                    </a:lnTo>
                    <a:lnTo>
                      <a:pt x="411079" y="229221"/>
                    </a:lnTo>
                    <a:lnTo>
                      <a:pt x="534904" y="229221"/>
                    </a:lnTo>
                    <a:lnTo>
                      <a:pt x="534904" y="457821"/>
                    </a:lnTo>
                    <a:cubicBezTo>
                      <a:pt x="534904" y="473632"/>
                      <a:pt x="522141" y="486396"/>
                      <a:pt x="506329" y="486396"/>
                    </a:cubicBezTo>
                    <a:lnTo>
                      <a:pt x="30079" y="486396"/>
                    </a:lnTo>
                    <a:cubicBezTo>
                      <a:pt x="14267" y="486396"/>
                      <a:pt x="1504" y="473632"/>
                      <a:pt x="1504" y="457821"/>
                    </a:cubicBezTo>
                    <a:lnTo>
                      <a:pt x="1504" y="229221"/>
                    </a:lnTo>
                    <a:lnTo>
                      <a:pt x="125329" y="229221"/>
                    </a:lnTo>
                    <a:close/>
                    <a:moveTo>
                      <a:pt x="372979" y="621"/>
                    </a:moveTo>
                    <a:cubicBezTo>
                      <a:pt x="393363" y="621"/>
                      <a:pt x="410031" y="16623"/>
                      <a:pt x="411079" y="36816"/>
                    </a:cubicBezTo>
                    <a:lnTo>
                      <a:pt x="411079" y="38721"/>
                    </a:lnTo>
                    <a:lnTo>
                      <a:pt x="411079" y="114921"/>
                    </a:lnTo>
                    <a:lnTo>
                      <a:pt x="506329" y="114921"/>
                    </a:lnTo>
                    <a:cubicBezTo>
                      <a:pt x="522141" y="114921"/>
                      <a:pt x="534904" y="127685"/>
                      <a:pt x="534904" y="143496"/>
                    </a:cubicBezTo>
                    <a:lnTo>
                      <a:pt x="534904" y="210171"/>
                    </a:lnTo>
                    <a:lnTo>
                      <a:pt x="1504" y="210171"/>
                    </a:lnTo>
                    <a:lnTo>
                      <a:pt x="1504" y="143496"/>
                    </a:lnTo>
                    <a:cubicBezTo>
                      <a:pt x="1504" y="127685"/>
                      <a:pt x="14267" y="114921"/>
                      <a:pt x="30079" y="114921"/>
                    </a:cubicBezTo>
                    <a:lnTo>
                      <a:pt x="125329" y="114921"/>
                    </a:lnTo>
                    <a:lnTo>
                      <a:pt x="125329" y="38721"/>
                    </a:lnTo>
                    <a:cubicBezTo>
                      <a:pt x="125329" y="18337"/>
                      <a:pt x="141331" y="1669"/>
                      <a:pt x="161524" y="621"/>
                    </a:cubicBezTo>
                    <a:lnTo>
                      <a:pt x="163429" y="621"/>
                    </a:lnTo>
                    <a:lnTo>
                      <a:pt x="372979" y="621"/>
                    </a:lnTo>
                    <a:close/>
                    <a:moveTo>
                      <a:pt x="372979" y="19671"/>
                    </a:moveTo>
                    <a:lnTo>
                      <a:pt x="163429" y="19671"/>
                    </a:lnTo>
                    <a:cubicBezTo>
                      <a:pt x="153428" y="19671"/>
                      <a:pt x="145141" y="27482"/>
                      <a:pt x="144474" y="37292"/>
                    </a:cubicBezTo>
                    <a:lnTo>
                      <a:pt x="144379" y="38721"/>
                    </a:lnTo>
                    <a:lnTo>
                      <a:pt x="144379" y="114921"/>
                    </a:lnTo>
                    <a:lnTo>
                      <a:pt x="392029" y="114921"/>
                    </a:lnTo>
                    <a:lnTo>
                      <a:pt x="392029" y="38721"/>
                    </a:lnTo>
                    <a:cubicBezTo>
                      <a:pt x="392029" y="29196"/>
                      <a:pt x="384981" y="21290"/>
                      <a:pt x="375836" y="19862"/>
                    </a:cubicBezTo>
                    <a:lnTo>
                      <a:pt x="374408" y="19671"/>
                    </a:lnTo>
                    <a:lnTo>
                      <a:pt x="372979" y="19671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40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47" name="矩形 46"/>
          <p:cNvSpPr/>
          <p:nvPr/>
        </p:nvSpPr>
        <p:spPr>
          <a:xfrm>
            <a:off x="896983" y="3344599"/>
            <a:ext cx="233145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主导教材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0" name="ïṥ1ïde"/>
          <p:cNvSpPr txBox="1"/>
          <p:nvPr/>
        </p:nvSpPr>
        <p:spPr>
          <a:xfrm>
            <a:off x="922442" y="3956651"/>
            <a:ext cx="2173684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ctr"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3" name="ïṥ1ïde"/>
          <p:cNvSpPr txBox="1"/>
          <p:nvPr/>
        </p:nvSpPr>
        <p:spPr>
          <a:xfrm>
            <a:off x="3522282" y="3956651"/>
            <a:ext cx="2173684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ctr"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4" name="ïṥ1ïde"/>
          <p:cNvSpPr txBox="1"/>
          <p:nvPr/>
        </p:nvSpPr>
        <p:spPr>
          <a:xfrm>
            <a:off x="6068693" y="3941313"/>
            <a:ext cx="2173684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ctr"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5" name="ïṥ1ïde"/>
          <p:cNvSpPr txBox="1"/>
          <p:nvPr/>
        </p:nvSpPr>
        <p:spPr>
          <a:xfrm>
            <a:off x="8615104" y="3913751"/>
            <a:ext cx="2173684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ctr"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3373925" y="3372621"/>
            <a:ext cx="233145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辅助教材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5926961" y="3372621"/>
            <a:ext cx="233145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教材特点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8536217" y="3349965"/>
            <a:ext cx="233145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教学章节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37" name="文本框 36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学情分析及学法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33" grpId="0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"/>
          <p:cNvSpPr/>
          <p:nvPr/>
        </p:nvSpPr>
        <p:spPr bwMode="auto">
          <a:xfrm>
            <a:off x="3317623" y="1429510"/>
            <a:ext cx="4004122" cy="1188137"/>
          </a:xfrm>
          <a:custGeom>
            <a:avLst/>
            <a:gdLst>
              <a:gd name="T0" fmla="*/ 265 w 1955"/>
              <a:gd name="T1" fmla="*/ 578 h 578"/>
              <a:gd name="T2" fmla="*/ 264 w 1955"/>
              <a:gd name="T3" fmla="*/ 578 h 578"/>
              <a:gd name="T4" fmla="*/ 213 w 1955"/>
              <a:gd name="T5" fmla="*/ 522 h 578"/>
              <a:gd name="T6" fmla="*/ 226 w 1955"/>
              <a:gd name="T7" fmla="*/ 486 h 578"/>
              <a:gd name="T8" fmla="*/ 197 w 1955"/>
              <a:gd name="T9" fmla="*/ 437 h 578"/>
              <a:gd name="T10" fmla="*/ 210 w 1955"/>
              <a:gd name="T11" fmla="*/ 400 h 578"/>
              <a:gd name="T12" fmla="*/ 189 w 1955"/>
              <a:gd name="T13" fmla="*/ 380 h 578"/>
              <a:gd name="T14" fmla="*/ 193 w 1955"/>
              <a:gd name="T15" fmla="*/ 321 h 578"/>
              <a:gd name="T16" fmla="*/ 54 w 1955"/>
              <a:gd name="T17" fmla="*/ 321 h 578"/>
              <a:gd name="T18" fmla="*/ 0 w 1955"/>
              <a:gd name="T19" fmla="*/ 267 h 578"/>
              <a:gd name="T20" fmla="*/ 54 w 1955"/>
              <a:gd name="T21" fmla="*/ 213 h 578"/>
              <a:gd name="T22" fmla="*/ 380 w 1955"/>
              <a:gd name="T23" fmla="*/ 213 h 578"/>
              <a:gd name="T24" fmla="*/ 353 w 1955"/>
              <a:gd name="T25" fmla="*/ 34 h 578"/>
              <a:gd name="T26" fmla="*/ 406 w 1955"/>
              <a:gd name="T27" fmla="*/ 0 h 578"/>
              <a:gd name="T28" fmla="*/ 458 w 1955"/>
              <a:gd name="T29" fmla="*/ 42 h 578"/>
              <a:gd name="T30" fmla="*/ 459 w 1955"/>
              <a:gd name="T31" fmla="*/ 55 h 578"/>
              <a:gd name="T32" fmla="*/ 580 w 1955"/>
              <a:gd name="T33" fmla="*/ 231 h 578"/>
              <a:gd name="T34" fmla="*/ 1955 w 1955"/>
              <a:gd name="T35" fmla="*/ 231 h 578"/>
              <a:gd name="T36" fmla="*/ 1955 w 1955"/>
              <a:gd name="T37" fmla="*/ 545 h 578"/>
              <a:gd name="T38" fmla="*/ 585 w 1955"/>
              <a:gd name="T39" fmla="*/ 545 h 578"/>
              <a:gd name="T40" fmla="*/ 525 w 1955"/>
              <a:gd name="T41" fmla="*/ 578 h 578"/>
              <a:gd name="T42" fmla="*/ 265 w 1955"/>
              <a:gd name="T43" fmla="*/ 578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955" h="578">
                <a:moveTo>
                  <a:pt x="265" y="578"/>
                </a:moveTo>
                <a:cubicBezTo>
                  <a:pt x="264" y="578"/>
                  <a:pt x="264" y="578"/>
                  <a:pt x="264" y="578"/>
                </a:cubicBezTo>
                <a:cubicBezTo>
                  <a:pt x="239" y="572"/>
                  <a:pt x="213" y="549"/>
                  <a:pt x="213" y="522"/>
                </a:cubicBezTo>
                <a:cubicBezTo>
                  <a:pt x="213" y="508"/>
                  <a:pt x="218" y="496"/>
                  <a:pt x="226" y="486"/>
                </a:cubicBezTo>
                <a:cubicBezTo>
                  <a:pt x="209" y="476"/>
                  <a:pt x="197" y="458"/>
                  <a:pt x="197" y="437"/>
                </a:cubicBezTo>
                <a:cubicBezTo>
                  <a:pt x="197" y="423"/>
                  <a:pt x="202" y="410"/>
                  <a:pt x="210" y="400"/>
                </a:cubicBezTo>
                <a:cubicBezTo>
                  <a:pt x="202" y="396"/>
                  <a:pt x="195" y="389"/>
                  <a:pt x="189" y="380"/>
                </a:cubicBezTo>
                <a:cubicBezTo>
                  <a:pt x="189" y="380"/>
                  <a:pt x="171" y="348"/>
                  <a:pt x="193" y="321"/>
                </a:cubicBezTo>
                <a:cubicBezTo>
                  <a:pt x="145" y="321"/>
                  <a:pt x="56" y="321"/>
                  <a:pt x="54" y="321"/>
                </a:cubicBezTo>
                <a:cubicBezTo>
                  <a:pt x="24" y="321"/>
                  <a:pt x="0" y="297"/>
                  <a:pt x="0" y="267"/>
                </a:cubicBezTo>
                <a:cubicBezTo>
                  <a:pt x="0" y="238"/>
                  <a:pt x="24" y="213"/>
                  <a:pt x="54" y="213"/>
                </a:cubicBezTo>
                <a:cubicBezTo>
                  <a:pt x="380" y="213"/>
                  <a:pt x="380" y="213"/>
                  <a:pt x="380" y="213"/>
                </a:cubicBezTo>
                <a:cubicBezTo>
                  <a:pt x="336" y="141"/>
                  <a:pt x="334" y="71"/>
                  <a:pt x="353" y="34"/>
                </a:cubicBezTo>
                <a:cubicBezTo>
                  <a:pt x="365" y="12"/>
                  <a:pt x="384" y="0"/>
                  <a:pt x="406" y="0"/>
                </a:cubicBezTo>
                <a:cubicBezTo>
                  <a:pt x="432" y="0"/>
                  <a:pt x="453" y="18"/>
                  <a:pt x="458" y="42"/>
                </a:cubicBezTo>
                <a:cubicBezTo>
                  <a:pt x="459" y="55"/>
                  <a:pt x="459" y="55"/>
                  <a:pt x="459" y="55"/>
                </a:cubicBezTo>
                <a:cubicBezTo>
                  <a:pt x="453" y="133"/>
                  <a:pt x="560" y="216"/>
                  <a:pt x="580" y="231"/>
                </a:cubicBezTo>
                <a:cubicBezTo>
                  <a:pt x="1955" y="231"/>
                  <a:pt x="1955" y="231"/>
                  <a:pt x="1955" y="231"/>
                </a:cubicBezTo>
                <a:cubicBezTo>
                  <a:pt x="1955" y="545"/>
                  <a:pt x="1955" y="545"/>
                  <a:pt x="1955" y="545"/>
                </a:cubicBezTo>
                <a:cubicBezTo>
                  <a:pt x="585" y="545"/>
                  <a:pt x="585" y="545"/>
                  <a:pt x="585" y="545"/>
                </a:cubicBezTo>
                <a:cubicBezTo>
                  <a:pt x="569" y="567"/>
                  <a:pt x="548" y="578"/>
                  <a:pt x="525" y="578"/>
                </a:cubicBezTo>
                <a:lnTo>
                  <a:pt x="265" y="57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cs typeface="+mn-ea"/>
              <a:sym typeface="+mn-lt"/>
            </a:endParaRPr>
          </a:p>
        </p:txBody>
      </p:sp>
      <p:sp>
        <p:nvSpPr>
          <p:cNvPr id="31" name="Freeform 6"/>
          <p:cNvSpPr/>
          <p:nvPr/>
        </p:nvSpPr>
        <p:spPr bwMode="auto">
          <a:xfrm>
            <a:off x="3342684" y="1454571"/>
            <a:ext cx="3953999" cy="1138014"/>
          </a:xfrm>
          <a:custGeom>
            <a:avLst/>
            <a:gdLst>
              <a:gd name="T0" fmla="*/ 564 w 1931"/>
              <a:gd name="T1" fmla="*/ 231 h 554"/>
              <a:gd name="T2" fmla="*/ 435 w 1931"/>
              <a:gd name="T3" fmla="*/ 42 h 554"/>
              <a:gd name="T4" fmla="*/ 435 w 1931"/>
              <a:gd name="T5" fmla="*/ 42 h 554"/>
              <a:gd name="T6" fmla="*/ 435 w 1931"/>
              <a:gd name="T7" fmla="*/ 41 h 554"/>
              <a:gd name="T8" fmla="*/ 394 w 1931"/>
              <a:gd name="T9" fmla="*/ 0 h 554"/>
              <a:gd name="T10" fmla="*/ 391 w 1931"/>
              <a:gd name="T11" fmla="*/ 213 h 554"/>
              <a:gd name="T12" fmla="*/ 42 w 1931"/>
              <a:gd name="T13" fmla="*/ 213 h 554"/>
              <a:gd name="T14" fmla="*/ 0 w 1931"/>
              <a:gd name="T15" fmla="*/ 255 h 554"/>
              <a:gd name="T16" fmla="*/ 42 w 1931"/>
              <a:gd name="T17" fmla="*/ 297 h 554"/>
              <a:gd name="T18" fmla="*/ 213 w 1931"/>
              <a:gd name="T19" fmla="*/ 296 h 554"/>
              <a:gd name="T20" fmla="*/ 212 w 1931"/>
              <a:gd name="T21" fmla="*/ 297 h 554"/>
              <a:gd name="T22" fmla="*/ 211 w 1931"/>
              <a:gd name="T23" fmla="*/ 298 h 554"/>
              <a:gd name="T24" fmla="*/ 181 w 1931"/>
              <a:gd name="T25" fmla="*/ 339 h 554"/>
              <a:gd name="T26" fmla="*/ 188 w 1931"/>
              <a:gd name="T27" fmla="*/ 362 h 554"/>
              <a:gd name="T28" fmla="*/ 225 w 1931"/>
              <a:gd name="T29" fmla="*/ 383 h 554"/>
              <a:gd name="T30" fmla="*/ 227 w 1931"/>
              <a:gd name="T31" fmla="*/ 383 h 554"/>
              <a:gd name="T32" fmla="*/ 197 w 1931"/>
              <a:gd name="T33" fmla="*/ 425 h 554"/>
              <a:gd name="T34" fmla="*/ 241 w 1931"/>
              <a:gd name="T35" fmla="*/ 468 h 554"/>
              <a:gd name="T36" fmla="*/ 243 w 1931"/>
              <a:gd name="T37" fmla="*/ 468 h 554"/>
              <a:gd name="T38" fmla="*/ 213 w 1931"/>
              <a:gd name="T39" fmla="*/ 510 h 554"/>
              <a:gd name="T40" fmla="*/ 247 w 1931"/>
              <a:gd name="T41" fmla="*/ 553 h 554"/>
              <a:gd name="T42" fmla="*/ 254 w 1931"/>
              <a:gd name="T43" fmla="*/ 554 h 554"/>
              <a:gd name="T44" fmla="*/ 255 w 1931"/>
              <a:gd name="T45" fmla="*/ 554 h 554"/>
              <a:gd name="T46" fmla="*/ 513 w 1931"/>
              <a:gd name="T47" fmla="*/ 554 h 554"/>
              <a:gd name="T48" fmla="*/ 567 w 1931"/>
              <a:gd name="T49" fmla="*/ 521 h 554"/>
              <a:gd name="T50" fmla="*/ 1931 w 1931"/>
              <a:gd name="T51" fmla="*/ 521 h 554"/>
              <a:gd name="T52" fmla="*/ 1931 w 1931"/>
              <a:gd name="T53" fmla="*/ 231 h 554"/>
              <a:gd name="T54" fmla="*/ 564 w 1931"/>
              <a:gd name="T55" fmla="*/ 231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931" h="554">
                <a:moveTo>
                  <a:pt x="564" y="231"/>
                </a:moveTo>
                <a:cubicBezTo>
                  <a:pt x="564" y="231"/>
                  <a:pt x="428" y="135"/>
                  <a:pt x="435" y="42"/>
                </a:cubicBezTo>
                <a:cubicBezTo>
                  <a:pt x="435" y="42"/>
                  <a:pt x="435" y="42"/>
                  <a:pt x="435" y="42"/>
                </a:cubicBezTo>
                <a:cubicBezTo>
                  <a:pt x="435" y="41"/>
                  <a:pt x="435" y="41"/>
                  <a:pt x="435" y="41"/>
                </a:cubicBezTo>
                <a:cubicBezTo>
                  <a:pt x="435" y="18"/>
                  <a:pt x="417" y="0"/>
                  <a:pt x="394" y="0"/>
                </a:cubicBezTo>
                <a:cubicBezTo>
                  <a:pt x="334" y="0"/>
                  <a:pt x="316" y="109"/>
                  <a:pt x="391" y="213"/>
                </a:cubicBezTo>
                <a:cubicBezTo>
                  <a:pt x="42" y="213"/>
                  <a:pt x="42" y="213"/>
                  <a:pt x="42" y="213"/>
                </a:cubicBezTo>
                <a:cubicBezTo>
                  <a:pt x="19" y="213"/>
                  <a:pt x="0" y="232"/>
                  <a:pt x="0" y="255"/>
                </a:cubicBezTo>
                <a:cubicBezTo>
                  <a:pt x="0" y="279"/>
                  <a:pt x="19" y="297"/>
                  <a:pt x="42" y="297"/>
                </a:cubicBezTo>
                <a:cubicBezTo>
                  <a:pt x="45" y="297"/>
                  <a:pt x="213" y="296"/>
                  <a:pt x="213" y="296"/>
                </a:cubicBezTo>
                <a:cubicBezTo>
                  <a:pt x="213" y="296"/>
                  <a:pt x="213" y="297"/>
                  <a:pt x="212" y="297"/>
                </a:cubicBezTo>
                <a:cubicBezTo>
                  <a:pt x="211" y="297"/>
                  <a:pt x="211" y="298"/>
                  <a:pt x="211" y="298"/>
                </a:cubicBezTo>
                <a:cubicBezTo>
                  <a:pt x="194" y="303"/>
                  <a:pt x="181" y="320"/>
                  <a:pt x="181" y="339"/>
                </a:cubicBezTo>
                <a:cubicBezTo>
                  <a:pt x="181" y="348"/>
                  <a:pt x="184" y="355"/>
                  <a:pt x="188" y="362"/>
                </a:cubicBezTo>
                <a:cubicBezTo>
                  <a:pt x="195" y="375"/>
                  <a:pt x="209" y="383"/>
                  <a:pt x="225" y="383"/>
                </a:cubicBezTo>
                <a:cubicBezTo>
                  <a:pt x="226" y="383"/>
                  <a:pt x="226" y="383"/>
                  <a:pt x="227" y="383"/>
                </a:cubicBezTo>
                <a:cubicBezTo>
                  <a:pt x="209" y="389"/>
                  <a:pt x="197" y="405"/>
                  <a:pt x="197" y="425"/>
                </a:cubicBezTo>
                <a:cubicBezTo>
                  <a:pt x="197" y="449"/>
                  <a:pt x="217" y="468"/>
                  <a:pt x="241" y="468"/>
                </a:cubicBezTo>
                <a:cubicBezTo>
                  <a:pt x="242" y="468"/>
                  <a:pt x="242" y="468"/>
                  <a:pt x="243" y="468"/>
                </a:cubicBezTo>
                <a:cubicBezTo>
                  <a:pt x="226" y="474"/>
                  <a:pt x="213" y="491"/>
                  <a:pt x="213" y="510"/>
                </a:cubicBezTo>
                <a:cubicBezTo>
                  <a:pt x="213" y="531"/>
                  <a:pt x="228" y="549"/>
                  <a:pt x="247" y="553"/>
                </a:cubicBezTo>
                <a:cubicBezTo>
                  <a:pt x="249" y="554"/>
                  <a:pt x="252" y="554"/>
                  <a:pt x="254" y="554"/>
                </a:cubicBezTo>
                <a:cubicBezTo>
                  <a:pt x="254" y="554"/>
                  <a:pt x="254" y="554"/>
                  <a:pt x="255" y="554"/>
                </a:cubicBezTo>
                <a:cubicBezTo>
                  <a:pt x="513" y="554"/>
                  <a:pt x="513" y="554"/>
                  <a:pt x="513" y="554"/>
                </a:cubicBezTo>
                <a:cubicBezTo>
                  <a:pt x="545" y="554"/>
                  <a:pt x="562" y="529"/>
                  <a:pt x="567" y="521"/>
                </a:cubicBezTo>
                <a:cubicBezTo>
                  <a:pt x="1931" y="521"/>
                  <a:pt x="1931" y="521"/>
                  <a:pt x="1931" y="521"/>
                </a:cubicBezTo>
                <a:cubicBezTo>
                  <a:pt x="1931" y="231"/>
                  <a:pt x="1931" y="231"/>
                  <a:pt x="1931" y="231"/>
                </a:cubicBezTo>
                <a:lnTo>
                  <a:pt x="564" y="23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cs typeface="+mn-ea"/>
              <a:sym typeface="+mn-lt"/>
            </a:endParaRPr>
          </a:p>
        </p:txBody>
      </p:sp>
      <p:grpSp>
        <p:nvGrpSpPr>
          <p:cNvPr id="17" name="Group 8"/>
          <p:cNvGrpSpPr/>
          <p:nvPr/>
        </p:nvGrpSpPr>
        <p:grpSpPr>
          <a:xfrm flipH="1">
            <a:off x="4927192" y="2485658"/>
            <a:ext cx="4004122" cy="1188137"/>
            <a:chOff x="1390650" y="844550"/>
            <a:chExt cx="5580063" cy="1655763"/>
          </a:xfrm>
          <a:effectLst/>
        </p:grpSpPr>
        <p:sp>
          <p:nvSpPr>
            <p:cNvPr id="28" name="Freeform 5"/>
            <p:cNvSpPr/>
            <p:nvPr/>
          </p:nvSpPr>
          <p:spPr bwMode="auto">
            <a:xfrm>
              <a:off x="1390650" y="844550"/>
              <a:ext cx="5580063" cy="1655763"/>
            </a:xfrm>
            <a:custGeom>
              <a:avLst/>
              <a:gdLst>
                <a:gd name="T0" fmla="*/ 265 w 1955"/>
                <a:gd name="T1" fmla="*/ 578 h 578"/>
                <a:gd name="T2" fmla="*/ 264 w 1955"/>
                <a:gd name="T3" fmla="*/ 578 h 578"/>
                <a:gd name="T4" fmla="*/ 213 w 1955"/>
                <a:gd name="T5" fmla="*/ 522 h 578"/>
                <a:gd name="T6" fmla="*/ 226 w 1955"/>
                <a:gd name="T7" fmla="*/ 486 h 578"/>
                <a:gd name="T8" fmla="*/ 197 w 1955"/>
                <a:gd name="T9" fmla="*/ 437 h 578"/>
                <a:gd name="T10" fmla="*/ 210 w 1955"/>
                <a:gd name="T11" fmla="*/ 400 h 578"/>
                <a:gd name="T12" fmla="*/ 189 w 1955"/>
                <a:gd name="T13" fmla="*/ 380 h 578"/>
                <a:gd name="T14" fmla="*/ 193 w 1955"/>
                <a:gd name="T15" fmla="*/ 321 h 578"/>
                <a:gd name="T16" fmla="*/ 54 w 1955"/>
                <a:gd name="T17" fmla="*/ 321 h 578"/>
                <a:gd name="T18" fmla="*/ 0 w 1955"/>
                <a:gd name="T19" fmla="*/ 267 h 578"/>
                <a:gd name="T20" fmla="*/ 54 w 1955"/>
                <a:gd name="T21" fmla="*/ 213 h 578"/>
                <a:gd name="T22" fmla="*/ 380 w 1955"/>
                <a:gd name="T23" fmla="*/ 213 h 578"/>
                <a:gd name="T24" fmla="*/ 353 w 1955"/>
                <a:gd name="T25" fmla="*/ 34 h 578"/>
                <a:gd name="T26" fmla="*/ 406 w 1955"/>
                <a:gd name="T27" fmla="*/ 0 h 578"/>
                <a:gd name="T28" fmla="*/ 458 w 1955"/>
                <a:gd name="T29" fmla="*/ 42 h 578"/>
                <a:gd name="T30" fmla="*/ 459 w 1955"/>
                <a:gd name="T31" fmla="*/ 55 h 578"/>
                <a:gd name="T32" fmla="*/ 580 w 1955"/>
                <a:gd name="T33" fmla="*/ 231 h 578"/>
                <a:gd name="T34" fmla="*/ 1955 w 1955"/>
                <a:gd name="T35" fmla="*/ 231 h 578"/>
                <a:gd name="T36" fmla="*/ 1955 w 1955"/>
                <a:gd name="T37" fmla="*/ 545 h 578"/>
                <a:gd name="T38" fmla="*/ 585 w 1955"/>
                <a:gd name="T39" fmla="*/ 545 h 578"/>
                <a:gd name="T40" fmla="*/ 525 w 1955"/>
                <a:gd name="T41" fmla="*/ 578 h 578"/>
                <a:gd name="T42" fmla="*/ 265 w 1955"/>
                <a:gd name="T43" fmla="*/ 578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55" h="578">
                  <a:moveTo>
                    <a:pt x="265" y="578"/>
                  </a:moveTo>
                  <a:cubicBezTo>
                    <a:pt x="264" y="578"/>
                    <a:pt x="264" y="578"/>
                    <a:pt x="264" y="578"/>
                  </a:cubicBezTo>
                  <a:cubicBezTo>
                    <a:pt x="239" y="572"/>
                    <a:pt x="213" y="549"/>
                    <a:pt x="213" y="522"/>
                  </a:cubicBezTo>
                  <a:cubicBezTo>
                    <a:pt x="213" y="508"/>
                    <a:pt x="218" y="496"/>
                    <a:pt x="226" y="486"/>
                  </a:cubicBezTo>
                  <a:cubicBezTo>
                    <a:pt x="209" y="476"/>
                    <a:pt x="197" y="458"/>
                    <a:pt x="197" y="437"/>
                  </a:cubicBezTo>
                  <a:cubicBezTo>
                    <a:pt x="197" y="423"/>
                    <a:pt x="202" y="410"/>
                    <a:pt x="210" y="400"/>
                  </a:cubicBezTo>
                  <a:cubicBezTo>
                    <a:pt x="202" y="396"/>
                    <a:pt x="195" y="389"/>
                    <a:pt x="189" y="380"/>
                  </a:cubicBezTo>
                  <a:cubicBezTo>
                    <a:pt x="189" y="380"/>
                    <a:pt x="171" y="348"/>
                    <a:pt x="193" y="321"/>
                  </a:cubicBezTo>
                  <a:cubicBezTo>
                    <a:pt x="145" y="321"/>
                    <a:pt x="56" y="321"/>
                    <a:pt x="54" y="321"/>
                  </a:cubicBezTo>
                  <a:cubicBezTo>
                    <a:pt x="24" y="321"/>
                    <a:pt x="0" y="297"/>
                    <a:pt x="0" y="267"/>
                  </a:cubicBezTo>
                  <a:cubicBezTo>
                    <a:pt x="0" y="238"/>
                    <a:pt x="24" y="213"/>
                    <a:pt x="54" y="213"/>
                  </a:cubicBezTo>
                  <a:cubicBezTo>
                    <a:pt x="380" y="213"/>
                    <a:pt x="380" y="213"/>
                    <a:pt x="380" y="213"/>
                  </a:cubicBezTo>
                  <a:cubicBezTo>
                    <a:pt x="336" y="141"/>
                    <a:pt x="334" y="71"/>
                    <a:pt x="353" y="34"/>
                  </a:cubicBezTo>
                  <a:cubicBezTo>
                    <a:pt x="365" y="12"/>
                    <a:pt x="384" y="0"/>
                    <a:pt x="406" y="0"/>
                  </a:cubicBezTo>
                  <a:cubicBezTo>
                    <a:pt x="432" y="0"/>
                    <a:pt x="453" y="18"/>
                    <a:pt x="458" y="42"/>
                  </a:cubicBezTo>
                  <a:cubicBezTo>
                    <a:pt x="459" y="55"/>
                    <a:pt x="459" y="55"/>
                    <a:pt x="459" y="55"/>
                  </a:cubicBezTo>
                  <a:cubicBezTo>
                    <a:pt x="453" y="133"/>
                    <a:pt x="560" y="216"/>
                    <a:pt x="580" y="231"/>
                  </a:cubicBezTo>
                  <a:cubicBezTo>
                    <a:pt x="1955" y="231"/>
                    <a:pt x="1955" y="231"/>
                    <a:pt x="1955" y="231"/>
                  </a:cubicBezTo>
                  <a:cubicBezTo>
                    <a:pt x="1955" y="545"/>
                    <a:pt x="1955" y="545"/>
                    <a:pt x="1955" y="545"/>
                  </a:cubicBezTo>
                  <a:cubicBezTo>
                    <a:pt x="585" y="545"/>
                    <a:pt x="585" y="545"/>
                    <a:pt x="585" y="545"/>
                  </a:cubicBezTo>
                  <a:cubicBezTo>
                    <a:pt x="569" y="567"/>
                    <a:pt x="548" y="578"/>
                    <a:pt x="525" y="578"/>
                  </a:cubicBezTo>
                  <a:lnTo>
                    <a:pt x="265" y="578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29" name="Freeform 10"/>
            <p:cNvSpPr/>
            <p:nvPr/>
          </p:nvSpPr>
          <p:spPr bwMode="auto">
            <a:xfrm>
              <a:off x="1425576" y="879474"/>
              <a:ext cx="5510213" cy="1585913"/>
            </a:xfrm>
            <a:custGeom>
              <a:avLst/>
              <a:gdLst>
                <a:gd name="T0" fmla="*/ 564 w 1931"/>
                <a:gd name="T1" fmla="*/ 231 h 554"/>
                <a:gd name="T2" fmla="*/ 435 w 1931"/>
                <a:gd name="T3" fmla="*/ 42 h 554"/>
                <a:gd name="T4" fmla="*/ 435 w 1931"/>
                <a:gd name="T5" fmla="*/ 42 h 554"/>
                <a:gd name="T6" fmla="*/ 435 w 1931"/>
                <a:gd name="T7" fmla="*/ 41 h 554"/>
                <a:gd name="T8" fmla="*/ 394 w 1931"/>
                <a:gd name="T9" fmla="*/ 0 h 554"/>
                <a:gd name="T10" fmla="*/ 391 w 1931"/>
                <a:gd name="T11" fmla="*/ 213 h 554"/>
                <a:gd name="T12" fmla="*/ 42 w 1931"/>
                <a:gd name="T13" fmla="*/ 213 h 554"/>
                <a:gd name="T14" fmla="*/ 0 w 1931"/>
                <a:gd name="T15" fmla="*/ 255 h 554"/>
                <a:gd name="T16" fmla="*/ 42 w 1931"/>
                <a:gd name="T17" fmla="*/ 297 h 554"/>
                <a:gd name="T18" fmla="*/ 213 w 1931"/>
                <a:gd name="T19" fmla="*/ 296 h 554"/>
                <a:gd name="T20" fmla="*/ 212 w 1931"/>
                <a:gd name="T21" fmla="*/ 297 h 554"/>
                <a:gd name="T22" fmla="*/ 211 w 1931"/>
                <a:gd name="T23" fmla="*/ 298 h 554"/>
                <a:gd name="T24" fmla="*/ 181 w 1931"/>
                <a:gd name="T25" fmla="*/ 339 h 554"/>
                <a:gd name="T26" fmla="*/ 188 w 1931"/>
                <a:gd name="T27" fmla="*/ 362 h 554"/>
                <a:gd name="T28" fmla="*/ 225 w 1931"/>
                <a:gd name="T29" fmla="*/ 383 h 554"/>
                <a:gd name="T30" fmla="*/ 227 w 1931"/>
                <a:gd name="T31" fmla="*/ 383 h 554"/>
                <a:gd name="T32" fmla="*/ 197 w 1931"/>
                <a:gd name="T33" fmla="*/ 425 h 554"/>
                <a:gd name="T34" fmla="*/ 241 w 1931"/>
                <a:gd name="T35" fmla="*/ 468 h 554"/>
                <a:gd name="T36" fmla="*/ 243 w 1931"/>
                <a:gd name="T37" fmla="*/ 468 h 554"/>
                <a:gd name="T38" fmla="*/ 213 w 1931"/>
                <a:gd name="T39" fmla="*/ 510 h 554"/>
                <a:gd name="T40" fmla="*/ 247 w 1931"/>
                <a:gd name="T41" fmla="*/ 553 h 554"/>
                <a:gd name="T42" fmla="*/ 254 w 1931"/>
                <a:gd name="T43" fmla="*/ 554 h 554"/>
                <a:gd name="T44" fmla="*/ 255 w 1931"/>
                <a:gd name="T45" fmla="*/ 554 h 554"/>
                <a:gd name="T46" fmla="*/ 513 w 1931"/>
                <a:gd name="T47" fmla="*/ 554 h 554"/>
                <a:gd name="T48" fmla="*/ 567 w 1931"/>
                <a:gd name="T49" fmla="*/ 521 h 554"/>
                <a:gd name="T50" fmla="*/ 1931 w 1931"/>
                <a:gd name="T51" fmla="*/ 521 h 554"/>
                <a:gd name="T52" fmla="*/ 1931 w 1931"/>
                <a:gd name="T53" fmla="*/ 231 h 554"/>
                <a:gd name="T54" fmla="*/ 564 w 1931"/>
                <a:gd name="T55" fmla="*/ 231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31" h="554">
                  <a:moveTo>
                    <a:pt x="564" y="231"/>
                  </a:moveTo>
                  <a:cubicBezTo>
                    <a:pt x="564" y="231"/>
                    <a:pt x="428" y="135"/>
                    <a:pt x="435" y="42"/>
                  </a:cubicBezTo>
                  <a:cubicBezTo>
                    <a:pt x="435" y="42"/>
                    <a:pt x="435" y="42"/>
                    <a:pt x="435" y="42"/>
                  </a:cubicBezTo>
                  <a:cubicBezTo>
                    <a:pt x="435" y="41"/>
                    <a:pt x="435" y="41"/>
                    <a:pt x="435" y="41"/>
                  </a:cubicBezTo>
                  <a:cubicBezTo>
                    <a:pt x="435" y="18"/>
                    <a:pt x="417" y="0"/>
                    <a:pt x="394" y="0"/>
                  </a:cubicBezTo>
                  <a:cubicBezTo>
                    <a:pt x="334" y="0"/>
                    <a:pt x="316" y="109"/>
                    <a:pt x="391" y="213"/>
                  </a:cubicBezTo>
                  <a:cubicBezTo>
                    <a:pt x="42" y="213"/>
                    <a:pt x="42" y="213"/>
                    <a:pt x="42" y="213"/>
                  </a:cubicBezTo>
                  <a:cubicBezTo>
                    <a:pt x="19" y="213"/>
                    <a:pt x="0" y="232"/>
                    <a:pt x="0" y="255"/>
                  </a:cubicBezTo>
                  <a:cubicBezTo>
                    <a:pt x="0" y="279"/>
                    <a:pt x="19" y="297"/>
                    <a:pt x="42" y="297"/>
                  </a:cubicBezTo>
                  <a:cubicBezTo>
                    <a:pt x="45" y="297"/>
                    <a:pt x="213" y="296"/>
                    <a:pt x="213" y="296"/>
                  </a:cubicBezTo>
                  <a:cubicBezTo>
                    <a:pt x="213" y="296"/>
                    <a:pt x="213" y="297"/>
                    <a:pt x="212" y="297"/>
                  </a:cubicBezTo>
                  <a:cubicBezTo>
                    <a:pt x="211" y="297"/>
                    <a:pt x="211" y="298"/>
                    <a:pt x="211" y="298"/>
                  </a:cubicBezTo>
                  <a:cubicBezTo>
                    <a:pt x="194" y="303"/>
                    <a:pt x="181" y="320"/>
                    <a:pt x="181" y="339"/>
                  </a:cubicBezTo>
                  <a:cubicBezTo>
                    <a:pt x="181" y="348"/>
                    <a:pt x="184" y="355"/>
                    <a:pt x="188" y="362"/>
                  </a:cubicBezTo>
                  <a:cubicBezTo>
                    <a:pt x="195" y="375"/>
                    <a:pt x="209" y="383"/>
                    <a:pt x="225" y="383"/>
                  </a:cubicBezTo>
                  <a:cubicBezTo>
                    <a:pt x="226" y="383"/>
                    <a:pt x="226" y="383"/>
                    <a:pt x="227" y="383"/>
                  </a:cubicBezTo>
                  <a:cubicBezTo>
                    <a:pt x="209" y="389"/>
                    <a:pt x="197" y="405"/>
                    <a:pt x="197" y="425"/>
                  </a:cubicBezTo>
                  <a:cubicBezTo>
                    <a:pt x="197" y="449"/>
                    <a:pt x="217" y="468"/>
                    <a:pt x="241" y="468"/>
                  </a:cubicBezTo>
                  <a:cubicBezTo>
                    <a:pt x="242" y="468"/>
                    <a:pt x="242" y="468"/>
                    <a:pt x="243" y="468"/>
                  </a:cubicBezTo>
                  <a:cubicBezTo>
                    <a:pt x="226" y="474"/>
                    <a:pt x="213" y="491"/>
                    <a:pt x="213" y="510"/>
                  </a:cubicBezTo>
                  <a:cubicBezTo>
                    <a:pt x="213" y="531"/>
                    <a:pt x="228" y="549"/>
                    <a:pt x="247" y="553"/>
                  </a:cubicBezTo>
                  <a:cubicBezTo>
                    <a:pt x="249" y="554"/>
                    <a:pt x="252" y="554"/>
                    <a:pt x="254" y="554"/>
                  </a:cubicBezTo>
                  <a:cubicBezTo>
                    <a:pt x="254" y="554"/>
                    <a:pt x="254" y="554"/>
                    <a:pt x="255" y="554"/>
                  </a:cubicBezTo>
                  <a:cubicBezTo>
                    <a:pt x="513" y="554"/>
                    <a:pt x="513" y="554"/>
                    <a:pt x="513" y="554"/>
                  </a:cubicBezTo>
                  <a:cubicBezTo>
                    <a:pt x="545" y="554"/>
                    <a:pt x="562" y="529"/>
                    <a:pt x="567" y="521"/>
                  </a:cubicBezTo>
                  <a:cubicBezTo>
                    <a:pt x="1931" y="521"/>
                    <a:pt x="1931" y="521"/>
                    <a:pt x="1931" y="521"/>
                  </a:cubicBezTo>
                  <a:cubicBezTo>
                    <a:pt x="1931" y="231"/>
                    <a:pt x="1931" y="231"/>
                    <a:pt x="1931" y="231"/>
                  </a:cubicBezTo>
                  <a:lnTo>
                    <a:pt x="564" y="23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cs typeface="+mn-ea"/>
                <a:sym typeface="+mn-lt"/>
              </a:endParaRPr>
            </a:p>
          </p:txBody>
        </p:sp>
      </p:grpSp>
      <p:grpSp>
        <p:nvGrpSpPr>
          <p:cNvPr id="18" name="Group 11"/>
          <p:cNvGrpSpPr/>
          <p:nvPr/>
        </p:nvGrpSpPr>
        <p:grpSpPr>
          <a:xfrm>
            <a:off x="3317623" y="3541807"/>
            <a:ext cx="4004122" cy="1188137"/>
            <a:chOff x="1390650" y="844550"/>
            <a:chExt cx="5580063" cy="1655763"/>
          </a:xfrm>
          <a:effectLst/>
        </p:grpSpPr>
        <p:sp>
          <p:nvSpPr>
            <p:cNvPr id="26" name="Freeform 5"/>
            <p:cNvSpPr/>
            <p:nvPr/>
          </p:nvSpPr>
          <p:spPr bwMode="auto">
            <a:xfrm>
              <a:off x="1390650" y="844550"/>
              <a:ext cx="5580063" cy="1655763"/>
            </a:xfrm>
            <a:custGeom>
              <a:avLst/>
              <a:gdLst>
                <a:gd name="T0" fmla="*/ 265 w 1955"/>
                <a:gd name="T1" fmla="*/ 578 h 578"/>
                <a:gd name="T2" fmla="*/ 264 w 1955"/>
                <a:gd name="T3" fmla="*/ 578 h 578"/>
                <a:gd name="T4" fmla="*/ 213 w 1955"/>
                <a:gd name="T5" fmla="*/ 522 h 578"/>
                <a:gd name="T6" fmla="*/ 226 w 1955"/>
                <a:gd name="T7" fmla="*/ 486 h 578"/>
                <a:gd name="T8" fmla="*/ 197 w 1955"/>
                <a:gd name="T9" fmla="*/ 437 h 578"/>
                <a:gd name="T10" fmla="*/ 210 w 1955"/>
                <a:gd name="T11" fmla="*/ 400 h 578"/>
                <a:gd name="T12" fmla="*/ 189 w 1955"/>
                <a:gd name="T13" fmla="*/ 380 h 578"/>
                <a:gd name="T14" fmla="*/ 193 w 1955"/>
                <a:gd name="T15" fmla="*/ 321 h 578"/>
                <a:gd name="T16" fmla="*/ 54 w 1955"/>
                <a:gd name="T17" fmla="*/ 321 h 578"/>
                <a:gd name="T18" fmla="*/ 0 w 1955"/>
                <a:gd name="T19" fmla="*/ 267 h 578"/>
                <a:gd name="T20" fmla="*/ 54 w 1955"/>
                <a:gd name="T21" fmla="*/ 213 h 578"/>
                <a:gd name="T22" fmla="*/ 380 w 1955"/>
                <a:gd name="T23" fmla="*/ 213 h 578"/>
                <a:gd name="T24" fmla="*/ 353 w 1955"/>
                <a:gd name="T25" fmla="*/ 34 h 578"/>
                <a:gd name="T26" fmla="*/ 406 w 1955"/>
                <a:gd name="T27" fmla="*/ 0 h 578"/>
                <a:gd name="T28" fmla="*/ 458 w 1955"/>
                <a:gd name="T29" fmla="*/ 42 h 578"/>
                <a:gd name="T30" fmla="*/ 459 w 1955"/>
                <a:gd name="T31" fmla="*/ 55 h 578"/>
                <a:gd name="T32" fmla="*/ 580 w 1955"/>
                <a:gd name="T33" fmla="*/ 231 h 578"/>
                <a:gd name="T34" fmla="*/ 1955 w 1955"/>
                <a:gd name="T35" fmla="*/ 231 h 578"/>
                <a:gd name="T36" fmla="*/ 1955 w 1955"/>
                <a:gd name="T37" fmla="*/ 545 h 578"/>
                <a:gd name="T38" fmla="*/ 585 w 1955"/>
                <a:gd name="T39" fmla="*/ 545 h 578"/>
                <a:gd name="T40" fmla="*/ 525 w 1955"/>
                <a:gd name="T41" fmla="*/ 578 h 578"/>
                <a:gd name="T42" fmla="*/ 265 w 1955"/>
                <a:gd name="T43" fmla="*/ 578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55" h="578">
                  <a:moveTo>
                    <a:pt x="265" y="578"/>
                  </a:moveTo>
                  <a:cubicBezTo>
                    <a:pt x="264" y="578"/>
                    <a:pt x="264" y="578"/>
                    <a:pt x="264" y="578"/>
                  </a:cubicBezTo>
                  <a:cubicBezTo>
                    <a:pt x="239" y="572"/>
                    <a:pt x="213" y="549"/>
                    <a:pt x="213" y="522"/>
                  </a:cubicBezTo>
                  <a:cubicBezTo>
                    <a:pt x="213" y="508"/>
                    <a:pt x="218" y="496"/>
                    <a:pt x="226" y="486"/>
                  </a:cubicBezTo>
                  <a:cubicBezTo>
                    <a:pt x="209" y="476"/>
                    <a:pt x="197" y="458"/>
                    <a:pt x="197" y="437"/>
                  </a:cubicBezTo>
                  <a:cubicBezTo>
                    <a:pt x="197" y="423"/>
                    <a:pt x="202" y="410"/>
                    <a:pt x="210" y="400"/>
                  </a:cubicBezTo>
                  <a:cubicBezTo>
                    <a:pt x="202" y="396"/>
                    <a:pt x="195" y="389"/>
                    <a:pt x="189" y="380"/>
                  </a:cubicBezTo>
                  <a:cubicBezTo>
                    <a:pt x="189" y="380"/>
                    <a:pt x="171" y="348"/>
                    <a:pt x="193" y="321"/>
                  </a:cubicBezTo>
                  <a:cubicBezTo>
                    <a:pt x="145" y="321"/>
                    <a:pt x="56" y="321"/>
                    <a:pt x="54" y="321"/>
                  </a:cubicBezTo>
                  <a:cubicBezTo>
                    <a:pt x="24" y="321"/>
                    <a:pt x="0" y="297"/>
                    <a:pt x="0" y="267"/>
                  </a:cubicBezTo>
                  <a:cubicBezTo>
                    <a:pt x="0" y="238"/>
                    <a:pt x="24" y="213"/>
                    <a:pt x="54" y="213"/>
                  </a:cubicBezTo>
                  <a:cubicBezTo>
                    <a:pt x="380" y="213"/>
                    <a:pt x="380" y="213"/>
                    <a:pt x="380" y="213"/>
                  </a:cubicBezTo>
                  <a:cubicBezTo>
                    <a:pt x="336" y="141"/>
                    <a:pt x="334" y="71"/>
                    <a:pt x="353" y="34"/>
                  </a:cubicBezTo>
                  <a:cubicBezTo>
                    <a:pt x="365" y="12"/>
                    <a:pt x="384" y="0"/>
                    <a:pt x="406" y="0"/>
                  </a:cubicBezTo>
                  <a:cubicBezTo>
                    <a:pt x="432" y="0"/>
                    <a:pt x="453" y="18"/>
                    <a:pt x="458" y="42"/>
                  </a:cubicBezTo>
                  <a:cubicBezTo>
                    <a:pt x="459" y="55"/>
                    <a:pt x="459" y="55"/>
                    <a:pt x="459" y="55"/>
                  </a:cubicBezTo>
                  <a:cubicBezTo>
                    <a:pt x="453" y="133"/>
                    <a:pt x="560" y="216"/>
                    <a:pt x="580" y="231"/>
                  </a:cubicBezTo>
                  <a:cubicBezTo>
                    <a:pt x="1955" y="231"/>
                    <a:pt x="1955" y="231"/>
                    <a:pt x="1955" y="231"/>
                  </a:cubicBezTo>
                  <a:cubicBezTo>
                    <a:pt x="1955" y="545"/>
                    <a:pt x="1955" y="545"/>
                    <a:pt x="1955" y="545"/>
                  </a:cubicBezTo>
                  <a:cubicBezTo>
                    <a:pt x="585" y="545"/>
                    <a:pt x="585" y="545"/>
                    <a:pt x="585" y="545"/>
                  </a:cubicBezTo>
                  <a:cubicBezTo>
                    <a:pt x="569" y="567"/>
                    <a:pt x="548" y="578"/>
                    <a:pt x="525" y="578"/>
                  </a:cubicBezTo>
                  <a:lnTo>
                    <a:pt x="265" y="578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27" name="Freeform 13"/>
            <p:cNvSpPr/>
            <p:nvPr/>
          </p:nvSpPr>
          <p:spPr bwMode="auto">
            <a:xfrm>
              <a:off x="1425575" y="879475"/>
              <a:ext cx="5510213" cy="1585913"/>
            </a:xfrm>
            <a:custGeom>
              <a:avLst/>
              <a:gdLst>
                <a:gd name="T0" fmla="*/ 564 w 1931"/>
                <a:gd name="T1" fmla="*/ 231 h 554"/>
                <a:gd name="T2" fmla="*/ 435 w 1931"/>
                <a:gd name="T3" fmla="*/ 42 h 554"/>
                <a:gd name="T4" fmla="*/ 435 w 1931"/>
                <a:gd name="T5" fmla="*/ 42 h 554"/>
                <a:gd name="T6" fmla="*/ 435 w 1931"/>
                <a:gd name="T7" fmla="*/ 41 h 554"/>
                <a:gd name="T8" fmla="*/ 394 w 1931"/>
                <a:gd name="T9" fmla="*/ 0 h 554"/>
                <a:gd name="T10" fmla="*/ 391 w 1931"/>
                <a:gd name="T11" fmla="*/ 213 h 554"/>
                <a:gd name="T12" fmla="*/ 42 w 1931"/>
                <a:gd name="T13" fmla="*/ 213 h 554"/>
                <a:gd name="T14" fmla="*/ 0 w 1931"/>
                <a:gd name="T15" fmla="*/ 255 h 554"/>
                <a:gd name="T16" fmla="*/ 42 w 1931"/>
                <a:gd name="T17" fmla="*/ 297 h 554"/>
                <a:gd name="T18" fmla="*/ 213 w 1931"/>
                <a:gd name="T19" fmla="*/ 296 h 554"/>
                <a:gd name="T20" fmla="*/ 212 w 1931"/>
                <a:gd name="T21" fmla="*/ 297 h 554"/>
                <a:gd name="T22" fmla="*/ 211 w 1931"/>
                <a:gd name="T23" fmla="*/ 298 h 554"/>
                <a:gd name="T24" fmla="*/ 181 w 1931"/>
                <a:gd name="T25" fmla="*/ 339 h 554"/>
                <a:gd name="T26" fmla="*/ 188 w 1931"/>
                <a:gd name="T27" fmla="*/ 362 h 554"/>
                <a:gd name="T28" fmla="*/ 225 w 1931"/>
                <a:gd name="T29" fmla="*/ 383 h 554"/>
                <a:gd name="T30" fmla="*/ 227 w 1931"/>
                <a:gd name="T31" fmla="*/ 383 h 554"/>
                <a:gd name="T32" fmla="*/ 197 w 1931"/>
                <a:gd name="T33" fmla="*/ 425 h 554"/>
                <a:gd name="T34" fmla="*/ 241 w 1931"/>
                <a:gd name="T35" fmla="*/ 468 h 554"/>
                <a:gd name="T36" fmla="*/ 243 w 1931"/>
                <a:gd name="T37" fmla="*/ 468 h 554"/>
                <a:gd name="T38" fmla="*/ 213 w 1931"/>
                <a:gd name="T39" fmla="*/ 510 h 554"/>
                <a:gd name="T40" fmla="*/ 247 w 1931"/>
                <a:gd name="T41" fmla="*/ 553 h 554"/>
                <a:gd name="T42" fmla="*/ 254 w 1931"/>
                <a:gd name="T43" fmla="*/ 554 h 554"/>
                <a:gd name="T44" fmla="*/ 255 w 1931"/>
                <a:gd name="T45" fmla="*/ 554 h 554"/>
                <a:gd name="T46" fmla="*/ 513 w 1931"/>
                <a:gd name="T47" fmla="*/ 554 h 554"/>
                <a:gd name="T48" fmla="*/ 567 w 1931"/>
                <a:gd name="T49" fmla="*/ 521 h 554"/>
                <a:gd name="T50" fmla="*/ 1931 w 1931"/>
                <a:gd name="T51" fmla="*/ 521 h 554"/>
                <a:gd name="T52" fmla="*/ 1931 w 1931"/>
                <a:gd name="T53" fmla="*/ 231 h 554"/>
                <a:gd name="T54" fmla="*/ 564 w 1931"/>
                <a:gd name="T55" fmla="*/ 231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31" h="554">
                  <a:moveTo>
                    <a:pt x="564" y="231"/>
                  </a:moveTo>
                  <a:cubicBezTo>
                    <a:pt x="564" y="231"/>
                    <a:pt x="428" y="135"/>
                    <a:pt x="435" y="42"/>
                  </a:cubicBezTo>
                  <a:cubicBezTo>
                    <a:pt x="435" y="42"/>
                    <a:pt x="435" y="42"/>
                    <a:pt x="435" y="42"/>
                  </a:cubicBezTo>
                  <a:cubicBezTo>
                    <a:pt x="435" y="41"/>
                    <a:pt x="435" y="41"/>
                    <a:pt x="435" y="41"/>
                  </a:cubicBezTo>
                  <a:cubicBezTo>
                    <a:pt x="435" y="18"/>
                    <a:pt x="417" y="0"/>
                    <a:pt x="394" y="0"/>
                  </a:cubicBezTo>
                  <a:cubicBezTo>
                    <a:pt x="334" y="0"/>
                    <a:pt x="316" y="109"/>
                    <a:pt x="391" y="213"/>
                  </a:cubicBezTo>
                  <a:cubicBezTo>
                    <a:pt x="42" y="213"/>
                    <a:pt x="42" y="213"/>
                    <a:pt x="42" y="213"/>
                  </a:cubicBezTo>
                  <a:cubicBezTo>
                    <a:pt x="19" y="213"/>
                    <a:pt x="0" y="232"/>
                    <a:pt x="0" y="255"/>
                  </a:cubicBezTo>
                  <a:cubicBezTo>
                    <a:pt x="0" y="279"/>
                    <a:pt x="19" y="297"/>
                    <a:pt x="42" y="297"/>
                  </a:cubicBezTo>
                  <a:cubicBezTo>
                    <a:pt x="45" y="297"/>
                    <a:pt x="213" y="296"/>
                    <a:pt x="213" y="296"/>
                  </a:cubicBezTo>
                  <a:cubicBezTo>
                    <a:pt x="213" y="296"/>
                    <a:pt x="213" y="297"/>
                    <a:pt x="212" y="297"/>
                  </a:cubicBezTo>
                  <a:cubicBezTo>
                    <a:pt x="211" y="297"/>
                    <a:pt x="211" y="298"/>
                    <a:pt x="211" y="298"/>
                  </a:cubicBezTo>
                  <a:cubicBezTo>
                    <a:pt x="194" y="303"/>
                    <a:pt x="181" y="320"/>
                    <a:pt x="181" y="339"/>
                  </a:cubicBezTo>
                  <a:cubicBezTo>
                    <a:pt x="181" y="348"/>
                    <a:pt x="184" y="355"/>
                    <a:pt x="188" y="362"/>
                  </a:cubicBezTo>
                  <a:cubicBezTo>
                    <a:pt x="195" y="375"/>
                    <a:pt x="209" y="383"/>
                    <a:pt x="225" y="383"/>
                  </a:cubicBezTo>
                  <a:cubicBezTo>
                    <a:pt x="226" y="383"/>
                    <a:pt x="226" y="383"/>
                    <a:pt x="227" y="383"/>
                  </a:cubicBezTo>
                  <a:cubicBezTo>
                    <a:pt x="209" y="389"/>
                    <a:pt x="197" y="405"/>
                    <a:pt x="197" y="425"/>
                  </a:cubicBezTo>
                  <a:cubicBezTo>
                    <a:pt x="197" y="449"/>
                    <a:pt x="217" y="468"/>
                    <a:pt x="241" y="468"/>
                  </a:cubicBezTo>
                  <a:cubicBezTo>
                    <a:pt x="242" y="468"/>
                    <a:pt x="242" y="468"/>
                    <a:pt x="243" y="468"/>
                  </a:cubicBezTo>
                  <a:cubicBezTo>
                    <a:pt x="226" y="474"/>
                    <a:pt x="213" y="491"/>
                    <a:pt x="213" y="510"/>
                  </a:cubicBezTo>
                  <a:cubicBezTo>
                    <a:pt x="213" y="531"/>
                    <a:pt x="228" y="549"/>
                    <a:pt x="247" y="553"/>
                  </a:cubicBezTo>
                  <a:cubicBezTo>
                    <a:pt x="249" y="554"/>
                    <a:pt x="252" y="554"/>
                    <a:pt x="254" y="554"/>
                  </a:cubicBezTo>
                  <a:cubicBezTo>
                    <a:pt x="254" y="554"/>
                    <a:pt x="254" y="554"/>
                    <a:pt x="255" y="554"/>
                  </a:cubicBezTo>
                  <a:cubicBezTo>
                    <a:pt x="513" y="554"/>
                    <a:pt x="513" y="554"/>
                    <a:pt x="513" y="554"/>
                  </a:cubicBezTo>
                  <a:cubicBezTo>
                    <a:pt x="545" y="554"/>
                    <a:pt x="562" y="529"/>
                    <a:pt x="567" y="521"/>
                  </a:cubicBezTo>
                  <a:cubicBezTo>
                    <a:pt x="1931" y="521"/>
                    <a:pt x="1931" y="521"/>
                    <a:pt x="1931" y="521"/>
                  </a:cubicBezTo>
                  <a:cubicBezTo>
                    <a:pt x="1931" y="231"/>
                    <a:pt x="1931" y="231"/>
                    <a:pt x="1931" y="231"/>
                  </a:cubicBezTo>
                  <a:lnTo>
                    <a:pt x="564" y="2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cs typeface="+mn-ea"/>
                <a:sym typeface="+mn-lt"/>
              </a:endParaRPr>
            </a:p>
          </p:txBody>
        </p:sp>
      </p:grpSp>
      <p:grpSp>
        <p:nvGrpSpPr>
          <p:cNvPr id="19" name="Group 14"/>
          <p:cNvGrpSpPr/>
          <p:nvPr/>
        </p:nvGrpSpPr>
        <p:grpSpPr>
          <a:xfrm flipH="1">
            <a:off x="4927192" y="4597955"/>
            <a:ext cx="4004122" cy="1188137"/>
            <a:chOff x="1390650" y="844550"/>
            <a:chExt cx="5580063" cy="1655763"/>
          </a:xfrm>
          <a:effectLst/>
        </p:grpSpPr>
        <p:sp>
          <p:nvSpPr>
            <p:cNvPr id="24" name="Freeform 5"/>
            <p:cNvSpPr/>
            <p:nvPr/>
          </p:nvSpPr>
          <p:spPr bwMode="auto">
            <a:xfrm>
              <a:off x="1390650" y="844550"/>
              <a:ext cx="5580063" cy="1655763"/>
            </a:xfrm>
            <a:custGeom>
              <a:avLst/>
              <a:gdLst>
                <a:gd name="T0" fmla="*/ 265 w 1955"/>
                <a:gd name="T1" fmla="*/ 578 h 578"/>
                <a:gd name="T2" fmla="*/ 264 w 1955"/>
                <a:gd name="T3" fmla="*/ 578 h 578"/>
                <a:gd name="T4" fmla="*/ 213 w 1955"/>
                <a:gd name="T5" fmla="*/ 522 h 578"/>
                <a:gd name="T6" fmla="*/ 226 w 1955"/>
                <a:gd name="T7" fmla="*/ 486 h 578"/>
                <a:gd name="T8" fmla="*/ 197 w 1955"/>
                <a:gd name="T9" fmla="*/ 437 h 578"/>
                <a:gd name="T10" fmla="*/ 210 w 1955"/>
                <a:gd name="T11" fmla="*/ 400 h 578"/>
                <a:gd name="T12" fmla="*/ 189 w 1955"/>
                <a:gd name="T13" fmla="*/ 380 h 578"/>
                <a:gd name="T14" fmla="*/ 193 w 1955"/>
                <a:gd name="T15" fmla="*/ 321 h 578"/>
                <a:gd name="T16" fmla="*/ 54 w 1955"/>
                <a:gd name="T17" fmla="*/ 321 h 578"/>
                <a:gd name="T18" fmla="*/ 0 w 1955"/>
                <a:gd name="T19" fmla="*/ 267 h 578"/>
                <a:gd name="T20" fmla="*/ 54 w 1955"/>
                <a:gd name="T21" fmla="*/ 213 h 578"/>
                <a:gd name="T22" fmla="*/ 380 w 1955"/>
                <a:gd name="T23" fmla="*/ 213 h 578"/>
                <a:gd name="T24" fmla="*/ 353 w 1955"/>
                <a:gd name="T25" fmla="*/ 34 h 578"/>
                <a:gd name="T26" fmla="*/ 406 w 1955"/>
                <a:gd name="T27" fmla="*/ 0 h 578"/>
                <a:gd name="T28" fmla="*/ 458 w 1955"/>
                <a:gd name="T29" fmla="*/ 42 h 578"/>
                <a:gd name="T30" fmla="*/ 459 w 1955"/>
                <a:gd name="T31" fmla="*/ 55 h 578"/>
                <a:gd name="T32" fmla="*/ 580 w 1955"/>
                <a:gd name="T33" fmla="*/ 231 h 578"/>
                <a:gd name="T34" fmla="*/ 1955 w 1955"/>
                <a:gd name="T35" fmla="*/ 231 h 578"/>
                <a:gd name="T36" fmla="*/ 1955 w 1955"/>
                <a:gd name="T37" fmla="*/ 545 h 578"/>
                <a:gd name="T38" fmla="*/ 585 w 1955"/>
                <a:gd name="T39" fmla="*/ 545 h 578"/>
                <a:gd name="T40" fmla="*/ 525 w 1955"/>
                <a:gd name="T41" fmla="*/ 578 h 578"/>
                <a:gd name="T42" fmla="*/ 265 w 1955"/>
                <a:gd name="T43" fmla="*/ 578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55" h="578">
                  <a:moveTo>
                    <a:pt x="265" y="578"/>
                  </a:moveTo>
                  <a:cubicBezTo>
                    <a:pt x="264" y="578"/>
                    <a:pt x="264" y="578"/>
                    <a:pt x="264" y="578"/>
                  </a:cubicBezTo>
                  <a:cubicBezTo>
                    <a:pt x="239" y="572"/>
                    <a:pt x="213" y="549"/>
                    <a:pt x="213" y="522"/>
                  </a:cubicBezTo>
                  <a:cubicBezTo>
                    <a:pt x="213" y="508"/>
                    <a:pt x="218" y="496"/>
                    <a:pt x="226" y="486"/>
                  </a:cubicBezTo>
                  <a:cubicBezTo>
                    <a:pt x="209" y="476"/>
                    <a:pt x="197" y="458"/>
                    <a:pt x="197" y="437"/>
                  </a:cubicBezTo>
                  <a:cubicBezTo>
                    <a:pt x="197" y="423"/>
                    <a:pt x="202" y="410"/>
                    <a:pt x="210" y="400"/>
                  </a:cubicBezTo>
                  <a:cubicBezTo>
                    <a:pt x="202" y="396"/>
                    <a:pt x="195" y="389"/>
                    <a:pt x="189" y="380"/>
                  </a:cubicBezTo>
                  <a:cubicBezTo>
                    <a:pt x="189" y="380"/>
                    <a:pt x="171" y="348"/>
                    <a:pt x="193" y="321"/>
                  </a:cubicBezTo>
                  <a:cubicBezTo>
                    <a:pt x="145" y="321"/>
                    <a:pt x="56" y="321"/>
                    <a:pt x="54" y="321"/>
                  </a:cubicBezTo>
                  <a:cubicBezTo>
                    <a:pt x="24" y="321"/>
                    <a:pt x="0" y="297"/>
                    <a:pt x="0" y="267"/>
                  </a:cubicBezTo>
                  <a:cubicBezTo>
                    <a:pt x="0" y="238"/>
                    <a:pt x="24" y="213"/>
                    <a:pt x="54" y="213"/>
                  </a:cubicBezTo>
                  <a:cubicBezTo>
                    <a:pt x="380" y="213"/>
                    <a:pt x="380" y="213"/>
                    <a:pt x="380" y="213"/>
                  </a:cubicBezTo>
                  <a:cubicBezTo>
                    <a:pt x="336" y="141"/>
                    <a:pt x="334" y="71"/>
                    <a:pt x="353" y="34"/>
                  </a:cubicBezTo>
                  <a:cubicBezTo>
                    <a:pt x="365" y="12"/>
                    <a:pt x="384" y="0"/>
                    <a:pt x="406" y="0"/>
                  </a:cubicBezTo>
                  <a:cubicBezTo>
                    <a:pt x="432" y="0"/>
                    <a:pt x="453" y="18"/>
                    <a:pt x="458" y="42"/>
                  </a:cubicBezTo>
                  <a:cubicBezTo>
                    <a:pt x="459" y="55"/>
                    <a:pt x="459" y="55"/>
                    <a:pt x="459" y="55"/>
                  </a:cubicBezTo>
                  <a:cubicBezTo>
                    <a:pt x="453" y="133"/>
                    <a:pt x="560" y="216"/>
                    <a:pt x="580" y="231"/>
                  </a:cubicBezTo>
                  <a:cubicBezTo>
                    <a:pt x="1955" y="231"/>
                    <a:pt x="1955" y="231"/>
                    <a:pt x="1955" y="231"/>
                  </a:cubicBezTo>
                  <a:cubicBezTo>
                    <a:pt x="1955" y="545"/>
                    <a:pt x="1955" y="545"/>
                    <a:pt x="1955" y="545"/>
                  </a:cubicBezTo>
                  <a:cubicBezTo>
                    <a:pt x="585" y="545"/>
                    <a:pt x="585" y="545"/>
                    <a:pt x="585" y="545"/>
                  </a:cubicBezTo>
                  <a:cubicBezTo>
                    <a:pt x="569" y="567"/>
                    <a:pt x="548" y="578"/>
                    <a:pt x="525" y="578"/>
                  </a:cubicBezTo>
                  <a:lnTo>
                    <a:pt x="265" y="578"/>
                  </a:ln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25" name="Freeform 16"/>
            <p:cNvSpPr/>
            <p:nvPr/>
          </p:nvSpPr>
          <p:spPr bwMode="auto">
            <a:xfrm>
              <a:off x="1425575" y="879475"/>
              <a:ext cx="5510213" cy="1585913"/>
            </a:xfrm>
            <a:custGeom>
              <a:avLst/>
              <a:gdLst>
                <a:gd name="T0" fmla="*/ 564 w 1931"/>
                <a:gd name="T1" fmla="*/ 231 h 554"/>
                <a:gd name="T2" fmla="*/ 435 w 1931"/>
                <a:gd name="T3" fmla="*/ 42 h 554"/>
                <a:gd name="T4" fmla="*/ 435 w 1931"/>
                <a:gd name="T5" fmla="*/ 42 h 554"/>
                <a:gd name="T6" fmla="*/ 435 w 1931"/>
                <a:gd name="T7" fmla="*/ 41 h 554"/>
                <a:gd name="T8" fmla="*/ 394 w 1931"/>
                <a:gd name="T9" fmla="*/ 0 h 554"/>
                <a:gd name="T10" fmla="*/ 391 w 1931"/>
                <a:gd name="T11" fmla="*/ 213 h 554"/>
                <a:gd name="T12" fmla="*/ 42 w 1931"/>
                <a:gd name="T13" fmla="*/ 213 h 554"/>
                <a:gd name="T14" fmla="*/ 0 w 1931"/>
                <a:gd name="T15" fmla="*/ 255 h 554"/>
                <a:gd name="T16" fmla="*/ 42 w 1931"/>
                <a:gd name="T17" fmla="*/ 297 h 554"/>
                <a:gd name="T18" fmla="*/ 213 w 1931"/>
                <a:gd name="T19" fmla="*/ 296 h 554"/>
                <a:gd name="T20" fmla="*/ 212 w 1931"/>
                <a:gd name="T21" fmla="*/ 297 h 554"/>
                <a:gd name="T22" fmla="*/ 211 w 1931"/>
                <a:gd name="T23" fmla="*/ 298 h 554"/>
                <a:gd name="T24" fmla="*/ 181 w 1931"/>
                <a:gd name="T25" fmla="*/ 339 h 554"/>
                <a:gd name="T26" fmla="*/ 188 w 1931"/>
                <a:gd name="T27" fmla="*/ 362 h 554"/>
                <a:gd name="T28" fmla="*/ 225 w 1931"/>
                <a:gd name="T29" fmla="*/ 383 h 554"/>
                <a:gd name="T30" fmla="*/ 227 w 1931"/>
                <a:gd name="T31" fmla="*/ 383 h 554"/>
                <a:gd name="T32" fmla="*/ 197 w 1931"/>
                <a:gd name="T33" fmla="*/ 425 h 554"/>
                <a:gd name="T34" fmla="*/ 241 w 1931"/>
                <a:gd name="T35" fmla="*/ 468 h 554"/>
                <a:gd name="T36" fmla="*/ 243 w 1931"/>
                <a:gd name="T37" fmla="*/ 468 h 554"/>
                <a:gd name="T38" fmla="*/ 213 w 1931"/>
                <a:gd name="T39" fmla="*/ 510 h 554"/>
                <a:gd name="T40" fmla="*/ 247 w 1931"/>
                <a:gd name="T41" fmla="*/ 553 h 554"/>
                <a:gd name="T42" fmla="*/ 254 w 1931"/>
                <a:gd name="T43" fmla="*/ 554 h 554"/>
                <a:gd name="T44" fmla="*/ 255 w 1931"/>
                <a:gd name="T45" fmla="*/ 554 h 554"/>
                <a:gd name="T46" fmla="*/ 513 w 1931"/>
                <a:gd name="T47" fmla="*/ 554 h 554"/>
                <a:gd name="T48" fmla="*/ 567 w 1931"/>
                <a:gd name="T49" fmla="*/ 521 h 554"/>
                <a:gd name="T50" fmla="*/ 1931 w 1931"/>
                <a:gd name="T51" fmla="*/ 521 h 554"/>
                <a:gd name="T52" fmla="*/ 1931 w 1931"/>
                <a:gd name="T53" fmla="*/ 231 h 554"/>
                <a:gd name="T54" fmla="*/ 564 w 1931"/>
                <a:gd name="T55" fmla="*/ 231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31" h="554">
                  <a:moveTo>
                    <a:pt x="564" y="231"/>
                  </a:moveTo>
                  <a:cubicBezTo>
                    <a:pt x="564" y="231"/>
                    <a:pt x="428" y="135"/>
                    <a:pt x="435" y="42"/>
                  </a:cubicBezTo>
                  <a:cubicBezTo>
                    <a:pt x="435" y="42"/>
                    <a:pt x="435" y="42"/>
                    <a:pt x="435" y="42"/>
                  </a:cubicBezTo>
                  <a:cubicBezTo>
                    <a:pt x="435" y="41"/>
                    <a:pt x="435" y="41"/>
                    <a:pt x="435" y="41"/>
                  </a:cubicBezTo>
                  <a:cubicBezTo>
                    <a:pt x="435" y="18"/>
                    <a:pt x="417" y="0"/>
                    <a:pt x="394" y="0"/>
                  </a:cubicBezTo>
                  <a:cubicBezTo>
                    <a:pt x="334" y="0"/>
                    <a:pt x="316" y="109"/>
                    <a:pt x="391" y="213"/>
                  </a:cubicBezTo>
                  <a:cubicBezTo>
                    <a:pt x="42" y="213"/>
                    <a:pt x="42" y="213"/>
                    <a:pt x="42" y="213"/>
                  </a:cubicBezTo>
                  <a:cubicBezTo>
                    <a:pt x="19" y="213"/>
                    <a:pt x="0" y="232"/>
                    <a:pt x="0" y="255"/>
                  </a:cubicBezTo>
                  <a:cubicBezTo>
                    <a:pt x="0" y="279"/>
                    <a:pt x="19" y="297"/>
                    <a:pt x="42" y="297"/>
                  </a:cubicBezTo>
                  <a:cubicBezTo>
                    <a:pt x="45" y="297"/>
                    <a:pt x="213" y="296"/>
                    <a:pt x="213" y="296"/>
                  </a:cubicBezTo>
                  <a:cubicBezTo>
                    <a:pt x="213" y="296"/>
                    <a:pt x="213" y="297"/>
                    <a:pt x="212" y="297"/>
                  </a:cubicBezTo>
                  <a:cubicBezTo>
                    <a:pt x="211" y="297"/>
                    <a:pt x="211" y="298"/>
                    <a:pt x="211" y="298"/>
                  </a:cubicBezTo>
                  <a:cubicBezTo>
                    <a:pt x="194" y="303"/>
                    <a:pt x="181" y="320"/>
                    <a:pt x="181" y="339"/>
                  </a:cubicBezTo>
                  <a:cubicBezTo>
                    <a:pt x="181" y="348"/>
                    <a:pt x="184" y="355"/>
                    <a:pt x="188" y="362"/>
                  </a:cubicBezTo>
                  <a:cubicBezTo>
                    <a:pt x="195" y="375"/>
                    <a:pt x="209" y="383"/>
                    <a:pt x="225" y="383"/>
                  </a:cubicBezTo>
                  <a:cubicBezTo>
                    <a:pt x="226" y="383"/>
                    <a:pt x="226" y="383"/>
                    <a:pt x="227" y="383"/>
                  </a:cubicBezTo>
                  <a:cubicBezTo>
                    <a:pt x="209" y="389"/>
                    <a:pt x="197" y="405"/>
                    <a:pt x="197" y="425"/>
                  </a:cubicBezTo>
                  <a:cubicBezTo>
                    <a:pt x="197" y="449"/>
                    <a:pt x="217" y="468"/>
                    <a:pt x="241" y="468"/>
                  </a:cubicBezTo>
                  <a:cubicBezTo>
                    <a:pt x="242" y="468"/>
                    <a:pt x="242" y="468"/>
                    <a:pt x="243" y="468"/>
                  </a:cubicBezTo>
                  <a:cubicBezTo>
                    <a:pt x="226" y="474"/>
                    <a:pt x="213" y="491"/>
                    <a:pt x="213" y="510"/>
                  </a:cubicBezTo>
                  <a:cubicBezTo>
                    <a:pt x="213" y="531"/>
                    <a:pt x="228" y="549"/>
                    <a:pt x="247" y="553"/>
                  </a:cubicBezTo>
                  <a:cubicBezTo>
                    <a:pt x="249" y="554"/>
                    <a:pt x="252" y="554"/>
                    <a:pt x="254" y="554"/>
                  </a:cubicBezTo>
                  <a:cubicBezTo>
                    <a:pt x="254" y="554"/>
                    <a:pt x="254" y="554"/>
                    <a:pt x="255" y="554"/>
                  </a:cubicBezTo>
                  <a:cubicBezTo>
                    <a:pt x="513" y="554"/>
                    <a:pt x="513" y="554"/>
                    <a:pt x="513" y="554"/>
                  </a:cubicBezTo>
                  <a:cubicBezTo>
                    <a:pt x="545" y="554"/>
                    <a:pt x="562" y="529"/>
                    <a:pt x="567" y="521"/>
                  </a:cubicBezTo>
                  <a:cubicBezTo>
                    <a:pt x="1931" y="521"/>
                    <a:pt x="1931" y="521"/>
                    <a:pt x="1931" y="521"/>
                  </a:cubicBezTo>
                  <a:cubicBezTo>
                    <a:pt x="1931" y="231"/>
                    <a:pt x="1931" y="231"/>
                    <a:pt x="1931" y="231"/>
                  </a:cubicBezTo>
                  <a:lnTo>
                    <a:pt x="564" y="23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cs typeface="+mn-ea"/>
                <a:sym typeface="+mn-lt"/>
              </a:endParaRPr>
            </a:p>
          </p:txBody>
        </p:sp>
      </p:grpSp>
      <p:sp>
        <p:nvSpPr>
          <p:cNvPr id="44" name="矩形 43"/>
          <p:cNvSpPr/>
          <p:nvPr/>
        </p:nvSpPr>
        <p:spPr>
          <a:xfrm>
            <a:off x="4591750" y="1885233"/>
            <a:ext cx="233145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情境教学法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5" name="ïṥ1ïde"/>
          <p:cNvSpPr txBox="1"/>
          <p:nvPr/>
        </p:nvSpPr>
        <p:spPr>
          <a:xfrm>
            <a:off x="861646" y="1676284"/>
            <a:ext cx="2272262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r"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5319683" y="2969076"/>
            <a:ext cx="233145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案例分析法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4591750" y="4035448"/>
            <a:ext cx="233145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小组讨论法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5319683" y="5098841"/>
            <a:ext cx="2331458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自主探究法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9" name="ïṥ1ïde"/>
          <p:cNvSpPr txBox="1"/>
          <p:nvPr/>
        </p:nvSpPr>
        <p:spPr>
          <a:xfrm>
            <a:off x="861646" y="3826499"/>
            <a:ext cx="2272262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r"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ïṥ1ïde"/>
          <p:cNvSpPr txBox="1"/>
          <p:nvPr/>
        </p:nvSpPr>
        <p:spPr>
          <a:xfrm>
            <a:off x="8956375" y="2672382"/>
            <a:ext cx="2272262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1" name="ïṥ1ïde"/>
          <p:cNvSpPr txBox="1"/>
          <p:nvPr/>
        </p:nvSpPr>
        <p:spPr>
          <a:xfrm>
            <a:off x="8956375" y="4729944"/>
            <a:ext cx="2272262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37" name="文本框 36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教学方法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7" grpId="0"/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$1ïdê"/>
          <p:cNvSpPr/>
          <p:nvPr/>
        </p:nvSpPr>
        <p:spPr>
          <a:xfrm>
            <a:off x="1683481" y="1980528"/>
            <a:ext cx="1979416" cy="1893798"/>
          </a:xfrm>
          <a:prstGeom prst="roundRect">
            <a:avLst>
              <a:gd name="adj" fmla="val 3711"/>
            </a:avLst>
          </a:prstGeom>
          <a:solidFill>
            <a:schemeClr val="accent2"/>
          </a:solidFill>
          <a:ln w="3175" cap="flat" cmpd="sng" algn="ctr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BD9467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îṥlíḍê"/>
          <p:cNvSpPr/>
          <p:nvPr/>
        </p:nvSpPr>
        <p:spPr>
          <a:xfrm>
            <a:off x="2235029" y="2442606"/>
            <a:ext cx="876317" cy="969640"/>
          </a:xfrm>
          <a:custGeom>
            <a:avLst/>
            <a:gdLst>
              <a:gd name="connsiteX0" fmla="*/ 481589 w 546670"/>
              <a:gd name="connsiteY0" fmla="*/ 391913 h 604887"/>
              <a:gd name="connsiteX1" fmla="*/ 451551 w 546670"/>
              <a:gd name="connsiteY1" fmla="*/ 406688 h 604887"/>
              <a:gd name="connsiteX2" fmla="*/ 375678 w 546670"/>
              <a:gd name="connsiteY2" fmla="*/ 429906 h 604887"/>
              <a:gd name="connsiteX3" fmla="*/ 352427 w 546670"/>
              <a:gd name="connsiteY3" fmla="*/ 505670 h 604887"/>
              <a:gd name="connsiteX4" fmla="*/ 337631 w 546670"/>
              <a:gd name="connsiteY4" fmla="*/ 535554 h 604887"/>
              <a:gd name="connsiteX5" fmla="*/ 481589 w 546670"/>
              <a:gd name="connsiteY5" fmla="*/ 391913 h 604887"/>
              <a:gd name="connsiteX6" fmla="*/ 384133 w 546670"/>
              <a:gd name="connsiteY6" fmla="*/ 226609 h 604887"/>
              <a:gd name="connsiteX7" fmla="*/ 388361 w 546670"/>
              <a:gd name="connsiteY7" fmla="*/ 302373 h 604887"/>
              <a:gd name="connsiteX8" fmla="*/ 384133 w 546670"/>
              <a:gd name="connsiteY8" fmla="*/ 378137 h 604887"/>
              <a:gd name="connsiteX9" fmla="*/ 432639 w 546670"/>
              <a:gd name="connsiteY9" fmla="*/ 362029 h 604887"/>
              <a:gd name="connsiteX10" fmla="*/ 498165 w 546670"/>
              <a:gd name="connsiteY10" fmla="*/ 302373 h 604887"/>
              <a:gd name="connsiteX11" fmla="*/ 432639 w 546670"/>
              <a:gd name="connsiteY11" fmla="*/ 242717 h 604887"/>
              <a:gd name="connsiteX12" fmla="*/ 384133 w 546670"/>
              <a:gd name="connsiteY12" fmla="*/ 226609 h 604887"/>
              <a:gd name="connsiteX13" fmla="*/ 135706 w 546670"/>
              <a:gd name="connsiteY13" fmla="*/ 175523 h 604887"/>
              <a:gd name="connsiteX14" fmla="*/ 126473 w 546670"/>
              <a:gd name="connsiteY14" fmla="*/ 178856 h 604887"/>
              <a:gd name="connsiteX15" fmla="*/ 123248 w 546670"/>
              <a:gd name="connsiteY15" fmla="*/ 182633 h 604887"/>
              <a:gd name="connsiteX16" fmla="*/ 123248 w 546670"/>
              <a:gd name="connsiteY16" fmla="*/ 192075 h 604887"/>
              <a:gd name="connsiteX17" fmla="*/ 121801 w 546670"/>
              <a:gd name="connsiteY17" fmla="*/ 193075 h 604887"/>
              <a:gd name="connsiteX18" fmla="*/ 120912 w 546670"/>
              <a:gd name="connsiteY18" fmla="*/ 196075 h 604887"/>
              <a:gd name="connsiteX19" fmla="*/ 122914 w 546670"/>
              <a:gd name="connsiteY19" fmla="*/ 216404 h 604887"/>
              <a:gd name="connsiteX20" fmla="*/ 125695 w 546670"/>
              <a:gd name="connsiteY20" fmla="*/ 219737 h 604887"/>
              <a:gd name="connsiteX21" fmla="*/ 126807 w 546670"/>
              <a:gd name="connsiteY21" fmla="*/ 219848 h 604887"/>
              <a:gd name="connsiteX22" fmla="*/ 129810 w 546670"/>
              <a:gd name="connsiteY22" fmla="*/ 218293 h 604887"/>
              <a:gd name="connsiteX23" fmla="*/ 140600 w 546670"/>
              <a:gd name="connsiteY23" fmla="*/ 204073 h 604887"/>
              <a:gd name="connsiteX24" fmla="*/ 141379 w 546670"/>
              <a:gd name="connsiteY24" fmla="*/ 201740 h 604887"/>
              <a:gd name="connsiteX25" fmla="*/ 141379 w 546670"/>
              <a:gd name="connsiteY25" fmla="*/ 178856 h 604887"/>
              <a:gd name="connsiteX26" fmla="*/ 139488 w 546670"/>
              <a:gd name="connsiteY26" fmla="*/ 175634 h 604887"/>
              <a:gd name="connsiteX27" fmla="*/ 135706 w 546670"/>
              <a:gd name="connsiteY27" fmla="*/ 175523 h 604887"/>
              <a:gd name="connsiteX28" fmla="*/ 87208 w 546670"/>
              <a:gd name="connsiteY28" fmla="*/ 175523 h 604887"/>
              <a:gd name="connsiteX29" fmla="*/ 83537 w 546670"/>
              <a:gd name="connsiteY29" fmla="*/ 175634 h 604887"/>
              <a:gd name="connsiteX30" fmla="*/ 81646 w 546670"/>
              <a:gd name="connsiteY30" fmla="*/ 178856 h 604887"/>
              <a:gd name="connsiteX31" fmla="*/ 81646 w 546670"/>
              <a:gd name="connsiteY31" fmla="*/ 201740 h 604887"/>
              <a:gd name="connsiteX32" fmla="*/ 82425 w 546670"/>
              <a:gd name="connsiteY32" fmla="*/ 204073 h 604887"/>
              <a:gd name="connsiteX33" fmla="*/ 93103 w 546670"/>
              <a:gd name="connsiteY33" fmla="*/ 218293 h 604887"/>
              <a:gd name="connsiteX34" fmla="*/ 96218 w 546670"/>
              <a:gd name="connsiteY34" fmla="*/ 219848 h 604887"/>
              <a:gd name="connsiteX35" fmla="*/ 97219 w 546670"/>
              <a:gd name="connsiteY35" fmla="*/ 219737 h 604887"/>
              <a:gd name="connsiteX36" fmla="*/ 100000 w 546670"/>
              <a:gd name="connsiteY36" fmla="*/ 216404 h 604887"/>
              <a:gd name="connsiteX37" fmla="*/ 102113 w 546670"/>
              <a:gd name="connsiteY37" fmla="*/ 196075 h 604887"/>
              <a:gd name="connsiteX38" fmla="*/ 101112 w 546670"/>
              <a:gd name="connsiteY38" fmla="*/ 193075 h 604887"/>
              <a:gd name="connsiteX39" fmla="*/ 99666 w 546670"/>
              <a:gd name="connsiteY39" fmla="*/ 192075 h 604887"/>
              <a:gd name="connsiteX40" fmla="*/ 99666 w 546670"/>
              <a:gd name="connsiteY40" fmla="*/ 182633 h 604887"/>
              <a:gd name="connsiteX41" fmla="*/ 96551 w 546670"/>
              <a:gd name="connsiteY41" fmla="*/ 178856 h 604887"/>
              <a:gd name="connsiteX42" fmla="*/ 87208 w 546670"/>
              <a:gd name="connsiteY42" fmla="*/ 175523 h 604887"/>
              <a:gd name="connsiteX43" fmla="*/ 93214 w 546670"/>
              <a:gd name="connsiteY43" fmla="*/ 72653 h 604887"/>
              <a:gd name="connsiteX44" fmla="*/ 66629 w 546670"/>
              <a:gd name="connsiteY44" fmla="*/ 79652 h 604887"/>
              <a:gd name="connsiteX45" fmla="*/ 64516 w 546670"/>
              <a:gd name="connsiteY45" fmla="*/ 83096 h 604887"/>
              <a:gd name="connsiteX46" fmla="*/ 64516 w 546670"/>
              <a:gd name="connsiteY46" fmla="*/ 89872 h 604887"/>
              <a:gd name="connsiteX47" fmla="*/ 62959 w 546670"/>
              <a:gd name="connsiteY47" fmla="*/ 89872 h 604887"/>
              <a:gd name="connsiteX48" fmla="*/ 59065 w 546670"/>
              <a:gd name="connsiteY48" fmla="*/ 93761 h 604887"/>
              <a:gd name="connsiteX49" fmla="*/ 59065 w 546670"/>
              <a:gd name="connsiteY49" fmla="*/ 99982 h 604887"/>
              <a:gd name="connsiteX50" fmla="*/ 60845 w 546670"/>
              <a:gd name="connsiteY50" fmla="*/ 103203 h 604887"/>
              <a:gd name="connsiteX51" fmla="*/ 64516 w 546670"/>
              <a:gd name="connsiteY51" fmla="*/ 105647 h 604887"/>
              <a:gd name="connsiteX52" fmla="*/ 64738 w 546670"/>
              <a:gd name="connsiteY52" fmla="*/ 107202 h 604887"/>
              <a:gd name="connsiteX53" fmla="*/ 78531 w 546670"/>
              <a:gd name="connsiteY53" fmla="*/ 138974 h 604887"/>
              <a:gd name="connsiteX54" fmla="*/ 101223 w 546670"/>
              <a:gd name="connsiteY54" fmla="*/ 158526 h 604887"/>
              <a:gd name="connsiteX55" fmla="*/ 121801 w 546670"/>
              <a:gd name="connsiteY55" fmla="*/ 158526 h 604887"/>
              <a:gd name="connsiteX56" fmla="*/ 144493 w 546670"/>
              <a:gd name="connsiteY56" fmla="*/ 138974 h 604887"/>
              <a:gd name="connsiteX57" fmla="*/ 158175 w 546670"/>
              <a:gd name="connsiteY57" fmla="*/ 107202 h 604887"/>
              <a:gd name="connsiteX58" fmla="*/ 158398 w 546670"/>
              <a:gd name="connsiteY58" fmla="*/ 105647 h 604887"/>
              <a:gd name="connsiteX59" fmla="*/ 162179 w 546670"/>
              <a:gd name="connsiteY59" fmla="*/ 103203 h 604887"/>
              <a:gd name="connsiteX60" fmla="*/ 163848 w 546670"/>
              <a:gd name="connsiteY60" fmla="*/ 100093 h 604887"/>
              <a:gd name="connsiteX61" fmla="*/ 163848 w 546670"/>
              <a:gd name="connsiteY61" fmla="*/ 93761 h 604887"/>
              <a:gd name="connsiteX62" fmla="*/ 160066 w 546670"/>
              <a:gd name="connsiteY62" fmla="*/ 89872 h 604887"/>
              <a:gd name="connsiteX63" fmla="*/ 157953 w 546670"/>
              <a:gd name="connsiteY63" fmla="*/ 89872 h 604887"/>
              <a:gd name="connsiteX64" fmla="*/ 156729 w 546670"/>
              <a:gd name="connsiteY64" fmla="*/ 88650 h 604887"/>
              <a:gd name="connsiteX65" fmla="*/ 153058 w 546670"/>
              <a:gd name="connsiteY65" fmla="*/ 88317 h 604887"/>
              <a:gd name="connsiteX66" fmla="*/ 137930 w 546670"/>
              <a:gd name="connsiteY66" fmla="*/ 91761 h 604887"/>
              <a:gd name="connsiteX67" fmla="*/ 114460 w 546670"/>
              <a:gd name="connsiteY67" fmla="*/ 81207 h 604887"/>
              <a:gd name="connsiteX68" fmla="*/ 93214 w 546670"/>
              <a:gd name="connsiteY68" fmla="*/ 72653 h 604887"/>
              <a:gd name="connsiteX69" fmla="*/ 337631 w 546670"/>
              <a:gd name="connsiteY69" fmla="*/ 69193 h 604887"/>
              <a:gd name="connsiteX70" fmla="*/ 352427 w 546670"/>
              <a:gd name="connsiteY70" fmla="*/ 99187 h 604887"/>
              <a:gd name="connsiteX71" fmla="*/ 375678 w 546670"/>
              <a:gd name="connsiteY71" fmla="*/ 174952 h 604887"/>
              <a:gd name="connsiteX72" fmla="*/ 451551 w 546670"/>
              <a:gd name="connsiteY72" fmla="*/ 198059 h 604887"/>
              <a:gd name="connsiteX73" fmla="*/ 481589 w 546670"/>
              <a:gd name="connsiteY73" fmla="*/ 212945 h 604887"/>
              <a:gd name="connsiteX74" fmla="*/ 337631 w 546670"/>
              <a:gd name="connsiteY74" fmla="*/ 69193 h 604887"/>
              <a:gd name="connsiteX75" fmla="*/ 247963 w 546670"/>
              <a:gd name="connsiteY75" fmla="*/ 4093 h 604887"/>
              <a:gd name="connsiteX76" fmla="*/ 546670 w 546670"/>
              <a:gd name="connsiteY76" fmla="*/ 302373 h 604887"/>
              <a:gd name="connsiteX77" fmla="*/ 247963 w 546670"/>
              <a:gd name="connsiteY77" fmla="*/ 600653 h 604887"/>
              <a:gd name="connsiteX78" fmla="*/ 242957 w 546670"/>
              <a:gd name="connsiteY78" fmla="*/ 600653 h 604887"/>
              <a:gd name="connsiteX79" fmla="*/ 242957 w 546670"/>
              <a:gd name="connsiteY79" fmla="*/ 551662 h 604887"/>
              <a:gd name="connsiteX80" fmla="*/ 247963 w 546670"/>
              <a:gd name="connsiteY80" fmla="*/ 552217 h 604887"/>
              <a:gd name="connsiteX81" fmla="*/ 307705 w 546670"/>
              <a:gd name="connsiteY81" fmla="*/ 486674 h 604887"/>
              <a:gd name="connsiteX82" fmla="*/ 323836 w 546670"/>
              <a:gd name="connsiteY82" fmla="*/ 438238 h 604887"/>
              <a:gd name="connsiteX83" fmla="*/ 247963 w 546670"/>
              <a:gd name="connsiteY83" fmla="*/ 442570 h 604887"/>
              <a:gd name="connsiteX84" fmla="*/ 242957 w 546670"/>
              <a:gd name="connsiteY84" fmla="*/ 442570 h 604887"/>
              <a:gd name="connsiteX85" fmla="*/ 242957 w 546670"/>
              <a:gd name="connsiteY85" fmla="*/ 394024 h 604887"/>
              <a:gd name="connsiteX86" fmla="*/ 247963 w 546670"/>
              <a:gd name="connsiteY86" fmla="*/ 394135 h 604887"/>
              <a:gd name="connsiteX87" fmla="*/ 333848 w 546670"/>
              <a:gd name="connsiteY87" fmla="*/ 388136 h 604887"/>
              <a:gd name="connsiteX88" fmla="*/ 339856 w 546670"/>
              <a:gd name="connsiteY88" fmla="*/ 302373 h 604887"/>
              <a:gd name="connsiteX89" fmla="*/ 333848 w 546670"/>
              <a:gd name="connsiteY89" fmla="*/ 216722 h 604887"/>
              <a:gd name="connsiteX90" fmla="*/ 247963 w 546670"/>
              <a:gd name="connsiteY90" fmla="*/ 210723 h 604887"/>
              <a:gd name="connsiteX91" fmla="*/ 242957 w 546670"/>
              <a:gd name="connsiteY91" fmla="*/ 210723 h 604887"/>
              <a:gd name="connsiteX92" fmla="*/ 242957 w 546670"/>
              <a:gd name="connsiteY92" fmla="*/ 162287 h 604887"/>
              <a:gd name="connsiteX93" fmla="*/ 247963 w 546670"/>
              <a:gd name="connsiteY93" fmla="*/ 162176 h 604887"/>
              <a:gd name="connsiteX94" fmla="*/ 323836 w 546670"/>
              <a:gd name="connsiteY94" fmla="*/ 166509 h 604887"/>
              <a:gd name="connsiteX95" fmla="*/ 307705 w 546670"/>
              <a:gd name="connsiteY95" fmla="*/ 118073 h 604887"/>
              <a:gd name="connsiteX96" fmla="*/ 247963 w 546670"/>
              <a:gd name="connsiteY96" fmla="*/ 52640 h 604887"/>
              <a:gd name="connsiteX97" fmla="*/ 242957 w 546670"/>
              <a:gd name="connsiteY97" fmla="*/ 53196 h 604887"/>
              <a:gd name="connsiteX98" fmla="*/ 242957 w 546670"/>
              <a:gd name="connsiteY98" fmla="*/ 4204 h 604887"/>
              <a:gd name="connsiteX99" fmla="*/ 247963 w 546670"/>
              <a:gd name="connsiteY99" fmla="*/ 4093 h 604887"/>
              <a:gd name="connsiteX100" fmla="*/ 101779 w 546670"/>
              <a:gd name="connsiteY100" fmla="*/ 0 h 604887"/>
              <a:gd name="connsiteX101" fmla="*/ 121134 w 546670"/>
              <a:gd name="connsiteY101" fmla="*/ 0 h 604887"/>
              <a:gd name="connsiteX102" fmla="*/ 180978 w 546670"/>
              <a:gd name="connsiteY102" fmla="*/ 59656 h 604887"/>
              <a:gd name="connsiteX103" fmla="*/ 180978 w 546670"/>
              <a:gd name="connsiteY103" fmla="*/ 78430 h 604887"/>
              <a:gd name="connsiteX104" fmla="*/ 184315 w 546670"/>
              <a:gd name="connsiteY104" fmla="*/ 89095 h 604887"/>
              <a:gd name="connsiteX105" fmla="*/ 184315 w 546670"/>
              <a:gd name="connsiteY105" fmla="*/ 102426 h 604887"/>
              <a:gd name="connsiteX106" fmla="*/ 177752 w 546670"/>
              <a:gd name="connsiteY106" fmla="*/ 116534 h 604887"/>
              <a:gd name="connsiteX107" fmla="*/ 173859 w 546670"/>
              <a:gd name="connsiteY107" fmla="*/ 126643 h 604887"/>
              <a:gd name="connsiteX108" fmla="*/ 161067 w 546670"/>
              <a:gd name="connsiteY108" fmla="*/ 150861 h 604887"/>
              <a:gd name="connsiteX109" fmla="*/ 152502 w 546670"/>
              <a:gd name="connsiteY109" fmla="*/ 161748 h 604887"/>
              <a:gd name="connsiteX110" fmla="*/ 160400 w 546670"/>
              <a:gd name="connsiteY110" fmla="*/ 167747 h 604887"/>
              <a:gd name="connsiteX111" fmla="*/ 204115 w 546670"/>
              <a:gd name="connsiteY111" fmla="*/ 176412 h 604887"/>
              <a:gd name="connsiteX112" fmla="*/ 223692 w 546670"/>
              <a:gd name="connsiteY112" fmla="*/ 200407 h 604887"/>
              <a:gd name="connsiteX113" fmla="*/ 223692 w 546670"/>
              <a:gd name="connsiteY113" fmla="*/ 358044 h 604887"/>
              <a:gd name="connsiteX114" fmla="*/ 221467 w 546670"/>
              <a:gd name="connsiteY114" fmla="*/ 368265 h 604887"/>
              <a:gd name="connsiteX115" fmla="*/ 221467 w 546670"/>
              <a:gd name="connsiteY115" fmla="*/ 385484 h 604887"/>
              <a:gd name="connsiteX116" fmla="*/ 200110 w 546670"/>
              <a:gd name="connsiteY116" fmla="*/ 406813 h 604887"/>
              <a:gd name="connsiteX117" fmla="*/ 188431 w 546670"/>
              <a:gd name="connsiteY117" fmla="*/ 403369 h 604887"/>
              <a:gd name="connsiteX118" fmla="*/ 188431 w 546670"/>
              <a:gd name="connsiteY118" fmla="*/ 566561 h 604887"/>
              <a:gd name="connsiteX119" fmla="*/ 150166 w 546670"/>
              <a:gd name="connsiteY119" fmla="*/ 604887 h 604887"/>
              <a:gd name="connsiteX120" fmla="*/ 111902 w 546670"/>
              <a:gd name="connsiteY120" fmla="*/ 566561 h 604887"/>
              <a:gd name="connsiteX121" fmla="*/ 73526 w 546670"/>
              <a:gd name="connsiteY121" fmla="*/ 604887 h 604887"/>
              <a:gd name="connsiteX122" fmla="*/ 35261 w 546670"/>
              <a:gd name="connsiteY122" fmla="*/ 566561 h 604887"/>
              <a:gd name="connsiteX123" fmla="*/ 35261 w 546670"/>
              <a:gd name="connsiteY123" fmla="*/ 403369 h 604887"/>
              <a:gd name="connsiteX124" fmla="*/ 23582 w 546670"/>
              <a:gd name="connsiteY124" fmla="*/ 406813 h 604887"/>
              <a:gd name="connsiteX125" fmla="*/ 2225 w 546670"/>
              <a:gd name="connsiteY125" fmla="*/ 385484 h 604887"/>
              <a:gd name="connsiteX126" fmla="*/ 2225 w 546670"/>
              <a:gd name="connsiteY126" fmla="*/ 368265 h 604887"/>
              <a:gd name="connsiteX127" fmla="*/ 0 w 546670"/>
              <a:gd name="connsiteY127" fmla="*/ 358044 h 604887"/>
              <a:gd name="connsiteX128" fmla="*/ 0 w 546670"/>
              <a:gd name="connsiteY128" fmla="*/ 200296 h 604887"/>
              <a:gd name="connsiteX129" fmla="*/ 19577 w 546670"/>
              <a:gd name="connsiteY129" fmla="*/ 176412 h 604887"/>
              <a:gd name="connsiteX130" fmla="*/ 62625 w 546670"/>
              <a:gd name="connsiteY130" fmla="*/ 167747 h 604887"/>
              <a:gd name="connsiteX131" fmla="*/ 70522 w 546670"/>
              <a:gd name="connsiteY131" fmla="*/ 161748 h 604887"/>
              <a:gd name="connsiteX132" fmla="*/ 61957 w 546670"/>
              <a:gd name="connsiteY132" fmla="*/ 150861 h 604887"/>
              <a:gd name="connsiteX133" fmla="*/ 49054 w 546670"/>
              <a:gd name="connsiteY133" fmla="*/ 126643 h 604887"/>
              <a:gd name="connsiteX134" fmla="*/ 45161 w 546670"/>
              <a:gd name="connsiteY134" fmla="*/ 116534 h 604887"/>
              <a:gd name="connsiteX135" fmla="*/ 38598 w 546670"/>
              <a:gd name="connsiteY135" fmla="*/ 102426 h 604887"/>
              <a:gd name="connsiteX136" fmla="*/ 38598 w 546670"/>
              <a:gd name="connsiteY136" fmla="*/ 89095 h 604887"/>
              <a:gd name="connsiteX137" fmla="*/ 42047 w 546670"/>
              <a:gd name="connsiteY137" fmla="*/ 78430 h 604887"/>
              <a:gd name="connsiteX138" fmla="*/ 42047 w 546670"/>
              <a:gd name="connsiteY138" fmla="*/ 59656 h 604887"/>
              <a:gd name="connsiteX139" fmla="*/ 101779 w 546670"/>
              <a:gd name="connsiteY139" fmla="*/ 0 h 60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</a:cxnLst>
            <a:rect l="l" t="t" r="r" b="b"/>
            <a:pathLst>
              <a:path w="546670" h="604887">
                <a:moveTo>
                  <a:pt x="481589" y="391913"/>
                </a:moveTo>
                <a:cubicBezTo>
                  <a:pt x="472466" y="397134"/>
                  <a:pt x="462454" y="402133"/>
                  <a:pt x="451551" y="406688"/>
                </a:cubicBezTo>
                <a:cubicBezTo>
                  <a:pt x="428967" y="416242"/>
                  <a:pt x="403269" y="424018"/>
                  <a:pt x="375678" y="429906"/>
                </a:cubicBezTo>
                <a:cubicBezTo>
                  <a:pt x="369782" y="457457"/>
                  <a:pt x="361995" y="483008"/>
                  <a:pt x="352427" y="505670"/>
                </a:cubicBezTo>
                <a:cubicBezTo>
                  <a:pt x="347866" y="516446"/>
                  <a:pt x="342860" y="526444"/>
                  <a:pt x="337631" y="535554"/>
                </a:cubicBezTo>
                <a:cubicBezTo>
                  <a:pt x="403602" y="510225"/>
                  <a:pt x="456112" y="457790"/>
                  <a:pt x="481589" y="391913"/>
                </a:cubicBezTo>
                <a:close/>
                <a:moveTo>
                  <a:pt x="384133" y="226609"/>
                </a:moveTo>
                <a:cubicBezTo>
                  <a:pt x="386915" y="251049"/>
                  <a:pt x="388361" y="276489"/>
                  <a:pt x="388361" y="302373"/>
                </a:cubicBezTo>
                <a:cubicBezTo>
                  <a:pt x="388361" y="328369"/>
                  <a:pt x="386915" y="353697"/>
                  <a:pt x="384133" y="378137"/>
                </a:cubicBezTo>
                <a:cubicBezTo>
                  <a:pt x="401600" y="373694"/>
                  <a:pt x="417842" y="368250"/>
                  <a:pt x="432639" y="362029"/>
                </a:cubicBezTo>
                <a:cubicBezTo>
                  <a:pt x="473690" y="344699"/>
                  <a:pt x="498165" y="322370"/>
                  <a:pt x="498165" y="302373"/>
                </a:cubicBezTo>
                <a:cubicBezTo>
                  <a:pt x="498165" y="282377"/>
                  <a:pt x="473690" y="260047"/>
                  <a:pt x="432639" y="242717"/>
                </a:cubicBezTo>
                <a:cubicBezTo>
                  <a:pt x="417842" y="236496"/>
                  <a:pt x="401600" y="231164"/>
                  <a:pt x="384133" y="226609"/>
                </a:cubicBezTo>
                <a:close/>
                <a:moveTo>
                  <a:pt x="135706" y="175523"/>
                </a:moveTo>
                <a:cubicBezTo>
                  <a:pt x="132591" y="177189"/>
                  <a:pt x="129477" y="178300"/>
                  <a:pt x="126473" y="178856"/>
                </a:cubicBezTo>
                <a:cubicBezTo>
                  <a:pt x="124582" y="179189"/>
                  <a:pt x="123248" y="180744"/>
                  <a:pt x="123248" y="182633"/>
                </a:cubicBezTo>
                <a:lnTo>
                  <a:pt x="123248" y="192075"/>
                </a:lnTo>
                <a:cubicBezTo>
                  <a:pt x="122691" y="192298"/>
                  <a:pt x="122246" y="192631"/>
                  <a:pt x="121801" y="193075"/>
                </a:cubicBezTo>
                <a:cubicBezTo>
                  <a:pt x="121134" y="193964"/>
                  <a:pt x="120689" y="194964"/>
                  <a:pt x="120912" y="196075"/>
                </a:cubicBezTo>
                <a:lnTo>
                  <a:pt x="122914" y="216404"/>
                </a:lnTo>
                <a:cubicBezTo>
                  <a:pt x="123136" y="217960"/>
                  <a:pt x="124249" y="219293"/>
                  <a:pt x="125695" y="219737"/>
                </a:cubicBezTo>
                <a:cubicBezTo>
                  <a:pt x="126028" y="219737"/>
                  <a:pt x="126473" y="219848"/>
                  <a:pt x="126807" y="219848"/>
                </a:cubicBezTo>
                <a:cubicBezTo>
                  <a:pt x="127919" y="219848"/>
                  <a:pt x="129032" y="219293"/>
                  <a:pt x="129810" y="218293"/>
                </a:cubicBezTo>
                <a:lnTo>
                  <a:pt x="140600" y="204073"/>
                </a:lnTo>
                <a:cubicBezTo>
                  <a:pt x="141045" y="203407"/>
                  <a:pt x="141379" y="202629"/>
                  <a:pt x="141379" y="201740"/>
                </a:cubicBezTo>
                <a:lnTo>
                  <a:pt x="141379" y="178856"/>
                </a:lnTo>
                <a:cubicBezTo>
                  <a:pt x="141379" y="177523"/>
                  <a:pt x="140600" y="176301"/>
                  <a:pt x="139488" y="175634"/>
                </a:cubicBezTo>
                <a:cubicBezTo>
                  <a:pt x="138375" y="174968"/>
                  <a:pt x="136929" y="174856"/>
                  <a:pt x="135706" y="175523"/>
                </a:cubicBezTo>
                <a:close/>
                <a:moveTo>
                  <a:pt x="87208" y="175523"/>
                </a:moveTo>
                <a:cubicBezTo>
                  <a:pt x="86095" y="174856"/>
                  <a:pt x="84649" y="174968"/>
                  <a:pt x="83537" y="175634"/>
                </a:cubicBezTo>
                <a:cubicBezTo>
                  <a:pt x="82313" y="176301"/>
                  <a:pt x="81646" y="177523"/>
                  <a:pt x="81646" y="178856"/>
                </a:cubicBezTo>
                <a:lnTo>
                  <a:pt x="81646" y="201740"/>
                </a:lnTo>
                <a:cubicBezTo>
                  <a:pt x="81646" y="202629"/>
                  <a:pt x="81868" y="203407"/>
                  <a:pt x="82425" y="204073"/>
                </a:cubicBezTo>
                <a:lnTo>
                  <a:pt x="93103" y="218293"/>
                </a:lnTo>
                <a:cubicBezTo>
                  <a:pt x="93882" y="219293"/>
                  <a:pt x="94994" y="219848"/>
                  <a:pt x="96218" y="219848"/>
                </a:cubicBezTo>
                <a:cubicBezTo>
                  <a:pt x="96551" y="219848"/>
                  <a:pt x="96885" y="219848"/>
                  <a:pt x="97219" y="219737"/>
                </a:cubicBezTo>
                <a:cubicBezTo>
                  <a:pt x="98776" y="219293"/>
                  <a:pt x="99888" y="217960"/>
                  <a:pt x="100000" y="216404"/>
                </a:cubicBezTo>
                <a:lnTo>
                  <a:pt x="102113" y="196075"/>
                </a:lnTo>
                <a:cubicBezTo>
                  <a:pt x="102224" y="194964"/>
                  <a:pt x="101891" y="193964"/>
                  <a:pt x="101112" y="193075"/>
                </a:cubicBezTo>
                <a:cubicBezTo>
                  <a:pt x="100778" y="192631"/>
                  <a:pt x="100222" y="192298"/>
                  <a:pt x="99666" y="192075"/>
                </a:cubicBezTo>
                <a:lnTo>
                  <a:pt x="99666" y="182633"/>
                </a:lnTo>
                <a:cubicBezTo>
                  <a:pt x="99666" y="180744"/>
                  <a:pt x="98331" y="179189"/>
                  <a:pt x="96551" y="178856"/>
                </a:cubicBezTo>
                <a:cubicBezTo>
                  <a:pt x="93548" y="178300"/>
                  <a:pt x="90433" y="177189"/>
                  <a:pt x="87208" y="175523"/>
                </a:cubicBezTo>
                <a:close/>
                <a:moveTo>
                  <a:pt x="93214" y="72653"/>
                </a:moveTo>
                <a:cubicBezTo>
                  <a:pt x="82313" y="72653"/>
                  <a:pt x="71857" y="77097"/>
                  <a:pt x="66629" y="79652"/>
                </a:cubicBezTo>
                <a:cubicBezTo>
                  <a:pt x="65294" y="80319"/>
                  <a:pt x="64516" y="81652"/>
                  <a:pt x="64516" y="83096"/>
                </a:cubicBezTo>
                <a:lnTo>
                  <a:pt x="64516" y="89872"/>
                </a:lnTo>
                <a:lnTo>
                  <a:pt x="62959" y="89872"/>
                </a:lnTo>
                <a:cubicBezTo>
                  <a:pt x="60845" y="89872"/>
                  <a:pt x="59065" y="91650"/>
                  <a:pt x="59065" y="93761"/>
                </a:cubicBezTo>
                <a:lnTo>
                  <a:pt x="59065" y="99982"/>
                </a:lnTo>
                <a:cubicBezTo>
                  <a:pt x="59065" y="101315"/>
                  <a:pt x="59733" y="102537"/>
                  <a:pt x="60845" y="103203"/>
                </a:cubicBezTo>
                <a:lnTo>
                  <a:pt x="64516" y="105647"/>
                </a:lnTo>
                <a:lnTo>
                  <a:pt x="64738" y="107202"/>
                </a:lnTo>
                <a:cubicBezTo>
                  <a:pt x="65962" y="116423"/>
                  <a:pt x="71079" y="128199"/>
                  <a:pt x="78531" y="138974"/>
                </a:cubicBezTo>
                <a:cubicBezTo>
                  <a:pt x="87875" y="152527"/>
                  <a:pt x="96663" y="158526"/>
                  <a:pt x="101223" y="158526"/>
                </a:cubicBezTo>
                <a:lnTo>
                  <a:pt x="121801" y="158526"/>
                </a:lnTo>
                <a:cubicBezTo>
                  <a:pt x="126362" y="158526"/>
                  <a:pt x="135150" y="152527"/>
                  <a:pt x="144493" y="138974"/>
                </a:cubicBezTo>
                <a:cubicBezTo>
                  <a:pt x="151835" y="128199"/>
                  <a:pt x="156951" y="116423"/>
                  <a:pt x="158175" y="107202"/>
                </a:cubicBezTo>
                <a:lnTo>
                  <a:pt x="158398" y="105647"/>
                </a:lnTo>
                <a:lnTo>
                  <a:pt x="162179" y="103203"/>
                </a:lnTo>
                <a:cubicBezTo>
                  <a:pt x="163181" y="102537"/>
                  <a:pt x="163848" y="101315"/>
                  <a:pt x="163848" y="100093"/>
                </a:cubicBezTo>
                <a:lnTo>
                  <a:pt x="163848" y="93761"/>
                </a:lnTo>
                <a:cubicBezTo>
                  <a:pt x="163848" y="91650"/>
                  <a:pt x="162179" y="89872"/>
                  <a:pt x="160066" y="89872"/>
                </a:cubicBezTo>
                <a:lnTo>
                  <a:pt x="157953" y="89872"/>
                </a:lnTo>
                <a:cubicBezTo>
                  <a:pt x="157619" y="89428"/>
                  <a:pt x="157285" y="88984"/>
                  <a:pt x="156729" y="88650"/>
                </a:cubicBezTo>
                <a:cubicBezTo>
                  <a:pt x="155617" y="87984"/>
                  <a:pt x="154282" y="87873"/>
                  <a:pt x="153058" y="88317"/>
                </a:cubicBezTo>
                <a:cubicBezTo>
                  <a:pt x="147942" y="90650"/>
                  <a:pt x="142825" y="91761"/>
                  <a:pt x="137930" y="91761"/>
                </a:cubicBezTo>
                <a:cubicBezTo>
                  <a:pt x="129254" y="91761"/>
                  <a:pt x="121357" y="88206"/>
                  <a:pt x="114460" y="81207"/>
                </a:cubicBezTo>
                <a:cubicBezTo>
                  <a:pt x="109010" y="75542"/>
                  <a:pt x="101779" y="72653"/>
                  <a:pt x="93214" y="72653"/>
                </a:cubicBezTo>
                <a:close/>
                <a:moveTo>
                  <a:pt x="337631" y="69193"/>
                </a:moveTo>
                <a:cubicBezTo>
                  <a:pt x="342860" y="78302"/>
                  <a:pt x="347866" y="88300"/>
                  <a:pt x="352427" y="99187"/>
                </a:cubicBezTo>
                <a:cubicBezTo>
                  <a:pt x="361995" y="121739"/>
                  <a:pt x="369782" y="147290"/>
                  <a:pt x="375678" y="174952"/>
                </a:cubicBezTo>
                <a:cubicBezTo>
                  <a:pt x="403269" y="180728"/>
                  <a:pt x="428967" y="188505"/>
                  <a:pt x="451551" y="198059"/>
                </a:cubicBezTo>
                <a:cubicBezTo>
                  <a:pt x="462454" y="202724"/>
                  <a:pt x="472466" y="207612"/>
                  <a:pt x="481589" y="212945"/>
                </a:cubicBezTo>
                <a:cubicBezTo>
                  <a:pt x="456112" y="147068"/>
                  <a:pt x="403602" y="94633"/>
                  <a:pt x="337631" y="69193"/>
                </a:cubicBezTo>
                <a:close/>
                <a:moveTo>
                  <a:pt x="247963" y="4093"/>
                </a:moveTo>
                <a:cubicBezTo>
                  <a:pt x="412725" y="4093"/>
                  <a:pt x="546670" y="137958"/>
                  <a:pt x="546670" y="302373"/>
                </a:cubicBezTo>
                <a:cubicBezTo>
                  <a:pt x="546670" y="466899"/>
                  <a:pt x="412725" y="600653"/>
                  <a:pt x="247963" y="600653"/>
                </a:cubicBezTo>
                <a:cubicBezTo>
                  <a:pt x="246295" y="600653"/>
                  <a:pt x="244626" y="600653"/>
                  <a:pt x="242957" y="600653"/>
                </a:cubicBezTo>
                <a:lnTo>
                  <a:pt x="242957" y="551662"/>
                </a:lnTo>
                <a:cubicBezTo>
                  <a:pt x="244626" y="551995"/>
                  <a:pt x="246295" y="552217"/>
                  <a:pt x="247963" y="552217"/>
                </a:cubicBezTo>
                <a:cubicBezTo>
                  <a:pt x="268100" y="552217"/>
                  <a:pt x="290350" y="527666"/>
                  <a:pt x="307705" y="486674"/>
                </a:cubicBezTo>
                <a:cubicBezTo>
                  <a:pt x="314046" y="472010"/>
                  <a:pt x="319386" y="455679"/>
                  <a:pt x="323836" y="438238"/>
                </a:cubicBezTo>
                <a:cubicBezTo>
                  <a:pt x="299472" y="441126"/>
                  <a:pt x="273996" y="442570"/>
                  <a:pt x="247963" y="442570"/>
                </a:cubicBezTo>
                <a:cubicBezTo>
                  <a:pt x="246295" y="442570"/>
                  <a:pt x="244626" y="442570"/>
                  <a:pt x="242957" y="442570"/>
                </a:cubicBezTo>
                <a:lnTo>
                  <a:pt x="242957" y="394024"/>
                </a:lnTo>
                <a:cubicBezTo>
                  <a:pt x="244626" y="394024"/>
                  <a:pt x="246295" y="394135"/>
                  <a:pt x="247963" y="394135"/>
                </a:cubicBezTo>
                <a:cubicBezTo>
                  <a:pt x="277778" y="394135"/>
                  <a:pt x="306703" y="392024"/>
                  <a:pt x="333848" y="388136"/>
                </a:cubicBezTo>
                <a:cubicBezTo>
                  <a:pt x="337742" y="361029"/>
                  <a:pt x="339856" y="332146"/>
                  <a:pt x="339856" y="302373"/>
                </a:cubicBezTo>
                <a:cubicBezTo>
                  <a:pt x="339856" y="272712"/>
                  <a:pt x="337742" y="243828"/>
                  <a:pt x="333848" y="216722"/>
                </a:cubicBezTo>
                <a:cubicBezTo>
                  <a:pt x="306703" y="212723"/>
                  <a:pt x="277778" y="210723"/>
                  <a:pt x="247963" y="210723"/>
                </a:cubicBezTo>
                <a:cubicBezTo>
                  <a:pt x="246295" y="210723"/>
                  <a:pt x="244626" y="210723"/>
                  <a:pt x="242957" y="210723"/>
                </a:cubicBezTo>
                <a:lnTo>
                  <a:pt x="242957" y="162287"/>
                </a:lnTo>
                <a:cubicBezTo>
                  <a:pt x="244626" y="162287"/>
                  <a:pt x="246295" y="162176"/>
                  <a:pt x="247963" y="162176"/>
                </a:cubicBezTo>
                <a:cubicBezTo>
                  <a:pt x="273996" y="162176"/>
                  <a:pt x="299472" y="163731"/>
                  <a:pt x="323836" y="166509"/>
                </a:cubicBezTo>
                <a:cubicBezTo>
                  <a:pt x="319386" y="149067"/>
                  <a:pt x="314046" y="132848"/>
                  <a:pt x="307705" y="118073"/>
                </a:cubicBezTo>
                <a:cubicBezTo>
                  <a:pt x="290350" y="77080"/>
                  <a:pt x="268100" y="52640"/>
                  <a:pt x="247963" y="52640"/>
                </a:cubicBezTo>
                <a:cubicBezTo>
                  <a:pt x="246295" y="52640"/>
                  <a:pt x="244626" y="52862"/>
                  <a:pt x="242957" y="53196"/>
                </a:cubicBezTo>
                <a:lnTo>
                  <a:pt x="242957" y="4204"/>
                </a:lnTo>
                <a:cubicBezTo>
                  <a:pt x="244626" y="4204"/>
                  <a:pt x="246295" y="4093"/>
                  <a:pt x="247963" y="4093"/>
                </a:cubicBezTo>
                <a:close/>
                <a:moveTo>
                  <a:pt x="101779" y="0"/>
                </a:moveTo>
                <a:lnTo>
                  <a:pt x="121134" y="0"/>
                </a:lnTo>
                <a:cubicBezTo>
                  <a:pt x="154171" y="0"/>
                  <a:pt x="180978" y="26773"/>
                  <a:pt x="180978" y="59656"/>
                </a:cubicBezTo>
                <a:lnTo>
                  <a:pt x="180978" y="78430"/>
                </a:lnTo>
                <a:cubicBezTo>
                  <a:pt x="183203" y="81541"/>
                  <a:pt x="184315" y="85318"/>
                  <a:pt x="184315" y="89095"/>
                </a:cubicBezTo>
                <a:lnTo>
                  <a:pt x="184315" y="102426"/>
                </a:lnTo>
                <a:cubicBezTo>
                  <a:pt x="184315" y="107869"/>
                  <a:pt x="181868" y="113090"/>
                  <a:pt x="177752" y="116534"/>
                </a:cubicBezTo>
                <a:cubicBezTo>
                  <a:pt x="176751" y="119867"/>
                  <a:pt x="175416" y="123311"/>
                  <a:pt x="173859" y="126643"/>
                </a:cubicBezTo>
                <a:cubicBezTo>
                  <a:pt x="170856" y="134753"/>
                  <a:pt x="166406" y="143085"/>
                  <a:pt x="161067" y="150861"/>
                </a:cubicBezTo>
                <a:cubicBezTo>
                  <a:pt x="158842" y="154083"/>
                  <a:pt x="155839" y="157860"/>
                  <a:pt x="152502" y="161748"/>
                </a:cubicBezTo>
                <a:cubicBezTo>
                  <a:pt x="155505" y="163192"/>
                  <a:pt x="158175" y="165192"/>
                  <a:pt x="160400" y="167747"/>
                </a:cubicBezTo>
                <a:lnTo>
                  <a:pt x="204115" y="176412"/>
                </a:lnTo>
                <a:cubicBezTo>
                  <a:pt x="215461" y="178745"/>
                  <a:pt x="223692" y="188743"/>
                  <a:pt x="223692" y="200407"/>
                </a:cubicBezTo>
                <a:lnTo>
                  <a:pt x="223692" y="358044"/>
                </a:lnTo>
                <a:cubicBezTo>
                  <a:pt x="223692" y="361710"/>
                  <a:pt x="222913" y="365154"/>
                  <a:pt x="221467" y="368265"/>
                </a:cubicBezTo>
                <a:lnTo>
                  <a:pt x="221467" y="385484"/>
                </a:lnTo>
                <a:cubicBezTo>
                  <a:pt x="221467" y="397259"/>
                  <a:pt x="211901" y="406813"/>
                  <a:pt x="200110" y="406813"/>
                </a:cubicBezTo>
                <a:cubicBezTo>
                  <a:pt x="195772" y="406813"/>
                  <a:pt x="191879" y="405591"/>
                  <a:pt x="188431" y="403369"/>
                </a:cubicBezTo>
                <a:lnTo>
                  <a:pt x="188431" y="566561"/>
                </a:lnTo>
                <a:cubicBezTo>
                  <a:pt x="188431" y="587668"/>
                  <a:pt x="171301" y="604887"/>
                  <a:pt x="150166" y="604887"/>
                </a:cubicBezTo>
                <a:cubicBezTo>
                  <a:pt x="129032" y="604887"/>
                  <a:pt x="111902" y="587668"/>
                  <a:pt x="111902" y="566561"/>
                </a:cubicBezTo>
                <a:cubicBezTo>
                  <a:pt x="111902" y="587668"/>
                  <a:pt x="94772" y="604887"/>
                  <a:pt x="73526" y="604887"/>
                </a:cubicBezTo>
                <a:cubicBezTo>
                  <a:pt x="52391" y="604887"/>
                  <a:pt x="35261" y="587668"/>
                  <a:pt x="35261" y="566561"/>
                </a:cubicBezTo>
                <a:lnTo>
                  <a:pt x="35261" y="403369"/>
                </a:lnTo>
                <a:cubicBezTo>
                  <a:pt x="31924" y="405591"/>
                  <a:pt x="27920" y="406813"/>
                  <a:pt x="23582" y="406813"/>
                </a:cubicBezTo>
                <a:cubicBezTo>
                  <a:pt x="11791" y="406813"/>
                  <a:pt x="2225" y="397259"/>
                  <a:pt x="2225" y="385484"/>
                </a:cubicBezTo>
                <a:lnTo>
                  <a:pt x="2225" y="368265"/>
                </a:lnTo>
                <a:cubicBezTo>
                  <a:pt x="779" y="365154"/>
                  <a:pt x="0" y="361710"/>
                  <a:pt x="0" y="358044"/>
                </a:cubicBezTo>
                <a:lnTo>
                  <a:pt x="0" y="200296"/>
                </a:lnTo>
                <a:cubicBezTo>
                  <a:pt x="0" y="188743"/>
                  <a:pt x="8231" y="178745"/>
                  <a:pt x="19577" y="176412"/>
                </a:cubicBezTo>
                <a:lnTo>
                  <a:pt x="62625" y="167747"/>
                </a:lnTo>
                <a:cubicBezTo>
                  <a:pt x="64850" y="165192"/>
                  <a:pt x="67519" y="163192"/>
                  <a:pt x="70522" y="161748"/>
                </a:cubicBezTo>
                <a:cubicBezTo>
                  <a:pt x="67074" y="157971"/>
                  <a:pt x="64182" y="154083"/>
                  <a:pt x="61957" y="150861"/>
                </a:cubicBezTo>
                <a:cubicBezTo>
                  <a:pt x="56618" y="143085"/>
                  <a:pt x="52169" y="134753"/>
                  <a:pt x="49054" y="126643"/>
                </a:cubicBezTo>
                <a:cubicBezTo>
                  <a:pt x="47497" y="123311"/>
                  <a:pt x="46273" y="119867"/>
                  <a:pt x="45161" y="116534"/>
                </a:cubicBezTo>
                <a:cubicBezTo>
                  <a:pt x="41045" y="113090"/>
                  <a:pt x="38598" y="107869"/>
                  <a:pt x="38598" y="102426"/>
                </a:cubicBezTo>
                <a:lnTo>
                  <a:pt x="38598" y="89095"/>
                </a:lnTo>
                <a:cubicBezTo>
                  <a:pt x="38598" y="85318"/>
                  <a:pt x="39822" y="81541"/>
                  <a:pt x="42047" y="78430"/>
                </a:cubicBezTo>
                <a:lnTo>
                  <a:pt x="42047" y="59656"/>
                </a:lnTo>
                <a:cubicBezTo>
                  <a:pt x="42047" y="26773"/>
                  <a:pt x="68854" y="0"/>
                  <a:pt x="10177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BD9467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íŝ1iḓe"/>
          <p:cNvSpPr/>
          <p:nvPr/>
        </p:nvSpPr>
        <p:spPr>
          <a:xfrm>
            <a:off x="5106293" y="1980528"/>
            <a:ext cx="1979416" cy="1893798"/>
          </a:xfrm>
          <a:prstGeom prst="roundRect">
            <a:avLst>
              <a:gd name="adj" fmla="val 371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BD9467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ïṣliḍê"/>
          <p:cNvSpPr/>
          <p:nvPr/>
        </p:nvSpPr>
        <p:spPr>
          <a:xfrm>
            <a:off x="5618318" y="2442606"/>
            <a:ext cx="955365" cy="969640"/>
          </a:xfrm>
          <a:custGeom>
            <a:avLst/>
            <a:gdLst>
              <a:gd name="connsiteX0" fmla="*/ 322492 w 599806"/>
              <a:gd name="connsiteY0" fmla="*/ 361615 h 608768"/>
              <a:gd name="connsiteX1" fmla="*/ 258086 w 599806"/>
              <a:gd name="connsiteY1" fmla="*/ 442798 h 608768"/>
              <a:gd name="connsiteX2" fmla="*/ 339393 w 599806"/>
              <a:gd name="connsiteY2" fmla="*/ 378490 h 608768"/>
              <a:gd name="connsiteX3" fmla="*/ 329572 w 599806"/>
              <a:gd name="connsiteY3" fmla="*/ 371421 h 608768"/>
              <a:gd name="connsiteX4" fmla="*/ 322492 w 599806"/>
              <a:gd name="connsiteY4" fmla="*/ 361615 h 608768"/>
              <a:gd name="connsiteX5" fmla="*/ 349099 w 599806"/>
              <a:gd name="connsiteY5" fmla="*/ 337784 h 608768"/>
              <a:gd name="connsiteX6" fmla="*/ 349099 w 599806"/>
              <a:gd name="connsiteY6" fmla="*/ 351923 h 608768"/>
              <a:gd name="connsiteX7" fmla="*/ 363259 w 599806"/>
              <a:gd name="connsiteY7" fmla="*/ 351923 h 608768"/>
              <a:gd name="connsiteX8" fmla="*/ 457227 w 599806"/>
              <a:gd name="connsiteY8" fmla="*/ 229763 h 608768"/>
              <a:gd name="connsiteX9" fmla="*/ 467062 w 599806"/>
              <a:gd name="connsiteY9" fmla="*/ 234138 h 608768"/>
              <a:gd name="connsiteX10" fmla="*/ 468204 w 599806"/>
              <a:gd name="connsiteY10" fmla="*/ 254206 h 608768"/>
              <a:gd name="connsiteX11" fmla="*/ 393635 w 599806"/>
              <a:gd name="connsiteY11" fmla="*/ 348274 h 608768"/>
              <a:gd name="connsiteX12" fmla="*/ 382787 w 599806"/>
              <a:gd name="connsiteY12" fmla="*/ 371421 h 608768"/>
              <a:gd name="connsiteX13" fmla="*/ 359491 w 599806"/>
              <a:gd name="connsiteY13" fmla="*/ 382253 h 608768"/>
              <a:gd name="connsiteX14" fmla="*/ 265395 w 599806"/>
              <a:gd name="connsiteY14" fmla="*/ 456709 h 608768"/>
              <a:gd name="connsiteX15" fmla="*/ 245296 w 599806"/>
              <a:gd name="connsiteY15" fmla="*/ 455569 h 608768"/>
              <a:gd name="connsiteX16" fmla="*/ 244154 w 599806"/>
              <a:gd name="connsiteY16" fmla="*/ 435501 h 608768"/>
              <a:gd name="connsiteX17" fmla="*/ 318723 w 599806"/>
              <a:gd name="connsiteY17" fmla="*/ 341547 h 608768"/>
              <a:gd name="connsiteX18" fmla="*/ 329572 w 599806"/>
              <a:gd name="connsiteY18" fmla="*/ 318286 h 608768"/>
              <a:gd name="connsiteX19" fmla="*/ 352753 w 599806"/>
              <a:gd name="connsiteY19" fmla="*/ 307454 h 608768"/>
              <a:gd name="connsiteX20" fmla="*/ 446964 w 599806"/>
              <a:gd name="connsiteY20" fmla="*/ 232998 h 608768"/>
              <a:gd name="connsiteX21" fmla="*/ 457227 w 599806"/>
              <a:gd name="connsiteY21" fmla="*/ 229763 h 608768"/>
              <a:gd name="connsiteX22" fmla="*/ 136593 w 599806"/>
              <a:gd name="connsiteY22" fmla="*/ 176654 h 608768"/>
              <a:gd name="connsiteX23" fmla="*/ 127228 w 599806"/>
              <a:gd name="connsiteY23" fmla="*/ 179962 h 608768"/>
              <a:gd name="connsiteX24" fmla="*/ 124030 w 599806"/>
              <a:gd name="connsiteY24" fmla="*/ 183725 h 608768"/>
              <a:gd name="connsiteX25" fmla="*/ 124030 w 599806"/>
              <a:gd name="connsiteY25" fmla="*/ 193419 h 608768"/>
              <a:gd name="connsiteX26" fmla="*/ 122545 w 599806"/>
              <a:gd name="connsiteY26" fmla="*/ 194331 h 608768"/>
              <a:gd name="connsiteX27" fmla="*/ 121632 w 599806"/>
              <a:gd name="connsiteY27" fmla="*/ 197296 h 608768"/>
              <a:gd name="connsiteX28" fmla="*/ 123688 w 599806"/>
              <a:gd name="connsiteY28" fmla="*/ 217824 h 608768"/>
              <a:gd name="connsiteX29" fmla="*/ 126543 w 599806"/>
              <a:gd name="connsiteY29" fmla="*/ 221132 h 608768"/>
              <a:gd name="connsiteX30" fmla="*/ 127571 w 599806"/>
              <a:gd name="connsiteY30" fmla="*/ 221246 h 608768"/>
              <a:gd name="connsiteX31" fmla="*/ 130654 w 599806"/>
              <a:gd name="connsiteY31" fmla="*/ 219763 h 608768"/>
              <a:gd name="connsiteX32" fmla="*/ 141504 w 599806"/>
              <a:gd name="connsiteY32" fmla="*/ 205394 h 608768"/>
              <a:gd name="connsiteX33" fmla="*/ 142189 w 599806"/>
              <a:gd name="connsiteY33" fmla="*/ 203113 h 608768"/>
              <a:gd name="connsiteX34" fmla="*/ 142189 w 599806"/>
              <a:gd name="connsiteY34" fmla="*/ 180076 h 608768"/>
              <a:gd name="connsiteX35" fmla="*/ 140362 w 599806"/>
              <a:gd name="connsiteY35" fmla="*/ 176769 h 608768"/>
              <a:gd name="connsiteX36" fmla="*/ 136593 w 599806"/>
              <a:gd name="connsiteY36" fmla="*/ 176654 h 608768"/>
              <a:gd name="connsiteX37" fmla="*/ 87826 w 599806"/>
              <a:gd name="connsiteY37" fmla="*/ 176654 h 608768"/>
              <a:gd name="connsiteX38" fmla="*/ 83943 w 599806"/>
              <a:gd name="connsiteY38" fmla="*/ 176769 h 608768"/>
              <a:gd name="connsiteX39" fmla="*/ 82116 w 599806"/>
              <a:gd name="connsiteY39" fmla="*/ 180076 h 608768"/>
              <a:gd name="connsiteX40" fmla="*/ 82116 w 599806"/>
              <a:gd name="connsiteY40" fmla="*/ 203113 h 608768"/>
              <a:gd name="connsiteX41" fmla="*/ 82915 w 599806"/>
              <a:gd name="connsiteY41" fmla="*/ 205394 h 608768"/>
              <a:gd name="connsiteX42" fmla="*/ 93765 w 599806"/>
              <a:gd name="connsiteY42" fmla="*/ 219763 h 608768"/>
              <a:gd name="connsiteX43" fmla="*/ 96849 w 599806"/>
              <a:gd name="connsiteY43" fmla="*/ 221246 h 608768"/>
              <a:gd name="connsiteX44" fmla="*/ 97877 w 599806"/>
              <a:gd name="connsiteY44" fmla="*/ 221132 h 608768"/>
              <a:gd name="connsiteX45" fmla="*/ 100618 w 599806"/>
              <a:gd name="connsiteY45" fmla="*/ 217824 h 608768"/>
              <a:gd name="connsiteX46" fmla="*/ 102787 w 599806"/>
              <a:gd name="connsiteY46" fmla="*/ 197296 h 608768"/>
              <a:gd name="connsiteX47" fmla="*/ 101760 w 599806"/>
              <a:gd name="connsiteY47" fmla="*/ 194331 h 608768"/>
              <a:gd name="connsiteX48" fmla="*/ 100275 w 599806"/>
              <a:gd name="connsiteY48" fmla="*/ 193419 h 608768"/>
              <a:gd name="connsiteX49" fmla="*/ 100275 w 599806"/>
              <a:gd name="connsiteY49" fmla="*/ 183725 h 608768"/>
              <a:gd name="connsiteX50" fmla="*/ 97191 w 599806"/>
              <a:gd name="connsiteY50" fmla="*/ 179962 h 608768"/>
              <a:gd name="connsiteX51" fmla="*/ 87826 w 599806"/>
              <a:gd name="connsiteY51" fmla="*/ 176654 h 608768"/>
              <a:gd name="connsiteX52" fmla="*/ 356190 w 599806"/>
              <a:gd name="connsiteY52" fmla="*/ 149170 h 608768"/>
              <a:gd name="connsiteX53" fmla="*/ 342598 w 599806"/>
              <a:gd name="connsiteY53" fmla="*/ 149626 h 608768"/>
              <a:gd name="connsiteX54" fmla="*/ 356190 w 599806"/>
              <a:gd name="connsiteY54" fmla="*/ 168671 h 608768"/>
              <a:gd name="connsiteX55" fmla="*/ 369781 w 599806"/>
              <a:gd name="connsiteY55" fmla="*/ 149626 h 608768"/>
              <a:gd name="connsiteX56" fmla="*/ 356190 w 599806"/>
              <a:gd name="connsiteY56" fmla="*/ 149170 h 608768"/>
              <a:gd name="connsiteX57" fmla="*/ 356190 w 599806"/>
              <a:gd name="connsiteY57" fmla="*/ 101614 h 608768"/>
              <a:gd name="connsiteX58" fmla="*/ 599806 w 599806"/>
              <a:gd name="connsiteY58" fmla="*/ 344866 h 608768"/>
              <a:gd name="connsiteX59" fmla="*/ 356190 w 599806"/>
              <a:gd name="connsiteY59" fmla="*/ 588233 h 608768"/>
              <a:gd name="connsiteX60" fmla="*/ 220047 w 599806"/>
              <a:gd name="connsiteY60" fmla="*/ 546608 h 608768"/>
              <a:gd name="connsiteX61" fmla="*/ 220047 w 599806"/>
              <a:gd name="connsiteY61" fmla="*/ 485595 h 608768"/>
              <a:gd name="connsiteX62" fmla="*/ 321012 w 599806"/>
              <a:gd name="connsiteY62" fmla="*/ 537484 h 608768"/>
              <a:gd name="connsiteX63" fmla="*/ 348423 w 599806"/>
              <a:gd name="connsiteY63" fmla="*/ 499280 h 608768"/>
              <a:gd name="connsiteX64" fmla="*/ 356190 w 599806"/>
              <a:gd name="connsiteY64" fmla="*/ 495288 h 608768"/>
              <a:gd name="connsiteX65" fmla="*/ 363956 w 599806"/>
              <a:gd name="connsiteY65" fmla="*/ 499280 h 608768"/>
              <a:gd name="connsiteX66" fmla="*/ 391367 w 599806"/>
              <a:gd name="connsiteY66" fmla="*/ 537484 h 608768"/>
              <a:gd name="connsiteX67" fmla="*/ 548981 w 599806"/>
              <a:gd name="connsiteY67" fmla="*/ 379992 h 608768"/>
              <a:gd name="connsiteX68" fmla="*/ 510834 w 599806"/>
              <a:gd name="connsiteY68" fmla="*/ 352621 h 608768"/>
              <a:gd name="connsiteX69" fmla="*/ 506837 w 599806"/>
              <a:gd name="connsiteY69" fmla="*/ 344866 h 608768"/>
              <a:gd name="connsiteX70" fmla="*/ 510834 w 599806"/>
              <a:gd name="connsiteY70" fmla="*/ 337112 h 608768"/>
              <a:gd name="connsiteX71" fmla="*/ 548981 w 599806"/>
              <a:gd name="connsiteY71" fmla="*/ 309855 h 608768"/>
              <a:gd name="connsiteX72" fmla="*/ 391367 w 599806"/>
              <a:gd name="connsiteY72" fmla="*/ 152363 h 608768"/>
              <a:gd name="connsiteX73" fmla="*/ 363956 w 599806"/>
              <a:gd name="connsiteY73" fmla="*/ 190453 h 608768"/>
              <a:gd name="connsiteX74" fmla="*/ 356190 w 599806"/>
              <a:gd name="connsiteY74" fmla="*/ 194445 h 608768"/>
              <a:gd name="connsiteX75" fmla="*/ 348423 w 599806"/>
              <a:gd name="connsiteY75" fmla="*/ 190453 h 608768"/>
              <a:gd name="connsiteX76" fmla="*/ 321012 w 599806"/>
              <a:gd name="connsiteY76" fmla="*/ 152363 h 608768"/>
              <a:gd name="connsiteX77" fmla="*/ 250999 w 599806"/>
              <a:gd name="connsiteY77" fmla="*/ 179847 h 608768"/>
              <a:gd name="connsiteX78" fmla="*/ 212966 w 599806"/>
              <a:gd name="connsiteY78" fmla="*/ 148143 h 608768"/>
              <a:gd name="connsiteX79" fmla="*/ 356190 w 599806"/>
              <a:gd name="connsiteY79" fmla="*/ 101614 h 608768"/>
              <a:gd name="connsiteX80" fmla="*/ 93765 w 599806"/>
              <a:gd name="connsiteY80" fmla="*/ 73102 h 608768"/>
              <a:gd name="connsiteX81" fmla="*/ 67040 w 599806"/>
              <a:gd name="connsiteY81" fmla="*/ 80173 h 608768"/>
              <a:gd name="connsiteX82" fmla="*/ 64870 w 599806"/>
              <a:gd name="connsiteY82" fmla="*/ 83594 h 608768"/>
              <a:gd name="connsiteX83" fmla="*/ 64870 w 599806"/>
              <a:gd name="connsiteY83" fmla="*/ 90551 h 608768"/>
              <a:gd name="connsiteX84" fmla="*/ 63271 w 599806"/>
              <a:gd name="connsiteY84" fmla="*/ 90551 h 608768"/>
              <a:gd name="connsiteX85" fmla="*/ 59388 w 599806"/>
              <a:gd name="connsiteY85" fmla="*/ 94315 h 608768"/>
              <a:gd name="connsiteX86" fmla="*/ 59388 w 599806"/>
              <a:gd name="connsiteY86" fmla="*/ 100701 h 608768"/>
              <a:gd name="connsiteX87" fmla="*/ 61216 w 599806"/>
              <a:gd name="connsiteY87" fmla="*/ 103894 h 608768"/>
              <a:gd name="connsiteX88" fmla="*/ 64870 w 599806"/>
              <a:gd name="connsiteY88" fmla="*/ 106289 h 608768"/>
              <a:gd name="connsiteX89" fmla="*/ 65099 w 599806"/>
              <a:gd name="connsiteY89" fmla="*/ 107886 h 608768"/>
              <a:gd name="connsiteX90" fmla="*/ 78918 w 599806"/>
              <a:gd name="connsiteY90" fmla="*/ 139818 h 608768"/>
              <a:gd name="connsiteX91" fmla="*/ 101760 w 599806"/>
              <a:gd name="connsiteY91" fmla="*/ 159662 h 608768"/>
              <a:gd name="connsiteX92" fmla="*/ 122545 w 599806"/>
              <a:gd name="connsiteY92" fmla="*/ 159662 h 608768"/>
              <a:gd name="connsiteX93" fmla="*/ 145387 w 599806"/>
              <a:gd name="connsiteY93" fmla="*/ 139818 h 608768"/>
              <a:gd name="connsiteX94" fmla="*/ 159206 w 599806"/>
              <a:gd name="connsiteY94" fmla="*/ 107886 h 608768"/>
              <a:gd name="connsiteX95" fmla="*/ 159435 w 599806"/>
              <a:gd name="connsiteY95" fmla="*/ 106289 h 608768"/>
              <a:gd name="connsiteX96" fmla="*/ 163203 w 599806"/>
              <a:gd name="connsiteY96" fmla="*/ 103894 h 608768"/>
              <a:gd name="connsiteX97" fmla="*/ 164917 w 599806"/>
              <a:gd name="connsiteY97" fmla="*/ 100701 h 608768"/>
              <a:gd name="connsiteX98" fmla="*/ 164917 w 599806"/>
              <a:gd name="connsiteY98" fmla="*/ 94315 h 608768"/>
              <a:gd name="connsiteX99" fmla="*/ 161034 w 599806"/>
              <a:gd name="connsiteY99" fmla="*/ 90551 h 608768"/>
              <a:gd name="connsiteX100" fmla="*/ 158978 w 599806"/>
              <a:gd name="connsiteY100" fmla="*/ 90551 h 608768"/>
              <a:gd name="connsiteX101" fmla="*/ 157722 w 599806"/>
              <a:gd name="connsiteY101" fmla="*/ 89183 h 608768"/>
              <a:gd name="connsiteX102" fmla="*/ 154067 w 599806"/>
              <a:gd name="connsiteY102" fmla="*/ 88954 h 608768"/>
              <a:gd name="connsiteX103" fmla="*/ 138763 w 599806"/>
              <a:gd name="connsiteY103" fmla="*/ 92376 h 608768"/>
              <a:gd name="connsiteX104" fmla="*/ 115236 w 599806"/>
              <a:gd name="connsiteY104" fmla="*/ 81656 h 608768"/>
              <a:gd name="connsiteX105" fmla="*/ 93765 w 599806"/>
              <a:gd name="connsiteY105" fmla="*/ 73102 h 608768"/>
              <a:gd name="connsiteX106" fmla="*/ 102445 w 599806"/>
              <a:gd name="connsiteY106" fmla="*/ 0 h 608768"/>
              <a:gd name="connsiteX107" fmla="*/ 121974 w 599806"/>
              <a:gd name="connsiteY107" fmla="*/ 0 h 608768"/>
              <a:gd name="connsiteX108" fmla="*/ 182048 w 599806"/>
              <a:gd name="connsiteY108" fmla="*/ 60101 h 608768"/>
              <a:gd name="connsiteX109" fmla="*/ 182048 w 599806"/>
              <a:gd name="connsiteY109" fmla="*/ 78919 h 608768"/>
              <a:gd name="connsiteX110" fmla="*/ 185474 w 599806"/>
              <a:gd name="connsiteY110" fmla="*/ 89639 h 608768"/>
              <a:gd name="connsiteX111" fmla="*/ 185474 w 599806"/>
              <a:gd name="connsiteY111" fmla="*/ 103096 h 608768"/>
              <a:gd name="connsiteX112" fmla="*/ 178850 w 599806"/>
              <a:gd name="connsiteY112" fmla="*/ 117237 h 608768"/>
              <a:gd name="connsiteX113" fmla="*/ 174967 w 599806"/>
              <a:gd name="connsiteY113" fmla="*/ 127501 h 608768"/>
              <a:gd name="connsiteX114" fmla="*/ 162061 w 599806"/>
              <a:gd name="connsiteY114" fmla="*/ 151793 h 608768"/>
              <a:gd name="connsiteX115" fmla="*/ 153382 w 599806"/>
              <a:gd name="connsiteY115" fmla="*/ 162741 h 608768"/>
              <a:gd name="connsiteX116" fmla="*/ 161376 w 599806"/>
              <a:gd name="connsiteY116" fmla="*/ 168785 h 608768"/>
              <a:gd name="connsiteX117" fmla="*/ 205460 w 599806"/>
              <a:gd name="connsiteY117" fmla="*/ 177567 h 608768"/>
              <a:gd name="connsiteX118" fmla="*/ 225104 w 599806"/>
              <a:gd name="connsiteY118" fmla="*/ 201630 h 608768"/>
              <a:gd name="connsiteX119" fmla="*/ 225104 w 599806"/>
              <a:gd name="connsiteY119" fmla="*/ 360380 h 608768"/>
              <a:gd name="connsiteX120" fmla="*/ 222820 w 599806"/>
              <a:gd name="connsiteY120" fmla="*/ 370644 h 608768"/>
              <a:gd name="connsiteX121" fmla="*/ 222820 w 599806"/>
              <a:gd name="connsiteY121" fmla="*/ 387978 h 608768"/>
              <a:gd name="connsiteX122" fmla="*/ 201349 w 599806"/>
              <a:gd name="connsiteY122" fmla="*/ 409419 h 608768"/>
              <a:gd name="connsiteX123" fmla="*/ 189700 w 599806"/>
              <a:gd name="connsiteY123" fmla="*/ 405997 h 608768"/>
              <a:gd name="connsiteX124" fmla="*/ 189700 w 599806"/>
              <a:gd name="connsiteY124" fmla="*/ 570221 h 608768"/>
              <a:gd name="connsiteX125" fmla="*/ 151097 w 599806"/>
              <a:gd name="connsiteY125" fmla="*/ 608768 h 608768"/>
              <a:gd name="connsiteX126" fmla="*/ 112609 w 599806"/>
              <a:gd name="connsiteY126" fmla="*/ 570221 h 608768"/>
              <a:gd name="connsiteX127" fmla="*/ 74007 w 599806"/>
              <a:gd name="connsiteY127" fmla="*/ 608768 h 608768"/>
              <a:gd name="connsiteX128" fmla="*/ 35405 w 599806"/>
              <a:gd name="connsiteY128" fmla="*/ 570221 h 608768"/>
              <a:gd name="connsiteX129" fmla="*/ 35405 w 599806"/>
              <a:gd name="connsiteY129" fmla="*/ 405997 h 608768"/>
              <a:gd name="connsiteX130" fmla="*/ 23756 w 599806"/>
              <a:gd name="connsiteY130" fmla="*/ 409419 h 608768"/>
              <a:gd name="connsiteX131" fmla="*/ 2284 w 599806"/>
              <a:gd name="connsiteY131" fmla="*/ 387978 h 608768"/>
              <a:gd name="connsiteX132" fmla="*/ 2284 w 599806"/>
              <a:gd name="connsiteY132" fmla="*/ 370644 h 608768"/>
              <a:gd name="connsiteX133" fmla="*/ 0 w 599806"/>
              <a:gd name="connsiteY133" fmla="*/ 360380 h 608768"/>
              <a:gd name="connsiteX134" fmla="*/ 0 w 599806"/>
              <a:gd name="connsiteY134" fmla="*/ 201630 h 608768"/>
              <a:gd name="connsiteX135" fmla="*/ 19644 w 599806"/>
              <a:gd name="connsiteY135" fmla="*/ 177567 h 608768"/>
              <a:gd name="connsiteX136" fmla="*/ 62929 w 599806"/>
              <a:gd name="connsiteY136" fmla="*/ 168785 h 608768"/>
              <a:gd name="connsiteX137" fmla="*/ 70923 w 599806"/>
              <a:gd name="connsiteY137" fmla="*/ 162855 h 608768"/>
              <a:gd name="connsiteX138" fmla="*/ 62358 w 599806"/>
              <a:gd name="connsiteY138" fmla="*/ 151793 h 608768"/>
              <a:gd name="connsiteX139" fmla="*/ 49338 w 599806"/>
              <a:gd name="connsiteY139" fmla="*/ 127501 h 608768"/>
              <a:gd name="connsiteX140" fmla="*/ 45455 w 599806"/>
              <a:gd name="connsiteY140" fmla="*/ 117237 h 608768"/>
              <a:gd name="connsiteX141" fmla="*/ 38831 w 599806"/>
              <a:gd name="connsiteY141" fmla="*/ 103096 h 608768"/>
              <a:gd name="connsiteX142" fmla="*/ 38831 w 599806"/>
              <a:gd name="connsiteY142" fmla="*/ 89639 h 608768"/>
              <a:gd name="connsiteX143" fmla="*/ 42257 w 599806"/>
              <a:gd name="connsiteY143" fmla="*/ 78919 h 608768"/>
              <a:gd name="connsiteX144" fmla="*/ 42257 w 599806"/>
              <a:gd name="connsiteY144" fmla="*/ 60101 h 608768"/>
              <a:gd name="connsiteX145" fmla="*/ 102445 w 599806"/>
              <a:gd name="connsiteY145" fmla="*/ 0 h 608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599806" h="608768">
                <a:moveTo>
                  <a:pt x="322492" y="361615"/>
                </a:moveTo>
                <a:lnTo>
                  <a:pt x="258086" y="442798"/>
                </a:lnTo>
                <a:lnTo>
                  <a:pt x="339393" y="378490"/>
                </a:lnTo>
                <a:cubicBezTo>
                  <a:pt x="335853" y="376780"/>
                  <a:pt x="332541" y="374385"/>
                  <a:pt x="329572" y="371421"/>
                </a:cubicBezTo>
                <a:cubicBezTo>
                  <a:pt x="326603" y="368456"/>
                  <a:pt x="324205" y="365149"/>
                  <a:pt x="322492" y="361615"/>
                </a:cubicBezTo>
                <a:close/>
                <a:moveTo>
                  <a:pt x="349099" y="337784"/>
                </a:moveTo>
                <a:cubicBezTo>
                  <a:pt x="345217" y="341775"/>
                  <a:pt x="345217" y="348046"/>
                  <a:pt x="349099" y="351923"/>
                </a:cubicBezTo>
                <a:cubicBezTo>
                  <a:pt x="352982" y="355800"/>
                  <a:pt x="359377" y="355800"/>
                  <a:pt x="363259" y="351923"/>
                </a:cubicBezTo>
                <a:close/>
                <a:moveTo>
                  <a:pt x="457227" y="229763"/>
                </a:moveTo>
                <a:cubicBezTo>
                  <a:pt x="460810" y="229976"/>
                  <a:pt x="464321" y="231459"/>
                  <a:pt x="467062" y="234138"/>
                </a:cubicBezTo>
                <a:cubicBezTo>
                  <a:pt x="472429" y="239611"/>
                  <a:pt x="473000" y="248277"/>
                  <a:pt x="468204" y="254206"/>
                </a:cubicBezTo>
                <a:lnTo>
                  <a:pt x="393635" y="348274"/>
                </a:lnTo>
                <a:cubicBezTo>
                  <a:pt x="392836" y="356712"/>
                  <a:pt x="389296" y="365035"/>
                  <a:pt x="382787" y="371421"/>
                </a:cubicBezTo>
                <a:cubicBezTo>
                  <a:pt x="376277" y="377920"/>
                  <a:pt x="368055" y="381569"/>
                  <a:pt x="359491" y="382253"/>
                </a:cubicBezTo>
                <a:lnTo>
                  <a:pt x="265395" y="456709"/>
                </a:lnTo>
                <a:cubicBezTo>
                  <a:pt x="259342" y="461498"/>
                  <a:pt x="250664" y="461042"/>
                  <a:pt x="245296" y="455569"/>
                </a:cubicBezTo>
                <a:cubicBezTo>
                  <a:pt x="239815" y="450210"/>
                  <a:pt x="239358" y="441544"/>
                  <a:pt x="244154" y="435501"/>
                </a:cubicBezTo>
                <a:lnTo>
                  <a:pt x="318723" y="341547"/>
                </a:lnTo>
                <a:cubicBezTo>
                  <a:pt x="319523" y="332995"/>
                  <a:pt x="323063" y="324786"/>
                  <a:pt x="329572" y="318286"/>
                </a:cubicBezTo>
                <a:cubicBezTo>
                  <a:pt x="336081" y="311901"/>
                  <a:pt x="344303" y="308252"/>
                  <a:pt x="352753" y="307454"/>
                </a:cubicBezTo>
                <a:lnTo>
                  <a:pt x="446964" y="232998"/>
                </a:lnTo>
                <a:cubicBezTo>
                  <a:pt x="449990" y="230604"/>
                  <a:pt x="453644" y="229549"/>
                  <a:pt x="457227" y="229763"/>
                </a:cubicBezTo>
                <a:close/>
                <a:moveTo>
                  <a:pt x="136593" y="176654"/>
                </a:moveTo>
                <a:cubicBezTo>
                  <a:pt x="133395" y="178365"/>
                  <a:pt x="130312" y="179392"/>
                  <a:pt x="127228" y="179962"/>
                </a:cubicBezTo>
                <a:cubicBezTo>
                  <a:pt x="125401" y="180304"/>
                  <a:pt x="124030" y="181901"/>
                  <a:pt x="124030" y="183725"/>
                </a:cubicBezTo>
                <a:lnTo>
                  <a:pt x="124030" y="193419"/>
                </a:lnTo>
                <a:cubicBezTo>
                  <a:pt x="123459" y="193533"/>
                  <a:pt x="123002" y="193875"/>
                  <a:pt x="122545" y="194331"/>
                </a:cubicBezTo>
                <a:cubicBezTo>
                  <a:pt x="121860" y="195130"/>
                  <a:pt x="121518" y="196270"/>
                  <a:pt x="121632" y="197296"/>
                </a:cubicBezTo>
                <a:lnTo>
                  <a:pt x="123688" y="217824"/>
                </a:lnTo>
                <a:cubicBezTo>
                  <a:pt x="123916" y="219421"/>
                  <a:pt x="124944" y="220676"/>
                  <a:pt x="126543" y="221132"/>
                </a:cubicBezTo>
                <a:cubicBezTo>
                  <a:pt x="126885" y="221246"/>
                  <a:pt x="127228" y="221246"/>
                  <a:pt x="127571" y="221246"/>
                </a:cubicBezTo>
                <a:cubicBezTo>
                  <a:pt x="128713" y="221246"/>
                  <a:pt x="129855" y="220676"/>
                  <a:pt x="130654" y="219763"/>
                </a:cubicBezTo>
                <a:lnTo>
                  <a:pt x="141504" y="205394"/>
                </a:lnTo>
                <a:cubicBezTo>
                  <a:pt x="141961" y="204709"/>
                  <a:pt x="142189" y="203911"/>
                  <a:pt x="142189" y="203113"/>
                </a:cubicBezTo>
                <a:lnTo>
                  <a:pt x="142189" y="180076"/>
                </a:lnTo>
                <a:cubicBezTo>
                  <a:pt x="142189" y="178707"/>
                  <a:pt x="141504" y="177453"/>
                  <a:pt x="140362" y="176769"/>
                </a:cubicBezTo>
                <a:cubicBezTo>
                  <a:pt x="139220" y="176084"/>
                  <a:pt x="137735" y="175970"/>
                  <a:pt x="136593" y="176654"/>
                </a:cubicBezTo>
                <a:close/>
                <a:moveTo>
                  <a:pt x="87826" y="176654"/>
                </a:moveTo>
                <a:cubicBezTo>
                  <a:pt x="86570" y="175970"/>
                  <a:pt x="85085" y="176084"/>
                  <a:pt x="83943" y="176769"/>
                </a:cubicBezTo>
                <a:cubicBezTo>
                  <a:pt x="82801" y="177453"/>
                  <a:pt x="82116" y="178707"/>
                  <a:pt x="82116" y="180076"/>
                </a:cubicBezTo>
                <a:lnTo>
                  <a:pt x="82116" y="203113"/>
                </a:lnTo>
                <a:cubicBezTo>
                  <a:pt x="82116" y="203911"/>
                  <a:pt x="82344" y="204709"/>
                  <a:pt x="82915" y="205394"/>
                </a:cubicBezTo>
                <a:lnTo>
                  <a:pt x="93765" y="219763"/>
                </a:lnTo>
                <a:cubicBezTo>
                  <a:pt x="94450" y="220676"/>
                  <a:pt x="95592" y="221246"/>
                  <a:pt x="96849" y="221246"/>
                </a:cubicBezTo>
                <a:cubicBezTo>
                  <a:pt x="97191" y="221246"/>
                  <a:pt x="97534" y="221246"/>
                  <a:pt x="97877" y="221132"/>
                </a:cubicBezTo>
                <a:cubicBezTo>
                  <a:pt x="99361" y="220676"/>
                  <a:pt x="100503" y="219421"/>
                  <a:pt x="100618" y="217824"/>
                </a:cubicBezTo>
                <a:lnTo>
                  <a:pt x="102787" y="197296"/>
                </a:lnTo>
                <a:cubicBezTo>
                  <a:pt x="102902" y="196270"/>
                  <a:pt x="102445" y="195130"/>
                  <a:pt x="101760" y="194331"/>
                </a:cubicBezTo>
                <a:cubicBezTo>
                  <a:pt x="101417" y="193875"/>
                  <a:pt x="100846" y="193533"/>
                  <a:pt x="100275" y="193419"/>
                </a:cubicBezTo>
                <a:lnTo>
                  <a:pt x="100275" y="183725"/>
                </a:lnTo>
                <a:cubicBezTo>
                  <a:pt x="100275" y="181901"/>
                  <a:pt x="99019" y="180304"/>
                  <a:pt x="97191" y="179962"/>
                </a:cubicBezTo>
                <a:cubicBezTo>
                  <a:pt x="94108" y="179392"/>
                  <a:pt x="90910" y="178365"/>
                  <a:pt x="87826" y="176654"/>
                </a:cubicBezTo>
                <a:close/>
                <a:moveTo>
                  <a:pt x="356190" y="149170"/>
                </a:moveTo>
                <a:cubicBezTo>
                  <a:pt x="351621" y="149170"/>
                  <a:pt x="347053" y="149398"/>
                  <a:pt x="342598" y="149626"/>
                </a:cubicBezTo>
                <a:lnTo>
                  <a:pt x="356190" y="168671"/>
                </a:lnTo>
                <a:lnTo>
                  <a:pt x="369781" y="149626"/>
                </a:lnTo>
                <a:cubicBezTo>
                  <a:pt x="365327" y="149398"/>
                  <a:pt x="360758" y="149170"/>
                  <a:pt x="356190" y="149170"/>
                </a:cubicBezTo>
                <a:close/>
                <a:moveTo>
                  <a:pt x="356190" y="101614"/>
                </a:moveTo>
                <a:cubicBezTo>
                  <a:pt x="490504" y="101614"/>
                  <a:pt x="599806" y="210753"/>
                  <a:pt x="599806" y="344866"/>
                </a:cubicBezTo>
                <a:cubicBezTo>
                  <a:pt x="599806" y="479094"/>
                  <a:pt x="490504" y="588233"/>
                  <a:pt x="356190" y="588233"/>
                </a:cubicBezTo>
                <a:cubicBezTo>
                  <a:pt x="305822" y="588233"/>
                  <a:pt x="258994" y="572837"/>
                  <a:pt x="220047" y="546608"/>
                </a:cubicBezTo>
                <a:lnTo>
                  <a:pt x="220047" y="485595"/>
                </a:lnTo>
                <a:cubicBezTo>
                  <a:pt x="247344" y="511825"/>
                  <a:pt x="282179" y="530413"/>
                  <a:pt x="321012" y="537484"/>
                </a:cubicBezTo>
                <a:lnTo>
                  <a:pt x="348423" y="499280"/>
                </a:lnTo>
                <a:cubicBezTo>
                  <a:pt x="350250" y="496771"/>
                  <a:pt x="353106" y="495288"/>
                  <a:pt x="356190" y="495288"/>
                </a:cubicBezTo>
                <a:cubicBezTo>
                  <a:pt x="359273" y="495288"/>
                  <a:pt x="362129" y="496771"/>
                  <a:pt x="363956" y="499280"/>
                </a:cubicBezTo>
                <a:lnTo>
                  <a:pt x="391367" y="537484"/>
                </a:lnTo>
                <a:cubicBezTo>
                  <a:pt x="471316" y="522887"/>
                  <a:pt x="534476" y="459821"/>
                  <a:pt x="548981" y="379992"/>
                </a:cubicBezTo>
                <a:lnTo>
                  <a:pt x="510834" y="352621"/>
                </a:lnTo>
                <a:cubicBezTo>
                  <a:pt x="508321" y="350797"/>
                  <a:pt x="506837" y="347946"/>
                  <a:pt x="506837" y="344866"/>
                </a:cubicBezTo>
                <a:cubicBezTo>
                  <a:pt x="506837" y="341787"/>
                  <a:pt x="508321" y="338936"/>
                  <a:pt x="510834" y="337112"/>
                </a:cubicBezTo>
                <a:lnTo>
                  <a:pt x="548981" y="309855"/>
                </a:lnTo>
                <a:cubicBezTo>
                  <a:pt x="534476" y="229912"/>
                  <a:pt x="471316" y="166846"/>
                  <a:pt x="391367" y="152363"/>
                </a:cubicBezTo>
                <a:lnTo>
                  <a:pt x="363956" y="190453"/>
                </a:lnTo>
                <a:cubicBezTo>
                  <a:pt x="362129" y="192962"/>
                  <a:pt x="359273" y="194445"/>
                  <a:pt x="356190" y="194445"/>
                </a:cubicBezTo>
                <a:cubicBezTo>
                  <a:pt x="353106" y="194445"/>
                  <a:pt x="350250" y="192962"/>
                  <a:pt x="348423" y="190453"/>
                </a:cubicBezTo>
                <a:lnTo>
                  <a:pt x="321012" y="152363"/>
                </a:lnTo>
                <a:cubicBezTo>
                  <a:pt x="295657" y="156925"/>
                  <a:pt x="272014" y="166504"/>
                  <a:pt x="250999" y="179847"/>
                </a:cubicBezTo>
                <a:cubicBezTo>
                  <a:pt x="244146" y="164223"/>
                  <a:pt x="230327" y="152135"/>
                  <a:pt x="212966" y="148143"/>
                </a:cubicBezTo>
                <a:cubicBezTo>
                  <a:pt x="253283" y="118948"/>
                  <a:pt x="302738" y="101614"/>
                  <a:pt x="356190" y="101614"/>
                </a:cubicBezTo>
                <a:close/>
                <a:moveTo>
                  <a:pt x="93765" y="73102"/>
                </a:moveTo>
                <a:cubicBezTo>
                  <a:pt x="82801" y="73102"/>
                  <a:pt x="72294" y="77550"/>
                  <a:pt x="67040" y="80173"/>
                </a:cubicBezTo>
                <a:cubicBezTo>
                  <a:pt x="65670" y="80857"/>
                  <a:pt x="64870" y="82112"/>
                  <a:pt x="64870" y="83594"/>
                </a:cubicBezTo>
                <a:lnTo>
                  <a:pt x="64870" y="90551"/>
                </a:lnTo>
                <a:lnTo>
                  <a:pt x="63271" y="90551"/>
                </a:lnTo>
                <a:cubicBezTo>
                  <a:pt x="61102" y="90551"/>
                  <a:pt x="59388" y="92262"/>
                  <a:pt x="59388" y="94315"/>
                </a:cubicBezTo>
                <a:lnTo>
                  <a:pt x="59388" y="100701"/>
                </a:lnTo>
                <a:cubicBezTo>
                  <a:pt x="59388" y="101956"/>
                  <a:pt x="60074" y="103210"/>
                  <a:pt x="61216" y="103894"/>
                </a:cubicBezTo>
                <a:lnTo>
                  <a:pt x="64870" y="106289"/>
                </a:lnTo>
                <a:lnTo>
                  <a:pt x="65099" y="107886"/>
                </a:lnTo>
                <a:cubicBezTo>
                  <a:pt x="66355" y="117123"/>
                  <a:pt x="71494" y="129098"/>
                  <a:pt x="78918" y="139818"/>
                </a:cubicBezTo>
                <a:cubicBezTo>
                  <a:pt x="88397" y="153504"/>
                  <a:pt x="97191" y="159662"/>
                  <a:pt x="101760" y="159662"/>
                </a:cubicBezTo>
                <a:lnTo>
                  <a:pt x="122545" y="159662"/>
                </a:lnTo>
                <a:cubicBezTo>
                  <a:pt x="127114" y="159662"/>
                  <a:pt x="135908" y="153504"/>
                  <a:pt x="145387" y="139818"/>
                </a:cubicBezTo>
                <a:cubicBezTo>
                  <a:pt x="152811" y="129098"/>
                  <a:pt x="157950" y="117123"/>
                  <a:pt x="159206" y="107886"/>
                </a:cubicBezTo>
                <a:lnTo>
                  <a:pt x="159435" y="106289"/>
                </a:lnTo>
                <a:lnTo>
                  <a:pt x="163203" y="103894"/>
                </a:lnTo>
                <a:cubicBezTo>
                  <a:pt x="164231" y="103210"/>
                  <a:pt x="164917" y="101956"/>
                  <a:pt x="164917" y="100701"/>
                </a:cubicBezTo>
                <a:lnTo>
                  <a:pt x="164917" y="94315"/>
                </a:lnTo>
                <a:cubicBezTo>
                  <a:pt x="164917" y="92262"/>
                  <a:pt x="163203" y="90551"/>
                  <a:pt x="161034" y="90551"/>
                </a:cubicBezTo>
                <a:lnTo>
                  <a:pt x="158978" y="90551"/>
                </a:lnTo>
                <a:cubicBezTo>
                  <a:pt x="158635" y="89981"/>
                  <a:pt x="158178" y="89525"/>
                  <a:pt x="157722" y="89183"/>
                </a:cubicBezTo>
                <a:cubicBezTo>
                  <a:pt x="156579" y="88498"/>
                  <a:pt x="155209" y="88384"/>
                  <a:pt x="154067" y="88954"/>
                </a:cubicBezTo>
                <a:cubicBezTo>
                  <a:pt x="148927" y="91235"/>
                  <a:pt x="143788" y="92376"/>
                  <a:pt x="138763" y="92376"/>
                </a:cubicBezTo>
                <a:cubicBezTo>
                  <a:pt x="129969" y="92376"/>
                  <a:pt x="122089" y="88840"/>
                  <a:pt x="115236" y="81656"/>
                </a:cubicBezTo>
                <a:cubicBezTo>
                  <a:pt x="109640" y="75953"/>
                  <a:pt x="102445" y="73102"/>
                  <a:pt x="93765" y="73102"/>
                </a:cubicBezTo>
                <a:close/>
                <a:moveTo>
                  <a:pt x="102445" y="0"/>
                </a:moveTo>
                <a:lnTo>
                  <a:pt x="121974" y="0"/>
                </a:lnTo>
                <a:cubicBezTo>
                  <a:pt x="155095" y="0"/>
                  <a:pt x="182048" y="26914"/>
                  <a:pt x="182048" y="60101"/>
                </a:cubicBezTo>
                <a:lnTo>
                  <a:pt x="182048" y="78919"/>
                </a:lnTo>
                <a:cubicBezTo>
                  <a:pt x="184332" y="82112"/>
                  <a:pt x="185474" y="85875"/>
                  <a:pt x="185474" y="89639"/>
                </a:cubicBezTo>
                <a:lnTo>
                  <a:pt x="185474" y="103096"/>
                </a:lnTo>
                <a:cubicBezTo>
                  <a:pt x="185474" y="108570"/>
                  <a:pt x="183076" y="113816"/>
                  <a:pt x="178850" y="117237"/>
                </a:cubicBezTo>
                <a:cubicBezTo>
                  <a:pt x="177822" y="120659"/>
                  <a:pt x="176566" y="124080"/>
                  <a:pt x="174967" y="127501"/>
                </a:cubicBezTo>
                <a:cubicBezTo>
                  <a:pt x="171883" y="135599"/>
                  <a:pt x="167429" y="144038"/>
                  <a:pt x="162061" y="151793"/>
                </a:cubicBezTo>
                <a:cubicBezTo>
                  <a:pt x="159777" y="154986"/>
                  <a:pt x="156922" y="158978"/>
                  <a:pt x="153382" y="162741"/>
                </a:cubicBezTo>
                <a:cubicBezTo>
                  <a:pt x="156465" y="164224"/>
                  <a:pt x="159206" y="166276"/>
                  <a:pt x="161376" y="168785"/>
                </a:cubicBezTo>
                <a:lnTo>
                  <a:pt x="205460" y="177567"/>
                </a:lnTo>
                <a:cubicBezTo>
                  <a:pt x="216881" y="179848"/>
                  <a:pt x="225104" y="189998"/>
                  <a:pt x="225104" y="201630"/>
                </a:cubicBezTo>
                <a:lnTo>
                  <a:pt x="225104" y="360380"/>
                </a:lnTo>
                <a:cubicBezTo>
                  <a:pt x="225104" y="364029"/>
                  <a:pt x="224305" y="367450"/>
                  <a:pt x="222820" y="370644"/>
                </a:cubicBezTo>
                <a:lnTo>
                  <a:pt x="222820" y="387978"/>
                </a:lnTo>
                <a:cubicBezTo>
                  <a:pt x="222820" y="399839"/>
                  <a:pt x="213227" y="409419"/>
                  <a:pt x="201349" y="409419"/>
                </a:cubicBezTo>
                <a:cubicBezTo>
                  <a:pt x="197123" y="409419"/>
                  <a:pt x="193012" y="408164"/>
                  <a:pt x="189700" y="405997"/>
                </a:cubicBezTo>
                <a:lnTo>
                  <a:pt x="189700" y="570221"/>
                </a:lnTo>
                <a:cubicBezTo>
                  <a:pt x="189700" y="591547"/>
                  <a:pt x="172454" y="608768"/>
                  <a:pt x="151097" y="608768"/>
                </a:cubicBezTo>
                <a:cubicBezTo>
                  <a:pt x="129855" y="608768"/>
                  <a:pt x="112609" y="591547"/>
                  <a:pt x="112609" y="570221"/>
                </a:cubicBezTo>
                <a:cubicBezTo>
                  <a:pt x="112609" y="591547"/>
                  <a:pt x="95250" y="608768"/>
                  <a:pt x="74007" y="608768"/>
                </a:cubicBezTo>
                <a:cubicBezTo>
                  <a:pt x="52650" y="608768"/>
                  <a:pt x="35405" y="591547"/>
                  <a:pt x="35405" y="570221"/>
                </a:cubicBezTo>
                <a:lnTo>
                  <a:pt x="35405" y="405997"/>
                </a:lnTo>
                <a:cubicBezTo>
                  <a:pt x="32093" y="408164"/>
                  <a:pt x="27981" y="409419"/>
                  <a:pt x="23756" y="409419"/>
                </a:cubicBezTo>
                <a:cubicBezTo>
                  <a:pt x="11878" y="409419"/>
                  <a:pt x="2284" y="399839"/>
                  <a:pt x="2284" y="387978"/>
                </a:cubicBezTo>
                <a:lnTo>
                  <a:pt x="2284" y="370644"/>
                </a:lnTo>
                <a:cubicBezTo>
                  <a:pt x="800" y="367450"/>
                  <a:pt x="0" y="364029"/>
                  <a:pt x="0" y="360380"/>
                </a:cubicBezTo>
                <a:lnTo>
                  <a:pt x="0" y="201630"/>
                </a:lnTo>
                <a:cubicBezTo>
                  <a:pt x="0" y="189998"/>
                  <a:pt x="8223" y="179962"/>
                  <a:pt x="19644" y="177567"/>
                </a:cubicBezTo>
                <a:lnTo>
                  <a:pt x="62929" y="168785"/>
                </a:lnTo>
                <a:cubicBezTo>
                  <a:pt x="65213" y="166276"/>
                  <a:pt x="67954" y="164224"/>
                  <a:pt x="70923" y="162855"/>
                </a:cubicBezTo>
                <a:cubicBezTo>
                  <a:pt x="67497" y="158978"/>
                  <a:pt x="64528" y="154986"/>
                  <a:pt x="62358" y="151793"/>
                </a:cubicBezTo>
                <a:cubicBezTo>
                  <a:pt x="56876" y="144038"/>
                  <a:pt x="52422" y="135599"/>
                  <a:pt x="49338" y="127501"/>
                </a:cubicBezTo>
                <a:cubicBezTo>
                  <a:pt x="47853" y="124080"/>
                  <a:pt x="46483" y="120659"/>
                  <a:pt x="45455" y="117237"/>
                </a:cubicBezTo>
                <a:cubicBezTo>
                  <a:pt x="41229" y="113816"/>
                  <a:pt x="38831" y="108570"/>
                  <a:pt x="38831" y="103096"/>
                </a:cubicBezTo>
                <a:lnTo>
                  <a:pt x="38831" y="89639"/>
                </a:lnTo>
                <a:cubicBezTo>
                  <a:pt x="38831" y="85875"/>
                  <a:pt x="40087" y="82112"/>
                  <a:pt x="42257" y="78919"/>
                </a:cubicBezTo>
                <a:lnTo>
                  <a:pt x="42257" y="60101"/>
                </a:lnTo>
                <a:cubicBezTo>
                  <a:pt x="42257" y="26914"/>
                  <a:pt x="69210" y="0"/>
                  <a:pt x="102445" y="0"/>
                </a:cubicBezTo>
                <a:close/>
              </a:path>
            </a:pathLst>
          </a:custGeom>
          <a:solidFill>
            <a:schemeClr val="bg1"/>
          </a:solidFill>
          <a:ln w="28575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BD9467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ïSľíḋe"/>
          <p:cNvSpPr/>
          <p:nvPr/>
        </p:nvSpPr>
        <p:spPr>
          <a:xfrm>
            <a:off x="8529107" y="1980528"/>
            <a:ext cx="1979416" cy="1893798"/>
          </a:xfrm>
          <a:prstGeom prst="roundRect">
            <a:avLst>
              <a:gd name="adj" fmla="val 3711"/>
            </a:avLst>
          </a:prstGeom>
          <a:solidFill>
            <a:schemeClr val="accent4"/>
          </a:solidFill>
          <a:ln w="3175" cap="flat" cmpd="sng" algn="ctr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BD9467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ïṥḻiďê"/>
          <p:cNvSpPr/>
          <p:nvPr/>
        </p:nvSpPr>
        <p:spPr>
          <a:xfrm>
            <a:off x="9079914" y="2442606"/>
            <a:ext cx="877801" cy="969640"/>
          </a:xfrm>
          <a:custGeom>
            <a:avLst/>
            <a:gdLst>
              <a:gd name="connsiteX0" fmla="*/ 485820 w 551045"/>
              <a:gd name="connsiteY0" fmla="*/ 430096 h 608697"/>
              <a:gd name="connsiteX1" fmla="*/ 550987 w 551045"/>
              <a:gd name="connsiteY1" fmla="*/ 492317 h 608697"/>
              <a:gd name="connsiteX2" fmla="*/ 551045 w 551045"/>
              <a:gd name="connsiteY2" fmla="*/ 492490 h 608697"/>
              <a:gd name="connsiteX3" fmla="*/ 550987 w 551045"/>
              <a:gd name="connsiteY3" fmla="*/ 493813 h 608697"/>
              <a:gd name="connsiteX4" fmla="*/ 551045 w 551045"/>
              <a:gd name="connsiteY4" fmla="*/ 495193 h 608697"/>
              <a:gd name="connsiteX5" fmla="*/ 485820 w 551045"/>
              <a:gd name="connsiteY5" fmla="*/ 560289 h 608697"/>
              <a:gd name="connsiteX6" fmla="*/ 421862 w 551045"/>
              <a:gd name="connsiteY6" fmla="*/ 507902 h 608697"/>
              <a:gd name="connsiteX7" fmla="*/ 420134 w 551045"/>
              <a:gd name="connsiteY7" fmla="*/ 494560 h 608697"/>
              <a:gd name="connsiteX8" fmla="*/ 422611 w 551045"/>
              <a:gd name="connsiteY8" fmla="*/ 479034 h 608697"/>
              <a:gd name="connsiteX9" fmla="*/ 485820 w 551045"/>
              <a:gd name="connsiteY9" fmla="*/ 430096 h 608697"/>
              <a:gd name="connsiteX10" fmla="*/ 485137 w 551045"/>
              <a:gd name="connsiteY10" fmla="*/ 236253 h 608697"/>
              <a:gd name="connsiteX11" fmla="*/ 551045 w 551045"/>
              <a:gd name="connsiteY11" fmla="*/ 302055 h 608697"/>
              <a:gd name="connsiteX12" fmla="*/ 485137 w 551045"/>
              <a:gd name="connsiteY12" fmla="*/ 367857 h 608697"/>
              <a:gd name="connsiteX13" fmla="*/ 419229 w 551045"/>
              <a:gd name="connsiteY13" fmla="*/ 302055 h 608697"/>
              <a:gd name="connsiteX14" fmla="*/ 485137 w 551045"/>
              <a:gd name="connsiteY14" fmla="*/ 236253 h 608697"/>
              <a:gd name="connsiteX15" fmla="*/ 45513 w 551045"/>
              <a:gd name="connsiteY15" fmla="*/ 160819 h 608697"/>
              <a:gd name="connsiteX16" fmla="*/ 62048 w 551045"/>
              <a:gd name="connsiteY16" fmla="*/ 160819 h 608697"/>
              <a:gd name="connsiteX17" fmla="*/ 78583 w 551045"/>
              <a:gd name="connsiteY17" fmla="*/ 243365 h 608697"/>
              <a:gd name="connsiteX18" fmla="*/ 98228 w 551045"/>
              <a:gd name="connsiteY18" fmla="*/ 243365 h 608697"/>
              <a:gd name="connsiteX19" fmla="*/ 103356 w 551045"/>
              <a:gd name="connsiteY19" fmla="*/ 187625 h 608697"/>
              <a:gd name="connsiteX20" fmla="*/ 102722 w 551045"/>
              <a:gd name="connsiteY20" fmla="*/ 184634 h 608697"/>
              <a:gd name="connsiteX21" fmla="*/ 94368 w 551045"/>
              <a:gd name="connsiteY21" fmla="*/ 163293 h 608697"/>
              <a:gd name="connsiteX22" fmla="*/ 93331 w 551045"/>
              <a:gd name="connsiteY22" fmla="*/ 161107 h 608697"/>
              <a:gd name="connsiteX23" fmla="*/ 93389 w 551045"/>
              <a:gd name="connsiteY23" fmla="*/ 161107 h 608697"/>
              <a:gd name="connsiteX24" fmla="*/ 93274 w 551045"/>
              <a:gd name="connsiteY24" fmla="*/ 160819 h 608697"/>
              <a:gd name="connsiteX25" fmla="*/ 137347 w 551045"/>
              <a:gd name="connsiteY25" fmla="*/ 160819 h 608697"/>
              <a:gd name="connsiteX26" fmla="*/ 137232 w 551045"/>
              <a:gd name="connsiteY26" fmla="*/ 161107 h 608697"/>
              <a:gd name="connsiteX27" fmla="*/ 137404 w 551045"/>
              <a:gd name="connsiteY27" fmla="*/ 161107 h 608697"/>
              <a:gd name="connsiteX28" fmla="*/ 136367 w 551045"/>
              <a:gd name="connsiteY28" fmla="*/ 163293 h 608697"/>
              <a:gd name="connsiteX29" fmla="*/ 127322 w 551045"/>
              <a:gd name="connsiteY29" fmla="*/ 187913 h 608697"/>
              <a:gd name="connsiteX30" fmla="*/ 132450 w 551045"/>
              <a:gd name="connsiteY30" fmla="*/ 243365 h 608697"/>
              <a:gd name="connsiteX31" fmla="*/ 152038 w 551045"/>
              <a:gd name="connsiteY31" fmla="*/ 243365 h 608697"/>
              <a:gd name="connsiteX32" fmla="*/ 168630 w 551045"/>
              <a:gd name="connsiteY32" fmla="*/ 160819 h 608697"/>
              <a:gd name="connsiteX33" fmla="*/ 185165 w 551045"/>
              <a:gd name="connsiteY33" fmla="*/ 160819 h 608697"/>
              <a:gd name="connsiteX34" fmla="*/ 230678 w 551045"/>
              <a:gd name="connsiteY34" fmla="*/ 206263 h 608697"/>
              <a:gd name="connsiteX35" fmla="*/ 230678 w 551045"/>
              <a:gd name="connsiteY35" fmla="*/ 338682 h 608697"/>
              <a:gd name="connsiteX36" fmla="*/ 185165 w 551045"/>
              <a:gd name="connsiteY36" fmla="*/ 384125 h 608697"/>
              <a:gd name="connsiteX37" fmla="*/ 179346 w 551045"/>
              <a:gd name="connsiteY37" fmla="*/ 384125 h 608697"/>
              <a:gd name="connsiteX38" fmla="*/ 179346 w 551045"/>
              <a:gd name="connsiteY38" fmla="*/ 576599 h 608697"/>
              <a:gd name="connsiteX39" fmla="*/ 147256 w 551045"/>
              <a:gd name="connsiteY39" fmla="*/ 608697 h 608697"/>
              <a:gd name="connsiteX40" fmla="*/ 115339 w 551045"/>
              <a:gd name="connsiteY40" fmla="*/ 580223 h 608697"/>
              <a:gd name="connsiteX41" fmla="*/ 83422 w 551045"/>
              <a:gd name="connsiteY41" fmla="*/ 608697 h 608697"/>
              <a:gd name="connsiteX42" fmla="*/ 51332 w 551045"/>
              <a:gd name="connsiteY42" fmla="*/ 576599 h 608697"/>
              <a:gd name="connsiteX43" fmla="*/ 51332 w 551045"/>
              <a:gd name="connsiteY43" fmla="*/ 384125 h 608697"/>
              <a:gd name="connsiteX44" fmla="*/ 45513 w 551045"/>
              <a:gd name="connsiteY44" fmla="*/ 384125 h 608697"/>
              <a:gd name="connsiteX45" fmla="*/ 0 w 551045"/>
              <a:gd name="connsiteY45" fmla="*/ 338682 h 608697"/>
              <a:gd name="connsiteX46" fmla="*/ 0 w 551045"/>
              <a:gd name="connsiteY46" fmla="*/ 206263 h 608697"/>
              <a:gd name="connsiteX47" fmla="*/ 45513 w 551045"/>
              <a:gd name="connsiteY47" fmla="*/ 160819 h 608697"/>
              <a:gd name="connsiteX48" fmla="*/ 400710 w 551045"/>
              <a:gd name="connsiteY48" fmla="*/ 89618 h 608697"/>
              <a:gd name="connsiteX49" fmla="*/ 400710 w 551045"/>
              <a:gd name="connsiteY49" fmla="*/ 134086 h 608697"/>
              <a:gd name="connsiteX50" fmla="*/ 355362 w 551045"/>
              <a:gd name="connsiteY50" fmla="*/ 179359 h 608697"/>
              <a:gd name="connsiteX51" fmla="*/ 355362 w 551045"/>
              <a:gd name="connsiteY51" fmla="*/ 279857 h 608697"/>
              <a:gd name="connsiteX52" fmla="*/ 401517 w 551045"/>
              <a:gd name="connsiteY52" fmla="*/ 279857 h 608697"/>
              <a:gd name="connsiteX53" fmla="*/ 401517 w 551045"/>
              <a:gd name="connsiteY53" fmla="*/ 324325 h 608697"/>
              <a:gd name="connsiteX54" fmla="*/ 355362 w 551045"/>
              <a:gd name="connsiteY54" fmla="*/ 324325 h 608697"/>
              <a:gd name="connsiteX55" fmla="*/ 355362 w 551045"/>
              <a:gd name="connsiteY55" fmla="*/ 424823 h 608697"/>
              <a:gd name="connsiteX56" fmla="*/ 400710 w 551045"/>
              <a:gd name="connsiteY56" fmla="*/ 470038 h 608697"/>
              <a:gd name="connsiteX57" fmla="*/ 400710 w 551045"/>
              <a:gd name="connsiteY57" fmla="*/ 514563 h 608697"/>
              <a:gd name="connsiteX58" fmla="*/ 310820 w 551045"/>
              <a:gd name="connsiteY58" fmla="*/ 424823 h 608697"/>
              <a:gd name="connsiteX59" fmla="*/ 310820 w 551045"/>
              <a:gd name="connsiteY59" fmla="*/ 324325 h 608697"/>
              <a:gd name="connsiteX60" fmla="*/ 270830 w 551045"/>
              <a:gd name="connsiteY60" fmla="*/ 324325 h 608697"/>
              <a:gd name="connsiteX61" fmla="*/ 270830 w 551045"/>
              <a:gd name="connsiteY61" fmla="*/ 279857 h 608697"/>
              <a:gd name="connsiteX62" fmla="*/ 310820 w 551045"/>
              <a:gd name="connsiteY62" fmla="*/ 279857 h 608697"/>
              <a:gd name="connsiteX63" fmla="*/ 310820 w 551045"/>
              <a:gd name="connsiteY63" fmla="*/ 179359 h 608697"/>
              <a:gd name="connsiteX64" fmla="*/ 400710 w 551045"/>
              <a:gd name="connsiteY64" fmla="*/ 89618 h 608697"/>
              <a:gd name="connsiteX65" fmla="*/ 487441 w 551045"/>
              <a:gd name="connsiteY65" fmla="*/ 44033 h 608697"/>
              <a:gd name="connsiteX66" fmla="*/ 487729 w 551045"/>
              <a:gd name="connsiteY66" fmla="*/ 44148 h 608697"/>
              <a:gd name="connsiteX67" fmla="*/ 550282 w 551045"/>
              <a:gd name="connsiteY67" fmla="*/ 107206 h 608697"/>
              <a:gd name="connsiteX68" fmla="*/ 550340 w 551045"/>
              <a:gd name="connsiteY68" fmla="*/ 107897 h 608697"/>
              <a:gd name="connsiteX69" fmla="*/ 550340 w 551045"/>
              <a:gd name="connsiteY69" fmla="*/ 108760 h 608697"/>
              <a:gd name="connsiteX70" fmla="*/ 550340 w 551045"/>
              <a:gd name="connsiteY70" fmla="*/ 109220 h 608697"/>
              <a:gd name="connsiteX71" fmla="*/ 550340 w 551045"/>
              <a:gd name="connsiteY71" fmla="*/ 109680 h 608697"/>
              <a:gd name="connsiteX72" fmla="*/ 550282 w 551045"/>
              <a:gd name="connsiteY72" fmla="*/ 111867 h 608697"/>
              <a:gd name="connsiteX73" fmla="*/ 550167 w 551045"/>
              <a:gd name="connsiteY73" fmla="*/ 113420 h 608697"/>
              <a:gd name="connsiteX74" fmla="*/ 550167 w 551045"/>
              <a:gd name="connsiteY74" fmla="*/ 113938 h 608697"/>
              <a:gd name="connsiteX75" fmla="*/ 485137 w 551045"/>
              <a:gd name="connsiteY75" fmla="*/ 174349 h 608697"/>
              <a:gd name="connsiteX76" fmla="*/ 484158 w 551045"/>
              <a:gd name="connsiteY76" fmla="*/ 174292 h 608697"/>
              <a:gd name="connsiteX77" fmla="*/ 467685 w 551045"/>
              <a:gd name="connsiteY77" fmla="*/ 171933 h 608697"/>
              <a:gd name="connsiteX78" fmla="*/ 419993 w 551045"/>
              <a:gd name="connsiteY78" fmla="*/ 110428 h 608697"/>
              <a:gd name="connsiteX79" fmla="*/ 419935 w 551045"/>
              <a:gd name="connsiteY79" fmla="*/ 110083 h 608697"/>
              <a:gd name="connsiteX80" fmla="*/ 419993 w 551045"/>
              <a:gd name="connsiteY80" fmla="*/ 109680 h 608697"/>
              <a:gd name="connsiteX81" fmla="*/ 419935 w 551045"/>
              <a:gd name="connsiteY81" fmla="*/ 109220 h 608697"/>
              <a:gd name="connsiteX82" fmla="*/ 419993 w 551045"/>
              <a:gd name="connsiteY82" fmla="*/ 108530 h 608697"/>
              <a:gd name="connsiteX83" fmla="*/ 419993 w 551045"/>
              <a:gd name="connsiteY83" fmla="*/ 106516 h 608697"/>
              <a:gd name="connsiteX84" fmla="*/ 485137 w 551045"/>
              <a:gd name="connsiteY84" fmla="*/ 44090 h 608697"/>
              <a:gd name="connsiteX85" fmla="*/ 486001 w 551045"/>
              <a:gd name="connsiteY85" fmla="*/ 44090 h 608697"/>
              <a:gd name="connsiteX86" fmla="*/ 487441 w 551045"/>
              <a:gd name="connsiteY86" fmla="*/ 44033 h 608697"/>
              <a:gd name="connsiteX87" fmla="*/ 114993 w 551045"/>
              <a:gd name="connsiteY87" fmla="*/ 748 h 608697"/>
              <a:gd name="connsiteX88" fmla="*/ 115281 w 551045"/>
              <a:gd name="connsiteY88" fmla="*/ 748 h 608697"/>
              <a:gd name="connsiteX89" fmla="*/ 115569 w 551045"/>
              <a:gd name="connsiteY89" fmla="*/ 748 h 608697"/>
              <a:gd name="connsiteX90" fmla="*/ 179403 w 551045"/>
              <a:gd name="connsiteY90" fmla="*/ 50176 h 608697"/>
              <a:gd name="connsiteX91" fmla="*/ 181534 w 551045"/>
              <a:gd name="connsiteY91" fmla="*/ 66863 h 608697"/>
              <a:gd name="connsiteX92" fmla="*/ 115685 w 551045"/>
              <a:gd name="connsiteY92" fmla="*/ 132634 h 608697"/>
              <a:gd name="connsiteX93" fmla="*/ 115397 w 551045"/>
              <a:gd name="connsiteY93" fmla="*/ 132634 h 608697"/>
              <a:gd name="connsiteX94" fmla="*/ 115109 w 551045"/>
              <a:gd name="connsiteY94" fmla="*/ 132634 h 608697"/>
              <a:gd name="connsiteX95" fmla="*/ 51275 w 551045"/>
              <a:gd name="connsiteY95" fmla="*/ 83262 h 608697"/>
              <a:gd name="connsiteX96" fmla="*/ 49144 w 551045"/>
              <a:gd name="connsiteY96" fmla="*/ 66575 h 608697"/>
              <a:gd name="connsiteX97" fmla="*/ 114993 w 551045"/>
              <a:gd name="connsiteY97" fmla="*/ 748 h 608697"/>
              <a:gd name="connsiteX98" fmla="*/ 114958 w 551045"/>
              <a:gd name="connsiteY98" fmla="*/ 423 h 608697"/>
              <a:gd name="connsiteX99" fmla="*/ 48690 w 551045"/>
              <a:gd name="connsiteY99" fmla="*/ 66575 h 608697"/>
              <a:gd name="connsiteX100" fmla="*/ 50822 w 551045"/>
              <a:gd name="connsiteY100" fmla="*/ 83372 h 608697"/>
              <a:gd name="connsiteX101" fmla="*/ 115073 w 551045"/>
              <a:gd name="connsiteY101" fmla="*/ 133015 h 608697"/>
              <a:gd name="connsiteX102" fmla="*/ 115361 w 551045"/>
              <a:gd name="connsiteY102" fmla="*/ 133015 h 608697"/>
              <a:gd name="connsiteX103" fmla="*/ 115649 w 551045"/>
              <a:gd name="connsiteY103" fmla="*/ 133015 h 608697"/>
              <a:gd name="connsiteX104" fmla="*/ 181917 w 551045"/>
              <a:gd name="connsiteY104" fmla="*/ 66863 h 608697"/>
              <a:gd name="connsiteX105" fmla="*/ 179785 w 551045"/>
              <a:gd name="connsiteY105" fmla="*/ 50066 h 608697"/>
              <a:gd name="connsiteX106" fmla="*/ 115534 w 551045"/>
              <a:gd name="connsiteY106" fmla="*/ 423 h 608697"/>
              <a:gd name="connsiteX107" fmla="*/ 115246 w 551045"/>
              <a:gd name="connsiteY107" fmla="*/ 423 h 608697"/>
              <a:gd name="connsiteX108" fmla="*/ 114958 w 551045"/>
              <a:gd name="connsiteY108" fmla="*/ 423 h 608697"/>
              <a:gd name="connsiteX109" fmla="*/ 114993 w 551045"/>
              <a:gd name="connsiteY109" fmla="*/ 0 h 608697"/>
              <a:gd name="connsiteX110" fmla="*/ 115281 w 551045"/>
              <a:gd name="connsiteY110" fmla="*/ 0 h 608697"/>
              <a:gd name="connsiteX111" fmla="*/ 115569 w 551045"/>
              <a:gd name="connsiteY111" fmla="*/ 0 h 608697"/>
              <a:gd name="connsiteX112" fmla="*/ 180152 w 551045"/>
              <a:gd name="connsiteY112" fmla="*/ 49946 h 608697"/>
              <a:gd name="connsiteX113" fmla="*/ 182341 w 551045"/>
              <a:gd name="connsiteY113" fmla="*/ 66863 h 608697"/>
              <a:gd name="connsiteX114" fmla="*/ 115685 w 551045"/>
              <a:gd name="connsiteY114" fmla="*/ 133439 h 608697"/>
              <a:gd name="connsiteX115" fmla="*/ 115397 w 551045"/>
              <a:gd name="connsiteY115" fmla="*/ 133439 h 608697"/>
              <a:gd name="connsiteX116" fmla="*/ 115109 w 551045"/>
              <a:gd name="connsiteY116" fmla="*/ 133439 h 608697"/>
              <a:gd name="connsiteX117" fmla="*/ 50526 w 551045"/>
              <a:gd name="connsiteY117" fmla="*/ 83493 h 608697"/>
              <a:gd name="connsiteX118" fmla="*/ 48337 w 551045"/>
              <a:gd name="connsiteY118" fmla="*/ 66575 h 608697"/>
              <a:gd name="connsiteX119" fmla="*/ 114993 w 551045"/>
              <a:gd name="connsiteY119" fmla="*/ 0 h 608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551045" h="608697">
                <a:moveTo>
                  <a:pt x="485820" y="430096"/>
                </a:moveTo>
                <a:cubicBezTo>
                  <a:pt x="520910" y="430096"/>
                  <a:pt x="549489" y="457699"/>
                  <a:pt x="550987" y="492317"/>
                </a:cubicBezTo>
                <a:cubicBezTo>
                  <a:pt x="550987" y="492375"/>
                  <a:pt x="551045" y="492432"/>
                  <a:pt x="551045" y="492490"/>
                </a:cubicBezTo>
                <a:cubicBezTo>
                  <a:pt x="551045" y="492950"/>
                  <a:pt x="551045" y="493353"/>
                  <a:pt x="550987" y="493813"/>
                </a:cubicBezTo>
                <a:cubicBezTo>
                  <a:pt x="551045" y="494273"/>
                  <a:pt x="551045" y="494733"/>
                  <a:pt x="551045" y="495193"/>
                </a:cubicBezTo>
                <a:cubicBezTo>
                  <a:pt x="551045" y="531134"/>
                  <a:pt x="521832" y="560289"/>
                  <a:pt x="485820" y="560289"/>
                </a:cubicBezTo>
                <a:cubicBezTo>
                  <a:pt x="454129" y="560289"/>
                  <a:pt x="427739" y="537747"/>
                  <a:pt x="421862" y="507902"/>
                </a:cubicBezTo>
                <a:cubicBezTo>
                  <a:pt x="420710" y="503474"/>
                  <a:pt x="420076" y="499046"/>
                  <a:pt x="420134" y="494560"/>
                </a:cubicBezTo>
                <a:cubicBezTo>
                  <a:pt x="420134" y="489385"/>
                  <a:pt x="421056" y="484152"/>
                  <a:pt x="422611" y="479034"/>
                </a:cubicBezTo>
                <a:cubicBezTo>
                  <a:pt x="429814" y="450913"/>
                  <a:pt x="455397" y="430096"/>
                  <a:pt x="485820" y="430096"/>
                </a:cubicBezTo>
                <a:close/>
                <a:moveTo>
                  <a:pt x="485137" y="236253"/>
                </a:moveTo>
                <a:cubicBezTo>
                  <a:pt x="521537" y="236253"/>
                  <a:pt x="551045" y="265714"/>
                  <a:pt x="551045" y="302055"/>
                </a:cubicBezTo>
                <a:cubicBezTo>
                  <a:pt x="551045" y="338396"/>
                  <a:pt x="521537" y="367857"/>
                  <a:pt x="485137" y="367857"/>
                </a:cubicBezTo>
                <a:cubicBezTo>
                  <a:pt x="448737" y="367857"/>
                  <a:pt x="419229" y="338396"/>
                  <a:pt x="419229" y="302055"/>
                </a:cubicBezTo>
                <a:cubicBezTo>
                  <a:pt x="419229" y="265714"/>
                  <a:pt x="448737" y="236253"/>
                  <a:pt x="485137" y="236253"/>
                </a:cubicBezTo>
                <a:close/>
                <a:moveTo>
                  <a:pt x="45513" y="160819"/>
                </a:moveTo>
                <a:lnTo>
                  <a:pt x="62048" y="160819"/>
                </a:lnTo>
                <a:lnTo>
                  <a:pt x="78583" y="243365"/>
                </a:lnTo>
                <a:lnTo>
                  <a:pt x="98228" y="243365"/>
                </a:lnTo>
                <a:lnTo>
                  <a:pt x="103356" y="187625"/>
                </a:lnTo>
                <a:cubicBezTo>
                  <a:pt x="103183" y="186647"/>
                  <a:pt x="102952" y="185612"/>
                  <a:pt x="102722" y="184634"/>
                </a:cubicBezTo>
                <a:cubicBezTo>
                  <a:pt x="100936" y="177386"/>
                  <a:pt x="97767" y="170483"/>
                  <a:pt x="94368" y="163293"/>
                </a:cubicBezTo>
                <a:cubicBezTo>
                  <a:pt x="94368" y="163293"/>
                  <a:pt x="93677" y="161855"/>
                  <a:pt x="93331" y="161107"/>
                </a:cubicBezTo>
                <a:lnTo>
                  <a:pt x="93389" y="161107"/>
                </a:lnTo>
                <a:cubicBezTo>
                  <a:pt x="93331" y="160992"/>
                  <a:pt x="93274" y="160877"/>
                  <a:pt x="93274" y="160819"/>
                </a:cubicBezTo>
                <a:lnTo>
                  <a:pt x="137347" y="160819"/>
                </a:lnTo>
                <a:cubicBezTo>
                  <a:pt x="137289" y="160877"/>
                  <a:pt x="137232" y="160992"/>
                  <a:pt x="137232" y="161107"/>
                </a:cubicBezTo>
                <a:lnTo>
                  <a:pt x="137404" y="161107"/>
                </a:lnTo>
                <a:cubicBezTo>
                  <a:pt x="137059" y="161855"/>
                  <a:pt x="136367" y="163293"/>
                  <a:pt x="136367" y="163293"/>
                </a:cubicBezTo>
                <a:cubicBezTo>
                  <a:pt x="132507" y="171576"/>
                  <a:pt x="128820" y="179514"/>
                  <a:pt x="127322" y="187913"/>
                </a:cubicBezTo>
                <a:lnTo>
                  <a:pt x="132450" y="243365"/>
                </a:lnTo>
                <a:lnTo>
                  <a:pt x="152038" y="243365"/>
                </a:lnTo>
                <a:lnTo>
                  <a:pt x="168630" y="160819"/>
                </a:lnTo>
                <a:lnTo>
                  <a:pt x="185165" y="160819"/>
                </a:lnTo>
                <a:cubicBezTo>
                  <a:pt x="210283" y="160819"/>
                  <a:pt x="230678" y="181125"/>
                  <a:pt x="230678" y="206263"/>
                </a:cubicBezTo>
                <a:lnTo>
                  <a:pt x="230678" y="338682"/>
                </a:lnTo>
                <a:cubicBezTo>
                  <a:pt x="230678" y="363820"/>
                  <a:pt x="210283" y="384125"/>
                  <a:pt x="185165" y="384125"/>
                </a:cubicBezTo>
                <a:lnTo>
                  <a:pt x="179346" y="384125"/>
                </a:lnTo>
                <a:lnTo>
                  <a:pt x="179346" y="576599"/>
                </a:lnTo>
                <a:cubicBezTo>
                  <a:pt x="179346" y="594316"/>
                  <a:pt x="165000" y="608697"/>
                  <a:pt x="147256" y="608697"/>
                </a:cubicBezTo>
                <a:cubicBezTo>
                  <a:pt x="130721" y="608697"/>
                  <a:pt x="117125" y="596215"/>
                  <a:pt x="115339" y="580223"/>
                </a:cubicBezTo>
                <a:cubicBezTo>
                  <a:pt x="113553" y="596215"/>
                  <a:pt x="99957" y="608697"/>
                  <a:pt x="83422" y="608697"/>
                </a:cubicBezTo>
                <a:cubicBezTo>
                  <a:pt x="65678" y="608697"/>
                  <a:pt x="51332" y="594316"/>
                  <a:pt x="51332" y="576599"/>
                </a:cubicBezTo>
                <a:lnTo>
                  <a:pt x="51332" y="384125"/>
                </a:lnTo>
                <a:lnTo>
                  <a:pt x="45513" y="384125"/>
                </a:lnTo>
                <a:cubicBezTo>
                  <a:pt x="20395" y="384125"/>
                  <a:pt x="0" y="363820"/>
                  <a:pt x="0" y="338682"/>
                </a:cubicBezTo>
                <a:lnTo>
                  <a:pt x="0" y="206263"/>
                </a:lnTo>
                <a:cubicBezTo>
                  <a:pt x="0" y="181125"/>
                  <a:pt x="20395" y="160819"/>
                  <a:pt x="45513" y="160819"/>
                </a:cubicBezTo>
                <a:close/>
                <a:moveTo>
                  <a:pt x="400710" y="89618"/>
                </a:moveTo>
                <a:lnTo>
                  <a:pt x="400710" y="134086"/>
                </a:lnTo>
                <a:cubicBezTo>
                  <a:pt x="375702" y="134086"/>
                  <a:pt x="355362" y="154393"/>
                  <a:pt x="355362" y="179359"/>
                </a:cubicBezTo>
                <a:lnTo>
                  <a:pt x="355362" y="279857"/>
                </a:lnTo>
                <a:lnTo>
                  <a:pt x="401517" y="279857"/>
                </a:lnTo>
                <a:lnTo>
                  <a:pt x="401517" y="324325"/>
                </a:lnTo>
                <a:lnTo>
                  <a:pt x="355362" y="324325"/>
                </a:lnTo>
                <a:lnTo>
                  <a:pt x="355362" y="424823"/>
                </a:lnTo>
                <a:cubicBezTo>
                  <a:pt x="355362" y="449731"/>
                  <a:pt x="375702" y="470038"/>
                  <a:pt x="400710" y="470038"/>
                </a:cubicBezTo>
                <a:lnTo>
                  <a:pt x="400710" y="514563"/>
                </a:lnTo>
                <a:cubicBezTo>
                  <a:pt x="351155" y="514563"/>
                  <a:pt x="310820" y="474295"/>
                  <a:pt x="310820" y="424823"/>
                </a:cubicBezTo>
                <a:lnTo>
                  <a:pt x="310820" y="324325"/>
                </a:lnTo>
                <a:lnTo>
                  <a:pt x="270830" y="324325"/>
                </a:lnTo>
                <a:lnTo>
                  <a:pt x="270830" y="279857"/>
                </a:lnTo>
                <a:lnTo>
                  <a:pt x="310820" y="279857"/>
                </a:lnTo>
                <a:lnTo>
                  <a:pt x="310820" y="179359"/>
                </a:lnTo>
                <a:cubicBezTo>
                  <a:pt x="310820" y="129886"/>
                  <a:pt x="351155" y="89618"/>
                  <a:pt x="400710" y="89618"/>
                </a:cubicBezTo>
                <a:close/>
                <a:moveTo>
                  <a:pt x="487441" y="44033"/>
                </a:moveTo>
                <a:cubicBezTo>
                  <a:pt x="487557" y="44090"/>
                  <a:pt x="487614" y="44090"/>
                  <a:pt x="487729" y="44148"/>
                </a:cubicBezTo>
                <a:cubicBezTo>
                  <a:pt x="521828" y="45471"/>
                  <a:pt x="549246" y="73030"/>
                  <a:pt x="550282" y="107206"/>
                </a:cubicBezTo>
                <a:cubicBezTo>
                  <a:pt x="550282" y="107436"/>
                  <a:pt x="550282" y="107667"/>
                  <a:pt x="550340" y="107897"/>
                </a:cubicBezTo>
                <a:cubicBezTo>
                  <a:pt x="550340" y="108184"/>
                  <a:pt x="550340" y="108472"/>
                  <a:pt x="550340" y="108760"/>
                </a:cubicBezTo>
                <a:cubicBezTo>
                  <a:pt x="550340" y="108875"/>
                  <a:pt x="550340" y="109047"/>
                  <a:pt x="550340" y="109220"/>
                </a:cubicBezTo>
                <a:cubicBezTo>
                  <a:pt x="550340" y="109393"/>
                  <a:pt x="550340" y="109508"/>
                  <a:pt x="550340" y="109680"/>
                </a:cubicBezTo>
                <a:cubicBezTo>
                  <a:pt x="550340" y="110371"/>
                  <a:pt x="550282" y="111119"/>
                  <a:pt x="550282" y="111867"/>
                </a:cubicBezTo>
                <a:cubicBezTo>
                  <a:pt x="550225" y="112384"/>
                  <a:pt x="550225" y="112902"/>
                  <a:pt x="550167" y="113420"/>
                </a:cubicBezTo>
                <a:cubicBezTo>
                  <a:pt x="550167" y="113593"/>
                  <a:pt x="550167" y="113765"/>
                  <a:pt x="550167" y="113938"/>
                </a:cubicBezTo>
                <a:cubicBezTo>
                  <a:pt x="547748" y="147653"/>
                  <a:pt x="519582" y="174349"/>
                  <a:pt x="485137" y="174349"/>
                </a:cubicBezTo>
                <a:cubicBezTo>
                  <a:pt x="484792" y="174349"/>
                  <a:pt x="484446" y="174292"/>
                  <a:pt x="484158" y="174292"/>
                </a:cubicBezTo>
                <a:cubicBezTo>
                  <a:pt x="478629" y="174579"/>
                  <a:pt x="473099" y="173716"/>
                  <a:pt x="467685" y="171933"/>
                </a:cubicBezTo>
                <a:cubicBezTo>
                  <a:pt x="440556" y="164396"/>
                  <a:pt x="420511" y="139828"/>
                  <a:pt x="419993" y="110428"/>
                </a:cubicBezTo>
                <a:cubicBezTo>
                  <a:pt x="419993" y="110313"/>
                  <a:pt x="419935" y="110198"/>
                  <a:pt x="419935" y="110083"/>
                </a:cubicBezTo>
                <a:cubicBezTo>
                  <a:pt x="419935" y="109910"/>
                  <a:pt x="419935" y="109795"/>
                  <a:pt x="419993" y="109680"/>
                </a:cubicBezTo>
                <a:cubicBezTo>
                  <a:pt x="419993" y="109508"/>
                  <a:pt x="419935" y="109335"/>
                  <a:pt x="419935" y="109220"/>
                </a:cubicBezTo>
                <a:cubicBezTo>
                  <a:pt x="419935" y="108990"/>
                  <a:pt x="419935" y="108760"/>
                  <a:pt x="419993" y="108530"/>
                </a:cubicBezTo>
                <a:cubicBezTo>
                  <a:pt x="419993" y="107839"/>
                  <a:pt x="419993" y="107206"/>
                  <a:pt x="419993" y="106516"/>
                </a:cubicBezTo>
                <a:cubicBezTo>
                  <a:pt x="421433" y="71822"/>
                  <a:pt x="450059" y="44090"/>
                  <a:pt x="485137" y="44090"/>
                </a:cubicBezTo>
                <a:cubicBezTo>
                  <a:pt x="485425" y="44090"/>
                  <a:pt x="485713" y="44090"/>
                  <a:pt x="486001" y="44090"/>
                </a:cubicBezTo>
                <a:cubicBezTo>
                  <a:pt x="486462" y="44090"/>
                  <a:pt x="486981" y="44033"/>
                  <a:pt x="487441" y="44033"/>
                </a:cubicBezTo>
                <a:close/>
                <a:moveTo>
                  <a:pt x="114993" y="748"/>
                </a:moveTo>
                <a:lnTo>
                  <a:pt x="115281" y="748"/>
                </a:lnTo>
                <a:lnTo>
                  <a:pt x="115569" y="748"/>
                </a:lnTo>
                <a:cubicBezTo>
                  <a:pt x="145700" y="748"/>
                  <a:pt x="171913" y="21060"/>
                  <a:pt x="179403" y="50176"/>
                </a:cubicBezTo>
                <a:cubicBezTo>
                  <a:pt x="180843" y="55585"/>
                  <a:pt x="181534" y="61224"/>
                  <a:pt x="181534" y="66863"/>
                </a:cubicBezTo>
                <a:cubicBezTo>
                  <a:pt x="181534" y="103115"/>
                  <a:pt x="151980" y="132634"/>
                  <a:pt x="115685" y="132634"/>
                </a:cubicBezTo>
                <a:lnTo>
                  <a:pt x="115397" y="132634"/>
                </a:lnTo>
                <a:lnTo>
                  <a:pt x="115109" y="132634"/>
                </a:lnTo>
                <a:cubicBezTo>
                  <a:pt x="84978" y="132634"/>
                  <a:pt x="58765" y="112321"/>
                  <a:pt x="51275" y="83262"/>
                </a:cubicBezTo>
                <a:cubicBezTo>
                  <a:pt x="49835" y="77854"/>
                  <a:pt x="49144" y="72214"/>
                  <a:pt x="49144" y="66575"/>
                </a:cubicBezTo>
                <a:cubicBezTo>
                  <a:pt x="49144" y="30267"/>
                  <a:pt x="78698" y="748"/>
                  <a:pt x="114993" y="748"/>
                </a:cubicBezTo>
                <a:close/>
                <a:moveTo>
                  <a:pt x="114958" y="423"/>
                </a:moveTo>
                <a:cubicBezTo>
                  <a:pt x="78366" y="423"/>
                  <a:pt x="48690" y="30047"/>
                  <a:pt x="48690" y="66575"/>
                </a:cubicBezTo>
                <a:cubicBezTo>
                  <a:pt x="48690" y="72385"/>
                  <a:pt x="49439" y="78022"/>
                  <a:pt x="50822" y="83372"/>
                </a:cubicBezTo>
                <a:cubicBezTo>
                  <a:pt x="58198" y="111904"/>
                  <a:pt x="84129" y="133015"/>
                  <a:pt x="115073" y="133015"/>
                </a:cubicBezTo>
                <a:cubicBezTo>
                  <a:pt x="115131" y="133015"/>
                  <a:pt x="115246" y="133015"/>
                  <a:pt x="115361" y="133015"/>
                </a:cubicBezTo>
                <a:cubicBezTo>
                  <a:pt x="115419" y="133015"/>
                  <a:pt x="115534" y="133015"/>
                  <a:pt x="115649" y="133015"/>
                </a:cubicBezTo>
                <a:cubicBezTo>
                  <a:pt x="152241" y="133015"/>
                  <a:pt x="181917" y="103391"/>
                  <a:pt x="181917" y="66863"/>
                </a:cubicBezTo>
                <a:cubicBezTo>
                  <a:pt x="181917" y="61053"/>
                  <a:pt x="181168" y="55415"/>
                  <a:pt x="179785" y="50066"/>
                </a:cubicBezTo>
                <a:cubicBezTo>
                  <a:pt x="172409" y="21534"/>
                  <a:pt x="146478" y="423"/>
                  <a:pt x="115534" y="423"/>
                </a:cubicBezTo>
                <a:cubicBezTo>
                  <a:pt x="115476" y="423"/>
                  <a:pt x="115361" y="423"/>
                  <a:pt x="115246" y="423"/>
                </a:cubicBezTo>
                <a:cubicBezTo>
                  <a:pt x="115188" y="423"/>
                  <a:pt x="115073" y="423"/>
                  <a:pt x="114958" y="423"/>
                </a:cubicBezTo>
                <a:close/>
                <a:moveTo>
                  <a:pt x="114993" y="0"/>
                </a:moveTo>
                <a:lnTo>
                  <a:pt x="115281" y="0"/>
                </a:lnTo>
                <a:lnTo>
                  <a:pt x="115569" y="0"/>
                </a:lnTo>
                <a:cubicBezTo>
                  <a:pt x="146046" y="0"/>
                  <a:pt x="172605" y="20542"/>
                  <a:pt x="180152" y="49946"/>
                </a:cubicBezTo>
                <a:cubicBezTo>
                  <a:pt x="181592" y="55470"/>
                  <a:pt x="182341" y="61109"/>
                  <a:pt x="182341" y="66863"/>
                </a:cubicBezTo>
                <a:cubicBezTo>
                  <a:pt x="182341" y="103575"/>
                  <a:pt x="152441" y="133439"/>
                  <a:pt x="115685" y="133439"/>
                </a:cubicBezTo>
                <a:lnTo>
                  <a:pt x="115397" y="133439"/>
                </a:lnTo>
                <a:lnTo>
                  <a:pt x="115109" y="133439"/>
                </a:lnTo>
                <a:cubicBezTo>
                  <a:pt x="84632" y="133439"/>
                  <a:pt x="58073" y="112897"/>
                  <a:pt x="50526" y="83493"/>
                </a:cubicBezTo>
                <a:cubicBezTo>
                  <a:pt x="49086" y="77969"/>
                  <a:pt x="48337" y="72272"/>
                  <a:pt x="48337" y="66575"/>
                </a:cubicBezTo>
                <a:cubicBezTo>
                  <a:pt x="48337" y="29864"/>
                  <a:pt x="78237" y="0"/>
                  <a:pt x="11499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BD9467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1570240" y="4153620"/>
            <a:ext cx="2173684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多媒体课件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4993053" y="4103763"/>
            <a:ext cx="2173684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学生预习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8414096" y="4103763"/>
            <a:ext cx="2173684" cy="54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ts val="2500"/>
              </a:lnSpc>
              <a:spcBef>
                <a:spcPct val="0"/>
              </a:spcBef>
            </a:pP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情景剧的排练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342612" y="585568"/>
            <a:ext cx="4401433" cy="767997"/>
            <a:chOff x="182192" y="601610"/>
            <a:chExt cx="4401433" cy="767997"/>
          </a:xfrm>
        </p:grpSpPr>
        <p:sp>
          <p:nvSpPr>
            <p:cNvPr id="20" name="文本框 19"/>
            <p:cNvSpPr txBox="1"/>
            <p:nvPr/>
          </p:nvSpPr>
          <p:spPr>
            <a:xfrm>
              <a:off x="1133475" y="609662"/>
              <a:ext cx="3450150" cy="67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  <a:defRPr/>
              </a:pPr>
              <a:r>
                <a:rPr lang="zh-CN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课前准备</a:t>
              </a:r>
              <a:endPara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499286" y="601610"/>
              <a:ext cx="479185" cy="4791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182192" y="735418"/>
              <a:ext cx="634189" cy="63418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7" name="ïṥ1ïde"/>
          <p:cNvSpPr txBox="1"/>
          <p:nvPr/>
        </p:nvSpPr>
        <p:spPr>
          <a:xfrm>
            <a:off x="1520951" y="4751145"/>
            <a:ext cx="2272262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ctr"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ïṥ1ïde"/>
          <p:cNvSpPr txBox="1"/>
          <p:nvPr/>
        </p:nvSpPr>
        <p:spPr>
          <a:xfrm>
            <a:off x="4993053" y="4715606"/>
            <a:ext cx="2272262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ctr"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9" name="ïṥ1ïde"/>
          <p:cNvSpPr txBox="1"/>
          <p:nvPr/>
        </p:nvSpPr>
        <p:spPr>
          <a:xfrm>
            <a:off x="8382683" y="4715605"/>
            <a:ext cx="2272262" cy="1532727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您的内容打在这里，或者通过复制您的文本后，在此框中选择粘贴，并选择只保留文字。您的内容打在这里，或者通过复制您的文本后。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ctr"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  <p:bldP spid="43" grpId="0"/>
    </p:bldLst>
  </p:timing>
</p:sld>
</file>

<file path=ppt/tags/tag1.xml><?xml version="1.0" encoding="utf-8"?>
<p:tagLst xmlns:p="http://schemas.openxmlformats.org/presentationml/2006/main">
  <p:tag name="ISLIDE.DIAGRAM" val="#635312;"/>
</p:tagLst>
</file>

<file path=ppt/tags/tag10.xml><?xml version="1.0" encoding="utf-8"?>
<p:tagLst xmlns:p="http://schemas.openxmlformats.org/presentationml/2006/main">
  <p:tag name="ISLIDE.DIAGRAM" val="#457588;"/>
</p:tagLst>
</file>

<file path=ppt/tags/tag11.xml><?xml version="1.0" encoding="utf-8"?>
<p:tagLst xmlns:p="http://schemas.openxmlformats.org/presentationml/2006/main">
  <p:tag name="ISLIDE.DIAGRAM" val="#566901;"/>
</p:tagLst>
</file>

<file path=ppt/tags/tag12.xml><?xml version="1.0" encoding="utf-8"?>
<p:tagLst xmlns:p="http://schemas.openxmlformats.org/presentationml/2006/main">
  <p:tag name="ISLIDE.DIAGRAM" val="#565238;"/>
</p:tagLst>
</file>

<file path=ppt/tags/tag13.xml><?xml version="1.0" encoding="utf-8"?>
<p:tagLst xmlns:p="http://schemas.openxmlformats.org/presentationml/2006/main">
  <p:tag name="ISLIDE.DIAGRAM" val="#803359;"/>
</p:tagLst>
</file>

<file path=ppt/tags/tag14.xml><?xml version="1.0" encoding="utf-8"?>
<p:tagLst xmlns:p="http://schemas.openxmlformats.org/presentationml/2006/main">
  <p:tag name="ISLIDE.TEMPLATE" val="https://www.islide.cc;"/>
</p:tagLst>
</file>

<file path=ppt/tags/tag15.xml><?xml version="1.0" encoding="utf-8"?>
<p:tagLst xmlns:p="http://schemas.openxmlformats.org/presentationml/2006/main">
  <p:tag name="ISLIDE.GUIDESSETTING" val="{&quot;Id&quot;:&quot;b49df822-7165-45c2-8964-c451b9152035&quot;,&quot;Name&quot;:&quot;参考线1&quot;,&quot;Kind&quot;:&quot;Custom&quot;,&quot;OldGuidesSetting&quot;:{&quot;HeaderHeight&quot;:15.0,&quot;FooterHeight&quot;:9.0,&quot;SideMargin&quot;:5.5,&quot;TopMargin&quot;:0.0,&quot;BottomMargin&quot;:0.0,&quot;IntervalMargin&quot;:1.5}}"/>
  <p:tag name="commondata" val="eyJoZGlkIjoiZGNhZmE2NDBkNDJkMTExZWJjNGYzYzk5NTUzODY3ZTQifQ=="/>
</p:tagLst>
</file>

<file path=ppt/tags/tag2.xml><?xml version="1.0" encoding="utf-8"?>
<p:tagLst xmlns:p="http://schemas.openxmlformats.org/presentationml/2006/main">
  <p:tag name="ISLIDE.DIAGRAM" val="#483815;"/>
</p:tagLst>
</file>

<file path=ppt/tags/tag3.xml><?xml version="1.0" encoding="utf-8"?>
<p:tagLst xmlns:p="http://schemas.openxmlformats.org/presentationml/2006/main">
  <p:tag name="ISLIDE.DIAGRAM" val="#621826;"/>
</p:tagLst>
</file>

<file path=ppt/tags/tag4.xml><?xml version="1.0" encoding="utf-8"?>
<p:tagLst xmlns:p="http://schemas.openxmlformats.org/presentationml/2006/main">
  <p:tag name="ISLIDE.DIAGRAM" val="#270710;"/>
</p:tagLst>
</file>

<file path=ppt/tags/tag5.xml><?xml version="1.0" encoding="utf-8"?>
<p:tagLst xmlns:p="http://schemas.openxmlformats.org/presentationml/2006/main">
  <p:tag name="ISLIDE.DIAGRAM" val="#566871;"/>
</p:tagLst>
</file>

<file path=ppt/tags/tag6.xml><?xml version="1.0" encoding="utf-8"?>
<p:tagLst xmlns:p="http://schemas.openxmlformats.org/presentationml/2006/main">
  <p:tag name="ISLIDE.DIAGRAM" val="#554082;"/>
</p:tagLst>
</file>

<file path=ppt/tags/tag7.xml><?xml version="1.0" encoding="utf-8"?>
<p:tagLst xmlns:p="http://schemas.openxmlformats.org/presentationml/2006/main">
  <p:tag name="ISLIDE.TEMPLATE" val="https://www.islide.cc;"/>
</p:tagLst>
</file>

<file path=ppt/tags/tag8.xml><?xml version="1.0" encoding="utf-8"?>
<p:tagLst xmlns:p="http://schemas.openxmlformats.org/presentationml/2006/main">
  <p:tag name="ISLIDE.DIAGRAM" val="#550141;"/>
</p:tagLst>
</file>

<file path=ppt/tags/tag9.xml><?xml version="1.0" encoding="utf-8"?>
<p:tagLst xmlns:p="http://schemas.openxmlformats.org/presentationml/2006/main">
  <p:tag name="ISLIDE.DIAGRAM" val="#483387;"/>
</p:tagLst>
</file>

<file path=ppt/theme/theme1.xml><?xml version="1.0" encoding="utf-8"?>
<a:theme xmlns:a="http://schemas.openxmlformats.org/drawingml/2006/main" name="www.pptying.com">
  <a:themeElements>
    <a:clrScheme name="自定义 116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093AA7"/>
      </a:accent1>
      <a:accent2>
        <a:srgbClr val="093AA7"/>
      </a:accent2>
      <a:accent3>
        <a:srgbClr val="093AA7"/>
      </a:accent3>
      <a:accent4>
        <a:srgbClr val="093AA7"/>
      </a:accent4>
      <a:accent5>
        <a:srgbClr val="093AA7"/>
      </a:accent5>
      <a:accent6>
        <a:srgbClr val="093AA7"/>
      </a:accent6>
      <a:hlink>
        <a:srgbClr val="093AA7"/>
      </a:hlink>
      <a:folHlink>
        <a:srgbClr val="093AA7"/>
      </a:folHlink>
    </a:clrScheme>
    <a:fontScheme name="0bg15cdj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5499</Words>
  <Application>WPS 演示</Application>
  <PresentationFormat>宽屏</PresentationFormat>
  <Paragraphs>462</Paragraphs>
  <Slides>30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30</vt:i4>
      </vt:variant>
    </vt:vector>
  </HeadingPairs>
  <TitlesOfParts>
    <vt:vector size="44" baseType="lpstr">
      <vt:lpstr>Arial</vt:lpstr>
      <vt:lpstr>宋体</vt:lpstr>
      <vt:lpstr>Wingdings</vt:lpstr>
      <vt:lpstr>阿里巴巴普惠体</vt:lpstr>
      <vt:lpstr>等线</vt:lpstr>
      <vt:lpstr>微软雅黑</vt:lpstr>
      <vt:lpstr>Arial Unicode MS</vt:lpstr>
      <vt:lpstr>Meiryo</vt:lpstr>
      <vt:lpstr>Yu Gothic UI</vt:lpstr>
      <vt:lpstr>Arial Narrow</vt:lpstr>
      <vt:lpstr>Calibri</vt:lpstr>
      <vt:lpstr>Calibri Light</vt:lpstr>
      <vt:lpstr>www.pptying.com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288</cp:revision>
  <dcterms:created xsi:type="dcterms:W3CDTF">2021-10-16T14:52:00Z</dcterms:created>
  <dcterms:modified xsi:type="dcterms:W3CDTF">2024-03-30T14:17:18Z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7BC07530738541AE8466A4BF442B5D06_13</vt:lpwstr>
  </property>
  <property fmtid="{D5CDD505-2E9C-101B-9397-08002B2CF9AE}" pid="3" name="KSOProductBuildVer">
    <vt:lpwstr>2052-12.1.0.16412</vt:lpwstr>
  </property>
</Properties>
</file>