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540" r:id="rId3"/>
    <p:sldId id="521" r:id="rId5"/>
    <p:sldId id="522" r:id="rId6"/>
    <p:sldId id="537" r:id="rId7"/>
    <p:sldId id="545" r:id="rId8"/>
    <p:sldId id="542" r:id="rId9"/>
    <p:sldId id="536" r:id="rId10"/>
    <p:sldId id="527" r:id="rId11"/>
    <p:sldId id="543" r:id="rId12"/>
    <p:sldId id="509" r:id="rId13"/>
    <p:sldId id="520" r:id="rId14"/>
    <p:sldId id="507" r:id="rId15"/>
    <p:sldId id="528" r:id="rId16"/>
    <p:sldId id="502" r:id="rId17"/>
    <p:sldId id="517" r:id="rId18"/>
    <p:sldId id="515" r:id="rId19"/>
    <p:sldId id="541" r:id="rId20"/>
    <p:sldId id="534" r:id="rId21"/>
    <p:sldId id="529" r:id="rId22"/>
    <p:sldId id="539" r:id="rId23"/>
    <p:sldId id="518" r:id="rId24"/>
    <p:sldId id="538" r:id="rId25"/>
    <p:sldId id="544" r:id="rId26"/>
    <p:sldId id="546" r:id="rId27"/>
    <p:sldId id="565" r:id="rId28"/>
  </p:sldIdLst>
  <p:sldSz cx="9147175" cy="5144770"/>
  <p:notesSz cx="6858000" cy="9144000"/>
  <p:custDataLst>
    <p:tags r:id="rId3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5661"/>
    <a:srgbClr val="DA8D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snapToGrid="0" showGuides="1">
      <p:cViewPr varScale="1">
        <p:scale>
          <a:sx n="151" d="100"/>
          <a:sy n="151" d="100"/>
        </p:scale>
        <p:origin x="402" y="138"/>
      </p:cViewPr>
      <p:guideLst>
        <p:guide orient="horz" pos="1620"/>
        <p:guide pos="2881"/>
      </p:guideLst>
    </p:cSldViewPr>
  </p:slideViewPr>
  <p:notesTextViewPr>
    <p:cViewPr>
      <p:scale>
        <a:sx n="1" d="1"/>
        <a:sy n="1" d="1"/>
      </p:scale>
      <p:origin x="0" y="0"/>
    </p:cViewPr>
  </p:notesTextViewPr>
  <p:sorterViewPr>
    <p:cViewPr>
      <p:scale>
        <a:sx n="42" d="100"/>
        <a:sy n="42"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2" Type="http://schemas.openxmlformats.org/officeDocument/2006/relationships/tags" Target="tags/tag6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479658792651"/>
          <c:y val="0.0968750000000002"/>
          <c:w val="0.445833333333333"/>
          <c:h val="0.668750000000005"/>
        </c:manualLayout>
      </c:layout>
      <c:pieChart>
        <c:varyColors val="1"/>
        <c:ser>
          <c:idx val="0"/>
          <c:order val="0"/>
          <c:tx>
            <c:strRef>
              <c:f>Sheet1!$B$1</c:f>
              <c:strCache>
                <c:ptCount val="1"/>
                <c:pt idx="0">
                  <c:v>销售额</c:v>
                </c:pt>
              </c:strCache>
            </c:strRef>
          </c:tx>
          <c:explosion val="0"/>
          <c:dPt>
            <c:idx val="0"/>
            <c:bubble3D val="0"/>
            <c:spPr>
              <a:solidFill>
                <a:schemeClr val="accent1"/>
              </a:solidFill>
            </c:spPr>
          </c:dPt>
          <c:dPt>
            <c:idx val="1"/>
            <c:bubble3D val="0"/>
            <c:spPr>
              <a:solidFill>
                <a:schemeClr val="accent2"/>
              </a:solidFill>
            </c:spPr>
          </c:dPt>
          <c:dPt>
            <c:idx val="2"/>
            <c:bubble3D val="0"/>
            <c:spPr>
              <a:solidFill>
                <a:schemeClr val="accent3"/>
              </a:solidFill>
            </c:spPr>
          </c:dPt>
          <c:dPt>
            <c:idx val="3"/>
            <c:bubble3D val="0"/>
            <c:spPr>
              <a:solidFill>
                <a:schemeClr val="accent2"/>
              </a:solidFill>
            </c:spPr>
          </c:dPt>
          <c:dLbls>
            <c:spPr>
              <a:noFill/>
              <a:ln>
                <a:noFill/>
              </a:ln>
              <a:effectLst/>
            </c:spPr>
            <c:txPr>
              <a:bodyPr rot="0" spcFirstLastPara="0" vertOverflow="ellipsis" vert="horz" wrap="square" lIns="38100" tIns="19050" rIns="38100" bIns="19050" anchor="ctr" anchorCtr="1"/>
              <a:lstStyle/>
              <a:p>
                <a:pPr>
                  <a:defRPr lang="zh-CN" sz="1600" b="0" i="0" u="none" strike="noStrike" kern="1200" baseline="0">
                    <a:solidFill>
                      <a:schemeClr val="bg1"/>
                    </a:solidFill>
                    <a:latin typeface="微软雅黑" panose="020B0503020204020204" pitchFamily="34" charset="-122"/>
                    <a:ea typeface="微软雅黑" panose="020B0503020204020204" pitchFamily="34" charset="-122"/>
                    <a:cs typeface="+mn-cs"/>
                  </a:defRPr>
                </a:pPr>
              </a:p>
            </c:txPr>
            <c:dLblPos val="bestFit"/>
            <c:showLegendKey val="0"/>
            <c:showVal val="1"/>
            <c:showCatName val="0"/>
            <c:showSerName val="0"/>
            <c:showPercent val="0"/>
            <c:showBubbleSize val="0"/>
            <c:showLeaderLines val="1"/>
            <c:extLst>
              <c:ext xmlns:c15="http://schemas.microsoft.com/office/drawing/2012/chart" uri="{CE6537A1-D6FC-4f65-9D91-7224C49458BB}">
                <c15:layout/>
                <c15:showLeaderLines val="1"/>
                <c15:leaderLines/>
              </c:ext>
            </c:extLst>
          </c:dLbls>
          <c:cat>
            <c:strRef>
              <c:f>Sheet1!$A$2:$A$5</c:f>
              <c:strCache>
                <c:ptCount val="4"/>
                <c:pt idx="0">
                  <c:v>TEXT1</c:v>
                </c:pt>
                <c:pt idx="1">
                  <c:v>TEXT2</c:v>
                </c:pt>
                <c:pt idx="2">
                  <c:v>TEXT3</c:v>
                </c:pt>
                <c:pt idx="3">
                  <c:v>TEXT4</c:v>
                </c:pt>
              </c:strCache>
            </c:strRef>
          </c:cat>
          <c:val>
            <c:numRef>
              <c:f>Sheet1!$B$2:$B$5</c:f>
              <c:numCache>
                <c:formatCode>General</c:formatCode>
                <c:ptCount val="4"/>
                <c:pt idx="0">
                  <c:v>8.2</c:v>
                </c:pt>
                <c:pt idx="1">
                  <c:v>3.2</c:v>
                </c:pt>
                <c:pt idx="2">
                  <c:v>2.3</c:v>
                </c:pt>
                <c:pt idx="3">
                  <c:v>1</c:v>
                </c:pt>
              </c:numCache>
            </c:numRef>
          </c:val>
        </c:ser>
        <c:dLbls>
          <c:showLegendKey val="0"/>
          <c:showVal val="1"/>
          <c:showCatName val="0"/>
          <c:showSerName val="0"/>
          <c:showPercent val="0"/>
          <c:showBubbleSize val="0"/>
          <c:showLeaderLines val="1"/>
        </c:dLbls>
        <c:firstSliceAng val="0"/>
      </c:pieChart>
    </c:plotArea>
    <c:legend>
      <c:legendPos val="r"/>
      <c:legendEntry>
        <c:idx val="0"/>
        <c:txPr>
          <a:bodyPr rot="0" spcFirstLastPara="0" vertOverflow="ellipsis" vert="horz" wrap="square" anchor="ctr" anchorCtr="1"/>
          <a:lstStyle/>
          <a:p>
            <a:pPr>
              <a:defRPr lang="zh-CN" sz="900" b="0" i="0" u="none" strike="noStrike" kern="1200" baseline="0">
                <a:solidFill>
                  <a:schemeClr val="tx1"/>
                </a:solidFill>
                <a:latin typeface="+mn-lt"/>
                <a:ea typeface="微软雅黑" panose="020B0503020204020204" pitchFamily="34" charset="-122"/>
                <a:cs typeface="+mn-cs"/>
              </a:defRPr>
            </a:pPr>
          </a:p>
        </c:txPr>
      </c:legendEntry>
      <c:legendEntry>
        <c:idx val="1"/>
        <c:txPr>
          <a:bodyPr rot="0" spcFirstLastPara="0" vertOverflow="ellipsis" vert="horz" wrap="square" anchor="ctr" anchorCtr="1"/>
          <a:lstStyle/>
          <a:p>
            <a:pPr>
              <a:defRPr lang="zh-CN" sz="900" b="0" i="0" u="none" strike="noStrike" kern="1200" baseline="0">
                <a:solidFill>
                  <a:schemeClr val="tx1"/>
                </a:solidFill>
                <a:latin typeface="+mn-lt"/>
                <a:ea typeface="微软雅黑" panose="020B0503020204020204" pitchFamily="34" charset="-122"/>
                <a:cs typeface="+mn-cs"/>
              </a:defRPr>
            </a:pPr>
          </a:p>
        </c:txPr>
      </c:legendEntry>
      <c:legendEntry>
        <c:idx val="2"/>
        <c:txPr>
          <a:bodyPr rot="0" spcFirstLastPara="0" vertOverflow="ellipsis" vert="horz" wrap="square" anchor="ctr" anchorCtr="1"/>
          <a:lstStyle/>
          <a:p>
            <a:pPr>
              <a:defRPr lang="zh-CN" sz="900" b="0" i="0" u="none" strike="noStrike" kern="1200" baseline="0">
                <a:solidFill>
                  <a:schemeClr val="tx1"/>
                </a:solidFill>
                <a:latin typeface="+mn-lt"/>
                <a:ea typeface="微软雅黑" panose="020B0503020204020204" pitchFamily="34" charset="-122"/>
                <a:cs typeface="+mn-cs"/>
              </a:defRPr>
            </a:pPr>
          </a:p>
        </c:txPr>
      </c:legendEntry>
      <c:legendEntry>
        <c:idx val="3"/>
        <c:txPr>
          <a:bodyPr rot="0" spcFirstLastPara="0" vertOverflow="ellipsis" vert="horz" wrap="square" anchor="ctr" anchorCtr="1"/>
          <a:lstStyle/>
          <a:p>
            <a:pPr>
              <a:defRPr lang="zh-CN" sz="900" b="0" i="0" u="none" strike="noStrike" kern="1200" baseline="0">
                <a:solidFill>
                  <a:schemeClr val="tx1"/>
                </a:solidFill>
                <a:latin typeface="+mn-lt"/>
                <a:ea typeface="微软雅黑" panose="020B0503020204020204" pitchFamily="34" charset="-122"/>
                <a:cs typeface="+mn-cs"/>
              </a:defRPr>
            </a:pPr>
          </a:p>
        </c:txPr>
      </c:legendEntry>
      <c:layout>
        <c:manualLayout>
          <c:xMode val="edge"/>
          <c:yMode val="edge"/>
          <c:x val="0.604000820209978"/>
          <c:y val="0.315515748031496"/>
          <c:w val="0.166832513123359"/>
          <c:h val="0.368968503937012"/>
        </c:manualLayout>
      </c:layout>
      <c:overlay val="0"/>
      <c:spPr>
        <a:ln>
          <a:noFill/>
        </a:ln>
      </c:spPr>
      <c:txPr>
        <a:bodyPr rot="0" spcFirstLastPara="0" vertOverflow="ellipsis" vert="horz" wrap="square" anchor="ctr" anchorCtr="1"/>
        <a:lstStyle/>
        <a:p>
          <a:pPr>
            <a:defRPr lang="zh-CN" sz="1200" b="0" i="0" u="none" strike="noStrike" kern="1200" baseline="0">
              <a:solidFill>
                <a:schemeClr val="tx1"/>
              </a:solidFill>
              <a:latin typeface="+mn-lt"/>
              <a:ea typeface="微软雅黑" panose="020B0503020204020204" pitchFamily="34" charset="-122"/>
              <a:cs typeface="+mn-cs"/>
            </a:defRPr>
          </a:pPr>
        </a:p>
      </c:txPr>
    </c:legend>
    <c:plotVisOnly val="1"/>
    <c:dispBlanksAs val="zero"/>
    <c:showDLblsOverMax val="0"/>
  </c:chart>
  <c:txPr>
    <a:bodyPr/>
    <a:lstStyle/>
    <a:p>
      <a:pPr>
        <a:defRPr lang="zh-CN" sz="1800">
          <a:solidFill>
            <a:schemeClr val="bg1"/>
          </a:solidFill>
          <a:latin typeface="微软雅黑" panose="020B0503020204020204" pitchFamily="34" charset="-122"/>
          <a:ea typeface="微软雅黑" panose="020B0503020204020204" pitchFamily="34" charset="-122"/>
        </a:defRPr>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CAB2D6-7D2D-4045-A876-D8AE1F9EACE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EB0147-15CD-4249-B4BC-D92A282CE29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0DAA1E2-0BCB-498F-B666-E5E40D25323B}"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11FC198-2D83-4DFC-8CDD-7D23AF44D411}"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10D1F4-EE84-4270-98B3-B0E23E81FA6E}"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F1D5E53-1996-4A18-8378-BCF5C8046DA1}"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CEB0147-15CD-4249-B4BC-D92A282CE29B}"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a:t>
            </a:r>
            <a:r>
              <a:rPr lang="zh-CN" altLang="en-US" dirty="0"/>
              <a:t>使用提示</a:t>
            </a:r>
            <a:r>
              <a:rPr lang="en-US" altLang="zh-CN" dirty="0"/>
              <a:t>】</a:t>
            </a:r>
            <a:r>
              <a:rPr lang="zh-CN" altLang="en-US" dirty="0"/>
              <a:t>三组创意图形展示，修改方法如下：</a:t>
            </a:r>
            <a:endParaRPr lang="en-US" altLang="zh-CN" dirty="0"/>
          </a:p>
          <a:p>
            <a:endParaRPr lang="en-US" altLang="zh-CN" dirty="0"/>
          </a:p>
          <a:p>
            <a:r>
              <a:rPr lang="zh-CN" altLang="en-US" dirty="0"/>
              <a:t>如果你要修改黄色部分的大小，直接选中黄色部分后，会出现黄色的正方形图标，直接拖动黄色小点，黄色部分会变化，拖动完毕后，直接在上方有一个旋转的箭头处，按照鼠标左键就可以旋转，旋转到水平就可。</a:t>
            </a:r>
            <a:endParaRPr lang="en-US" altLang="zh-CN" dirty="0"/>
          </a:p>
        </p:txBody>
      </p:sp>
      <p:sp>
        <p:nvSpPr>
          <p:cNvPr id="4" name="灯片编号占位符 3"/>
          <p:cNvSpPr>
            <a:spLocks noGrp="1"/>
          </p:cNvSpPr>
          <p:nvPr>
            <p:ph type="sldNum" sz="quarter" idx="10"/>
          </p:nvPr>
        </p:nvSpPr>
        <p:spPr/>
        <p:txBody>
          <a:bodyPr/>
          <a:lstStyle/>
          <a:p>
            <a:fld id="{27EA6ADC-6613-48FA-ADBC-552AAF629859}"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0DAA1E2-0BCB-498F-B666-E5E40D25323B}"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10D1F4-EE84-4270-98B3-B0E23E81FA6E}"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6B96F7-238A-436E-8798-5DD8D861D65B}"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CEB0147-15CD-4249-B4BC-D92A282CE29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10D1F4-EE84-4270-98B3-B0E23E81FA6E}"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0DAA1E2-0BCB-498F-B666-E5E40D25323B}"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10D1F4-EE84-4270-98B3-B0E23E81FA6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066DFD-D77D-44AB-A44B-39D08D789409}"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6B02EC-97C0-4E19-AA45-E904FCC1D11E}" type="slidenum">
              <a:rPr lang="en-GB" smtClean="0"/>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1110D1F4-EE84-4270-98B3-B0E23E81FA6E}"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Rot="1" noChangeAspect="1" noChangeArrowheads="1" noTextEdit="1"/>
          </p:cNvSpPr>
          <p:nvPr>
            <p:ph type="sldImg"/>
          </p:nvPr>
        </p:nvSpPr>
        <p:spPr>
          <a:xfrm>
            <a:off x="685800" y="1143000"/>
            <a:ext cx="5486400" cy="3086100"/>
          </a:xfrm>
        </p:spPr>
      </p:sp>
      <p:sp>
        <p:nvSpPr>
          <p:cNvPr id="66562" name="Rectangle 3"/>
          <p:cNvSpPr>
            <a:spLocks noGrp="1" noChangeArrowheads="1"/>
          </p:cNvSpPr>
          <p:nvPr>
            <p:ph type="body" idx="1"/>
          </p:nvPr>
        </p:nvSpPr>
        <p:spPr>
          <a:noFill/>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C147A23-5BA8-44CE-9215-79B767159C4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397" y="842032"/>
            <a:ext cx="6860381" cy="1791253"/>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143397" y="2702363"/>
            <a:ext cx="6860381" cy="1242205"/>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2235" indent="0" algn="ctr">
              <a:buNone/>
              <a:defRPr sz="1200"/>
            </a:lvl5pPr>
            <a:lvl6pPr marL="1715135" indent="0" algn="ctr">
              <a:buNone/>
              <a:defRPr sz="1200"/>
            </a:lvl6pPr>
            <a:lvl7pPr marL="2058035" indent="0" algn="ctr">
              <a:buNone/>
              <a:defRPr sz="1200"/>
            </a:lvl7pPr>
            <a:lvl8pPr marL="2400935" indent="0" algn="ctr">
              <a:buNone/>
              <a:defRPr sz="1200"/>
            </a:lvl8pPr>
            <a:lvl9pPr marL="2743835" indent="0" algn="ctr">
              <a:buNone/>
              <a:defRPr sz="12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5947" y="273928"/>
            <a:ext cx="1972360" cy="4360224"/>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628868" y="273928"/>
            <a:ext cx="5802739" cy="4360224"/>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标题幻灯片">
    <p:spTree>
      <p:nvGrpSpPr>
        <p:cNvPr id="1" name=""/>
        <p:cNvGrpSpPr/>
        <p:nvPr/>
      </p:nvGrpSpPr>
      <p:grpSpPr>
        <a:xfrm>
          <a:off x="0" y="0"/>
          <a:ext cx="0" cy="0"/>
          <a:chOff x="0" y="0"/>
          <a:chExt cx="0" cy="0"/>
        </a:xfrm>
      </p:grpSpPr>
      <p:sp>
        <p:nvSpPr>
          <p:cNvPr id="3" name="文本框 37"/>
          <p:cNvSpPr txBox="1"/>
          <p:nvPr userDrawn="1"/>
        </p:nvSpPr>
        <p:spPr>
          <a:xfrm>
            <a:off x="4096256" y="203130"/>
            <a:ext cx="1062164" cy="346232"/>
          </a:xfrm>
          <a:prstGeom prst="rect">
            <a:avLst/>
          </a:prstGeom>
          <a:noFill/>
        </p:spPr>
        <p:txBody>
          <a:bodyPr wrap="none" lIns="68587" tIns="34294" rIns="68587" bIns="34294" rtlCol="0">
            <a:spAutoFit/>
          </a:bodyPr>
          <a:lstStyle/>
          <a:p>
            <a:pPr lvl="0" defTabSz="685800">
              <a:defRPr/>
            </a:pPr>
            <a:r>
              <a:rPr lang="zh-CN" altLang="en-US" sz="1800" b="0" dirty="0">
                <a:solidFill>
                  <a:schemeClr val="accent1"/>
                </a:solidFill>
                <a:latin typeface="微软雅黑" panose="020B0503020204020204" pitchFamily="34" charset="-122"/>
                <a:ea typeface="微软雅黑" panose="020B0503020204020204" pitchFamily="34" charset="-122"/>
              </a:rPr>
              <a:t>项目介绍</a:t>
            </a:r>
            <a:endParaRPr kumimoji="0" lang="zh-CN" altLang="en-US" sz="1800" b="0" i="0" u="none" strike="noStrike" kern="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endParaRPr>
          </a:p>
        </p:txBody>
      </p:sp>
      <p:cxnSp>
        <p:nvCxnSpPr>
          <p:cNvPr id="6" name="直接连接符 5"/>
          <p:cNvCxnSpPr/>
          <p:nvPr userDrawn="1"/>
        </p:nvCxnSpPr>
        <p:spPr>
          <a:xfrm>
            <a:off x="286" y="376300"/>
            <a:ext cx="363952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5507648" y="376300"/>
            <a:ext cx="363952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Click="0" advTm="0">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标题幻灯片">
    <p:spTree>
      <p:nvGrpSpPr>
        <p:cNvPr id="1" name=""/>
        <p:cNvGrpSpPr/>
        <p:nvPr/>
      </p:nvGrpSpPr>
      <p:grpSpPr>
        <a:xfrm>
          <a:off x="0" y="0"/>
          <a:ext cx="0" cy="0"/>
          <a:chOff x="0" y="0"/>
          <a:chExt cx="0" cy="0"/>
        </a:xfrm>
      </p:grpSpPr>
      <p:sp>
        <p:nvSpPr>
          <p:cNvPr id="3" name="文本框 37"/>
          <p:cNvSpPr txBox="1"/>
          <p:nvPr userDrawn="1"/>
        </p:nvSpPr>
        <p:spPr>
          <a:xfrm>
            <a:off x="4096256" y="203130"/>
            <a:ext cx="1062164" cy="346232"/>
          </a:xfrm>
          <a:prstGeom prst="rect">
            <a:avLst/>
          </a:prstGeom>
          <a:noFill/>
        </p:spPr>
        <p:txBody>
          <a:bodyPr wrap="none" lIns="68587" tIns="34294" rIns="68587" bIns="34294" rtlCol="0">
            <a:spAutoFit/>
          </a:bodyPr>
          <a:lstStyle/>
          <a:p>
            <a:pPr lvl="0" defTabSz="685800">
              <a:defRPr/>
            </a:pPr>
            <a:r>
              <a:rPr lang="zh-CN" altLang="en-US" sz="1800" b="0" dirty="0">
                <a:solidFill>
                  <a:schemeClr val="accent1"/>
                </a:solidFill>
                <a:latin typeface="微软雅黑" panose="020B0503020204020204" pitchFamily="34" charset="-122"/>
                <a:ea typeface="微软雅黑" panose="020B0503020204020204" pitchFamily="34" charset="-122"/>
              </a:rPr>
              <a:t>产品运行</a:t>
            </a:r>
            <a:endParaRPr kumimoji="0" lang="zh-CN" altLang="en-US" sz="1800" b="0" i="0" u="none" strike="noStrike" kern="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endParaRPr>
          </a:p>
        </p:txBody>
      </p:sp>
      <p:cxnSp>
        <p:nvCxnSpPr>
          <p:cNvPr id="6" name="直接连接符 5"/>
          <p:cNvCxnSpPr/>
          <p:nvPr userDrawn="1"/>
        </p:nvCxnSpPr>
        <p:spPr>
          <a:xfrm>
            <a:off x="286" y="376300"/>
            <a:ext cx="363952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5507648" y="376300"/>
            <a:ext cx="363952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标题幻灯片">
    <p:spTree>
      <p:nvGrpSpPr>
        <p:cNvPr id="1" name=""/>
        <p:cNvGrpSpPr/>
        <p:nvPr/>
      </p:nvGrpSpPr>
      <p:grpSpPr>
        <a:xfrm>
          <a:off x="0" y="0"/>
          <a:ext cx="0" cy="0"/>
          <a:chOff x="0" y="0"/>
          <a:chExt cx="0" cy="0"/>
        </a:xfrm>
      </p:grpSpPr>
      <p:sp>
        <p:nvSpPr>
          <p:cNvPr id="3" name="文本框 37"/>
          <p:cNvSpPr txBox="1"/>
          <p:nvPr userDrawn="1"/>
        </p:nvSpPr>
        <p:spPr>
          <a:xfrm>
            <a:off x="4096256" y="203130"/>
            <a:ext cx="1062164" cy="346232"/>
          </a:xfrm>
          <a:prstGeom prst="rect">
            <a:avLst/>
          </a:prstGeom>
          <a:noFill/>
        </p:spPr>
        <p:txBody>
          <a:bodyPr wrap="none" lIns="68587" tIns="34294" rIns="68587" bIns="34294" rtlCol="0">
            <a:spAutoFit/>
          </a:bodyPr>
          <a:lstStyle/>
          <a:p>
            <a:pPr lvl="0" defTabSz="685800">
              <a:defRPr/>
            </a:pPr>
            <a:r>
              <a:rPr lang="zh-CN" altLang="en-US" sz="1800" b="0" dirty="0">
                <a:solidFill>
                  <a:schemeClr val="accent1"/>
                </a:solidFill>
                <a:latin typeface="微软雅黑" panose="020B0503020204020204" pitchFamily="34" charset="-122"/>
                <a:ea typeface="微软雅黑" panose="020B0503020204020204" pitchFamily="34" charset="-122"/>
              </a:rPr>
              <a:t>市场分析</a:t>
            </a:r>
            <a:endParaRPr kumimoji="0" lang="zh-CN" altLang="en-US" sz="1800" b="0" i="0" u="none" strike="noStrike" kern="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endParaRPr>
          </a:p>
        </p:txBody>
      </p:sp>
      <p:cxnSp>
        <p:nvCxnSpPr>
          <p:cNvPr id="6" name="直接连接符 5"/>
          <p:cNvCxnSpPr/>
          <p:nvPr userDrawn="1"/>
        </p:nvCxnSpPr>
        <p:spPr>
          <a:xfrm>
            <a:off x="286" y="376300"/>
            <a:ext cx="363952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5507648" y="376300"/>
            <a:ext cx="363952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标题幻灯片">
    <p:spTree>
      <p:nvGrpSpPr>
        <p:cNvPr id="1" name=""/>
        <p:cNvGrpSpPr/>
        <p:nvPr/>
      </p:nvGrpSpPr>
      <p:grpSpPr>
        <a:xfrm>
          <a:off x="0" y="0"/>
          <a:ext cx="0" cy="0"/>
          <a:chOff x="0" y="0"/>
          <a:chExt cx="0" cy="0"/>
        </a:xfrm>
      </p:grpSpPr>
      <p:sp>
        <p:nvSpPr>
          <p:cNvPr id="3" name="文本框 37"/>
          <p:cNvSpPr txBox="1"/>
          <p:nvPr userDrawn="1"/>
        </p:nvSpPr>
        <p:spPr>
          <a:xfrm>
            <a:off x="4096256" y="203130"/>
            <a:ext cx="1062164" cy="346232"/>
          </a:xfrm>
          <a:prstGeom prst="rect">
            <a:avLst/>
          </a:prstGeom>
          <a:noFill/>
        </p:spPr>
        <p:txBody>
          <a:bodyPr wrap="none" lIns="68587" tIns="34294" rIns="68587" bIns="34294" rtlCol="0">
            <a:spAutoFit/>
          </a:bodyPr>
          <a:lstStyle/>
          <a:p>
            <a:pPr lvl="0" defTabSz="685800">
              <a:defRPr/>
            </a:pPr>
            <a:r>
              <a:rPr lang="zh-CN" altLang="en-US" sz="1800" b="0" dirty="0">
                <a:solidFill>
                  <a:schemeClr val="accent1"/>
                </a:solidFill>
                <a:latin typeface="微软雅黑" panose="020B0503020204020204" pitchFamily="34" charset="-122"/>
                <a:ea typeface="微软雅黑" panose="020B0503020204020204" pitchFamily="34" charset="-122"/>
              </a:rPr>
              <a:t>投资回报</a:t>
            </a:r>
            <a:endParaRPr kumimoji="0" lang="zh-CN" altLang="en-US" sz="1800" b="0" i="0" u="none" strike="noStrike" kern="0" cap="none" spc="0" normalizeH="0" baseline="0" noProof="0" dirty="0">
              <a:ln>
                <a:noFill/>
              </a:ln>
              <a:solidFill>
                <a:schemeClr val="accent1"/>
              </a:solidFill>
              <a:effectLst/>
              <a:uLnTx/>
              <a:uFillTx/>
              <a:latin typeface="微软雅黑" panose="020B0503020204020204" pitchFamily="34" charset="-122"/>
              <a:ea typeface="微软雅黑" panose="020B0503020204020204" pitchFamily="34" charset="-122"/>
              <a:cs typeface="+mn-cs"/>
            </a:endParaRPr>
          </a:p>
        </p:txBody>
      </p:sp>
      <p:cxnSp>
        <p:nvCxnSpPr>
          <p:cNvPr id="6" name="直接连接符 5"/>
          <p:cNvCxnSpPr/>
          <p:nvPr userDrawn="1"/>
        </p:nvCxnSpPr>
        <p:spPr>
          <a:xfrm>
            <a:off x="286" y="376300"/>
            <a:ext cx="363952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a:off x="5507648" y="376300"/>
            <a:ext cx="363952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orient="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比较">
    <p:spTree>
      <p:nvGrpSpPr>
        <p:cNvPr id="1" name=""/>
        <p:cNvGrpSpPr/>
        <p:nvPr/>
      </p:nvGrpSpPr>
      <p:grpSpPr>
        <a:xfrm>
          <a:off x="0" y="0"/>
          <a:ext cx="0" cy="0"/>
          <a:chOff x="0" y="0"/>
          <a:chExt cx="0" cy="0"/>
        </a:xfrm>
      </p:grpSpPr>
    </p:spTree>
  </p:cSld>
  <p:clrMapOvr>
    <a:masterClrMapping/>
  </p:clrMapOvr>
  <p:transition spd="slow">
    <p:split orient="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4383022" y="4870367"/>
            <a:ext cx="381132" cy="274722"/>
          </a:xfrm>
          <a:prstGeom prst="rect">
            <a:avLst/>
          </a:prstGeom>
        </p:spPr>
        <p:txBody>
          <a:bodyPr vert="horz" lIns="91440" tIns="45720" rIns="91440" bIns="45720" rtlCol="0" anchor="ctr"/>
          <a:lstStyle>
            <a:lvl1pPr algn="ctr">
              <a:defRPr sz="1000">
                <a:solidFill>
                  <a:srgbClr val="FFFFFF"/>
                </a:solidFill>
                <a:latin typeface="Glegoo"/>
                <a:cs typeface="Glegoo"/>
              </a:defRPr>
            </a:lvl1pPr>
          </a:lstStyle>
          <a:p>
            <a:fld id="{4F30D5C1-D155-2E40-A967-511B3BD0F2AE}" type="slidenum">
              <a:rPr lang="en-US" smtClean="0"/>
            </a:fld>
            <a:endParaRPr lang="en-US" dirty="0"/>
          </a:p>
        </p:txBody>
      </p:sp>
      <p:sp>
        <p:nvSpPr>
          <p:cNvPr id="10" name="Title 1"/>
          <p:cNvSpPr>
            <a:spLocks noGrp="1"/>
          </p:cNvSpPr>
          <p:nvPr>
            <p:ph type="title"/>
          </p:nvPr>
        </p:nvSpPr>
        <p:spPr>
          <a:xfrm>
            <a:off x="457360" y="285840"/>
            <a:ext cx="8232458" cy="857515"/>
          </a:xfrm>
        </p:spPr>
        <p:txBody>
          <a:bodyPr>
            <a:normAutofit/>
          </a:bodyPr>
          <a:lstStyle>
            <a:lvl1pPr>
              <a:defRPr sz="2800">
                <a:solidFill>
                  <a:srgbClr val="48597F"/>
                </a:solidFill>
                <a:latin typeface="Lato Light"/>
                <a:cs typeface="Lato Light"/>
              </a:defRPr>
            </a:lvl1pPr>
          </a:lstStyle>
          <a:p>
            <a:r>
              <a:rPr lang="en-US" dirty="0"/>
              <a:t>Click to edit Master title style</a:t>
            </a:r>
            <a:endParaRPr lang="en-US" dirty="0"/>
          </a:p>
        </p:txBody>
      </p:sp>
      <p:sp>
        <p:nvSpPr>
          <p:cNvPr id="11" name="Text Placeholder 17"/>
          <p:cNvSpPr>
            <a:spLocks noGrp="1"/>
          </p:cNvSpPr>
          <p:nvPr>
            <p:ph type="body" sz="quarter" idx="23"/>
          </p:nvPr>
        </p:nvSpPr>
        <p:spPr>
          <a:xfrm>
            <a:off x="2058116" y="876571"/>
            <a:ext cx="5030946" cy="323950"/>
          </a:xfrm>
        </p:spPr>
        <p:txBody>
          <a:bodyPr>
            <a:noAutofit/>
          </a:bodyPr>
          <a:lstStyle>
            <a:lvl1pPr marL="0" indent="0" algn="ctr">
              <a:buFontTx/>
              <a:buNone/>
              <a:defRPr sz="1200" i="0">
                <a:solidFill>
                  <a:srgbClr val="1399EE"/>
                </a:solidFill>
                <a:latin typeface="Glegoo"/>
                <a:cs typeface="Glegoo"/>
              </a:defRPr>
            </a:lvl1pPr>
            <a:lvl2pPr marL="457200" indent="0">
              <a:buFontTx/>
              <a:buNone/>
              <a:defRPr sz="1050">
                <a:latin typeface="Mission Gothic Regular" pitchFamily="50" charset="0"/>
              </a:defRPr>
            </a:lvl2pPr>
            <a:lvl3pPr marL="914400" indent="0">
              <a:buFontTx/>
              <a:buNone/>
              <a:defRPr sz="1050">
                <a:latin typeface="Mission Gothic Regular" pitchFamily="50" charset="0"/>
              </a:defRPr>
            </a:lvl3pPr>
            <a:lvl4pPr marL="1372235" indent="0">
              <a:buFontTx/>
              <a:buNone/>
              <a:defRPr sz="1050">
                <a:latin typeface="Mission Gothic Regular" pitchFamily="50" charset="0"/>
              </a:defRPr>
            </a:lvl4pPr>
            <a:lvl5pPr marL="1829435" indent="0">
              <a:buFontTx/>
              <a:buNone/>
              <a:defRPr sz="1050">
                <a:latin typeface="Mission Gothic Regular" pitchFamily="50" charset="0"/>
              </a:defRPr>
            </a:lvl5pPr>
          </a:lstStyle>
          <a:p>
            <a:pPr lvl="0"/>
            <a:endParaRPr lang="en-US" dirty="0"/>
          </a:p>
        </p:txBody>
      </p:sp>
    </p:spTree>
  </p:cSld>
  <p:clrMapOvr>
    <a:masterClrMapping/>
  </p:clrMapOvr>
  <p:transition spd="slow" advClick="0" advTm="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Full Screen Image">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email"/>
          <a:stretch>
            <a:fillRect/>
          </a:stretch>
        </p:blipFill>
        <p:spPr>
          <a:xfrm>
            <a:off x="0" y="0"/>
            <a:ext cx="9147175" cy="5145088"/>
          </a:xfrm>
          <a:prstGeom prst="rect">
            <a:avLst/>
          </a:prstGeom>
        </p:spPr>
      </p:pic>
      <p:sp>
        <p:nvSpPr>
          <p:cNvPr id="2" name="矩形 1"/>
          <p:cNvSpPr/>
          <p:nvPr userDrawn="1"/>
        </p:nvSpPr>
        <p:spPr>
          <a:xfrm>
            <a:off x="0" y="0"/>
            <a:ext cx="9147175" cy="5145088"/>
          </a:xfrm>
          <a:prstGeom prst="rect">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613" tIns="34307" rIns="68613" bIns="34307" rtlCol="0" anchor="ctr"/>
          <a:lstStyle/>
          <a:p>
            <a:pPr algn="ctr"/>
            <a:endParaRPr lang="zh-CN" altLang="en-US" sz="1800"/>
          </a:p>
        </p:txBody>
      </p:sp>
      <p:sp>
        <p:nvSpPr>
          <p:cNvPr id="3" name="TextBox 1"/>
          <p:cNvSpPr txBox="1"/>
          <p:nvPr userDrawn="1"/>
        </p:nvSpPr>
        <p:spPr>
          <a:xfrm>
            <a:off x="3866993" y="368823"/>
            <a:ext cx="1293111" cy="300175"/>
          </a:xfrm>
          <a:prstGeom prst="rect">
            <a:avLst/>
          </a:prstGeom>
          <a:noFill/>
        </p:spPr>
        <p:txBody>
          <a:bodyPr wrap="none" lIns="68613" tIns="34307" rIns="68613" bIns="34307" rtlCol="0">
            <a:spAutoFit/>
          </a:bodyPr>
          <a:lstStyle/>
          <a:p>
            <a:pPr lvl="0" algn="ctr"/>
            <a:r>
              <a:rPr lang="zh-CN" altLang="en-US" sz="1500" b="1" dirty="0">
                <a:solidFill>
                  <a:prstClr val="black">
                    <a:lumMod val="65000"/>
                    <a:lumOff val="35000"/>
                  </a:prstClr>
                </a:solidFill>
                <a:latin typeface="Arial" panose="020B0604020202020204" pitchFamily="34" charset="0"/>
                <a:ea typeface="微软雅黑" panose="020B0503020204020204" pitchFamily="34" charset="-122"/>
                <a:sym typeface="Arial" panose="020B0604020202020204" pitchFamily="34" charset="0"/>
              </a:rPr>
              <a:t>点击添加标题</a:t>
            </a:r>
            <a:endParaRPr lang="en-US" altLang="zh-CN" sz="1500" b="1" dirty="0">
              <a:solidFill>
                <a:prstClr val="black">
                  <a:lumMod val="65000"/>
                  <a:lumOff val="35000"/>
                </a:prst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TextBox 2"/>
          <p:cNvSpPr txBox="1"/>
          <p:nvPr userDrawn="1"/>
        </p:nvSpPr>
        <p:spPr>
          <a:xfrm>
            <a:off x="3275885" y="710767"/>
            <a:ext cx="2563122" cy="346356"/>
          </a:xfrm>
          <a:prstGeom prst="rect">
            <a:avLst/>
          </a:prstGeom>
          <a:noFill/>
        </p:spPr>
        <p:txBody>
          <a:bodyPr wrap="square" lIns="68613" tIns="34307" rIns="68613" bIns="34307" rtlCol="0">
            <a:spAutoFit/>
          </a:bodyPr>
          <a:lstStyle/>
          <a:p>
            <a:pPr algn="ctr"/>
            <a:r>
              <a:rPr lang="zh-CN" altLang="en-US" sz="900" dirty="0">
                <a:solidFill>
                  <a:schemeClr val="tx1">
                    <a:lumMod val="50000"/>
                    <a:lumOff val="50000"/>
                  </a:schemeClr>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rPr>
              <a:t>您的内容打在这里，或通过复制文本后在此选择粘贴，并选择只保留文字。</a:t>
            </a:r>
            <a:endParaRPr lang="en-US" sz="900" dirty="0">
              <a:solidFill>
                <a:schemeClr val="tx1">
                  <a:lumMod val="50000"/>
                  <a:lumOff val="50000"/>
                </a:schemeClr>
              </a:solidFill>
              <a:latin typeface="Arial" panose="020B0604020202020204" pitchFamily="34" charset="0"/>
              <a:ea typeface="微软雅黑" panose="020B0503020204020204" pitchFamily="34" charset="-122"/>
              <a:cs typeface="Open Sans" panose="020B0606030504020204" pitchFamily="34" charset="0"/>
              <a:sym typeface="Arial" panose="020B0604020202020204" pitchFamily="34" charset="0"/>
            </a:endParaRPr>
          </a:p>
        </p:txBody>
      </p:sp>
    </p:spTree>
  </p:cSld>
  <p:clrMapOvr>
    <a:masterClrMapping/>
  </p:clrMapOvr>
  <p:transition advClick="0" advTm="0">
    <p:blinds dir="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Tree>
  </p:cSld>
  <p:clrMapOvr>
    <a:masterClrMapping/>
  </p:clrMapOvr>
  <p:transition advClick="0" advTm="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Tree>
  </p:cSld>
  <p:clrMapOvr>
    <a:masterClrMapping/>
  </p:clrMapOvr>
  <p:transition advClick="0" advTm="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3 New Product">
    <p:spTree>
      <p:nvGrpSpPr>
        <p:cNvPr id="1" name=""/>
        <p:cNvGrpSpPr/>
        <p:nvPr/>
      </p:nvGrpSpPr>
      <p:grpSpPr>
        <a:xfrm>
          <a:off x="0" y="0"/>
          <a:ext cx="0" cy="0"/>
          <a:chOff x="0" y="0"/>
          <a:chExt cx="0" cy="0"/>
        </a:xfrm>
      </p:grpSpPr>
      <p:sp>
        <p:nvSpPr>
          <p:cNvPr id="6" name="Picture Placeholder 47"/>
          <p:cNvSpPr>
            <a:spLocks noGrp="1"/>
          </p:cNvSpPr>
          <p:nvPr>
            <p:ph type="pic" sz="quarter" idx="10"/>
          </p:nvPr>
        </p:nvSpPr>
        <p:spPr>
          <a:xfrm>
            <a:off x="686038" y="1202904"/>
            <a:ext cx="2465450" cy="1628087"/>
          </a:xfrm>
          <a:prstGeom prst="rect">
            <a:avLst/>
          </a:prstGeom>
          <a:solidFill>
            <a:schemeClr val="bg1">
              <a:lumMod val="85000"/>
            </a:schemeClr>
          </a:solidFill>
        </p:spPr>
        <p:txBody>
          <a:bodyPr/>
          <a:lstStyle/>
          <a:p>
            <a:endParaRPr lang="en-US"/>
          </a:p>
        </p:txBody>
      </p:sp>
      <p:sp>
        <p:nvSpPr>
          <p:cNvPr id="7" name="Picture Placeholder 47"/>
          <p:cNvSpPr>
            <a:spLocks noGrp="1"/>
          </p:cNvSpPr>
          <p:nvPr>
            <p:ph type="pic" sz="quarter" idx="11"/>
          </p:nvPr>
        </p:nvSpPr>
        <p:spPr>
          <a:xfrm>
            <a:off x="3340613" y="1202904"/>
            <a:ext cx="2465450" cy="1628087"/>
          </a:xfrm>
          <a:prstGeom prst="rect">
            <a:avLst/>
          </a:prstGeom>
          <a:solidFill>
            <a:schemeClr val="bg1">
              <a:lumMod val="85000"/>
            </a:schemeClr>
          </a:solidFill>
        </p:spPr>
        <p:txBody>
          <a:bodyPr/>
          <a:lstStyle/>
          <a:p>
            <a:endParaRPr lang="en-US"/>
          </a:p>
        </p:txBody>
      </p:sp>
      <p:sp>
        <p:nvSpPr>
          <p:cNvPr id="8" name="Picture Placeholder 47"/>
          <p:cNvSpPr>
            <a:spLocks noGrp="1"/>
          </p:cNvSpPr>
          <p:nvPr>
            <p:ph type="pic" sz="quarter" idx="12"/>
          </p:nvPr>
        </p:nvSpPr>
        <p:spPr>
          <a:xfrm>
            <a:off x="5995189" y="1207174"/>
            <a:ext cx="2465450" cy="1628087"/>
          </a:xfrm>
          <a:prstGeom prst="rect">
            <a:avLst/>
          </a:prstGeom>
          <a:solidFill>
            <a:schemeClr val="bg1">
              <a:lumMod val="85000"/>
            </a:schemeClr>
          </a:solidFill>
        </p:spPr>
        <p:txBody>
          <a:bodyPr/>
          <a:lstStyle/>
          <a:p>
            <a:endParaRPr lang="en-US"/>
          </a:p>
        </p:txBody>
      </p:sp>
    </p:spTree>
  </p:cSld>
  <p:clrMapOvr>
    <a:masterClrMapping/>
  </p:clrMapOvr>
  <p:transition advClick="0" advTm="0"/>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仅标题">
    <p:spTree>
      <p:nvGrpSpPr>
        <p:cNvPr id="1" name=""/>
        <p:cNvGrpSpPr/>
        <p:nvPr/>
      </p:nvGrpSpPr>
      <p:grpSpPr>
        <a:xfrm>
          <a:off x="0" y="0"/>
          <a:ext cx="0" cy="0"/>
          <a:chOff x="0" y="0"/>
          <a:chExt cx="0" cy="0"/>
        </a:xfrm>
      </p:grpSpPr>
    </p:spTree>
  </p:cSld>
  <p:clrMapOvr>
    <a:masterClrMapping/>
  </p:clrMapOvr>
  <p:transition advClick="0" advTm="0"/>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cSld>
  <p:clrMapOvr>
    <a:masterClrMapping/>
  </p:clrMapOvr>
  <p:transition advClick="0" advTm="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4104" y="1282700"/>
            <a:ext cx="7889438" cy="214021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624104" y="3443160"/>
            <a:ext cx="7889438" cy="1125488"/>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2235" indent="0">
              <a:buNone/>
              <a:defRPr sz="1200">
                <a:solidFill>
                  <a:schemeClr val="tx1">
                    <a:tint val="75000"/>
                  </a:schemeClr>
                </a:solidFill>
              </a:defRPr>
            </a:lvl5pPr>
            <a:lvl6pPr marL="1715135" indent="0">
              <a:buNone/>
              <a:defRPr sz="1200">
                <a:solidFill>
                  <a:schemeClr val="tx1">
                    <a:tint val="75000"/>
                  </a:schemeClr>
                </a:solidFill>
              </a:defRPr>
            </a:lvl6pPr>
            <a:lvl7pPr marL="2058035" indent="0">
              <a:buNone/>
              <a:defRPr sz="1200">
                <a:solidFill>
                  <a:schemeClr val="tx1">
                    <a:tint val="75000"/>
                  </a:schemeClr>
                </a:solidFill>
              </a:defRPr>
            </a:lvl7pPr>
            <a:lvl8pPr marL="2400935" indent="0">
              <a:buNone/>
              <a:defRPr sz="1200">
                <a:solidFill>
                  <a:schemeClr val="tx1">
                    <a:tint val="75000"/>
                  </a:schemeClr>
                </a:solidFill>
              </a:defRPr>
            </a:lvl8pPr>
            <a:lvl9pPr marL="2743835" indent="0">
              <a:buNone/>
              <a:defRPr sz="12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628868" y="1369642"/>
            <a:ext cx="3887549" cy="326451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4630758" y="1369642"/>
            <a:ext cx="3887549" cy="326451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30060" y="273929"/>
            <a:ext cx="7889438" cy="994479"/>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630060" y="1261261"/>
            <a:ext cx="3869683"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2235" indent="0">
              <a:buNone/>
              <a:defRPr sz="1200" b="1"/>
            </a:lvl5pPr>
            <a:lvl6pPr marL="1715135"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630060" y="1879386"/>
            <a:ext cx="3869683" cy="276429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4630757" y="1261261"/>
            <a:ext cx="3888741" cy="61812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2235" indent="0">
              <a:buNone/>
              <a:defRPr sz="1200" b="1"/>
            </a:lvl5pPr>
            <a:lvl6pPr marL="1715135"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4630757" y="1879386"/>
            <a:ext cx="3888741" cy="276429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30060" y="343006"/>
            <a:ext cx="2950202" cy="1200521"/>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3888741" y="740798"/>
            <a:ext cx="4630757" cy="365634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630060" y="1543526"/>
            <a:ext cx="2950202"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2235" indent="0">
              <a:buNone/>
              <a:defRPr sz="750"/>
            </a:lvl5pPr>
            <a:lvl6pPr marL="1715135" indent="0">
              <a:buNone/>
              <a:defRPr sz="750"/>
            </a:lvl6pPr>
            <a:lvl7pPr marL="2058035" indent="0">
              <a:buNone/>
              <a:defRPr sz="750"/>
            </a:lvl7pPr>
            <a:lvl8pPr marL="2400935" indent="0">
              <a:buNone/>
              <a:defRPr sz="750"/>
            </a:lvl8pPr>
            <a:lvl9pPr marL="2743835" indent="0">
              <a:buNone/>
              <a:defRPr sz="75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30060" y="343006"/>
            <a:ext cx="2950202" cy="1200521"/>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8741" y="740798"/>
            <a:ext cx="4630757" cy="365634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2235" indent="0">
              <a:buNone/>
              <a:defRPr sz="1500"/>
            </a:lvl5pPr>
            <a:lvl6pPr marL="1715135" indent="0">
              <a:buNone/>
              <a:defRPr sz="1500"/>
            </a:lvl6pPr>
            <a:lvl7pPr marL="2058035" indent="0">
              <a:buNone/>
              <a:defRPr sz="1500"/>
            </a:lvl7pPr>
            <a:lvl8pPr marL="2400935" indent="0">
              <a:buNone/>
              <a:defRPr sz="1500"/>
            </a:lvl8pPr>
            <a:lvl9pPr marL="2743835" indent="0">
              <a:buNone/>
              <a:defRPr sz="15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630060" y="1543526"/>
            <a:ext cx="2950202" cy="285957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2235" indent="0">
              <a:buNone/>
              <a:defRPr sz="750"/>
            </a:lvl5pPr>
            <a:lvl6pPr marL="1715135" indent="0">
              <a:buNone/>
              <a:defRPr sz="750"/>
            </a:lvl6pPr>
            <a:lvl7pPr marL="2058035" indent="0">
              <a:buNone/>
              <a:defRPr sz="750"/>
            </a:lvl7pPr>
            <a:lvl8pPr marL="2400935" indent="0">
              <a:buNone/>
              <a:defRPr sz="750"/>
            </a:lvl8pPr>
            <a:lvl9pPr marL="2743835" indent="0">
              <a:buNone/>
              <a:defRPr sz="75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B452C926-1AF6-4C84-925A-B6B02113653E}"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DBAA99D-0B2A-4248-B920-D9E6984CC9CA}" type="slidenum">
              <a:rPr lang="zh-CN" altLang="en-US" smtClean="0"/>
            </a:fld>
            <a:endParaRPr lang="zh-CN" altLang="en-US"/>
          </a:p>
        </p:txBody>
      </p:sp>
    </p:spTree>
  </p:cSld>
  <p:clrMapOvr>
    <a:masterClrMapping/>
  </p:clrMapOvr>
  <p:transition spd="slow">
    <p:split orient="vert"/>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4" Type="http://schemas.openxmlformats.org/officeDocument/2006/relationships/theme" Target="../theme/theme1.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869" y="273929"/>
            <a:ext cx="7889438" cy="994479"/>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869" y="1369642"/>
            <a:ext cx="7889438" cy="3264511"/>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628868" y="4768735"/>
            <a:ext cx="2058114" cy="273928"/>
          </a:xfrm>
          <a:prstGeom prst="rect">
            <a:avLst/>
          </a:prstGeom>
        </p:spPr>
        <p:txBody>
          <a:bodyPr vert="horz" lIns="91440" tIns="45720" rIns="91440" bIns="45720" rtlCol="0" anchor="ctr"/>
          <a:lstStyle>
            <a:lvl1pPr algn="l">
              <a:defRPr sz="900">
                <a:solidFill>
                  <a:schemeClr val="tx1">
                    <a:tint val="75000"/>
                  </a:schemeClr>
                </a:solidFill>
              </a:defRPr>
            </a:lvl1pPr>
          </a:lstStyle>
          <a:p>
            <a:fld id="{B452C926-1AF6-4C84-925A-B6B02113653E}" type="datetimeFigureOut">
              <a:rPr lang="zh-CN" altLang="en-US" smtClean="0"/>
            </a:fld>
            <a:endParaRPr lang="zh-CN" altLang="en-US"/>
          </a:p>
        </p:txBody>
      </p:sp>
      <p:sp>
        <p:nvSpPr>
          <p:cNvPr id="5" name="Footer Placeholder 4"/>
          <p:cNvSpPr>
            <a:spLocks noGrp="1"/>
          </p:cNvSpPr>
          <p:nvPr>
            <p:ph type="ftr" sz="quarter" idx="3"/>
          </p:nvPr>
        </p:nvSpPr>
        <p:spPr>
          <a:xfrm>
            <a:off x="3030002" y="4768735"/>
            <a:ext cx="3087172" cy="273928"/>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60193" y="4768735"/>
            <a:ext cx="2058114" cy="273928"/>
          </a:xfrm>
          <a:prstGeom prst="rect">
            <a:avLst/>
          </a:prstGeom>
        </p:spPr>
        <p:txBody>
          <a:bodyPr vert="horz" lIns="91440" tIns="45720" rIns="91440" bIns="45720" rtlCol="0" anchor="ctr"/>
          <a:lstStyle>
            <a:lvl1pPr algn="r">
              <a:defRPr sz="900">
                <a:solidFill>
                  <a:schemeClr val="tx1">
                    <a:tint val="75000"/>
                  </a:schemeClr>
                </a:solidFill>
              </a:defRPr>
            </a:lvl1pPr>
          </a:lstStyle>
          <a:p>
            <a:fld id="{9DBAA99D-0B2A-4248-B920-D9E6984CC9C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Lst>
  <p:transition spd="slow">
    <p:split orient="vert"/>
  </p:transition>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7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6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2235" algn="l" defTabSz="685800" rtl="0" eaLnBrk="1" latinLnBrk="0" hangingPunct="1">
        <a:defRPr sz="1350" kern="1200">
          <a:solidFill>
            <a:schemeClr val="tx1"/>
          </a:solidFill>
          <a:latin typeface="+mn-lt"/>
          <a:ea typeface="+mn-ea"/>
          <a:cs typeface="+mn-cs"/>
        </a:defRPr>
      </a:lvl5pPr>
      <a:lvl6pPr marL="1715135"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2.xml"/><Relationship Id="rId2" Type="http://schemas.openxmlformats.org/officeDocument/2006/relationships/image" Target="../media/image8.jpeg"/><Relationship Id="rId1"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9" Type="http://schemas.openxmlformats.org/officeDocument/2006/relationships/tags" Target="../tags/tag28.xml"/><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3" Type="http://schemas.openxmlformats.org/officeDocument/2006/relationships/notesSlide" Target="../notesSlides/notesSlide11.xml"/><Relationship Id="rId12" Type="http://schemas.openxmlformats.org/officeDocument/2006/relationships/slideLayout" Target="../slideLayouts/slideLayout7.xml"/><Relationship Id="rId11" Type="http://schemas.openxmlformats.org/officeDocument/2006/relationships/tags" Target="../tags/tag30.xml"/><Relationship Id="rId10" Type="http://schemas.openxmlformats.org/officeDocument/2006/relationships/tags" Target="../tags/tag29.xml"/><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12.xml"/><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chart" Target="../charts/char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12.xml"/><Relationship Id="rId2" Type="http://schemas.openxmlformats.org/officeDocument/2006/relationships/image" Target="../media/image13.jpeg"/><Relationship Id="rId1" Type="http://schemas.openxmlformats.org/officeDocument/2006/relationships/image" Target="../media/image1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3" Type="http://schemas.openxmlformats.org/officeDocument/2006/relationships/notesSlide" Target="../notesSlides/notesSlide16.xml"/><Relationship Id="rId12" Type="http://schemas.openxmlformats.org/officeDocument/2006/relationships/slideLayout" Target="../slideLayouts/slideLayout7.xml"/><Relationship Id="rId11" Type="http://schemas.openxmlformats.org/officeDocument/2006/relationships/tags" Target="../tags/tag40.xml"/><Relationship Id="rId10" Type="http://schemas.openxmlformats.org/officeDocument/2006/relationships/tags" Target="../tags/tag39.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9" Type="http://schemas.openxmlformats.org/officeDocument/2006/relationships/tags" Target="../tags/tag49.xml"/><Relationship Id="rId8" Type="http://schemas.openxmlformats.org/officeDocument/2006/relationships/tags" Target="../tags/tag48.xml"/><Relationship Id="rId7" Type="http://schemas.openxmlformats.org/officeDocument/2006/relationships/tags" Target="../tags/tag47.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1" Type="http://schemas.openxmlformats.org/officeDocument/2006/relationships/slideLayout" Target="../slideLayouts/slideLayout12.xml"/><Relationship Id="rId20" Type="http://schemas.openxmlformats.org/officeDocument/2006/relationships/tags" Target="../tags/tag60.xml"/><Relationship Id="rId2" Type="http://schemas.openxmlformats.org/officeDocument/2006/relationships/tags" Target="../tags/tag42.xml"/><Relationship Id="rId19" Type="http://schemas.openxmlformats.org/officeDocument/2006/relationships/tags" Target="../tags/tag59.xml"/><Relationship Id="rId18" Type="http://schemas.openxmlformats.org/officeDocument/2006/relationships/tags" Target="../tags/tag58.xml"/><Relationship Id="rId17" Type="http://schemas.openxmlformats.org/officeDocument/2006/relationships/tags" Target="../tags/tag57.xml"/><Relationship Id="rId16" Type="http://schemas.openxmlformats.org/officeDocument/2006/relationships/tags" Target="../tags/tag56.xml"/><Relationship Id="rId15" Type="http://schemas.openxmlformats.org/officeDocument/2006/relationships/tags" Target="../tags/tag55.xml"/><Relationship Id="rId14" Type="http://schemas.openxmlformats.org/officeDocument/2006/relationships/tags" Target="../tags/tag54.xml"/><Relationship Id="rId13" Type="http://schemas.openxmlformats.org/officeDocument/2006/relationships/tags" Target="../tags/tag53.xml"/><Relationship Id="rId12" Type="http://schemas.openxmlformats.org/officeDocument/2006/relationships/tags" Target="../tags/tag52.xml"/><Relationship Id="rId11" Type="http://schemas.openxmlformats.org/officeDocument/2006/relationships/tags" Target="../tags/tag51.xml"/><Relationship Id="rId10" Type="http://schemas.openxmlformats.org/officeDocument/2006/relationships/tags" Target="../tags/tag50.xml"/><Relationship Id="rId1" Type="http://schemas.openxmlformats.org/officeDocument/2006/relationships/tags" Target="../tags/tag41.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4.png"/></Relationships>
</file>

<file path=ppt/slides/_rels/slide3.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3" Type="http://schemas.openxmlformats.org/officeDocument/2006/relationships/notesSlide" Target="../notesSlides/notesSlide3.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2.xml"/><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9" Type="http://schemas.openxmlformats.org/officeDocument/2006/relationships/tags" Target="../tags/tag18.xml"/><Relationship Id="rId8" Type="http://schemas.openxmlformats.org/officeDocument/2006/relationships/tags" Target="../tags/tag17.xml"/><Relationship Id="rId7" Type="http://schemas.openxmlformats.org/officeDocument/2006/relationships/tags" Target="../tags/tag16.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3" Type="http://schemas.openxmlformats.org/officeDocument/2006/relationships/notesSlide" Target="../notesSlides/notesSlide6.xml"/><Relationship Id="rId12" Type="http://schemas.openxmlformats.org/officeDocument/2006/relationships/slideLayout" Target="../slideLayouts/slideLayout7.xml"/><Relationship Id="rId11" Type="http://schemas.openxmlformats.org/officeDocument/2006/relationships/tags" Target="../tags/tag20.xml"/><Relationship Id="rId10" Type="http://schemas.openxmlformats.org/officeDocument/2006/relationships/tags" Target="../tags/tag19.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cstate="email"/>
          <a:stretch>
            <a:fillRect/>
          </a:stretch>
        </p:blipFill>
        <p:spPr>
          <a:xfrm>
            <a:off x="3582643" y="1292614"/>
            <a:ext cx="5557531" cy="3853367"/>
          </a:xfrm>
          <a:prstGeom prst="rect">
            <a:avLst/>
          </a:prstGeom>
        </p:spPr>
      </p:pic>
      <p:sp>
        <p:nvSpPr>
          <p:cNvPr id="3" name="Rectangle 18"/>
          <p:cNvSpPr>
            <a:spLocks noChangeArrowheads="1"/>
          </p:cNvSpPr>
          <p:nvPr/>
        </p:nvSpPr>
        <p:spPr bwMode="auto">
          <a:xfrm>
            <a:off x="485802" y="2234271"/>
            <a:ext cx="4523642" cy="554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zh-CN" altLang="en-US" sz="3600" dirty="0">
                <a:solidFill>
                  <a:schemeClr val="tx1">
                    <a:lumMod val="75000"/>
                    <a:lumOff val="25000"/>
                  </a:schemeClr>
                </a:solidFill>
                <a:latin typeface="微软雅黑" panose="020B0503020204020204" pitchFamily="34" charset="-122"/>
                <a:ea typeface="微软雅黑" panose="020B0503020204020204" pitchFamily="34" charset="-122"/>
                <a:cs typeface="宋体" panose="02010600030101010101" pitchFamily="2" charset="-122"/>
              </a:rPr>
              <a:t>建筑工程设计</a:t>
            </a:r>
            <a:r>
              <a:rPr lang="en-US" altLang="zh-CN" sz="3600" dirty="0">
                <a:solidFill>
                  <a:schemeClr val="tx1">
                    <a:lumMod val="75000"/>
                    <a:lumOff val="25000"/>
                  </a:schemeClr>
                </a:solidFill>
                <a:latin typeface="微软雅黑" panose="020B0503020204020204" pitchFamily="34" charset="-122"/>
                <a:ea typeface="微软雅黑" panose="020B0503020204020204" pitchFamily="34" charset="-122"/>
                <a:cs typeface="宋体" panose="02010600030101010101" pitchFamily="2" charset="-122"/>
              </a:rPr>
              <a:t>PPT</a:t>
            </a:r>
            <a:r>
              <a:rPr lang="zh-CN" altLang="en-US" sz="3600" dirty="0">
                <a:solidFill>
                  <a:schemeClr val="tx1">
                    <a:lumMod val="75000"/>
                    <a:lumOff val="25000"/>
                  </a:schemeClr>
                </a:solidFill>
                <a:latin typeface="微软雅黑" panose="020B0503020204020204" pitchFamily="34" charset="-122"/>
                <a:ea typeface="微软雅黑" panose="020B0503020204020204" pitchFamily="34" charset="-122"/>
                <a:cs typeface="宋体" panose="02010600030101010101" pitchFamily="2" charset="-122"/>
              </a:rPr>
              <a:t>模板</a:t>
            </a:r>
            <a:endParaRPr lang="en-US" altLang="zh-CN" sz="3600" dirty="0">
              <a:solidFill>
                <a:schemeClr val="tx1">
                  <a:lumMod val="75000"/>
                  <a:lumOff val="25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2" name="Rectangle 18"/>
          <p:cNvSpPr>
            <a:spLocks noChangeArrowheads="1"/>
          </p:cNvSpPr>
          <p:nvPr/>
        </p:nvSpPr>
        <p:spPr bwMode="auto">
          <a:xfrm>
            <a:off x="446800" y="951691"/>
            <a:ext cx="1597660" cy="923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n-US" altLang="zh-CN" sz="6000" dirty="0">
                <a:solidFill>
                  <a:schemeClr val="tx1">
                    <a:lumMod val="75000"/>
                    <a:lumOff val="25000"/>
                  </a:schemeClr>
                </a:solidFill>
                <a:latin typeface="Agency FB" panose="020B0503020202020204" pitchFamily="34" charset="0"/>
                <a:ea typeface="微软雅黑" panose="020B0503020204020204" pitchFamily="34" charset="-122"/>
                <a:cs typeface="宋体" panose="02010600030101010101" pitchFamily="2" charset="-122"/>
              </a:rPr>
              <a:t>2029</a:t>
            </a:r>
            <a:endParaRPr lang="en-US" altLang="zh-CN" sz="6000" dirty="0">
              <a:solidFill>
                <a:schemeClr val="tx1">
                  <a:lumMod val="75000"/>
                  <a:lumOff val="25000"/>
                </a:schemeClr>
              </a:solidFill>
              <a:latin typeface="Agency FB" panose="020B0503020202020204" pitchFamily="34" charset="0"/>
              <a:ea typeface="微软雅黑" panose="020B0503020204020204" pitchFamily="34" charset="-122"/>
              <a:cs typeface="宋体" panose="02010600030101010101" pitchFamily="2" charset="-122"/>
            </a:endParaRPr>
          </a:p>
        </p:txBody>
      </p:sp>
      <p:sp>
        <p:nvSpPr>
          <p:cNvPr id="9" name="TextBox 7"/>
          <p:cNvSpPr>
            <a:spLocks noChangeArrowheads="1"/>
          </p:cNvSpPr>
          <p:nvPr/>
        </p:nvSpPr>
        <p:spPr bwMode="auto">
          <a:xfrm>
            <a:off x="485802" y="3308374"/>
            <a:ext cx="2553728" cy="161639"/>
          </a:xfrm>
          <a:prstGeom prst="rect">
            <a:avLst/>
          </a:prstGeom>
          <a:solidFill>
            <a:schemeClr val="accent1"/>
          </a:solidFill>
          <a:ln>
            <a:noFill/>
          </a:ln>
        </p:spPr>
        <p:txBody>
          <a:bodyPr wrap="square" lIns="0" tIns="0" rIns="0" bIns="0">
            <a:spAutoFit/>
          </a:bodyPr>
          <a:lstStyle/>
          <a:p>
            <a:pPr algn="ctr">
              <a:defRPr/>
            </a:pPr>
            <a:r>
              <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汇报人：</a:t>
            </a:r>
            <a:r>
              <a:rPr lang="en-US" altLang="zh-CN"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xxx</a:t>
            </a:r>
            <a:r>
              <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时间：</a:t>
            </a:r>
            <a:r>
              <a:rPr lang="en-US" altLang="zh-CN"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XX</a:t>
            </a:r>
            <a:r>
              <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XX</a:t>
            </a:r>
            <a:r>
              <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月</a:t>
            </a:r>
            <a:endPar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TextBox 49"/>
          <p:cNvSpPr txBox="1"/>
          <p:nvPr/>
        </p:nvSpPr>
        <p:spPr>
          <a:xfrm>
            <a:off x="396789" y="1849745"/>
            <a:ext cx="4331188" cy="33052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545" dirty="0">
                <a:solidFill>
                  <a:schemeClr val="tx1">
                    <a:lumMod val="65000"/>
                    <a:lumOff val="35000"/>
                  </a:schemeClr>
                </a:solidFill>
                <a:latin typeface="+mj-ea"/>
                <a:ea typeface="+mj-ea"/>
              </a:rPr>
              <a:t>BUSINES  POWERPOINT  WORK</a:t>
            </a:r>
            <a:endParaRPr lang="en-US" altLang="zh-CN" sz="1545" dirty="0">
              <a:solidFill>
                <a:schemeClr val="tx1">
                  <a:lumMod val="65000"/>
                  <a:lumOff val="35000"/>
                </a:schemeClr>
              </a:solidFill>
              <a:latin typeface="+mj-ea"/>
              <a:ea typeface="+mj-ea"/>
            </a:endParaRPr>
          </a:p>
        </p:txBody>
      </p:sp>
      <p:sp>
        <p:nvSpPr>
          <p:cNvPr id="13" name="TextBox 92"/>
          <p:cNvSpPr txBox="1"/>
          <p:nvPr/>
        </p:nvSpPr>
        <p:spPr>
          <a:xfrm>
            <a:off x="364389" y="2838766"/>
            <a:ext cx="4556592" cy="338672"/>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企业宣传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工作计划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计划总结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述职报告</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advClick="0" advTm="0">
        <p15:prstTrans prst="origami"/>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56" presetClass="entr" presetSubtype="0" fill="hold" grpId="0" nodeType="withEffect">
                                  <p:stCondLst>
                                    <p:cond delay="0"/>
                                  </p:stCondLst>
                                  <p:iterate type="lt">
                                    <p:tmPct val="6667"/>
                                  </p:iterate>
                                  <p:childTnLst>
                                    <p:set>
                                      <p:cBhvr>
                                        <p:cTn id="11" dur="1" fill="hold">
                                          <p:stCondLst>
                                            <p:cond delay="0"/>
                                          </p:stCondLst>
                                        </p:cTn>
                                        <p:tgtEl>
                                          <p:spTgt spid="12"/>
                                        </p:tgtEl>
                                        <p:attrNameLst>
                                          <p:attrName>style.visibility</p:attrName>
                                        </p:attrNameLst>
                                      </p:cBhvr>
                                      <p:to>
                                        <p:strVal val="visible"/>
                                      </p:to>
                                    </p:set>
                                    <p:anim by="(-#ppt_w*2)" calcmode="lin" valueType="num">
                                      <p:cBhvr rctx="PPT">
                                        <p:cTn id="12" dur="375" autoRev="1" fill="hold">
                                          <p:stCondLst>
                                            <p:cond delay="0"/>
                                          </p:stCondLst>
                                        </p:cTn>
                                        <p:tgtEl>
                                          <p:spTgt spid="12"/>
                                        </p:tgtEl>
                                        <p:attrNameLst>
                                          <p:attrName>ppt_w</p:attrName>
                                        </p:attrNameLst>
                                      </p:cBhvr>
                                    </p:anim>
                                    <p:anim by="(#ppt_w*0.50)" calcmode="lin" valueType="num">
                                      <p:cBhvr>
                                        <p:cTn id="13" dur="375" decel="50000" autoRev="1" fill="hold">
                                          <p:stCondLst>
                                            <p:cond delay="0"/>
                                          </p:stCondLst>
                                        </p:cTn>
                                        <p:tgtEl>
                                          <p:spTgt spid="12"/>
                                        </p:tgtEl>
                                        <p:attrNameLst>
                                          <p:attrName>ppt_x</p:attrName>
                                        </p:attrNameLst>
                                      </p:cBhvr>
                                    </p:anim>
                                    <p:anim from="(-#ppt_h/2)" to="(#ppt_y)" calcmode="lin" valueType="num">
                                      <p:cBhvr>
                                        <p:cTn id="14" dur="750" fill="hold">
                                          <p:stCondLst>
                                            <p:cond delay="0"/>
                                          </p:stCondLst>
                                        </p:cTn>
                                        <p:tgtEl>
                                          <p:spTgt spid="12"/>
                                        </p:tgtEl>
                                        <p:attrNameLst>
                                          <p:attrName>ppt_y</p:attrName>
                                        </p:attrNameLst>
                                      </p:cBhvr>
                                    </p:anim>
                                    <p:animRot by="21600000">
                                      <p:cBhvr>
                                        <p:cTn id="15" dur="750" fill="hold">
                                          <p:stCondLst>
                                            <p:cond delay="0"/>
                                          </p:stCondLst>
                                        </p:cTn>
                                        <p:tgtEl>
                                          <p:spTgt spid="12"/>
                                        </p:tgtEl>
                                        <p:attrNameLst>
                                          <p:attrName>r</p:attrName>
                                        </p:attrNameLst>
                                      </p:cBhvr>
                                    </p:animRot>
                                  </p:childTnLst>
                                </p:cTn>
                              </p:par>
                            </p:childTnLst>
                          </p:cTn>
                        </p:par>
                        <p:par>
                          <p:cTn id="16" fill="hold">
                            <p:stCondLst>
                              <p:cond delay="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500"/>
                            </p:stCondLst>
                            <p:childTnLst>
                              <p:par>
                                <p:cTn id="21" presetID="56" presetClass="entr" presetSubtype="0" fill="hold" grpId="0" nodeType="afterEffect">
                                  <p:stCondLst>
                                    <p:cond delay="0"/>
                                  </p:stCondLst>
                                  <p:iterate type="lt">
                                    <p:tmPct val="6667"/>
                                  </p:iterate>
                                  <p:childTnLst>
                                    <p:set>
                                      <p:cBhvr>
                                        <p:cTn id="22" dur="1" fill="hold">
                                          <p:stCondLst>
                                            <p:cond delay="0"/>
                                          </p:stCondLst>
                                        </p:cTn>
                                        <p:tgtEl>
                                          <p:spTgt spid="3"/>
                                        </p:tgtEl>
                                        <p:attrNameLst>
                                          <p:attrName>style.visibility</p:attrName>
                                        </p:attrNameLst>
                                      </p:cBhvr>
                                      <p:to>
                                        <p:strVal val="visible"/>
                                      </p:to>
                                    </p:set>
                                    <p:anim by="(-#ppt_w*2)" calcmode="lin" valueType="num">
                                      <p:cBhvr rctx="PPT">
                                        <p:cTn id="23" dur="375" autoRev="1" fill="hold">
                                          <p:stCondLst>
                                            <p:cond delay="0"/>
                                          </p:stCondLst>
                                        </p:cTn>
                                        <p:tgtEl>
                                          <p:spTgt spid="3"/>
                                        </p:tgtEl>
                                        <p:attrNameLst>
                                          <p:attrName>ppt_w</p:attrName>
                                        </p:attrNameLst>
                                      </p:cBhvr>
                                    </p:anim>
                                    <p:anim by="(#ppt_w*0.50)" calcmode="lin" valueType="num">
                                      <p:cBhvr>
                                        <p:cTn id="24" dur="375" decel="50000" autoRev="1" fill="hold">
                                          <p:stCondLst>
                                            <p:cond delay="0"/>
                                          </p:stCondLst>
                                        </p:cTn>
                                        <p:tgtEl>
                                          <p:spTgt spid="3"/>
                                        </p:tgtEl>
                                        <p:attrNameLst>
                                          <p:attrName>ppt_x</p:attrName>
                                        </p:attrNameLst>
                                      </p:cBhvr>
                                    </p:anim>
                                    <p:anim from="(-#ppt_h/2)" to="(#ppt_y)" calcmode="lin" valueType="num">
                                      <p:cBhvr>
                                        <p:cTn id="25" dur="750" fill="hold">
                                          <p:stCondLst>
                                            <p:cond delay="0"/>
                                          </p:stCondLst>
                                        </p:cTn>
                                        <p:tgtEl>
                                          <p:spTgt spid="3"/>
                                        </p:tgtEl>
                                        <p:attrNameLst>
                                          <p:attrName>ppt_y</p:attrName>
                                        </p:attrNameLst>
                                      </p:cBhvr>
                                    </p:anim>
                                    <p:animRot by="21600000">
                                      <p:cBhvr>
                                        <p:cTn id="26" dur="750" fill="hold">
                                          <p:stCondLst>
                                            <p:cond delay="0"/>
                                          </p:stCondLst>
                                        </p:cTn>
                                        <p:tgtEl>
                                          <p:spTgt spid="3"/>
                                        </p:tgtEl>
                                        <p:attrNameLst>
                                          <p:attrName>r</p:attrName>
                                        </p:attrNameLst>
                                      </p:cBhvr>
                                    </p:animRot>
                                  </p:childTnLst>
                                </p:cTn>
                              </p:par>
                            </p:childTnLst>
                          </p:cTn>
                        </p:par>
                        <p:par>
                          <p:cTn id="27" fill="hold">
                            <p:stCondLst>
                              <p:cond delay="1750"/>
                            </p:stCondLst>
                            <p:childTnLst>
                              <p:par>
                                <p:cTn id="28" presetID="10" presetClass="entr" presetSubtype="0" fill="hold" grpId="0" nodeType="afterEffect">
                                  <p:stCondLst>
                                    <p:cond delay="0"/>
                                  </p:stCondLst>
                                  <p:iterate type="lt">
                                    <p:tmPct val="10000"/>
                                  </p:iterate>
                                  <p:childTnLst>
                                    <p:set>
                                      <p:cBhvr>
                                        <p:cTn id="29" dur="1" fill="hold">
                                          <p:stCondLst>
                                            <p:cond delay="0"/>
                                          </p:stCondLst>
                                        </p:cTn>
                                        <p:tgtEl>
                                          <p:spTgt spid="13"/>
                                        </p:tgtEl>
                                        <p:attrNameLst>
                                          <p:attrName>style.visibility</p:attrName>
                                        </p:attrNameLst>
                                      </p:cBhvr>
                                      <p:to>
                                        <p:strVal val="visible"/>
                                      </p:to>
                                    </p:set>
                                    <p:animEffect transition="in" filter="fade">
                                      <p:cBhvr>
                                        <p:cTn id="30" dur="750"/>
                                        <p:tgtEl>
                                          <p:spTgt spid="13"/>
                                        </p:tgtEl>
                                      </p:cBhvr>
                                    </p:animEffect>
                                  </p:childTnLst>
                                </p:cTn>
                              </p:par>
                              <p:par>
                                <p:cTn id="31" presetID="63" presetClass="path" presetSubtype="0" decel="50000" fill="hold" grpId="1" nodeType="withEffect">
                                  <p:stCondLst>
                                    <p:cond delay="0"/>
                                  </p:stCondLst>
                                  <p:iterate type="lt">
                                    <p:tmPct val="10000"/>
                                  </p:iterate>
                                  <p:childTnLst>
                                    <p:animMotion origin="layout" path="M -0.01563 2.46529E-6 L 0.11094 2.46529E-6 " pathEditMode="relative" rAng="0" ptsTypes="AA">
                                      <p:cBhvr>
                                        <p:cTn id="32" dur="750" spd="-100000" fill="hold"/>
                                        <p:tgtEl>
                                          <p:spTgt spid="13"/>
                                        </p:tgtEl>
                                        <p:attrNameLst>
                                          <p:attrName>ppt_x</p:attrName>
                                          <p:attrName>ppt_y</p:attrName>
                                        </p:attrNameLst>
                                      </p:cBhvr>
                                      <p:rCtr x="6319" y="0"/>
                                    </p:animMotion>
                                  </p:childTnLst>
                                </p:cTn>
                              </p:par>
                              <p:par>
                                <p:cTn id="33" presetID="35" presetClass="path" presetSubtype="0" accel="50000" decel="50000" fill="hold" grpId="2" nodeType="withEffect">
                                  <p:stCondLst>
                                    <p:cond delay="750"/>
                                  </p:stCondLst>
                                  <p:iterate type="lt">
                                    <p:tmPct val="10000"/>
                                  </p:iterate>
                                  <p:childTnLst>
                                    <p:animMotion origin="layout" path="M -0.01563 2.46529E-6 L 1.11111E-6 2.46529E-6 " pathEditMode="relative" rAng="0" ptsTypes="AA">
                                      <p:cBhvr>
                                        <p:cTn id="34" dur="750" fill="hold"/>
                                        <p:tgtEl>
                                          <p:spTgt spid="13"/>
                                        </p:tgtEl>
                                        <p:attrNameLst>
                                          <p:attrName>ppt_x</p:attrName>
                                          <p:attrName>ppt_y</p:attrName>
                                        </p:attrNameLst>
                                      </p:cBhvr>
                                      <p:rCtr x="781" y="0"/>
                                    </p:animMotion>
                                  </p:childTnLst>
                                </p:cTn>
                              </p:par>
                            </p:childTnLst>
                          </p:cTn>
                        </p:par>
                        <p:par>
                          <p:cTn id="35" fill="hold">
                            <p:stCondLst>
                              <p:cond delay="5425"/>
                            </p:stCondLst>
                            <p:childTnLst>
                              <p:par>
                                <p:cTn id="36" presetID="52" presetClass="entr" presetSubtype="0" fill="hold" grpId="0" nodeType="afterEffect">
                                  <p:stCondLst>
                                    <p:cond delay="0"/>
                                  </p:stCondLst>
                                  <p:iterate type="lt">
                                    <p:tmPct val="10000"/>
                                  </p:iterate>
                                  <p:childTnLst>
                                    <p:set>
                                      <p:cBhvr>
                                        <p:cTn id="37" dur="1" fill="hold">
                                          <p:stCondLst>
                                            <p:cond delay="0"/>
                                          </p:stCondLst>
                                        </p:cTn>
                                        <p:tgtEl>
                                          <p:spTgt spid="9"/>
                                        </p:tgtEl>
                                        <p:attrNameLst>
                                          <p:attrName>style.visibility</p:attrName>
                                        </p:attrNameLst>
                                      </p:cBhvr>
                                      <p:to>
                                        <p:strVal val="visible"/>
                                      </p:to>
                                    </p:set>
                                    <p:animScale>
                                      <p:cBhvr>
                                        <p:cTn id="38" dur="5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9" dur="500" decel="50000" fill="hold">
                                          <p:stCondLst>
                                            <p:cond delay="0"/>
                                          </p:stCondLst>
                                        </p:cTn>
                                        <p:tgtEl>
                                          <p:spTgt spid="9"/>
                                        </p:tgtEl>
                                        <p:attrNameLst>
                                          <p:attrName>ppt_x</p:attrName>
                                          <p:attrName>ppt_y</p:attrName>
                                        </p:attrNameLst>
                                      </p:cBhvr>
                                    </p:animMotion>
                                    <p:animEffect transition="in" filter="fade">
                                      <p:cBhvr>
                                        <p:cTn id="4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9" grpId="0" animBg="1"/>
      <p:bldP spid="11" grpId="0"/>
      <p:bldP spid="13" grpId="0"/>
      <p:bldP spid="13" grpId="1"/>
      <p:bldP spid="13"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725925" y="2747986"/>
            <a:ext cx="2279091" cy="1580997"/>
          </a:xfrm>
          <a:prstGeom prst="rect">
            <a:avLst/>
          </a:prstGeom>
          <a:blipFill dpi="0" rotWithShape="1">
            <a:blip r:embed="rId1" cstate="email"/>
            <a:srcRect/>
            <a:stretch>
              <a:fillRect/>
            </a:stretch>
          </a:blipFill>
          <a:ln w="19050">
            <a:solidFill>
              <a:schemeClr val="bg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613" tIns="34307" rIns="68613" bIns="34307" rtlCol="0" anchor="ctr"/>
          <a:lstStyle/>
          <a:p>
            <a:pPr algn="ctr"/>
            <a:endParaRPr lang="zh-CN" altLang="en-US" sz="1800"/>
          </a:p>
        </p:txBody>
      </p:sp>
      <p:sp>
        <p:nvSpPr>
          <p:cNvPr id="4" name="矩形 3"/>
          <p:cNvSpPr/>
          <p:nvPr/>
        </p:nvSpPr>
        <p:spPr>
          <a:xfrm>
            <a:off x="1980060" y="1103845"/>
            <a:ext cx="2328946" cy="1580997"/>
          </a:xfrm>
          <a:prstGeom prst="rect">
            <a:avLst/>
          </a:prstGeom>
          <a:blipFill dpi="0" rotWithShape="1">
            <a:blip r:embed="rId2" cstate="email"/>
            <a:srcRect/>
            <a:stretch>
              <a:fillRect/>
            </a:stretch>
          </a:blipFill>
          <a:ln w="19050">
            <a:solidFill>
              <a:schemeClr val="bg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68613" tIns="34307" rIns="68613" bIns="34307" rtlCol="0" anchor="ctr"/>
          <a:lstStyle/>
          <a:p>
            <a:pPr algn="ctr"/>
            <a:endParaRPr lang="zh-CN" altLang="en-US" sz="1800"/>
          </a:p>
        </p:txBody>
      </p:sp>
      <p:grpSp>
        <p:nvGrpSpPr>
          <p:cNvPr id="5" name="组合 5"/>
          <p:cNvGrpSpPr/>
          <p:nvPr/>
        </p:nvGrpSpPr>
        <p:grpSpPr bwMode="auto">
          <a:xfrm>
            <a:off x="4105313" y="1132439"/>
            <a:ext cx="3656149" cy="1580997"/>
            <a:chOff x="5831780" y="1788244"/>
            <a:chExt cx="3895118" cy="1684286"/>
          </a:xfrm>
          <a:solidFill>
            <a:schemeClr val="accent2"/>
          </a:solidFill>
        </p:grpSpPr>
        <p:sp>
          <p:nvSpPr>
            <p:cNvPr id="6" name="Rectangle 1"/>
            <p:cNvSpPr/>
            <p:nvPr/>
          </p:nvSpPr>
          <p:spPr bwMode="auto">
            <a:xfrm>
              <a:off x="6075438" y="1788244"/>
              <a:ext cx="3651460" cy="16842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800"/>
            </a:p>
          </p:txBody>
        </p:sp>
        <p:sp>
          <p:nvSpPr>
            <p:cNvPr id="7" name="等腰三角形 6"/>
            <p:cNvSpPr/>
            <p:nvPr/>
          </p:nvSpPr>
          <p:spPr>
            <a:xfrm rot="16200000">
              <a:off x="5812088" y="3002295"/>
              <a:ext cx="286849" cy="247465"/>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grpSp>
        <p:nvGrpSpPr>
          <p:cNvPr id="8" name="组合 25"/>
          <p:cNvGrpSpPr/>
          <p:nvPr/>
        </p:nvGrpSpPr>
        <p:grpSpPr bwMode="auto">
          <a:xfrm>
            <a:off x="1277646" y="2719393"/>
            <a:ext cx="3666268" cy="1638184"/>
            <a:chOff x="5907365" y="1787673"/>
            <a:chExt cx="3905900" cy="1745210"/>
          </a:xfrm>
          <a:solidFill>
            <a:srgbClr val="05B32E"/>
          </a:solidFill>
        </p:grpSpPr>
        <p:sp>
          <p:nvSpPr>
            <p:cNvPr id="9" name="Rectangle 1"/>
            <p:cNvSpPr/>
            <p:nvPr/>
          </p:nvSpPr>
          <p:spPr bwMode="auto">
            <a:xfrm flipH="1">
              <a:off x="5907365" y="1787673"/>
              <a:ext cx="3663510" cy="1745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800"/>
            </a:p>
          </p:txBody>
        </p:sp>
        <p:sp>
          <p:nvSpPr>
            <p:cNvPr id="10" name="等腰三角形 9"/>
            <p:cNvSpPr/>
            <p:nvPr/>
          </p:nvSpPr>
          <p:spPr>
            <a:xfrm rot="5400000" flipH="1">
              <a:off x="9545474" y="3002357"/>
              <a:ext cx="288118" cy="247465"/>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11" name="TextBox 10"/>
          <p:cNvSpPr txBox="1">
            <a:spLocks noChangeArrowheads="1"/>
          </p:cNvSpPr>
          <p:nvPr/>
        </p:nvSpPr>
        <p:spPr bwMode="auto">
          <a:xfrm>
            <a:off x="4718722" y="1653840"/>
            <a:ext cx="2614929" cy="900570"/>
          </a:xfrm>
          <a:prstGeom prst="rect">
            <a:avLst/>
          </a:prstGeom>
          <a:noFill/>
          <a:ln w="9525">
            <a:noFill/>
            <a:miter lim="800000"/>
          </a:ln>
        </p:spPr>
        <p:txBody>
          <a:bodyPr wrap="square" lIns="68613" tIns="34307" rIns="68613" bIns="34307">
            <a:spAutoFit/>
          </a:bodyPr>
          <a:lstStyle/>
          <a:p>
            <a:pPr>
              <a:lnSpc>
                <a:spcPct val="120000"/>
              </a:lnSpc>
            </a:pPr>
            <a:r>
              <a:rPr lang="zh-CN" altLang="en-US" sz="900" dirty="0">
                <a:solidFill>
                  <a:schemeClr val="bg1"/>
                </a:solidFill>
                <a:latin typeface="微软雅黑" panose="020B0503020204020204" pitchFamily="34" charset="-122"/>
                <a:ea typeface="微软雅黑" panose="020B0503020204020204" pitchFamily="34" charset="-122"/>
              </a:rPr>
              <a:t>您只需点击图片，然后通过右键找到填充图片，就可以换成您的图片而不影响效果。您只需点击图片，然后通过右键找到填充图片，就可以换成您的图片而不影响效果。</a:t>
            </a:r>
            <a:endParaRPr lang="zh-CN" altLang="en-US" sz="9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a:p>
            <a:pPr>
              <a:lnSpc>
                <a:spcPct val="120000"/>
              </a:lnSpc>
            </a:pPr>
            <a:endParaRPr lang="zh-CN" altLang="en-US" sz="9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矩形 11"/>
          <p:cNvSpPr>
            <a:spLocks noChangeArrowheads="1"/>
          </p:cNvSpPr>
          <p:nvPr/>
        </p:nvSpPr>
        <p:spPr bwMode="auto">
          <a:xfrm>
            <a:off x="5411824" y="1308902"/>
            <a:ext cx="1145194" cy="236688"/>
          </a:xfrm>
          <a:prstGeom prst="rect">
            <a:avLst/>
          </a:prstGeom>
          <a:noFill/>
          <a:ln w="9525">
            <a:noFill/>
            <a:miter lim="800000"/>
          </a:ln>
        </p:spPr>
        <p:txBody>
          <a:bodyPr wrap="square" lIns="51455" tIns="25728" rIns="51455" bIns="25728">
            <a:spAutoFit/>
          </a:bodyPr>
          <a:lstStyle/>
          <a:p>
            <a:r>
              <a:rPr lang="zh-CN" altLang="en-US" sz="1200" kern="0" dirty="0">
                <a:solidFill>
                  <a:schemeClr val="bg1"/>
                </a:solidFill>
                <a:latin typeface="微软雅黑" panose="020B0503020204020204" pitchFamily="34" charset="-122"/>
                <a:ea typeface="微软雅黑" panose="020B0503020204020204" pitchFamily="34" charset="-122"/>
              </a:rPr>
              <a:t>输入标题</a:t>
            </a:r>
            <a:endParaRPr lang="zh-CN" altLang="en-US" sz="1200" kern="0" dirty="0">
              <a:solidFill>
                <a:schemeClr val="bg1"/>
              </a:solidFill>
              <a:latin typeface="微软雅黑" panose="020B0503020204020204" pitchFamily="34" charset="-122"/>
              <a:ea typeface="微软雅黑" panose="020B0503020204020204" pitchFamily="34" charset="-122"/>
            </a:endParaRPr>
          </a:p>
        </p:txBody>
      </p:sp>
      <p:sp>
        <p:nvSpPr>
          <p:cNvPr id="13" name="TextBox 12"/>
          <p:cNvSpPr txBox="1">
            <a:spLocks noChangeArrowheads="1"/>
          </p:cNvSpPr>
          <p:nvPr/>
        </p:nvSpPr>
        <p:spPr bwMode="auto">
          <a:xfrm>
            <a:off x="1709902" y="3292949"/>
            <a:ext cx="2614929" cy="734312"/>
          </a:xfrm>
          <a:prstGeom prst="rect">
            <a:avLst/>
          </a:prstGeom>
          <a:noFill/>
          <a:ln w="9525">
            <a:noFill/>
            <a:miter lim="800000"/>
          </a:ln>
        </p:spPr>
        <p:txBody>
          <a:bodyPr wrap="square" lIns="68613" tIns="34307" rIns="68613" bIns="34307">
            <a:spAutoFit/>
          </a:bodyPr>
          <a:lstStyle/>
          <a:p>
            <a:pPr>
              <a:lnSpc>
                <a:spcPct val="120000"/>
              </a:lnSpc>
            </a:pPr>
            <a:r>
              <a:rPr lang="zh-CN" altLang="en-US" sz="900" dirty="0">
                <a:solidFill>
                  <a:schemeClr val="bg1"/>
                </a:solidFill>
                <a:latin typeface="微软雅黑" panose="020B0503020204020204" pitchFamily="34" charset="-122"/>
                <a:ea typeface="微软雅黑" panose="020B0503020204020204" pitchFamily="34" charset="-122"/>
              </a:rPr>
              <a:t>您只需点击图片，然后通过右键找到填充图片，就可以换成您的图片而不影响效果。您只需点击图片，然后通过右键找到填充图片，就可以换成您的图片而不影响效果。</a:t>
            </a:r>
            <a:endParaRPr lang="zh-CN" altLang="en-US" sz="9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矩形 13"/>
          <p:cNvSpPr>
            <a:spLocks noChangeArrowheads="1"/>
          </p:cNvSpPr>
          <p:nvPr/>
        </p:nvSpPr>
        <p:spPr bwMode="auto">
          <a:xfrm>
            <a:off x="2455822" y="2876103"/>
            <a:ext cx="1145194" cy="236688"/>
          </a:xfrm>
          <a:prstGeom prst="rect">
            <a:avLst/>
          </a:prstGeom>
          <a:noFill/>
          <a:ln w="9525">
            <a:noFill/>
            <a:miter lim="800000"/>
          </a:ln>
        </p:spPr>
        <p:txBody>
          <a:bodyPr wrap="square" lIns="51455" tIns="25728" rIns="51455" bIns="25728">
            <a:spAutoFit/>
          </a:bodyPr>
          <a:lstStyle/>
          <a:p>
            <a:r>
              <a:rPr lang="zh-CN" altLang="en-US" sz="1200" kern="0" dirty="0">
                <a:solidFill>
                  <a:schemeClr val="bg1"/>
                </a:solidFill>
                <a:latin typeface="微软雅黑" panose="020B0503020204020204" pitchFamily="34" charset="-122"/>
                <a:ea typeface="微软雅黑" panose="020B0503020204020204" pitchFamily="34" charset="-122"/>
              </a:rPr>
              <a:t>输入标题</a:t>
            </a:r>
            <a:endParaRPr lang="zh-CN" altLang="en-US" sz="1200" kern="0" dirty="0">
              <a:solidFill>
                <a:schemeClr val="bg1"/>
              </a:solidFill>
              <a:latin typeface="微软雅黑" panose="020B0503020204020204" pitchFamily="34" charset="-122"/>
              <a:ea typeface="微软雅黑" panose="020B0503020204020204" pitchFamily="34" charset="-122"/>
            </a:endParaRPr>
          </a:p>
        </p:txBody>
      </p:sp>
      <p:cxnSp>
        <p:nvCxnSpPr>
          <p:cNvPr id="15" name="直接连接符 14"/>
          <p:cNvCxnSpPr/>
          <p:nvPr/>
        </p:nvCxnSpPr>
        <p:spPr>
          <a:xfrm>
            <a:off x="4711632" y="1535402"/>
            <a:ext cx="245548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739884" y="3117325"/>
            <a:ext cx="245548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advClick="0" advTm="0">
        <p15:prstTrans prst="curtains"/>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750"/>
                                        <p:tgtEl>
                                          <p:spTgt spid="4"/>
                                        </p:tgtEl>
                                      </p:cBhvr>
                                    </p:animEffect>
                                  </p:childTnLst>
                                </p:cTn>
                              </p:par>
                            </p:childTnLst>
                          </p:cTn>
                        </p:par>
                        <p:par>
                          <p:cTn id="8" fill="hold">
                            <p:stCondLst>
                              <p:cond delay="1000"/>
                            </p:stCondLst>
                            <p:childTnLst>
                              <p:par>
                                <p:cTn id="9" presetID="2" presetClass="entr" presetSubtype="2"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16" presetClass="entr" presetSubtype="21"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childTnLst>
                          </p:cTn>
                        </p:par>
                        <p:par>
                          <p:cTn id="17" fill="hold">
                            <p:stCondLst>
                              <p:cond delay="2000"/>
                            </p:stCondLst>
                            <p:childTnLst>
                              <p:par>
                                <p:cTn id="18" presetID="16" presetClass="entr" presetSubtype="37"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barn(outVertical)">
                                      <p:cBhvr>
                                        <p:cTn id="20" dur="500"/>
                                        <p:tgtEl>
                                          <p:spTgt spid="15"/>
                                        </p:tgtEl>
                                      </p:cBhvr>
                                    </p:animEffect>
                                  </p:childTnLst>
                                </p:cTn>
                              </p:par>
                            </p:childTnLst>
                          </p:cTn>
                        </p:par>
                        <p:par>
                          <p:cTn id="21" fill="hold">
                            <p:stCondLst>
                              <p:cond delay="2500"/>
                            </p:stCondLst>
                            <p:childTnLst>
                              <p:par>
                                <p:cTn id="22" presetID="14" presetClass="entr" presetSubtype="1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randombar(horizontal)">
                                      <p:cBhvr>
                                        <p:cTn id="24" dur="500"/>
                                        <p:tgtEl>
                                          <p:spTgt spid="11"/>
                                        </p:tgtEl>
                                      </p:cBhvr>
                                    </p:animEffect>
                                  </p:childTnLst>
                                </p:cTn>
                              </p:par>
                            </p:childTnLst>
                          </p:cTn>
                        </p:par>
                        <p:par>
                          <p:cTn id="25" fill="hold">
                            <p:stCondLst>
                              <p:cond delay="3000"/>
                            </p:stCondLst>
                            <p:childTnLst>
                              <p:par>
                                <p:cTn id="26" presetID="4"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box(in)">
                                      <p:cBhvr>
                                        <p:cTn id="28" dur="750"/>
                                        <p:tgtEl>
                                          <p:spTgt spid="3"/>
                                        </p:tgtEl>
                                      </p:cBhvr>
                                    </p:animEffect>
                                  </p:childTnLst>
                                </p:cTn>
                              </p:par>
                            </p:childTnLst>
                          </p:cTn>
                        </p:par>
                        <p:par>
                          <p:cTn id="29" fill="hold">
                            <p:stCondLst>
                              <p:cond delay="4000"/>
                            </p:stCondLst>
                            <p:childTnLst>
                              <p:par>
                                <p:cTn id="30" presetID="2" presetClass="entr" presetSubtype="8"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0-#ppt_w/2"/>
                                          </p:val>
                                        </p:tav>
                                        <p:tav tm="100000">
                                          <p:val>
                                            <p:strVal val="#ppt_x"/>
                                          </p:val>
                                        </p:tav>
                                      </p:tavLst>
                                    </p:anim>
                                    <p:anim calcmode="lin" valueType="num">
                                      <p:cBhvr additive="base">
                                        <p:cTn id="33" dur="500" fill="hold"/>
                                        <p:tgtEl>
                                          <p:spTgt spid="8"/>
                                        </p:tgtEl>
                                        <p:attrNameLst>
                                          <p:attrName>ppt_y</p:attrName>
                                        </p:attrNameLst>
                                      </p:cBhvr>
                                      <p:tavLst>
                                        <p:tav tm="0">
                                          <p:val>
                                            <p:strVal val="#ppt_y"/>
                                          </p:val>
                                        </p:tav>
                                        <p:tav tm="100000">
                                          <p:val>
                                            <p:strVal val="#ppt_y"/>
                                          </p:val>
                                        </p:tav>
                                      </p:tavLst>
                                    </p:anim>
                                  </p:childTnLst>
                                </p:cTn>
                              </p:par>
                            </p:childTnLst>
                          </p:cTn>
                        </p:par>
                        <p:par>
                          <p:cTn id="34" fill="hold">
                            <p:stCondLst>
                              <p:cond delay="4500"/>
                            </p:stCondLst>
                            <p:childTnLst>
                              <p:par>
                                <p:cTn id="35" presetID="16" presetClass="entr" presetSubtype="21"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par>
                          <p:cTn id="38" fill="hold">
                            <p:stCondLst>
                              <p:cond delay="5000"/>
                            </p:stCondLst>
                            <p:childTnLst>
                              <p:par>
                                <p:cTn id="39" presetID="16" presetClass="entr" presetSubtype="37" fill="hold"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barn(outVertical)">
                                      <p:cBhvr>
                                        <p:cTn id="41" dur="500"/>
                                        <p:tgtEl>
                                          <p:spTgt spid="16"/>
                                        </p:tgtEl>
                                      </p:cBhvr>
                                    </p:animEffect>
                                  </p:childTnLst>
                                </p:cTn>
                              </p:par>
                            </p:childTnLst>
                          </p:cTn>
                        </p:par>
                        <p:par>
                          <p:cTn id="42" fill="hold">
                            <p:stCondLst>
                              <p:cond delay="5500"/>
                            </p:stCondLst>
                            <p:childTnLst>
                              <p:par>
                                <p:cTn id="43" presetID="14" presetClass="entr" presetSubtype="10"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randombar(horizontal)">
                                      <p:cBhvr>
                                        <p:cTn id="4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1"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p:cNvSpPr/>
          <p:nvPr/>
        </p:nvSpPr>
        <p:spPr>
          <a:xfrm>
            <a:off x="5454048" y="1854198"/>
            <a:ext cx="2793696" cy="427639"/>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chorCtr="1">
            <a:normAutofit fontScale="92500" lnSpcReduction="10000"/>
          </a:bodyPr>
          <a:lstStyle/>
          <a:p>
            <a:pPr algn="ctr"/>
            <a:r>
              <a:rPr lang="zh-CN" altLang="en-US" sz="1600" b="1"/>
              <a:t>标题文本预设</a:t>
            </a:r>
            <a:endParaRPr lang="zh-CN" altLang="en-US" sz="1600" b="1"/>
          </a:p>
        </p:txBody>
      </p:sp>
      <p:sp>
        <p:nvSpPr>
          <p:cNvPr id="5" name="Rectangle: Rounded Corners 74"/>
          <p:cNvSpPr/>
          <p:nvPr/>
        </p:nvSpPr>
        <p:spPr>
          <a:xfrm>
            <a:off x="5497361" y="2281837"/>
            <a:ext cx="2430487" cy="427639"/>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fontScale="92500" lnSpcReduction="10000"/>
          </a:bodyPr>
          <a:lstStyle/>
          <a:p>
            <a:pPr algn="ctr"/>
            <a:r>
              <a:rPr lang="zh-CN" altLang="en-US" sz="1600" b="1"/>
              <a:t>标题文本预设</a:t>
            </a:r>
            <a:endParaRPr lang="zh-CN" altLang="en-US" sz="1600" b="1"/>
          </a:p>
        </p:txBody>
      </p:sp>
      <p:sp>
        <p:nvSpPr>
          <p:cNvPr id="6" name="Rectangle: Rounded Corners 75"/>
          <p:cNvSpPr/>
          <p:nvPr/>
        </p:nvSpPr>
        <p:spPr>
          <a:xfrm>
            <a:off x="5540675" y="2709477"/>
            <a:ext cx="2067274" cy="427639"/>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fontScale="92500" lnSpcReduction="10000"/>
          </a:bodyPr>
          <a:lstStyle/>
          <a:p>
            <a:pPr algn="ctr"/>
            <a:r>
              <a:rPr lang="zh-CN" altLang="en-US" sz="1600" b="1"/>
              <a:t>标题文本预设</a:t>
            </a:r>
            <a:endParaRPr lang="zh-CN" altLang="en-US" sz="1600" b="1"/>
          </a:p>
        </p:txBody>
      </p:sp>
      <p:sp>
        <p:nvSpPr>
          <p:cNvPr id="8" name="Oval 4"/>
          <p:cNvSpPr/>
          <p:nvPr/>
        </p:nvSpPr>
        <p:spPr>
          <a:xfrm>
            <a:off x="7850079" y="1883524"/>
            <a:ext cx="368992" cy="36899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fontScale="92500" lnSpcReduction="20000"/>
          </a:bodyPr>
          <a:lstStyle/>
          <a:p>
            <a:pPr algn="ctr"/>
            <a:r>
              <a:rPr lang="ar-SA" sz="1400" b="1">
                <a:solidFill>
                  <a:schemeClr val="tx1">
                    <a:lumMod val="75000"/>
                    <a:lumOff val="25000"/>
                  </a:schemeClr>
                </a:solidFill>
              </a:rPr>
              <a:t>1</a:t>
            </a:r>
            <a:endParaRPr lang="ar-SA" sz="1400" b="1">
              <a:solidFill>
                <a:schemeClr val="tx1">
                  <a:lumMod val="75000"/>
                  <a:lumOff val="25000"/>
                </a:schemeClr>
              </a:solidFill>
            </a:endParaRPr>
          </a:p>
        </p:txBody>
      </p:sp>
      <p:sp>
        <p:nvSpPr>
          <p:cNvPr id="9" name="Oval 76"/>
          <p:cNvSpPr/>
          <p:nvPr/>
        </p:nvSpPr>
        <p:spPr>
          <a:xfrm>
            <a:off x="7534310" y="2316450"/>
            <a:ext cx="368992" cy="36899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fontScale="92500" lnSpcReduction="20000"/>
          </a:bodyPr>
          <a:lstStyle/>
          <a:p>
            <a:pPr algn="ctr"/>
            <a:r>
              <a:rPr lang="ar-SA" sz="1400" b="1">
                <a:solidFill>
                  <a:schemeClr val="tx1">
                    <a:lumMod val="75000"/>
                    <a:lumOff val="25000"/>
                  </a:schemeClr>
                </a:solidFill>
              </a:rPr>
              <a:t>2</a:t>
            </a:r>
            <a:endParaRPr lang="ar-SA" sz="1400" b="1">
              <a:solidFill>
                <a:schemeClr val="tx1">
                  <a:lumMod val="75000"/>
                  <a:lumOff val="25000"/>
                </a:schemeClr>
              </a:solidFill>
            </a:endParaRPr>
          </a:p>
        </p:txBody>
      </p:sp>
      <p:sp>
        <p:nvSpPr>
          <p:cNvPr id="10" name="Oval 77"/>
          <p:cNvSpPr/>
          <p:nvPr/>
        </p:nvSpPr>
        <p:spPr>
          <a:xfrm>
            <a:off x="7214414" y="2743022"/>
            <a:ext cx="368992" cy="36899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fontScale="92500" lnSpcReduction="20000"/>
          </a:bodyPr>
          <a:lstStyle/>
          <a:p>
            <a:pPr algn="ctr"/>
            <a:r>
              <a:rPr lang="ar-SA" sz="1400" b="1">
                <a:solidFill>
                  <a:schemeClr val="tx1">
                    <a:lumMod val="75000"/>
                    <a:lumOff val="25000"/>
                  </a:schemeClr>
                </a:solidFill>
              </a:rPr>
              <a:t>3</a:t>
            </a:r>
            <a:endParaRPr lang="ar-SA" sz="1400" b="1">
              <a:solidFill>
                <a:schemeClr val="tx1">
                  <a:lumMod val="75000"/>
                  <a:lumOff val="25000"/>
                </a:schemeClr>
              </a:solidFill>
            </a:endParaRPr>
          </a:p>
        </p:txBody>
      </p:sp>
      <p:grpSp>
        <p:nvGrpSpPr>
          <p:cNvPr id="11" name="Group 81"/>
          <p:cNvGrpSpPr/>
          <p:nvPr/>
        </p:nvGrpSpPr>
        <p:grpSpPr>
          <a:xfrm flipH="1">
            <a:off x="2975651" y="1580991"/>
            <a:ext cx="1577446" cy="356600"/>
            <a:chOff x="5170018" y="1564582"/>
            <a:chExt cx="2006989" cy="555110"/>
          </a:xfrm>
        </p:grpSpPr>
        <p:cxnSp>
          <p:nvCxnSpPr>
            <p:cNvPr id="20" name="Straight Connector 82"/>
            <p:cNvCxnSpPr/>
            <p:nvPr/>
          </p:nvCxnSpPr>
          <p:spPr>
            <a:xfrm flipV="1">
              <a:off x="5170018" y="1564582"/>
              <a:ext cx="542842" cy="555110"/>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83"/>
            <p:cNvCxnSpPr/>
            <p:nvPr/>
          </p:nvCxnSpPr>
          <p:spPr>
            <a:xfrm>
              <a:off x="5704923" y="1566961"/>
              <a:ext cx="1472084" cy="0"/>
            </a:xfrm>
            <a:prstGeom prst="line">
              <a:avLst/>
            </a:prstGeom>
            <a:ln w="19050">
              <a:solidFill>
                <a:schemeClr val="tx1">
                  <a:lumMod val="50000"/>
                  <a:lumOff val="50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cxnSp>
        <p:nvCxnSpPr>
          <p:cNvPr id="12" name="Straight Connector 86"/>
          <p:cNvCxnSpPr/>
          <p:nvPr/>
        </p:nvCxnSpPr>
        <p:spPr>
          <a:xfrm flipH="1">
            <a:off x="3123939" y="2587118"/>
            <a:ext cx="1151626" cy="0"/>
          </a:xfrm>
          <a:prstGeom prst="line">
            <a:avLst/>
          </a:prstGeom>
          <a:ln w="19050">
            <a:solidFill>
              <a:schemeClr val="tx1">
                <a:lumMod val="50000"/>
                <a:lumOff val="50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13" name="Group 88"/>
          <p:cNvGrpSpPr/>
          <p:nvPr/>
        </p:nvGrpSpPr>
        <p:grpSpPr>
          <a:xfrm flipH="1" flipV="1">
            <a:off x="2995422" y="3275535"/>
            <a:ext cx="1577446" cy="356600"/>
            <a:chOff x="5170018" y="1564582"/>
            <a:chExt cx="2006989" cy="555110"/>
          </a:xfrm>
        </p:grpSpPr>
        <p:cxnSp>
          <p:nvCxnSpPr>
            <p:cNvPr id="18" name="Straight Connector 89"/>
            <p:cNvCxnSpPr/>
            <p:nvPr/>
          </p:nvCxnSpPr>
          <p:spPr>
            <a:xfrm flipV="1">
              <a:off x="5170018" y="1564582"/>
              <a:ext cx="542842" cy="555110"/>
            </a:xfrm>
            <a:prstGeom prst="line">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90"/>
            <p:cNvCxnSpPr/>
            <p:nvPr/>
          </p:nvCxnSpPr>
          <p:spPr>
            <a:xfrm>
              <a:off x="5704923" y="1566961"/>
              <a:ext cx="1472084" cy="0"/>
            </a:xfrm>
            <a:prstGeom prst="line">
              <a:avLst/>
            </a:prstGeom>
            <a:ln w="19050">
              <a:solidFill>
                <a:schemeClr val="tx1">
                  <a:lumMod val="50000"/>
                  <a:lumOff val="50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sp>
        <p:nvSpPr>
          <p:cNvPr id="14" name="TextBox 32"/>
          <p:cNvSpPr txBox="1"/>
          <p:nvPr/>
        </p:nvSpPr>
        <p:spPr bwMode="auto">
          <a:xfrm>
            <a:off x="539762" y="1354069"/>
            <a:ext cx="2435892" cy="451891"/>
          </a:xfrm>
          <a:prstGeom prst="rect">
            <a:avLst/>
          </a:prstGeom>
          <a:noFill/>
        </p:spPr>
        <p:txBody>
          <a:bodyPr wrap="square" lIns="90026" tIns="46814" rIns="540157" bIns="46814">
            <a:normAutofit fontScale="85000" lnSpcReduction="10000"/>
          </a:bodyPr>
          <a:lstStyle/>
          <a:p>
            <a:pPr algn="r" latinLnBrk="0">
              <a:lnSpc>
                <a:spcPct val="120000"/>
              </a:lnSpc>
            </a:pPr>
            <a:r>
              <a:rPr lang="zh-CN" altLang="en-US" sz="1100">
                <a:solidFill>
                  <a:schemeClr val="tx1">
                    <a:lumMod val="85000"/>
                    <a:lumOff val="15000"/>
                  </a:schemeClr>
                </a:solidFill>
              </a:rPr>
              <a:t>此部分内容作为文字排版占位显示 </a:t>
            </a:r>
            <a:br>
              <a:rPr lang="zh-CN" altLang="en-US" sz="1100">
                <a:solidFill>
                  <a:schemeClr val="tx1">
                    <a:lumMod val="85000"/>
                    <a:lumOff val="15000"/>
                  </a:schemeClr>
                </a:solidFill>
              </a:rPr>
            </a:br>
            <a:r>
              <a:rPr lang="zh-CN" altLang="en-US" sz="1100">
                <a:solidFill>
                  <a:schemeClr val="tx1">
                    <a:lumMod val="85000"/>
                    <a:lumOff val="15000"/>
                  </a:schemeClr>
                </a:solidFill>
              </a:rPr>
              <a:t>（建议使用主题字体）</a:t>
            </a:r>
            <a:endParaRPr lang="zh-CN" altLang="en-US" sz="1100">
              <a:solidFill>
                <a:schemeClr val="tx1">
                  <a:lumMod val="85000"/>
                  <a:lumOff val="15000"/>
                </a:schemeClr>
              </a:solidFill>
            </a:endParaRPr>
          </a:p>
        </p:txBody>
      </p:sp>
      <p:sp>
        <p:nvSpPr>
          <p:cNvPr id="15" name="TextBox 35"/>
          <p:cNvSpPr txBox="1"/>
          <p:nvPr/>
        </p:nvSpPr>
        <p:spPr bwMode="auto">
          <a:xfrm>
            <a:off x="688047" y="2353594"/>
            <a:ext cx="2435892" cy="451891"/>
          </a:xfrm>
          <a:prstGeom prst="rect">
            <a:avLst/>
          </a:prstGeom>
          <a:noFill/>
        </p:spPr>
        <p:txBody>
          <a:bodyPr wrap="square" lIns="90026" tIns="46814" rIns="540157" bIns="46814">
            <a:normAutofit fontScale="85000" lnSpcReduction="10000"/>
          </a:bodyPr>
          <a:lstStyle/>
          <a:p>
            <a:pPr algn="r" latinLnBrk="0">
              <a:lnSpc>
                <a:spcPct val="120000"/>
              </a:lnSpc>
            </a:pPr>
            <a:r>
              <a:rPr lang="zh-CN" altLang="en-US" sz="1100">
                <a:solidFill>
                  <a:schemeClr val="tx1">
                    <a:lumMod val="85000"/>
                    <a:lumOff val="15000"/>
                  </a:schemeClr>
                </a:solidFill>
              </a:rPr>
              <a:t>此部分内容作为文字排版占位显示 </a:t>
            </a:r>
            <a:br>
              <a:rPr lang="zh-CN" altLang="en-US" sz="1100">
                <a:solidFill>
                  <a:schemeClr val="tx1">
                    <a:lumMod val="85000"/>
                    <a:lumOff val="15000"/>
                  </a:schemeClr>
                </a:solidFill>
              </a:rPr>
            </a:br>
            <a:r>
              <a:rPr lang="zh-CN" altLang="en-US" sz="1100">
                <a:solidFill>
                  <a:schemeClr val="tx1">
                    <a:lumMod val="85000"/>
                    <a:lumOff val="15000"/>
                  </a:schemeClr>
                </a:solidFill>
              </a:rPr>
              <a:t>（建议使用主题字体）</a:t>
            </a:r>
            <a:endParaRPr lang="zh-CN" altLang="en-US" sz="1100">
              <a:solidFill>
                <a:schemeClr val="tx1">
                  <a:lumMod val="85000"/>
                  <a:lumOff val="15000"/>
                </a:schemeClr>
              </a:solidFill>
            </a:endParaRPr>
          </a:p>
        </p:txBody>
      </p:sp>
      <p:sp>
        <p:nvSpPr>
          <p:cNvPr id="16" name="TextBox 36"/>
          <p:cNvSpPr txBox="1"/>
          <p:nvPr/>
        </p:nvSpPr>
        <p:spPr bwMode="auto">
          <a:xfrm>
            <a:off x="559533" y="3389076"/>
            <a:ext cx="2435892" cy="451891"/>
          </a:xfrm>
          <a:prstGeom prst="rect">
            <a:avLst/>
          </a:prstGeom>
          <a:noFill/>
        </p:spPr>
        <p:txBody>
          <a:bodyPr wrap="square" lIns="90026" tIns="46814" rIns="540157" bIns="46814">
            <a:normAutofit fontScale="85000" lnSpcReduction="10000"/>
          </a:bodyPr>
          <a:lstStyle/>
          <a:p>
            <a:pPr algn="r" latinLnBrk="0">
              <a:lnSpc>
                <a:spcPct val="120000"/>
              </a:lnSpc>
            </a:pPr>
            <a:r>
              <a:rPr lang="zh-CN" altLang="en-US" sz="1100">
                <a:solidFill>
                  <a:schemeClr val="tx1">
                    <a:lumMod val="85000"/>
                    <a:lumOff val="15000"/>
                  </a:schemeClr>
                </a:solidFill>
              </a:rPr>
              <a:t>此部分内容作为文字排版占位显示 </a:t>
            </a:r>
            <a:br>
              <a:rPr lang="zh-CN" altLang="en-US" sz="1100">
                <a:solidFill>
                  <a:schemeClr val="tx1">
                    <a:lumMod val="85000"/>
                    <a:lumOff val="15000"/>
                  </a:schemeClr>
                </a:solidFill>
              </a:rPr>
            </a:br>
            <a:r>
              <a:rPr lang="zh-CN" altLang="en-US" sz="1100">
                <a:solidFill>
                  <a:schemeClr val="tx1">
                    <a:lumMod val="85000"/>
                    <a:lumOff val="15000"/>
                  </a:schemeClr>
                </a:solidFill>
              </a:rPr>
              <a:t>（建议使用主题字体）</a:t>
            </a:r>
            <a:endParaRPr lang="zh-CN" altLang="en-US" sz="1100">
              <a:solidFill>
                <a:schemeClr val="tx1">
                  <a:lumMod val="85000"/>
                  <a:lumOff val="15000"/>
                </a:schemeClr>
              </a:solidFill>
            </a:endParaRPr>
          </a:p>
        </p:txBody>
      </p:sp>
      <p:grpSp>
        <p:nvGrpSpPr>
          <p:cNvPr id="27" name="组合 26"/>
          <p:cNvGrpSpPr/>
          <p:nvPr/>
        </p:nvGrpSpPr>
        <p:grpSpPr>
          <a:xfrm>
            <a:off x="4532819" y="1646145"/>
            <a:ext cx="1760152" cy="2898193"/>
            <a:chOff x="4531243" y="1645621"/>
            <a:chExt cx="1759638" cy="2897346"/>
          </a:xfrm>
        </p:grpSpPr>
        <p:grpSp>
          <p:nvGrpSpPr>
            <p:cNvPr id="7" name="Group 64"/>
            <p:cNvGrpSpPr/>
            <p:nvPr/>
          </p:nvGrpSpPr>
          <p:grpSpPr>
            <a:xfrm rot="19891913">
              <a:off x="4531243" y="1645621"/>
              <a:ext cx="1759638" cy="2897346"/>
              <a:chOff x="170364" y="949888"/>
              <a:chExt cx="1945268" cy="3203011"/>
            </a:xfrm>
          </p:grpSpPr>
          <p:sp>
            <p:nvSpPr>
              <p:cNvPr id="22" name="Rectangle 69"/>
              <p:cNvSpPr/>
              <p:nvPr/>
            </p:nvSpPr>
            <p:spPr>
              <a:xfrm>
                <a:off x="975357" y="2854550"/>
                <a:ext cx="335282" cy="132489"/>
              </a:xfrm>
              <a:prstGeom prst="rect">
                <a:avLst/>
              </a:prstGeom>
              <a:solidFill>
                <a:schemeClr val="tx1">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sp>
            <p:nvSpPr>
              <p:cNvPr id="23" name="Oval 70"/>
              <p:cNvSpPr/>
              <p:nvPr/>
            </p:nvSpPr>
            <p:spPr>
              <a:xfrm>
                <a:off x="170364" y="949888"/>
                <a:ext cx="1945268" cy="1945273"/>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sp>
            <p:nvSpPr>
              <p:cNvPr id="24" name="Oval 71"/>
              <p:cNvSpPr/>
              <p:nvPr/>
            </p:nvSpPr>
            <p:spPr>
              <a:xfrm>
                <a:off x="368693" y="1148217"/>
                <a:ext cx="1548613" cy="15486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sp>
            <p:nvSpPr>
              <p:cNvPr id="25" name="Rectangle: Top Corners Rounded 72"/>
              <p:cNvSpPr/>
              <p:nvPr/>
            </p:nvSpPr>
            <p:spPr>
              <a:xfrm>
                <a:off x="944878" y="2984657"/>
                <a:ext cx="396241" cy="185829"/>
              </a:xfrm>
              <a:prstGeom prst="round2SameRect">
                <a:avLst>
                  <a:gd name="adj1" fmla="val 15385"/>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sp>
            <p:nvSpPr>
              <p:cNvPr id="26" name="Rectangle: Top Corners Rounded 73"/>
              <p:cNvSpPr/>
              <p:nvPr/>
            </p:nvSpPr>
            <p:spPr>
              <a:xfrm flipV="1">
                <a:off x="923924" y="3151246"/>
                <a:ext cx="438151" cy="1001653"/>
              </a:xfrm>
              <a:prstGeom prst="round2SameRect">
                <a:avLst>
                  <a:gd name="adj1" fmla="val 15385"/>
                  <a:gd name="adj2" fmla="val 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grpSp>
        <p:sp>
          <p:nvSpPr>
            <p:cNvPr id="17" name="Freeform: Shape 40"/>
            <p:cNvSpPr/>
            <p:nvPr/>
          </p:nvSpPr>
          <p:spPr bwMode="auto">
            <a:xfrm>
              <a:off x="4797832" y="2237982"/>
              <a:ext cx="702465" cy="702465"/>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chemeClr val="tx1">
                <a:lumMod val="60000"/>
                <a:lumOff val="40000"/>
              </a:schemeClr>
            </a:solidFill>
            <a:ln>
              <a:noFill/>
            </a:ln>
          </p:spPr>
          <p:txBody>
            <a:bodyPr anchor="ctr"/>
            <a:lstStyle/>
            <a:p>
              <a:pPr algn="ctr"/>
              <a:endParaRPr sz="1280"/>
            </a:p>
          </p:txBody>
        </p:sp>
      </p:grpSp>
      <p:sp>
        <p:nvSpPr>
          <p:cNvPr id="29" name="Title 1"/>
          <p:cNvSpPr txBox="1"/>
          <p:nvPr/>
        </p:nvSpPr>
        <p:spPr>
          <a:xfrm>
            <a:off x="611990" y="175737"/>
            <a:ext cx="2130567" cy="379588"/>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r>
              <a:rPr lang="zh-CN" altLang="en-US" sz="1800" dirty="0">
                <a:solidFill>
                  <a:srgbClr val="002060"/>
                </a:solidFill>
                <a:latin typeface="微软雅黑" panose="020B0503020204020204" pitchFamily="34" charset="-122"/>
                <a:ea typeface="微软雅黑" panose="020B0503020204020204" pitchFamily="34" charset="-122"/>
              </a:rPr>
              <a:t>成功项目展示</a:t>
            </a:r>
            <a:endParaRPr lang="en-GB" altLang="zh-CN" sz="1800" dirty="0">
              <a:solidFill>
                <a:srgbClr val="00206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advClick="0" advTm="0">
        <p15:prstTrans prst="curtains"/>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anim calcmode="lin" valueType="num">
                                      <p:cBhvr>
                                        <p:cTn id="8" dur="1000" fill="hold"/>
                                        <p:tgtEl>
                                          <p:spTgt spid="27"/>
                                        </p:tgtEl>
                                        <p:attrNameLst>
                                          <p:attrName>ppt_x</p:attrName>
                                        </p:attrNameLst>
                                      </p:cBhvr>
                                      <p:tavLst>
                                        <p:tav tm="0">
                                          <p:val>
                                            <p:strVal val="#ppt_x"/>
                                          </p:val>
                                        </p:tav>
                                        <p:tav tm="100000">
                                          <p:val>
                                            <p:strVal val="#ppt_x"/>
                                          </p:val>
                                        </p:tav>
                                      </p:tavLst>
                                    </p:anim>
                                    <p:anim calcmode="lin" valueType="num">
                                      <p:cBhvr>
                                        <p:cTn id="9" dur="1000" fill="hold"/>
                                        <p:tgtEl>
                                          <p:spTgt spid="2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2"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right)">
                                      <p:cBhvr>
                                        <p:cTn id="13" dur="500"/>
                                        <p:tgtEl>
                                          <p:spTgt spid="11"/>
                                        </p:tgtEl>
                                      </p:cBhvr>
                                    </p:animEffect>
                                  </p:childTnLst>
                                </p:cTn>
                              </p:par>
                              <p:par>
                                <p:cTn id="14" presetID="22" presetClass="entr" presetSubtype="2"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wipe(right)">
                                      <p:cBhvr>
                                        <p:cTn id="16" dur="500"/>
                                        <p:tgtEl>
                                          <p:spTgt spid="12"/>
                                        </p:tgtEl>
                                      </p:cBhvr>
                                    </p:animEffect>
                                  </p:childTnLst>
                                </p:cTn>
                              </p:par>
                              <p:par>
                                <p:cTn id="17" presetID="22" presetClass="entr" presetSubtype="2"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right)">
                                      <p:cBhvr>
                                        <p:cTn id="19" dur="500"/>
                                        <p:tgtEl>
                                          <p:spTgt spid="13"/>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right)">
                                      <p:cBhvr>
                                        <p:cTn id="22" dur="500"/>
                                        <p:tgtEl>
                                          <p:spTgt spid="14"/>
                                        </p:tgtEl>
                                      </p:cBhvr>
                                    </p:animEffect>
                                  </p:childTnLst>
                                </p:cTn>
                              </p:par>
                              <p:par>
                                <p:cTn id="23" presetID="22" presetClass="entr" presetSubtype="2"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right)">
                                      <p:cBhvr>
                                        <p:cTn id="25" dur="500"/>
                                        <p:tgtEl>
                                          <p:spTgt spid="15"/>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right)">
                                      <p:cBhvr>
                                        <p:cTn id="28" dur="500"/>
                                        <p:tgtEl>
                                          <p:spTgt spid="16"/>
                                        </p:tgtEl>
                                      </p:cBhvr>
                                    </p:animEffect>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500"/>
                                        <p:tgtEl>
                                          <p:spTgt spid="5"/>
                                        </p:tgtEl>
                                      </p:cBhvr>
                                    </p:animEffect>
                                  </p:childTnLst>
                                </p:cTn>
                              </p:par>
                            </p:childTnLst>
                          </p:cTn>
                        </p:par>
                        <p:par>
                          <p:cTn id="37" fill="hold">
                            <p:stCondLst>
                              <p:cond delay="2500"/>
                            </p:stCondLst>
                            <p:childTnLst>
                              <p:par>
                                <p:cTn id="38" presetID="22" presetClass="entr" presetSubtype="8"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left)">
                                      <p:cBhvr>
                                        <p:cTn id="40" dur="500"/>
                                        <p:tgtEl>
                                          <p:spTgt spid="6"/>
                                        </p:tgtEl>
                                      </p:cBhvr>
                                    </p:animEffect>
                                  </p:childTnLst>
                                </p:cTn>
                              </p:par>
                            </p:childTnLst>
                          </p:cTn>
                        </p:par>
                        <p:par>
                          <p:cTn id="41" fill="hold">
                            <p:stCondLst>
                              <p:cond delay="3000"/>
                            </p:stCondLst>
                            <p:childTnLst>
                              <p:par>
                                <p:cTn id="42" presetID="22" presetClass="entr" presetSubtype="8" fill="hold" grpId="0" nodeType="after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left)">
                                      <p:cBhvr>
                                        <p:cTn id="44" dur="500"/>
                                        <p:tgtEl>
                                          <p:spTgt spid="8"/>
                                        </p:tgtEl>
                                      </p:cBhvr>
                                    </p:animEffect>
                                  </p:childTnLst>
                                </p:cTn>
                              </p:par>
                            </p:childTnLst>
                          </p:cTn>
                        </p:par>
                        <p:par>
                          <p:cTn id="45" fill="hold">
                            <p:stCondLst>
                              <p:cond delay="3500"/>
                            </p:stCondLst>
                            <p:childTnLst>
                              <p:par>
                                <p:cTn id="46" presetID="22" presetClass="entr" presetSubtype="8"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left)">
                                      <p:cBhvr>
                                        <p:cTn id="48" dur="500"/>
                                        <p:tgtEl>
                                          <p:spTgt spid="9"/>
                                        </p:tgtEl>
                                      </p:cBhvr>
                                    </p:animEffect>
                                  </p:childTnLst>
                                </p:cTn>
                              </p:par>
                            </p:childTnLst>
                          </p:cTn>
                        </p:par>
                        <p:par>
                          <p:cTn id="49" fill="hold">
                            <p:stCondLst>
                              <p:cond delay="4000"/>
                            </p:stCondLst>
                            <p:childTnLst>
                              <p:par>
                                <p:cTn id="50" presetID="22" presetClass="entr" presetSubtype="8"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wipe(left)">
                                      <p:cBhvr>
                                        <p:cTn id="5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P spid="14"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60"/>
          <p:cNvGrpSpPr/>
          <p:nvPr/>
        </p:nvGrpSpPr>
        <p:grpSpPr>
          <a:xfrm>
            <a:off x="8248441" y="1113957"/>
            <a:ext cx="377059" cy="3619461"/>
            <a:chOff x="10994103" y="1484783"/>
            <a:chExt cx="502571" cy="4824537"/>
          </a:xfrm>
        </p:grpSpPr>
        <p:sp>
          <p:nvSpPr>
            <p:cNvPr id="54" name="等腰三角形 6"/>
            <p:cNvSpPr/>
            <p:nvPr/>
          </p:nvSpPr>
          <p:spPr>
            <a:xfrm rot="16200000" flipH="1">
              <a:off x="10693937" y="1784949"/>
              <a:ext cx="1102903" cy="502571"/>
            </a:xfrm>
            <a:custGeom>
              <a:avLst/>
              <a:gdLst>
                <a:gd name="connsiteX0" fmla="*/ 0 w 693325"/>
                <a:gd name="connsiteY0" fmla="*/ 728790 h 728790"/>
                <a:gd name="connsiteX1" fmla="*/ 693325 w 693325"/>
                <a:gd name="connsiteY1" fmla="*/ 0 h 728790"/>
                <a:gd name="connsiteX2" fmla="*/ 693325 w 693325"/>
                <a:gd name="connsiteY2" fmla="*/ 728790 h 728790"/>
                <a:gd name="connsiteX3" fmla="*/ 0 w 693325"/>
                <a:gd name="connsiteY3" fmla="*/ 728790 h 728790"/>
                <a:gd name="connsiteX0-1" fmla="*/ 0 w 1102903"/>
                <a:gd name="connsiteY0-2" fmla="*/ 500190 h 500190"/>
                <a:gd name="connsiteX1-3" fmla="*/ 1102903 w 1102903"/>
                <a:gd name="connsiteY1-4" fmla="*/ 0 h 500190"/>
                <a:gd name="connsiteX2-5" fmla="*/ 693325 w 1102903"/>
                <a:gd name="connsiteY2-6" fmla="*/ 500190 h 500190"/>
                <a:gd name="connsiteX3-7" fmla="*/ 0 w 1102903"/>
                <a:gd name="connsiteY3-8" fmla="*/ 500190 h 500190"/>
                <a:gd name="connsiteX0-9" fmla="*/ 0 w 1102903"/>
                <a:gd name="connsiteY0-10" fmla="*/ 500190 h 502571"/>
                <a:gd name="connsiteX1-11" fmla="*/ 1102903 w 1102903"/>
                <a:gd name="connsiteY1-12" fmla="*/ 0 h 502571"/>
                <a:gd name="connsiteX2-13" fmla="*/ 729047 w 1102903"/>
                <a:gd name="connsiteY2-14" fmla="*/ 502571 h 502571"/>
                <a:gd name="connsiteX3-15" fmla="*/ 0 w 1102903"/>
                <a:gd name="connsiteY3-16" fmla="*/ 500190 h 502571"/>
              </a:gdLst>
              <a:ahLst/>
              <a:cxnLst>
                <a:cxn ang="0">
                  <a:pos x="connsiteX0-1" y="connsiteY0-2"/>
                </a:cxn>
                <a:cxn ang="0">
                  <a:pos x="connsiteX1-3" y="connsiteY1-4"/>
                </a:cxn>
                <a:cxn ang="0">
                  <a:pos x="connsiteX2-5" y="connsiteY2-6"/>
                </a:cxn>
                <a:cxn ang="0">
                  <a:pos x="connsiteX3-7" y="connsiteY3-8"/>
                </a:cxn>
              </a:cxnLst>
              <a:rect l="l" t="t" r="r" b="b"/>
              <a:pathLst>
                <a:path w="1102903" h="502571">
                  <a:moveTo>
                    <a:pt x="0" y="500190"/>
                  </a:moveTo>
                  <a:lnTo>
                    <a:pt x="1102903" y="0"/>
                  </a:lnTo>
                  <a:lnTo>
                    <a:pt x="729047" y="502571"/>
                  </a:lnTo>
                  <a:lnTo>
                    <a:pt x="0" y="50019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cxnSp>
          <p:nvCxnSpPr>
            <p:cNvPr id="55" name="直接连接符 54"/>
            <p:cNvCxnSpPr/>
            <p:nvPr/>
          </p:nvCxnSpPr>
          <p:spPr>
            <a:xfrm flipH="1">
              <a:off x="11001690" y="2578162"/>
              <a:ext cx="1" cy="3731158"/>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3" name="组合 61"/>
          <p:cNvGrpSpPr/>
          <p:nvPr/>
        </p:nvGrpSpPr>
        <p:grpSpPr>
          <a:xfrm>
            <a:off x="521675" y="1113957"/>
            <a:ext cx="377059" cy="3619461"/>
            <a:chOff x="695325" y="1484783"/>
            <a:chExt cx="502571" cy="4824537"/>
          </a:xfrm>
        </p:grpSpPr>
        <p:sp>
          <p:nvSpPr>
            <p:cNvPr id="7" name="等腰三角形 6"/>
            <p:cNvSpPr/>
            <p:nvPr/>
          </p:nvSpPr>
          <p:spPr>
            <a:xfrm rot="5400000">
              <a:off x="395159" y="1784949"/>
              <a:ext cx="1102903" cy="502571"/>
            </a:xfrm>
            <a:custGeom>
              <a:avLst/>
              <a:gdLst>
                <a:gd name="connsiteX0" fmla="*/ 0 w 693325"/>
                <a:gd name="connsiteY0" fmla="*/ 728790 h 728790"/>
                <a:gd name="connsiteX1" fmla="*/ 693325 w 693325"/>
                <a:gd name="connsiteY1" fmla="*/ 0 h 728790"/>
                <a:gd name="connsiteX2" fmla="*/ 693325 w 693325"/>
                <a:gd name="connsiteY2" fmla="*/ 728790 h 728790"/>
                <a:gd name="connsiteX3" fmla="*/ 0 w 693325"/>
                <a:gd name="connsiteY3" fmla="*/ 728790 h 728790"/>
                <a:gd name="connsiteX0-1" fmla="*/ 0 w 1102903"/>
                <a:gd name="connsiteY0-2" fmla="*/ 500190 h 500190"/>
                <a:gd name="connsiteX1-3" fmla="*/ 1102903 w 1102903"/>
                <a:gd name="connsiteY1-4" fmla="*/ 0 h 500190"/>
                <a:gd name="connsiteX2-5" fmla="*/ 693325 w 1102903"/>
                <a:gd name="connsiteY2-6" fmla="*/ 500190 h 500190"/>
                <a:gd name="connsiteX3-7" fmla="*/ 0 w 1102903"/>
                <a:gd name="connsiteY3-8" fmla="*/ 500190 h 500190"/>
                <a:gd name="connsiteX0-9" fmla="*/ 0 w 1102903"/>
                <a:gd name="connsiteY0-10" fmla="*/ 500190 h 502571"/>
                <a:gd name="connsiteX1-11" fmla="*/ 1102903 w 1102903"/>
                <a:gd name="connsiteY1-12" fmla="*/ 0 h 502571"/>
                <a:gd name="connsiteX2-13" fmla="*/ 729047 w 1102903"/>
                <a:gd name="connsiteY2-14" fmla="*/ 502571 h 502571"/>
                <a:gd name="connsiteX3-15" fmla="*/ 0 w 1102903"/>
                <a:gd name="connsiteY3-16" fmla="*/ 500190 h 502571"/>
              </a:gdLst>
              <a:ahLst/>
              <a:cxnLst>
                <a:cxn ang="0">
                  <a:pos x="connsiteX0-1" y="connsiteY0-2"/>
                </a:cxn>
                <a:cxn ang="0">
                  <a:pos x="connsiteX1-3" y="connsiteY1-4"/>
                </a:cxn>
                <a:cxn ang="0">
                  <a:pos x="connsiteX2-5" y="connsiteY2-6"/>
                </a:cxn>
                <a:cxn ang="0">
                  <a:pos x="connsiteX3-7" y="connsiteY3-8"/>
                </a:cxn>
              </a:cxnLst>
              <a:rect l="l" t="t" r="r" b="b"/>
              <a:pathLst>
                <a:path w="1102903" h="502571">
                  <a:moveTo>
                    <a:pt x="0" y="500190"/>
                  </a:moveTo>
                  <a:lnTo>
                    <a:pt x="1102903" y="0"/>
                  </a:lnTo>
                  <a:lnTo>
                    <a:pt x="729047" y="502571"/>
                  </a:lnTo>
                  <a:lnTo>
                    <a:pt x="0" y="500190"/>
                  </a:ln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cxnSp>
          <p:nvCxnSpPr>
            <p:cNvPr id="13" name="直接连接符 12"/>
            <p:cNvCxnSpPr/>
            <p:nvPr/>
          </p:nvCxnSpPr>
          <p:spPr>
            <a:xfrm>
              <a:off x="1190309" y="2578162"/>
              <a:ext cx="0" cy="3731158"/>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4" name="组合 51"/>
          <p:cNvGrpSpPr/>
          <p:nvPr/>
        </p:nvGrpSpPr>
        <p:grpSpPr>
          <a:xfrm>
            <a:off x="521676" y="1113955"/>
            <a:ext cx="4051912" cy="890676"/>
            <a:chOff x="695325" y="1484784"/>
            <a:chExt cx="5400675" cy="1187221"/>
          </a:xfrm>
        </p:grpSpPr>
        <p:sp>
          <p:nvSpPr>
            <p:cNvPr id="26" name="五边形 25"/>
            <p:cNvSpPr/>
            <p:nvPr/>
          </p:nvSpPr>
          <p:spPr>
            <a:xfrm>
              <a:off x="695325" y="1484784"/>
              <a:ext cx="5400675" cy="728790"/>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729" tIns="43364" rIns="86729" bIns="43364" numCol="1" spcCol="0" rtlCol="0" fromWordArt="0" anchor="ctr" anchorCtr="0" forceAA="0" compatLnSpc="1">
              <a:noAutofit/>
            </a:bodyPr>
            <a:lstStyle/>
            <a:p>
              <a:pPr algn="ctr"/>
              <a:endParaRPr lang="zh-CN" altLang="en-US" sz="1800"/>
            </a:p>
          </p:txBody>
        </p:sp>
        <p:sp>
          <p:nvSpPr>
            <p:cNvPr id="28" name="TextBox 19"/>
            <p:cNvSpPr txBox="1"/>
            <p:nvPr/>
          </p:nvSpPr>
          <p:spPr>
            <a:xfrm>
              <a:off x="2471482" y="1556791"/>
              <a:ext cx="1848361" cy="1115214"/>
            </a:xfrm>
            <a:prstGeom prst="rect">
              <a:avLst/>
            </a:prstGeom>
            <a:noFill/>
          </p:spPr>
          <p:txBody>
            <a:bodyPr wrap="square" rtlCol="0">
              <a:spAutoFit/>
            </a:bodyPr>
            <a:lstStyle/>
            <a:p>
              <a:pPr algn="ctr"/>
              <a:r>
                <a:rPr lang="zh-CN" altLang="en-US" sz="2420" dirty="0">
                  <a:solidFill>
                    <a:schemeClr val="bg1">
                      <a:lumMod val="95000"/>
                    </a:schemeClr>
                  </a:solidFill>
                  <a:latin typeface="微软雅黑" panose="020B0503020204020204" pitchFamily="34" charset="-122"/>
                  <a:ea typeface="微软雅黑" panose="020B0503020204020204" pitchFamily="34" charset="-122"/>
                </a:rPr>
                <a:t>活动宗旨</a:t>
              </a:r>
              <a:endParaRPr lang="zh-CN" altLang="en-US" sz="2420" dirty="0">
                <a:solidFill>
                  <a:schemeClr val="bg1">
                    <a:lumMod val="95000"/>
                  </a:schemeClr>
                </a:solidFill>
                <a:latin typeface="微软雅黑" panose="020B0503020204020204" pitchFamily="34" charset="-122"/>
                <a:ea typeface="微软雅黑" panose="020B0503020204020204" pitchFamily="34" charset="-122"/>
              </a:endParaRPr>
            </a:p>
          </p:txBody>
        </p:sp>
      </p:grpSp>
      <p:grpSp>
        <p:nvGrpSpPr>
          <p:cNvPr id="5" name="组合 59"/>
          <p:cNvGrpSpPr/>
          <p:nvPr/>
        </p:nvGrpSpPr>
        <p:grpSpPr>
          <a:xfrm>
            <a:off x="4573587" y="1113955"/>
            <a:ext cx="4051912" cy="890676"/>
            <a:chOff x="6095999" y="1484784"/>
            <a:chExt cx="5400675" cy="1187221"/>
          </a:xfrm>
        </p:grpSpPr>
        <p:sp>
          <p:nvSpPr>
            <p:cNvPr id="29" name="五边形 28"/>
            <p:cNvSpPr/>
            <p:nvPr/>
          </p:nvSpPr>
          <p:spPr>
            <a:xfrm flipH="1">
              <a:off x="6095999" y="1484784"/>
              <a:ext cx="5400675" cy="72879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729" tIns="43364" rIns="86729" bIns="43364" numCol="1" spcCol="0" rtlCol="0" fromWordArt="0" anchor="ctr" anchorCtr="0" forceAA="0" compatLnSpc="1">
              <a:noAutofit/>
            </a:bodyPr>
            <a:lstStyle/>
            <a:p>
              <a:pPr algn="ctr"/>
              <a:endParaRPr lang="zh-CN" altLang="en-US" sz="1800"/>
            </a:p>
          </p:txBody>
        </p:sp>
        <p:sp>
          <p:nvSpPr>
            <p:cNvPr id="30" name="TextBox 19"/>
            <p:cNvSpPr txBox="1"/>
            <p:nvPr/>
          </p:nvSpPr>
          <p:spPr>
            <a:xfrm>
              <a:off x="7872156" y="1556791"/>
              <a:ext cx="1848361" cy="1115214"/>
            </a:xfrm>
            <a:prstGeom prst="rect">
              <a:avLst/>
            </a:prstGeom>
            <a:noFill/>
          </p:spPr>
          <p:txBody>
            <a:bodyPr wrap="square" rtlCol="0">
              <a:spAutoFit/>
            </a:bodyPr>
            <a:lstStyle/>
            <a:p>
              <a:pPr algn="ctr"/>
              <a:r>
                <a:rPr lang="zh-CN" altLang="en-US" sz="2420" dirty="0">
                  <a:solidFill>
                    <a:schemeClr val="bg1">
                      <a:lumMod val="95000"/>
                    </a:schemeClr>
                  </a:solidFill>
                  <a:latin typeface="微软雅黑" panose="020B0503020204020204" pitchFamily="34" charset="-122"/>
                  <a:ea typeface="微软雅黑" panose="020B0503020204020204" pitchFamily="34" charset="-122"/>
                </a:rPr>
                <a:t>活动目标</a:t>
              </a:r>
              <a:endParaRPr lang="zh-CN" altLang="en-US" sz="2420" dirty="0">
                <a:solidFill>
                  <a:schemeClr val="bg1">
                    <a:lumMod val="95000"/>
                  </a:schemeClr>
                </a:solidFill>
                <a:latin typeface="微软雅黑" panose="020B0503020204020204" pitchFamily="34" charset="-122"/>
                <a:ea typeface="微软雅黑" panose="020B0503020204020204" pitchFamily="34" charset="-122"/>
              </a:endParaRPr>
            </a:p>
          </p:txBody>
        </p:sp>
      </p:grpSp>
      <p:sp>
        <p:nvSpPr>
          <p:cNvPr id="33" name="TextBox 106"/>
          <p:cNvSpPr txBox="1"/>
          <p:nvPr/>
        </p:nvSpPr>
        <p:spPr>
          <a:xfrm>
            <a:off x="1372607" y="2504989"/>
            <a:ext cx="2512180" cy="1662570"/>
          </a:xfrm>
          <a:prstGeom prst="rect">
            <a:avLst/>
          </a:prstGeom>
          <a:noFill/>
        </p:spPr>
        <p:txBody>
          <a:bodyPr wrap="square" lIns="0" tIns="0" rIns="0" bIns="0" rtlCol="0">
            <a:spAutoFit/>
          </a:bodyPr>
          <a:lstStyle/>
          <a:p>
            <a:pPr algn="just">
              <a:lnSpc>
                <a:spcPct val="150000"/>
              </a:lnSpc>
            </a:pPr>
            <a:r>
              <a:rPr lang="zh-CN" altLang="en-US" sz="1800" dirty="0">
                <a:solidFill>
                  <a:schemeClr val="bg1">
                    <a:lumMod val="50000"/>
                  </a:schemeClr>
                </a:solidFill>
                <a:latin typeface="微软雅黑" panose="020B0503020204020204" pitchFamily="34" charset="-122"/>
                <a:ea typeface="微软雅黑" panose="020B0503020204020204" pitchFamily="34" charset="-122"/>
              </a:rPr>
              <a:t>点击输入简要文字内容，文字内容需概括精炼，言简意赅的说明该分项</a:t>
            </a:r>
            <a:r>
              <a:rPr lang="zh-CN" altLang="en-US" sz="1800" dirty="0">
                <a:solidFill>
                  <a:schemeClr val="bg1">
                    <a:lumMod val="50000"/>
                  </a:schemeClr>
                </a:solidFill>
                <a:latin typeface="微软雅黑" panose="020B0503020204020204" pitchFamily="34" charset="-122"/>
                <a:ea typeface="微软雅黑" panose="020B0503020204020204" pitchFamily="34" charset="-122"/>
              </a:rPr>
              <a:t>内容</a:t>
            </a:r>
            <a:endParaRPr lang="en-US" altLang="zh-CN" sz="1800" dirty="0">
              <a:solidFill>
                <a:schemeClr val="bg1">
                  <a:lumMod val="50000"/>
                </a:schemeClr>
              </a:solidFill>
              <a:latin typeface="微软雅黑" panose="020B0503020204020204" pitchFamily="34" charset="-122"/>
              <a:ea typeface="微软雅黑" panose="020B0503020204020204" pitchFamily="34" charset="-122"/>
            </a:endParaRPr>
          </a:p>
        </p:txBody>
      </p:sp>
      <p:grpSp>
        <p:nvGrpSpPr>
          <p:cNvPr id="6" name="组合 33"/>
          <p:cNvGrpSpPr/>
          <p:nvPr/>
        </p:nvGrpSpPr>
        <p:grpSpPr>
          <a:xfrm>
            <a:off x="5171968" y="2217382"/>
            <a:ext cx="253803" cy="273649"/>
            <a:chOff x="2071540" y="3138835"/>
            <a:chExt cx="338286" cy="364759"/>
          </a:xfrm>
        </p:grpSpPr>
        <p:sp>
          <p:nvSpPr>
            <p:cNvPr id="35" name="椭圆 34"/>
            <p:cNvSpPr/>
            <p:nvPr/>
          </p:nvSpPr>
          <p:spPr>
            <a:xfrm>
              <a:off x="2071540" y="3142952"/>
              <a:ext cx="338286" cy="33828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gency FB" panose="020B0503020202020204" pitchFamily="34" charset="0"/>
              </a:endParaRPr>
            </a:p>
          </p:txBody>
        </p:sp>
        <p:sp>
          <p:nvSpPr>
            <p:cNvPr id="36" name="TextBox 14"/>
            <p:cNvSpPr txBox="1"/>
            <p:nvPr/>
          </p:nvSpPr>
          <p:spPr>
            <a:xfrm>
              <a:off x="2111290" y="3138835"/>
              <a:ext cx="274724" cy="364759"/>
            </a:xfrm>
            <a:prstGeom prst="rect">
              <a:avLst/>
            </a:prstGeom>
          </p:spPr>
          <p:txBody>
            <a:bodyPr wrap="square" lIns="0" tIns="0" rIns="0" bIns="0">
              <a:spAutoFit/>
            </a:bodyPr>
            <a:lstStyle>
              <a:defPPr>
                <a:defRPr lang="zh-CN"/>
              </a:defPPr>
              <a:lvl1pPr>
                <a:defRPr sz="1400">
                  <a:solidFill>
                    <a:schemeClr val="bg2"/>
                  </a:solidFill>
                  <a:latin typeface="Impact" panose="020B0806030902050204" pitchFamily="34" charset="0"/>
                </a:defRPr>
              </a:lvl1pPr>
            </a:lstStyle>
            <a:p>
              <a:pPr algn="ctr"/>
              <a:r>
                <a:rPr lang="en-US" altLang="zh-CN" sz="1780" dirty="0">
                  <a:solidFill>
                    <a:schemeClr val="bg1"/>
                  </a:solidFill>
                  <a:latin typeface="Agency FB" panose="020B0503020202020204" pitchFamily="34" charset="0"/>
                  <a:ea typeface="造字工房悦黑（非商用）常规体" pitchFamily="2" charset="-122"/>
                </a:rPr>
                <a:t>1</a:t>
              </a:r>
              <a:endParaRPr lang="zh-CN" altLang="en-US" sz="1780" dirty="0">
                <a:solidFill>
                  <a:schemeClr val="bg1"/>
                </a:solidFill>
                <a:latin typeface="Agency FB" panose="020B0503020202020204" pitchFamily="34" charset="0"/>
                <a:ea typeface="造字工房悦黑（非商用）常规体" pitchFamily="2" charset="-122"/>
              </a:endParaRPr>
            </a:p>
          </p:txBody>
        </p:sp>
      </p:grpSp>
      <p:grpSp>
        <p:nvGrpSpPr>
          <p:cNvPr id="8" name="组合 36"/>
          <p:cNvGrpSpPr/>
          <p:nvPr/>
        </p:nvGrpSpPr>
        <p:grpSpPr>
          <a:xfrm>
            <a:off x="5171968" y="2810325"/>
            <a:ext cx="253803" cy="273649"/>
            <a:chOff x="2071540" y="3138835"/>
            <a:chExt cx="338286" cy="364759"/>
          </a:xfrm>
        </p:grpSpPr>
        <p:sp>
          <p:nvSpPr>
            <p:cNvPr id="38" name="椭圆 37"/>
            <p:cNvSpPr/>
            <p:nvPr/>
          </p:nvSpPr>
          <p:spPr>
            <a:xfrm>
              <a:off x="2071540" y="3142952"/>
              <a:ext cx="338286" cy="33828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gency FB" panose="020B0503020202020204" pitchFamily="34" charset="0"/>
              </a:endParaRPr>
            </a:p>
          </p:txBody>
        </p:sp>
        <p:sp>
          <p:nvSpPr>
            <p:cNvPr id="39" name="TextBox 14"/>
            <p:cNvSpPr txBox="1"/>
            <p:nvPr/>
          </p:nvSpPr>
          <p:spPr>
            <a:xfrm>
              <a:off x="2111290" y="3138835"/>
              <a:ext cx="274724" cy="364759"/>
            </a:xfrm>
            <a:prstGeom prst="rect">
              <a:avLst/>
            </a:prstGeom>
          </p:spPr>
          <p:txBody>
            <a:bodyPr wrap="square" lIns="0" tIns="0" rIns="0" bIns="0">
              <a:spAutoFit/>
            </a:bodyPr>
            <a:lstStyle>
              <a:defPPr>
                <a:defRPr lang="zh-CN"/>
              </a:defPPr>
              <a:lvl1pPr>
                <a:defRPr sz="1400">
                  <a:solidFill>
                    <a:schemeClr val="bg2"/>
                  </a:solidFill>
                  <a:latin typeface="Impact" panose="020B0806030902050204" pitchFamily="34" charset="0"/>
                </a:defRPr>
              </a:lvl1pPr>
            </a:lstStyle>
            <a:p>
              <a:pPr algn="ctr"/>
              <a:r>
                <a:rPr lang="en-US" altLang="zh-CN" sz="1780" dirty="0">
                  <a:solidFill>
                    <a:schemeClr val="bg1"/>
                  </a:solidFill>
                  <a:latin typeface="Agency FB" panose="020B0503020202020204" pitchFamily="34" charset="0"/>
                  <a:ea typeface="造字工房悦黑（非商用）常规体" pitchFamily="2" charset="-122"/>
                </a:rPr>
                <a:t>2</a:t>
              </a:r>
              <a:endParaRPr lang="zh-CN" altLang="en-US" sz="1780" dirty="0">
                <a:solidFill>
                  <a:schemeClr val="bg1"/>
                </a:solidFill>
                <a:latin typeface="Agency FB" panose="020B0503020202020204" pitchFamily="34" charset="0"/>
                <a:ea typeface="造字工房悦黑（非商用）常规体" pitchFamily="2" charset="-122"/>
              </a:endParaRPr>
            </a:p>
          </p:txBody>
        </p:sp>
      </p:grpSp>
      <p:grpSp>
        <p:nvGrpSpPr>
          <p:cNvPr id="9" name="组合 39"/>
          <p:cNvGrpSpPr/>
          <p:nvPr/>
        </p:nvGrpSpPr>
        <p:grpSpPr>
          <a:xfrm>
            <a:off x="5171968" y="3403265"/>
            <a:ext cx="253803" cy="273649"/>
            <a:chOff x="2071540" y="3138835"/>
            <a:chExt cx="338286" cy="364759"/>
          </a:xfrm>
        </p:grpSpPr>
        <p:sp>
          <p:nvSpPr>
            <p:cNvPr id="41" name="椭圆 40"/>
            <p:cNvSpPr/>
            <p:nvPr/>
          </p:nvSpPr>
          <p:spPr>
            <a:xfrm>
              <a:off x="2071540" y="3142952"/>
              <a:ext cx="338286" cy="33828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gency FB" panose="020B0503020202020204" pitchFamily="34" charset="0"/>
              </a:endParaRPr>
            </a:p>
          </p:txBody>
        </p:sp>
        <p:sp>
          <p:nvSpPr>
            <p:cNvPr id="42" name="TextBox 14"/>
            <p:cNvSpPr txBox="1"/>
            <p:nvPr/>
          </p:nvSpPr>
          <p:spPr>
            <a:xfrm>
              <a:off x="2111290" y="3138835"/>
              <a:ext cx="274724" cy="364759"/>
            </a:xfrm>
            <a:prstGeom prst="rect">
              <a:avLst/>
            </a:prstGeom>
          </p:spPr>
          <p:txBody>
            <a:bodyPr wrap="square" lIns="0" tIns="0" rIns="0" bIns="0">
              <a:spAutoFit/>
            </a:bodyPr>
            <a:lstStyle>
              <a:defPPr>
                <a:defRPr lang="zh-CN"/>
              </a:defPPr>
              <a:lvl1pPr>
                <a:defRPr sz="1400">
                  <a:solidFill>
                    <a:schemeClr val="bg2"/>
                  </a:solidFill>
                  <a:latin typeface="Impact" panose="020B0806030902050204" pitchFamily="34" charset="0"/>
                </a:defRPr>
              </a:lvl1pPr>
            </a:lstStyle>
            <a:p>
              <a:pPr algn="ctr"/>
              <a:r>
                <a:rPr lang="en-US" altLang="zh-CN" sz="1780" dirty="0">
                  <a:solidFill>
                    <a:schemeClr val="bg1"/>
                  </a:solidFill>
                  <a:latin typeface="Agency FB" panose="020B0503020202020204" pitchFamily="34" charset="0"/>
                  <a:ea typeface="造字工房悦黑（非商用）常规体" pitchFamily="2" charset="-122"/>
                </a:rPr>
                <a:t>3</a:t>
              </a:r>
              <a:endParaRPr lang="zh-CN" altLang="en-US" sz="1780" dirty="0">
                <a:solidFill>
                  <a:schemeClr val="bg1"/>
                </a:solidFill>
                <a:latin typeface="Agency FB" panose="020B0503020202020204" pitchFamily="34" charset="0"/>
                <a:ea typeface="造字工房悦黑（非商用）常规体" pitchFamily="2" charset="-122"/>
              </a:endParaRPr>
            </a:p>
          </p:txBody>
        </p:sp>
      </p:grpSp>
      <p:grpSp>
        <p:nvGrpSpPr>
          <p:cNvPr id="10" name="组合 42"/>
          <p:cNvGrpSpPr/>
          <p:nvPr/>
        </p:nvGrpSpPr>
        <p:grpSpPr>
          <a:xfrm>
            <a:off x="5171968" y="3996208"/>
            <a:ext cx="253803" cy="273649"/>
            <a:chOff x="2071540" y="3138835"/>
            <a:chExt cx="338286" cy="364759"/>
          </a:xfrm>
        </p:grpSpPr>
        <p:sp>
          <p:nvSpPr>
            <p:cNvPr id="44" name="椭圆 43"/>
            <p:cNvSpPr/>
            <p:nvPr/>
          </p:nvSpPr>
          <p:spPr>
            <a:xfrm>
              <a:off x="2071540" y="3142952"/>
              <a:ext cx="338286" cy="33828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Agency FB" panose="020B0503020202020204" pitchFamily="34" charset="0"/>
              </a:endParaRPr>
            </a:p>
          </p:txBody>
        </p:sp>
        <p:sp>
          <p:nvSpPr>
            <p:cNvPr id="45" name="TextBox 14"/>
            <p:cNvSpPr txBox="1"/>
            <p:nvPr/>
          </p:nvSpPr>
          <p:spPr>
            <a:xfrm>
              <a:off x="2111290" y="3138835"/>
              <a:ext cx="274724" cy="364759"/>
            </a:xfrm>
            <a:prstGeom prst="rect">
              <a:avLst/>
            </a:prstGeom>
          </p:spPr>
          <p:txBody>
            <a:bodyPr wrap="square" lIns="0" tIns="0" rIns="0" bIns="0">
              <a:spAutoFit/>
            </a:bodyPr>
            <a:lstStyle>
              <a:defPPr>
                <a:defRPr lang="zh-CN"/>
              </a:defPPr>
              <a:lvl1pPr>
                <a:defRPr sz="1400">
                  <a:solidFill>
                    <a:schemeClr val="bg2"/>
                  </a:solidFill>
                  <a:latin typeface="Impact" panose="020B0806030902050204" pitchFamily="34" charset="0"/>
                </a:defRPr>
              </a:lvl1pPr>
            </a:lstStyle>
            <a:p>
              <a:pPr algn="ctr"/>
              <a:r>
                <a:rPr lang="en-US" altLang="zh-CN" sz="1780" dirty="0">
                  <a:solidFill>
                    <a:schemeClr val="bg1"/>
                  </a:solidFill>
                  <a:latin typeface="Agency FB" panose="020B0503020202020204" pitchFamily="34" charset="0"/>
                  <a:ea typeface="造字工房悦黑（非商用）常规体" pitchFamily="2" charset="-122"/>
                </a:rPr>
                <a:t>4</a:t>
              </a:r>
              <a:endParaRPr lang="zh-CN" altLang="en-US" sz="1780" dirty="0">
                <a:solidFill>
                  <a:schemeClr val="bg1"/>
                </a:solidFill>
                <a:latin typeface="Agency FB" panose="020B0503020202020204" pitchFamily="34" charset="0"/>
                <a:ea typeface="造字工房悦黑（非商用）常规体" pitchFamily="2" charset="-122"/>
              </a:endParaRPr>
            </a:p>
          </p:txBody>
        </p:sp>
      </p:grpSp>
      <p:sp>
        <p:nvSpPr>
          <p:cNvPr id="46" name="TextBox 23"/>
          <p:cNvSpPr txBox="1"/>
          <p:nvPr/>
        </p:nvSpPr>
        <p:spPr>
          <a:xfrm>
            <a:off x="5625405" y="2254427"/>
            <a:ext cx="2390757" cy="218084"/>
          </a:xfrm>
          <a:prstGeom prst="rect">
            <a:avLst/>
          </a:prstGeom>
          <a:noFill/>
        </p:spPr>
        <p:txBody>
          <a:bodyPr wrap="square" lIns="0" tIns="0" rIns="0" bIns="0" rtlCol="0">
            <a:spAutoFit/>
          </a:bodyPr>
          <a:lstStyle/>
          <a:p>
            <a:pPr algn="just">
              <a:lnSpc>
                <a:spcPts val="1650"/>
              </a:lnSpc>
            </a:pPr>
            <a:r>
              <a:rPr lang="zh-CN" altLang="en-US" sz="855" dirty="0">
                <a:solidFill>
                  <a:schemeClr val="bg1">
                    <a:lumMod val="50000"/>
                  </a:schemeClr>
                </a:solidFill>
                <a:latin typeface="微软雅黑" panose="020B0503020204020204" pitchFamily="34" charset="-122"/>
                <a:ea typeface="微软雅黑" panose="020B0503020204020204" pitchFamily="34" charset="-122"/>
              </a:rPr>
              <a:t>点击输入简要文字</a:t>
            </a:r>
            <a:r>
              <a:rPr lang="zh-CN" altLang="en-US" sz="855" dirty="0">
                <a:solidFill>
                  <a:schemeClr val="bg1">
                    <a:lumMod val="50000"/>
                  </a:schemeClr>
                </a:solidFill>
                <a:latin typeface="微软雅黑" panose="020B0503020204020204" pitchFamily="34" charset="-122"/>
                <a:ea typeface="微软雅黑" panose="020B0503020204020204" pitchFamily="34" charset="-122"/>
              </a:rPr>
              <a:t>内容</a:t>
            </a:r>
            <a:endParaRPr lang="en-US" altLang="zh-CN" sz="855"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7" name="TextBox 23"/>
          <p:cNvSpPr txBox="1"/>
          <p:nvPr/>
        </p:nvSpPr>
        <p:spPr>
          <a:xfrm>
            <a:off x="5625405" y="2845715"/>
            <a:ext cx="2390757" cy="218084"/>
          </a:xfrm>
          <a:prstGeom prst="rect">
            <a:avLst/>
          </a:prstGeom>
          <a:noFill/>
        </p:spPr>
        <p:txBody>
          <a:bodyPr wrap="square" lIns="0" tIns="0" rIns="0" bIns="0" rtlCol="0">
            <a:spAutoFit/>
          </a:bodyPr>
          <a:lstStyle/>
          <a:p>
            <a:pPr algn="just">
              <a:lnSpc>
                <a:spcPts val="1650"/>
              </a:lnSpc>
            </a:pPr>
            <a:r>
              <a:rPr lang="zh-CN" altLang="en-US" sz="855" dirty="0">
                <a:solidFill>
                  <a:schemeClr val="bg1">
                    <a:lumMod val="50000"/>
                  </a:schemeClr>
                </a:solidFill>
                <a:latin typeface="微软雅黑" panose="020B0503020204020204" pitchFamily="34" charset="-122"/>
                <a:ea typeface="微软雅黑" panose="020B0503020204020204" pitchFamily="34" charset="-122"/>
              </a:rPr>
              <a:t>点击输入简要文字</a:t>
            </a:r>
            <a:r>
              <a:rPr lang="zh-CN" altLang="en-US" sz="855" dirty="0">
                <a:solidFill>
                  <a:schemeClr val="bg1">
                    <a:lumMod val="50000"/>
                  </a:schemeClr>
                </a:solidFill>
                <a:latin typeface="微软雅黑" panose="020B0503020204020204" pitchFamily="34" charset="-122"/>
                <a:ea typeface="微软雅黑" panose="020B0503020204020204" pitchFamily="34" charset="-122"/>
              </a:rPr>
              <a:t>内容</a:t>
            </a:r>
            <a:endParaRPr lang="en-US" altLang="zh-CN" sz="855"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8" name="TextBox 23"/>
          <p:cNvSpPr txBox="1"/>
          <p:nvPr/>
        </p:nvSpPr>
        <p:spPr>
          <a:xfrm>
            <a:off x="5625405" y="3437001"/>
            <a:ext cx="2390757" cy="218084"/>
          </a:xfrm>
          <a:prstGeom prst="rect">
            <a:avLst/>
          </a:prstGeom>
          <a:noFill/>
        </p:spPr>
        <p:txBody>
          <a:bodyPr wrap="square" lIns="0" tIns="0" rIns="0" bIns="0" rtlCol="0">
            <a:spAutoFit/>
          </a:bodyPr>
          <a:lstStyle/>
          <a:p>
            <a:pPr algn="just">
              <a:lnSpc>
                <a:spcPts val="1650"/>
              </a:lnSpc>
            </a:pPr>
            <a:r>
              <a:rPr lang="zh-CN" altLang="en-US" sz="855" dirty="0">
                <a:solidFill>
                  <a:schemeClr val="bg1">
                    <a:lumMod val="50000"/>
                  </a:schemeClr>
                </a:solidFill>
                <a:latin typeface="微软雅黑" panose="020B0503020204020204" pitchFamily="34" charset="-122"/>
                <a:ea typeface="微软雅黑" panose="020B0503020204020204" pitchFamily="34" charset="-122"/>
              </a:rPr>
              <a:t>点击输入简要文字</a:t>
            </a:r>
            <a:r>
              <a:rPr lang="zh-CN" altLang="en-US" sz="855" dirty="0">
                <a:solidFill>
                  <a:schemeClr val="bg1">
                    <a:lumMod val="50000"/>
                  </a:schemeClr>
                </a:solidFill>
                <a:latin typeface="微软雅黑" panose="020B0503020204020204" pitchFamily="34" charset="-122"/>
                <a:ea typeface="微软雅黑" panose="020B0503020204020204" pitchFamily="34" charset="-122"/>
              </a:rPr>
              <a:t>内容</a:t>
            </a:r>
            <a:endParaRPr lang="en-US" altLang="zh-CN" sz="855"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49" name="TextBox 23"/>
          <p:cNvSpPr txBox="1"/>
          <p:nvPr/>
        </p:nvSpPr>
        <p:spPr>
          <a:xfrm>
            <a:off x="5625405" y="4028287"/>
            <a:ext cx="2390757" cy="218084"/>
          </a:xfrm>
          <a:prstGeom prst="rect">
            <a:avLst/>
          </a:prstGeom>
          <a:noFill/>
        </p:spPr>
        <p:txBody>
          <a:bodyPr wrap="square" lIns="0" tIns="0" rIns="0" bIns="0" rtlCol="0">
            <a:spAutoFit/>
          </a:bodyPr>
          <a:lstStyle/>
          <a:p>
            <a:pPr algn="just">
              <a:lnSpc>
                <a:spcPts val="1650"/>
              </a:lnSpc>
            </a:pPr>
            <a:r>
              <a:rPr lang="zh-CN" altLang="en-US" sz="855" dirty="0">
                <a:solidFill>
                  <a:schemeClr val="bg1">
                    <a:lumMod val="50000"/>
                  </a:schemeClr>
                </a:solidFill>
                <a:latin typeface="微软雅黑" panose="020B0503020204020204" pitchFamily="34" charset="-122"/>
                <a:ea typeface="微软雅黑" panose="020B0503020204020204" pitchFamily="34" charset="-122"/>
              </a:rPr>
              <a:t>点击输入简要文字</a:t>
            </a:r>
            <a:r>
              <a:rPr lang="zh-CN" altLang="en-US" sz="855" dirty="0">
                <a:solidFill>
                  <a:schemeClr val="bg1">
                    <a:lumMod val="50000"/>
                  </a:schemeClr>
                </a:solidFill>
                <a:latin typeface="微软雅黑" panose="020B0503020204020204" pitchFamily="34" charset="-122"/>
                <a:ea typeface="微软雅黑" panose="020B0503020204020204" pitchFamily="34" charset="-122"/>
              </a:rPr>
              <a:t>内容</a:t>
            </a:r>
            <a:endParaRPr lang="en-US" altLang="zh-CN" sz="855"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51" name="直接连接符 50"/>
          <p:cNvCxnSpPr/>
          <p:nvPr/>
        </p:nvCxnSpPr>
        <p:spPr>
          <a:xfrm>
            <a:off x="4579282" y="4733416"/>
            <a:ext cx="367485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898736" y="4733416"/>
            <a:ext cx="3674853"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advClick="0" advTm="0">
        <p15:prstTrans prst="curtains"/>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par>
                          <p:cTn id="11" fill="hold">
                            <p:stCondLst>
                              <p:cond delay="500"/>
                            </p:stCondLst>
                            <p:childTnLst>
                              <p:par>
                                <p:cTn id="12" presetID="22" presetClass="entr" presetSubtype="1" fill="hold"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up)">
                                      <p:cBhvr>
                                        <p:cTn id="14" dur="1000"/>
                                        <p:tgtEl>
                                          <p:spTgt spid="3"/>
                                        </p:tgtEl>
                                      </p:cBhvr>
                                    </p:animEffect>
                                  </p:childTnLst>
                                </p:cTn>
                              </p:par>
                              <p:par>
                                <p:cTn id="15" presetID="22" presetClass="entr" presetSubtype="1"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1000"/>
                                        <p:tgtEl>
                                          <p:spTgt spid="2"/>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59"/>
                                        </p:tgtEl>
                                        <p:attrNameLst>
                                          <p:attrName>style.visibility</p:attrName>
                                        </p:attrNameLst>
                                      </p:cBhvr>
                                      <p:to>
                                        <p:strVal val="visible"/>
                                      </p:to>
                                    </p:set>
                                    <p:animEffect transition="in" filter="wipe(left)">
                                      <p:cBhvr>
                                        <p:cTn id="21" dur="500"/>
                                        <p:tgtEl>
                                          <p:spTgt spid="59"/>
                                        </p:tgtEl>
                                      </p:cBhvr>
                                    </p:animEffect>
                                  </p:childTnLst>
                                </p:cTn>
                              </p:par>
                              <p:par>
                                <p:cTn id="22" presetID="22" presetClass="entr" presetSubtype="2" fill="hold" nodeType="with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wipe(right)">
                                      <p:cBhvr>
                                        <p:cTn id="24" dur="500"/>
                                        <p:tgtEl>
                                          <p:spTgt spid="51"/>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fade">
                                      <p:cBhvr>
                                        <p:cTn id="28" dur="500"/>
                                        <p:tgtEl>
                                          <p:spTgt spid="33"/>
                                        </p:tgtEl>
                                      </p:cBhvr>
                                    </p:animEffect>
                                  </p:childTnLst>
                                </p:cTn>
                              </p:par>
                            </p:childTnLst>
                          </p:cTn>
                        </p:par>
                        <p:par>
                          <p:cTn id="29" fill="hold">
                            <p:stCondLst>
                              <p:cond delay="2500"/>
                            </p:stCondLst>
                            <p:childTnLst>
                              <p:par>
                                <p:cTn id="30" presetID="10" presetClass="entr" presetSubtype="0"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par>
                                <p:cTn id="33" presetID="10" presetClass="entr" presetSubtype="0" fill="hold" nodeType="withEffect">
                                  <p:stCondLst>
                                    <p:cond delay="20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childTnLst>
                                </p:cTn>
                              </p:par>
                              <p:par>
                                <p:cTn id="36" presetID="10" presetClass="entr" presetSubtype="0" fill="hold" nodeType="withEffect">
                                  <p:stCondLst>
                                    <p:cond delay="40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500"/>
                                        <p:tgtEl>
                                          <p:spTgt spid="9"/>
                                        </p:tgtEl>
                                      </p:cBhvr>
                                    </p:animEffect>
                                  </p:childTnLst>
                                </p:cTn>
                              </p:par>
                              <p:par>
                                <p:cTn id="39" presetID="10" presetClass="entr" presetSubtype="0" fill="hold" nodeType="withEffect">
                                  <p:stCondLst>
                                    <p:cond delay="60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500"/>
                                        <p:tgtEl>
                                          <p:spTgt spid="10"/>
                                        </p:tgtEl>
                                      </p:cBhvr>
                                    </p:animEffect>
                                  </p:childTnLst>
                                </p:cTn>
                              </p:par>
                            </p:childTnLst>
                          </p:cTn>
                        </p:par>
                        <p:par>
                          <p:cTn id="42" fill="hold">
                            <p:stCondLst>
                              <p:cond delay="3000"/>
                            </p:stCondLst>
                            <p:childTnLst>
                              <p:par>
                                <p:cTn id="43" presetID="22" presetClass="entr" presetSubtype="8" fill="hold" grpId="0" nodeType="afterEffect">
                                  <p:stCondLst>
                                    <p:cond delay="0"/>
                                  </p:stCondLst>
                                  <p:childTnLst>
                                    <p:set>
                                      <p:cBhvr>
                                        <p:cTn id="44" dur="1" fill="hold">
                                          <p:stCondLst>
                                            <p:cond delay="0"/>
                                          </p:stCondLst>
                                        </p:cTn>
                                        <p:tgtEl>
                                          <p:spTgt spid="46"/>
                                        </p:tgtEl>
                                        <p:attrNameLst>
                                          <p:attrName>style.visibility</p:attrName>
                                        </p:attrNameLst>
                                      </p:cBhvr>
                                      <p:to>
                                        <p:strVal val="visible"/>
                                      </p:to>
                                    </p:set>
                                    <p:animEffect transition="in" filter="wipe(left)">
                                      <p:cBhvr>
                                        <p:cTn id="45" dur="300"/>
                                        <p:tgtEl>
                                          <p:spTgt spid="46"/>
                                        </p:tgtEl>
                                      </p:cBhvr>
                                    </p:animEffect>
                                  </p:childTnLst>
                                </p:cTn>
                              </p:par>
                            </p:childTnLst>
                          </p:cTn>
                        </p:par>
                        <p:par>
                          <p:cTn id="46" fill="hold">
                            <p:stCondLst>
                              <p:cond delay="3500"/>
                            </p:stCondLst>
                            <p:childTnLst>
                              <p:par>
                                <p:cTn id="47" presetID="22" presetClass="entr" presetSubtype="8" fill="hold" grpId="0" nodeType="after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wipe(left)">
                                      <p:cBhvr>
                                        <p:cTn id="49" dur="300"/>
                                        <p:tgtEl>
                                          <p:spTgt spid="47"/>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48"/>
                                        </p:tgtEl>
                                        <p:attrNameLst>
                                          <p:attrName>style.visibility</p:attrName>
                                        </p:attrNameLst>
                                      </p:cBhvr>
                                      <p:to>
                                        <p:strVal val="visible"/>
                                      </p:to>
                                    </p:set>
                                    <p:animEffect transition="in" filter="wipe(left)">
                                      <p:cBhvr>
                                        <p:cTn id="53" dur="300"/>
                                        <p:tgtEl>
                                          <p:spTgt spid="48"/>
                                        </p:tgtEl>
                                      </p:cBhvr>
                                    </p:animEffect>
                                  </p:childTnLst>
                                </p:cTn>
                              </p:par>
                            </p:childTnLst>
                          </p:cTn>
                        </p:par>
                        <p:par>
                          <p:cTn id="54" fill="hold">
                            <p:stCondLst>
                              <p:cond delay="4500"/>
                            </p:stCondLst>
                            <p:childTnLst>
                              <p:par>
                                <p:cTn id="55" presetID="22" presetClass="entr" presetSubtype="8" fill="hold" grpId="0"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wipe(left)">
                                      <p:cBhvr>
                                        <p:cTn id="57" dur="3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46" grpId="0"/>
      <p:bldP spid="47" grpId="0"/>
      <p:bldP spid="48" grpId="0"/>
      <p:bldP spid="4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1" cstate="email"/>
          <a:stretch>
            <a:fillRect/>
          </a:stretch>
        </p:blipFill>
        <p:spPr>
          <a:xfrm>
            <a:off x="4926135" y="2224138"/>
            <a:ext cx="4214039" cy="2921843"/>
          </a:xfrm>
          <a:prstGeom prst="rect">
            <a:avLst/>
          </a:prstGeom>
        </p:spPr>
      </p:pic>
      <p:sp>
        <p:nvSpPr>
          <p:cNvPr id="4098" name="文本框 28"/>
          <p:cNvSpPr txBox="1">
            <a:spLocks noChangeArrowheads="1"/>
          </p:cNvSpPr>
          <p:nvPr>
            <p:custDataLst>
              <p:tags r:id="rId2"/>
            </p:custDataLst>
          </p:nvPr>
        </p:nvSpPr>
        <p:spPr bwMode="auto">
          <a:xfrm>
            <a:off x="1786871" y="2285524"/>
            <a:ext cx="658609" cy="69195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defPPr>
              <a:defRPr lang="zh-CN"/>
            </a:defPPr>
            <a:lvl1pPr>
              <a:defRPr sz="4400" kern="0">
                <a:solidFill>
                  <a:schemeClr val="accent2"/>
                </a:solidFill>
                <a:latin typeface="华文新魏" panose="02010800040101010101" pitchFamily="2" charset="-122"/>
                <a:ea typeface="华文新魏" panose="02010800040101010101" pitchFamily="2" charset="-122"/>
              </a:defRPr>
            </a:lvl1pPr>
            <a:lvl2pPr marL="742950" indent="-285750">
              <a:lnSpc>
                <a:spcPct val="130000"/>
              </a:lnSpc>
              <a:buFont typeface="Calibri" panose="020F0502020204030204" pitchFamily="34" charset="0"/>
              <a:buChar char=" "/>
              <a:defRPr sz="1600">
                <a:solidFill>
                  <a:schemeClr val="tx1"/>
                </a:solidFill>
                <a:latin typeface="Calibri" panose="020F0502020204030204" pitchFamily="34" charset="0"/>
                <a:ea typeface="幼圆" panose="02010509060101010101" pitchFamily="49" charset="-122"/>
              </a:defRPr>
            </a:lvl2pPr>
            <a:lvl3pPr marL="1143000" indent="-228600">
              <a:lnSpc>
                <a:spcPct val="90000"/>
              </a:lnSpc>
              <a:spcBef>
                <a:spcPts val="500"/>
              </a:spcBef>
              <a:buFont typeface="Arial" panose="020B0604020202020204" pitchFamily="34" charset="0"/>
              <a:buChar char="•"/>
              <a:defRPr sz="2000">
                <a:solidFill>
                  <a:srgbClr val="7F7F7F"/>
                </a:solidFill>
                <a:latin typeface="Calibri" panose="020F0502020204030204" pitchFamily="3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9pPr>
          </a:lstStyle>
          <a:p>
            <a:r>
              <a:rPr lang="zh-CN" altLang="en-US" sz="2400" dirty="0">
                <a:latin typeface="微软雅黑" panose="020B0503020204020204" pitchFamily="34" charset="-122"/>
                <a:ea typeface="微软雅黑" panose="020B0503020204020204" pitchFamily="34" charset="-122"/>
              </a:rPr>
              <a:t>章</a:t>
            </a:r>
            <a:endParaRPr lang="zh-CN" altLang="en-US" sz="2400" dirty="0">
              <a:latin typeface="微软雅黑" panose="020B0503020204020204" pitchFamily="34" charset="-122"/>
              <a:ea typeface="微软雅黑" panose="020B0503020204020204" pitchFamily="34" charset="-122"/>
            </a:endParaRPr>
          </a:p>
        </p:txBody>
      </p:sp>
      <p:sp>
        <p:nvSpPr>
          <p:cNvPr id="30" name="文本框 29"/>
          <p:cNvSpPr txBox="1"/>
          <p:nvPr>
            <p:custDataLst>
              <p:tags r:id="rId3"/>
            </p:custDataLst>
          </p:nvPr>
        </p:nvSpPr>
        <p:spPr>
          <a:xfrm>
            <a:off x="2814679" y="2452257"/>
            <a:ext cx="2953123" cy="670518"/>
          </a:xfrm>
          <a:prstGeom prst="rect">
            <a:avLst/>
          </a:prstGeom>
          <a:noFill/>
        </p:spPr>
        <p:txBody>
          <a:bodyPr/>
          <a:lstStyle/>
          <a:p>
            <a:pPr>
              <a:lnSpc>
                <a:spcPct val="130000"/>
              </a:lnSpc>
              <a:defRPr/>
            </a:pPr>
            <a:r>
              <a:rPr lang="zh-CN" altLang="en-US" sz="900" dirty="0">
                <a:solidFill>
                  <a:schemeClr val="bg1">
                    <a:lumMod val="65000"/>
                  </a:schemeClr>
                </a:solidFill>
                <a:latin typeface="幼圆" panose="02010509060101010101" pitchFamily="49" charset="-122"/>
                <a:ea typeface="幼圆" panose="02010509060101010101" pitchFamily="49" charset="-122"/>
              </a:rPr>
              <a:t>您的内容请写在这里您的内容请写在这里您的内容请写在这里您的内容请写在这里您的内容请写在这里</a:t>
            </a:r>
            <a:endParaRPr lang="zh-CN" altLang="en-US" sz="900" dirty="0">
              <a:solidFill>
                <a:schemeClr val="bg1">
                  <a:lumMod val="65000"/>
                </a:schemeClr>
              </a:solidFill>
              <a:latin typeface="幼圆" panose="02010509060101010101" pitchFamily="49" charset="-122"/>
              <a:ea typeface="幼圆" panose="02010509060101010101" pitchFamily="49" charset="-122"/>
            </a:endParaRPr>
          </a:p>
        </p:txBody>
      </p:sp>
      <p:grpSp>
        <p:nvGrpSpPr>
          <p:cNvPr id="4100" name="组合 30"/>
          <p:cNvGrpSpPr/>
          <p:nvPr>
            <p:custDataLst>
              <p:tags r:id="rId4"/>
            </p:custDataLst>
          </p:nvPr>
        </p:nvGrpSpPr>
        <p:grpSpPr bwMode="auto">
          <a:xfrm>
            <a:off x="2647943" y="2237883"/>
            <a:ext cx="159590" cy="159590"/>
            <a:chOff x="4202214" y="2995511"/>
            <a:chExt cx="261337" cy="261337"/>
          </a:xfrm>
        </p:grpSpPr>
        <p:sp>
          <p:nvSpPr>
            <p:cNvPr id="32" name="椭圆 31"/>
            <p:cNvSpPr/>
            <p:nvPr/>
          </p:nvSpPr>
          <p:spPr>
            <a:xfrm>
              <a:off x="4202214" y="2995511"/>
              <a:ext cx="261337" cy="261337"/>
            </a:xfrm>
            <a:prstGeom prst="ellipse">
              <a:avLst/>
            </a:prstGeom>
            <a:solidFill>
              <a:schemeClr val="accent1"/>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33" name="等腰三角形 32"/>
            <p:cNvSpPr/>
            <p:nvPr/>
          </p:nvSpPr>
          <p:spPr>
            <a:xfrm rot="5400000">
              <a:off x="4278274" y="3063771"/>
              <a:ext cx="144320" cy="124818"/>
            </a:xfrm>
            <a:prstGeom prst="triangle">
              <a:avLst/>
            </a:prstGeom>
            <a:solidFill>
              <a:sysClr val="window" lastClr="FFFFFF"/>
            </a:solidFill>
            <a:ln w="12700" cap="flat" cmpd="sng" algn="ctr">
              <a:noFill/>
              <a:prstDash val="solid"/>
              <a:miter lim="800000"/>
            </a:ln>
            <a:effectLst/>
          </p:spPr>
          <p:txBody>
            <a:bodyPr anchor="ctr"/>
            <a:lstStyle/>
            <a:p>
              <a:pPr algn="ctr">
                <a:defRPr/>
              </a:pPr>
              <a:endParaRPr lang="zh-CN" altLang="en-US" sz="1280" kern="0">
                <a:solidFill>
                  <a:prstClr val="white"/>
                </a:solidFill>
              </a:endParaRPr>
            </a:p>
          </p:txBody>
        </p:sp>
      </p:grpSp>
      <p:sp>
        <p:nvSpPr>
          <p:cNvPr id="35" name="文本框 34"/>
          <p:cNvSpPr txBox="1"/>
          <p:nvPr>
            <p:custDataLst>
              <p:tags r:id="rId5"/>
            </p:custDataLst>
          </p:nvPr>
        </p:nvSpPr>
        <p:spPr>
          <a:xfrm>
            <a:off x="871013" y="2023510"/>
            <a:ext cx="562139" cy="577621"/>
          </a:xfrm>
          <a:prstGeom prst="rect">
            <a:avLst/>
          </a:prstGeom>
          <a:noFill/>
        </p:spPr>
        <p:txBody>
          <a:bodyPr wrap="none"/>
          <a:lstStyle>
            <a:defPPr>
              <a:defRPr lang="zh-CN"/>
            </a:defPPr>
            <a:lvl1pPr>
              <a:defRPr sz="4000">
                <a:solidFill>
                  <a:schemeClr val="bg1">
                    <a:lumMod val="65000"/>
                  </a:schemeClr>
                </a:solidFill>
                <a:latin typeface="华文新魏" panose="02010800040101010101" pitchFamily="2" charset="-122"/>
                <a:ea typeface="华文新魏" panose="02010800040101010101" pitchFamily="2" charset="-122"/>
              </a:defRPr>
            </a:lvl1pPr>
          </a:lstStyle>
          <a:p>
            <a:pPr>
              <a:defRPr/>
            </a:pPr>
            <a:r>
              <a:rPr lang="zh-CN" altLang="en-US" sz="2400" kern="0" dirty="0">
                <a:solidFill>
                  <a:schemeClr val="accent2"/>
                </a:solidFill>
                <a:latin typeface="微软雅黑" panose="020B0503020204020204" pitchFamily="34" charset="-122"/>
                <a:ea typeface="微软雅黑" panose="020B0503020204020204" pitchFamily="34" charset="-122"/>
              </a:rPr>
              <a:t>第</a:t>
            </a:r>
            <a:endParaRPr lang="zh-CN" altLang="en-US" sz="2400" kern="0" dirty="0">
              <a:solidFill>
                <a:schemeClr val="accent2"/>
              </a:solidFill>
              <a:latin typeface="微软雅黑" panose="020B0503020204020204" pitchFamily="34" charset="-122"/>
              <a:ea typeface="微软雅黑" panose="020B0503020204020204" pitchFamily="34" charset="-122"/>
            </a:endParaRPr>
          </a:p>
        </p:txBody>
      </p:sp>
      <p:sp>
        <p:nvSpPr>
          <p:cNvPr id="36" name="椭圆 35"/>
          <p:cNvSpPr/>
          <p:nvPr>
            <p:custDataLst>
              <p:tags r:id="rId6"/>
            </p:custDataLst>
          </p:nvPr>
        </p:nvSpPr>
        <p:spPr>
          <a:xfrm>
            <a:off x="1281898" y="2146177"/>
            <a:ext cx="569285" cy="570476"/>
          </a:xfrm>
          <a:prstGeom prst="ellipse">
            <a:avLst/>
          </a:prstGeom>
          <a:solidFill>
            <a:schemeClr val="accent1"/>
          </a:solidFill>
          <a:ln w="12700" cap="flat" cmpd="sng" algn="ctr">
            <a:noFill/>
            <a:prstDash val="solid"/>
            <a:miter lim="800000"/>
          </a:ln>
          <a:effectLst/>
        </p:spPr>
        <p:txBody>
          <a:bodyPr anchor="ctr"/>
          <a:lstStyle/>
          <a:p>
            <a:pPr algn="ctr">
              <a:defRPr/>
            </a:pPr>
            <a:r>
              <a:rPr lang="en-US" altLang="zh-CN" sz="4400" kern="0" dirty="0">
                <a:solidFill>
                  <a:prstClr val="white"/>
                </a:solidFill>
                <a:latin typeface="微软雅黑" panose="020B0503020204020204" pitchFamily="34" charset="-122"/>
                <a:ea typeface="微软雅黑" panose="020B0503020204020204" pitchFamily="34" charset="-122"/>
              </a:rPr>
              <a:t>3</a:t>
            </a:r>
            <a:endParaRPr lang="zh-CN" altLang="en-US" sz="4400" kern="0" dirty="0">
              <a:solidFill>
                <a:prstClr val="white"/>
              </a:solidFill>
              <a:latin typeface="微软雅黑" panose="020B0503020204020204" pitchFamily="34" charset="-122"/>
              <a:ea typeface="微软雅黑" panose="020B0503020204020204" pitchFamily="34" charset="-122"/>
            </a:endParaRPr>
          </a:p>
        </p:txBody>
      </p:sp>
      <p:sp>
        <p:nvSpPr>
          <p:cNvPr id="37" name="椭圆 36"/>
          <p:cNvSpPr/>
          <p:nvPr>
            <p:custDataLst>
              <p:tags r:id="rId7"/>
            </p:custDataLst>
          </p:nvPr>
        </p:nvSpPr>
        <p:spPr>
          <a:xfrm>
            <a:off x="1915494" y="2031843"/>
            <a:ext cx="242958" cy="244150"/>
          </a:xfrm>
          <a:prstGeom prst="ellipse">
            <a:avLst/>
          </a:prstGeom>
          <a:solidFill>
            <a:schemeClr val="accent1">
              <a:lumMod val="40000"/>
              <a:lumOff val="60000"/>
            </a:schemeClr>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38" name="椭圆 37"/>
          <p:cNvSpPr/>
          <p:nvPr>
            <p:custDataLst>
              <p:tags r:id="rId8"/>
            </p:custDataLst>
          </p:nvPr>
        </p:nvSpPr>
        <p:spPr>
          <a:xfrm flipV="1">
            <a:off x="2377591" y="2405807"/>
            <a:ext cx="114334" cy="114334"/>
          </a:xfrm>
          <a:prstGeom prst="ellipse">
            <a:avLst/>
          </a:prstGeom>
          <a:solidFill>
            <a:schemeClr val="accent1">
              <a:lumMod val="40000"/>
              <a:lumOff val="60000"/>
            </a:schemeClr>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4105" name="文本框 38"/>
          <p:cNvSpPr txBox="1">
            <a:spLocks noChangeArrowheads="1"/>
          </p:cNvSpPr>
          <p:nvPr>
            <p:custDataLst>
              <p:tags r:id="rId9"/>
            </p:custDataLst>
          </p:nvPr>
        </p:nvSpPr>
        <p:spPr bwMode="auto">
          <a:xfrm>
            <a:off x="2884947" y="2129501"/>
            <a:ext cx="2112786" cy="347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800"/>
              </a:spcBef>
              <a:buClr>
                <a:schemeClr val="accent1"/>
              </a:buClr>
              <a:buSzPct val="60000"/>
              <a:buFont typeface="Wingdings" panose="05000000000000000000" pitchFamily="2" charset="2"/>
              <a:buChar char=""/>
              <a:defRPr sz="2400">
                <a:solidFill>
                  <a:srgbClr val="0382A3"/>
                </a:solidFill>
                <a:latin typeface="Calibri" panose="020F0502020204030204" pitchFamily="34" charset="0"/>
                <a:ea typeface="幼圆" panose="02010509060101010101" pitchFamily="49" charset="-122"/>
              </a:defRPr>
            </a:lvl1pPr>
            <a:lvl2pPr marL="742950" indent="-285750">
              <a:lnSpc>
                <a:spcPct val="130000"/>
              </a:lnSpc>
              <a:buFont typeface="Calibri" panose="020F0502020204030204" pitchFamily="34" charset="0"/>
              <a:buChar char=" "/>
              <a:defRPr sz="1600">
                <a:solidFill>
                  <a:schemeClr val="tx1"/>
                </a:solidFill>
                <a:latin typeface="Calibri" panose="020F0502020204030204" pitchFamily="34" charset="0"/>
                <a:ea typeface="幼圆" panose="02010509060101010101" pitchFamily="49" charset="-122"/>
              </a:defRPr>
            </a:lvl2pPr>
            <a:lvl3pPr marL="1143000" indent="-228600">
              <a:lnSpc>
                <a:spcPct val="90000"/>
              </a:lnSpc>
              <a:spcBef>
                <a:spcPts val="500"/>
              </a:spcBef>
              <a:buFont typeface="Arial" panose="020B0604020202020204" pitchFamily="34" charset="0"/>
              <a:buChar char="•"/>
              <a:defRPr sz="2000">
                <a:solidFill>
                  <a:srgbClr val="7F7F7F"/>
                </a:solidFill>
                <a:latin typeface="Calibri" panose="020F0502020204030204" pitchFamily="3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9pPr>
          </a:lstStyle>
          <a:p>
            <a:pPr defTabSz="685800">
              <a:buNone/>
              <a:defRPr/>
            </a:pPr>
            <a:r>
              <a:rPr lang="zh-CN" altLang="en-US" sz="2000" b="1" dirty="0">
                <a:solidFill>
                  <a:schemeClr val="accent1"/>
                </a:solidFill>
                <a:latin typeface="微软雅黑" panose="020B0503020204020204" pitchFamily="34" charset="-122"/>
                <a:ea typeface="微软雅黑" panose="020B0503020204020204" pitchFamily="34" charset="-122"/>
              </a:rPr>
              <a:t>市场分析</a:t>
            </a:r>
            <a:endParaRPr lang="zh-CN" altLang="en-US" sz="2000" kern="0" dirty="0">
              <a:solidFill>
                <a:schemeClr val="accent1"/>
              </a:solidFill>
              <a:latin typeface="微软雅黑" panose="020B0503020204020204" pitchFamily="34" charset="-122"/>
              <a:ea typeface="微软雅黑" panose="020B0503020204020204" pitchFamily="34" charset="-122"/>
            </a:endParaRPr>
          </a:p>
        </p:txBody>
      </p:sp>
      <p:sp>
        <p:nvSpPr>
          <p:cNvPr id="13" name="任意多边形 12"/>
          <p:cNvSpPr/>
          <p:nvPr>
            <p:custDataLst>
              <p:tags r:id="rId10"/>
            </p:custDataLst>
          </p:nvPr>
        </p:nvSpPr>
        <p:spPr>
          <a:xfrm>
            <a:off x="695937" y="2299812"/>
            <a:ext cx="1358901" cy="666945"/>
          </a:xfrm>
          <a:custGeom>
            <a:avLst/>
            <a:gdLst>
              <a:gd name="connsiteX0" fmla="*/ 0 w 2881560"/>
              <a:gd name="connsiteY0" fmla="*/ 0 h 2025869"/>
              <a:gd name="connsiteX1" fmla="*/ 409902 w 2881560"/>
              <a:gd name="connsiteY1" fmla="*/ 0 h 2025869"/>
              <a:gd name="connsiteX2" fmla="*/ 409902 w 2881560"/>
              <a:gd name="connsiteY2" fmla="*/ 1694793 h 2025869"/>
              <a:gd name="connsiteX3" fmla="*/ 2881560 w 2881560"/>
              <a:gd name="connsiteY3" fmla="*/ 1694793 h 2025869"/>
              <a:gd name="connsiteX4" fmla="*/ 2881560 w 2881560"/>
              <a:gd name="connsiteY4" fmla="*/ 2025869 h 2025869"/>
              <a:gd name="connsiteX5" fmla="*/ 0 w 2881560"/>
              <a:gd name="connsiteY5" fmla="*/ 2025869 h 2025869"/>
              <a:gd name="connsiteX0-1" fmla="*/ 2881560 w 2973000"/>
              <a:gd name="connsiteY0-2" fmla="*/ 1694793 h 2025869"/>
              <a:gd name="connsiteX1-3" fmla="*/ 2881560 w 2973000"/>
              <a:gd name="connsiteY1-4" fmla="*/ 2025869 h 2025869"/>
              <a:gd name="connsiteX2-5" fmla="*/ 0 w 2973000"/>
              <a:gd name="connsiteY2-6" fmla="*/ 2025869 h 2025869"/>
              <a:gd name="connsiteX3-7" fmla="*/ 0 w 2973000"/>
              <a:gd name="connsiteY3-8" fmla="*/ 0 h 2025869"/>
              <a:gd name="connsiteX4-9" fmla="*/ 409902 w 2973000"/>
              <a:gd name="connsiteY4-10" fmla="*/ 0 h 2025869"/>
              <a:gd name="connsiteX5-11" fmla="*/ 409902 w 2973000"/>
              <a:gd name="connsiteY5-12" fmla="*/ 1694793 h 2025869"/>
              <a:gd name="connsiteX6" fmla="*/ 2973000 w 2973000"/>
              <a:gd name="connsiteY6" fmla="*/ 1786233 h 2025869"/>
              <a:gd name="connsiteX0-13" fmla="*/ 2881560 w 2881560"/>
              <a:gd name="connsiteY0-14" fmla="*/ 1694793 h 2025869"/>
              <a:gd name="connsiteX1-15" fmla="*/ 2881560 w 2881560"/>
              <a:gd name="connsiteY1-16" fmla="*/ 2025869 h 2025869"/>
              <a:gd name="connsiteX2-17" fmla="*/ 0 w 2881560"/>
              <a:gd name="connsiteY2-18" fmla="*/ 2025869 h 2025869"/>
              <a:gd name="connsiteX3-19" fmla="*/ 0 w 2881560"/>
              <a:gd name="connsiteY3-20" fmla="*/ 0 h 2025869"/>
              <a:gd name="connsiteX4-21" fmla="*/ 409902 w 2881560"/>
              <a:gd name="connsiteY4-22" fmla="*/ 0 h 2025869"/>
              <a:gd name="connsiteX5-23" fmla="*/ 409902 w 2881560"/>
              <a:gd name="connsiteY5-24" fmla="*/ 1694793 h 2025869"/>
              <a:gd name="connsiteX0-25" fmla="*/ 2881560 w 2881560"/>
              <a:gd name="connsiteY0-26" fmla="*/ 1694793 h 2025869"/>
              <a:gd name="connsiteX1-27" fmla="*/ 2881560 w 2881560"/>
              <a:gd name="connsiteY1-28" fmla="*/ 2025869 h 2025869"/>
              <a:gd name="connsiteX2-29" fmla="*/ 0 w 2881560"/>
              <a:gd name="connsiteY2-30" fmla="*/ 2025869 h 2025869"/>
              <a:gd name="connsiteX3-31" fmla="*/ 0 w 2881560"/>
              <a:gd name="connsiteY3-32" fmla="*/ 0 h 2025869"/>
              <a:gd name="connsiteX4-33" fmla="*/ 409902 w 2881560"/>
              <a:gd name="connsiteY4-34" fmla="*/ 0 h 202586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81560" h="2025869">
                <a:moveTo>
                  <a:pt x="2881560" y="1694793"/>
                </a:moveTo>
                <a:lnTo>
                  <a:pt x="2881560" y="2025869"/>
                </a:lnTo>
                <a:lnTo>
                  <a:pt x="0" y="2025869"/>
                </a:lnTo>
                <a:lnTo>
                  <a:pt x="0" y="0"/>
                </a:lnTo>
                <a:lnTo>
                  <a:pt x="409902" y="0"/>
                </a:lnTo>
              </a:path>
            </a:pathLst>
          </a:custGeom>
          <a:noFill/>
          <a:ln w="12700" cap="flat" cmpd="sng" algn="ctr">
            <a:solidFill>
              <a:sysClr val="window" lastClr="FFFFFF">
                <a:lumMod val="85000"/>
              </a:sysClr>
            </a:solidFill>
            <a:prstDash val="solid"/>
            <a:miter lim="800000"/>
          </a:ln>
          <a:effectLst/>
        </p:spPr>
        <p:txBody>
          <a:bodyPr anchor="ctr"/>
          <a:lstStyle/>
          <a:p>
            <a:pPr algn="ctr">
              <a:defRPr/>
            </a:pPr>
            <a:endParaRPr lang="zh-CN" altLang="en-US" sz="1280" kern="0" dirty="0">
              <a:solidFill>
                <a:prstClr val="white"/>
              </a:solidFill>
            </a:endParaRPr>
          </a:p>
        </p:txBody>
      </p:sp>
    </p:spTree>
    <p:custDataLst>
      <p:tags r:id="rId11"/>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advClick="0" advTm="0">
        <p15:prstTrans prst="origami"/>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heel(1)">
                                      <p:cBhvr>
                                        <p:cTn id="14" dur="2000"/>
                                        <p:tgtEl>
                                          <p:spTgt spid="1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098"/>
                                        </p:tgtEl>
                                        <p:attrNameLst>
                                          <p:attrName>style.visibility</p:attrName>
                                        </p:attrNameLst>
                                      </p:cBhvr>
                                      <p:to>
                                        <p:strVal val="visible"/>
                                      </p:to>
                                    </p:set>
                                    <p:animEffect transition="in" filter="fade">
                                      <p:cBhvr>
                                        <p:cTn id="20" dur="500"/>
                                        <p:tgtEl>
                                          <p:spTgt spid="4098"/>
                                        </p:tgtEl>
                                      </p:cBhvr>
                                    </p:animEffect>
                                  </p:childTnLst>
                                </p:cTn>
                              </p:par>
                            </p:childTnLst>
                          </p:cTn>
                        </p:par>
                        <p:par>
                          <p:cTn id="21" fill="hold">
                            <p:stCondLst>
                              <p:cond delay="2000"/>
                            </p:stCondLst>
                            <p:childTnLst>
                              <p:par>
                                <p:cTn id="22" presetID="47" presetClass="entr" presetSubtype="0"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500"/>
                                        <p:tgtEl>
                                          <p:spTgt spid="3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500"/>
                                        <p:tgtEl>
                                          <p:spTgt spid="3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4100"/>
                                        </p:tgtEl>
                                        <p:attrNameLst>
                                          <p:attrName>style.visibility</p:attrName>
                                        </p:attrNameLst>
                                      </p:cBhvr>
                                      <p:to>
                                        <p:strVal val="visible"/>
                                      </p:to>
                                    </p:set>
                                    <p:animEffect transition="in" filter="fade">
                                      <p:cBhvr>
                                        <p:cTn id="39" dur="500"/>
                                        <p:tgtEl>
                                          <p:spTgt spid="4100"/>
                                        </p:tgtEl>
                                      </p:cBhvr>
                                    </p:animEffect>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4105"/>
                                        </p:tgtEl>
                                        <p:attrNameLst>
                                          <p:attrName>style.visibility</p:attrName>
                                        </p:attrNameLst>
                                      </p:cBhvr>
                                      <p:to>
                                        <p:strVal val="visible"/>
                                      </p:to>
                                    </p:set>
                                    <p:animEffect transition="in" filter="fade">
                                      <p:cBhvr>
                                        <p:cTn id="44" dur="1000"/>
                                        <p:tgtEl>
                                          <p:spTgt spid="4105"/>
                                        </p:tgtEl>
                                      </p:cBhvr>
                                    </p:animEffect>
                                    <p:anim calcmode="lin" valueType="num">
                                      <p:cBhvr>
                                        <p:cTn id="45" dur="1000" fill="hold"/>
                                        <p:tgtEl>
                                          <p:spTgt spid="4105"/>
                                        </p:tgtEl>
                                        <p:attrNameLst>
                                          <p:attrName>ppt_x</p:attrName>
                                        </p:attrNameLst>
                                      </p:cBhvr>
                                      <p:tavLst>
                                        <p:tav tm="0">
                                          <p:val>
                                            <p:strVal val="#ppt_x"/>
                                          </p:val>
                                        </p:tav>
                                        <p:tav tm="100000">
                                          <p:val>
                                            <p:strVal val="#ppt_x"/>
                                          </p:val>
                                        </p:tav>
                                      </p:tavLst>
                                    </p:anim>
                                    <p:anim calcmode="lin" valueType="num">
                                      <p:cBhvr>
                                        <p:cTn id="46" dur="1000" fill="hold"/>
                                        <p:tgtEl>
                                          <p:spTgt spid="4105"/>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1000"/>
                                        <p:tgtEl>
                                          <p:spTgt spid="30"/>
                                        </p:tgtEl>
                                      </p:cBhvr>
                                    </p:animEffect>
                                    <p:anim calcmode="lin" valueType="num">
                                      <p:cBhvr>
                                        <p:cTn id="50" dur="1000" fill="hold"/>
                                        <p:tgtEl>
                                          <p:spTgt spid="30"/>
                                        </p:tgtEl>
                                        <p:attrNameLst>
                                          <p:attrName>ppt_x</p:attrName>
                                        </p:attrNameLst>
                                      </p:cBhvr>
                                      <p:tavLst>
                                        <p:tav tm="0">
                                          <p:val>
                                            <p:strVal val="#ppt_x"/>
                                          </p:val>
                                        </p:tav>
                                        <p:tav tm="100000">
                                          <p:val>
                                            <p:strVal val="#ppt_x"/>
                                          </p:val>
                                        </p:tav>
                                      </p:tavLst>
                                    </p:anim>
                                    <p:anim calcmode="lin" valueType="num">
                                      <p:cBhvr>
                                        <p:cTn id="5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30" grpId="0"/>
      <p:bldP spid="35" grpId="0"/>
      <p:bldP spid="36" grpId="0" animBg="1"/>
      <p:bldP spid="37" grpId="0" animBg="1"/>
      <p:bldP spid="38" grpId="0" animBg="1"/>
      <p:bldP spid="4105" grpId="0"/>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五边形 27"/>
          <p:cNvSpPr/>
          <p:nvPr/>
        </p:nvSpPr>
        <p:spPr>
          <a:xfrm>
            <a:off x="864848" y="1201360"/>
            <a:ext cx="1466294" cy="1466938"/>
          </a:xfrm>
          <a:prstGeom prst="pentagon">
            <a:avLst/>
          </a:prstGeom>
          <a:blipFill>
            <a:blip r:embed="rId1" cstate="email"/>
            <a:stretch>
              <a:fillRect/>
            </a:stretch>
          </a:blipFill>
          <a:ln w="762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91463" tIns="45732" rIns="91463" bIns="45732" rtlCol="0" anchor="ctr"/>
          <a:lstStyle/>
          <a:p>
            <a:pPr algn="ctr"/>
            <a:endParaRPr lang="zh-CN" altLang="en-US" sz="4800" dirty="0"/>
          </a:p>
        </p:txBody>
      </p:sp>
      <p:grpSp>
        <p:nvGrpSpPr>
          <p:cNvPr id="2" name="组合 28"/>
          <p:cNvGrpSpPr/>
          <p:nvPr/>
        </p:nvGrpSpPr>
        <p:grpSpPr>
          <a:xfrm>
            <a:off x="863887" y="3112792"/>
            <a:ext cx="1443271" cy="378594"/>
            <a:chOff x="1248950" y="2641600"/>
            <a:chExt cx="1804240" cy="473075"/>
          </a:xfrm>
          <a:solidFill>
            <a:schemeClr val="accent1"/>
          </a:solidFill>
        </p:grpSpPr>
        <p:sp>
          <p:nvSpPr>
            <p:cNvPr id="30" name="圆角矩形 29"/>
            <p:cNvSpPr/>
            <p:nvPr/>
          </p:nvSpPr>
          <p:spPr>
            <a:xfrm>
              <a:off x="1280133" y="2641600"/>
              <a:ext cx="1773057" cy="388342"/>
            </a:xfrm>
            <a:prstGeom prst="roundRect">
              <a:avLst/>
            </a:prstGeom>
            <a:solidFill>
              <a:schemeClr val="accent1"/>
            </a:solidFill>
            <a:ln w="25400" cap="flat" cmpd="sng" algn="ctr">
              <a:noFill/>
              <a:prstDash val="solid"/>
            </a:ln>
            <a:effectLst/>
          </p:spPr>
          <p:txBody>
            <a:bodyPr rtlCol="0" anchor="ctr"/>
            <a:lstStyle/>
            <a:p>
              <a:pPr algn="ctr">
                <a:defRPr/>
              </a:pPr>
              <a:endParaRPr lang="zh-CN" altLang="en-US" sz="1800" kern="0">
                <a:solidFill>
                  <a:schemeClr val="bg1"/>
                </a:solidFill>
                <a:latin typeface="Calibri" panose="020F0502020204030204"/>
                <a:ea typeface="宋体" panose="02010600030101010101" pitchFamily="2" charset="-122"/>
              </a:endParaRPr>
            </a:p>
          </p:txBody>
        </p:sp>
        <p:sp>
          <p:nvSpPr>
            <p:cNvPr id="31" name="TextBox 30"/>
            <p:cNvSpPr txBox="1"/>
            <p:nvPr/>
          </p:nvSpPr>
          <p:spPr>
            <a:xfrm>
              <a:off x="1248950" y="2728049"/>
              <a:ext cx="1787547" cy="211595"/>
            </a:xfrm>
            <a:prstGeom prst="rect">
              <a:avLst/>
            </a:prstGeom>
            <a:grpFill/>
          </p:spPr>
          <p:txBody>
            <a:bodyPr wrap="square" lIns="0" tIns="0" rIns="0" bIns="0"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r>
                <a:rPr lang="zh-CN" altLang="en-US" sz="1100" dirty="0">
                  <a:latin typeface="Arial" panose="020B0604020202020204" pitchFamily="34" charset="0"/>
                  <a:sym typeface="Arial" panose="020B0604020202020204" pitchFamily="34" charset="0"/>
                </a:rPr>
                <a:t>点击请替换文字内容</a:t>
              </a:r>
              <a:endParaRPr lang="zh-CN" altLang="en-US" sz="1100" dirty="0">
                <a:latin typeface="Arial" panose="020B0604020202020204" pitchFamily="34" charset="0"/>
                <a:sym typeface="Arial" panose="020B0604020202020204" pitchFamily="34" charset="0"/>
              </a:endParaRPr>
            </a:p>
          </p:txBody>
        </p:sp>
        <p:sp>
          <p:nvSpPr>
            <p:cNvPr id="32" name="等腰三角形 31"/>
            <p:cNvSpPr/>
            <p:nvPr/>
          </p:nvSpPr>
          <p:spPr>
            <a:xfrm flipV="1">
              <a:off x="2057344" y="2975421"/>
              <a:ext cx="218634" cy="139254"/>
            </a:xfrm>
            <a:prstGeom prst="triangle">
              <a:avLst/>
            </a:prstGeom>
            <a:grpFill/>
            <a:ln w="25400" cap="flat" cmpd="sng" algn="ctr">
              <a:noFill/>
              <a:prstDash val="solid"/>
            </a:ln>
            <a:effectLst/>
          </p:spPr>
          <p:txBody>
            <a:bodyPr rtlCol="0" anchor="ctr"/>
            <a:lstStyle/>
            <a:p>
              <a:pPr algn="ctr">
                <a:defRPr/>
              </a:pPr>
              <a:endParaRPr lang="zh-CN" altLang="en-US" sz="1800" kern="0">
                <a:solidFill>
                  <a:schemeClr val="bg1"/>
                </a:solidFill>
                <a:latin typeface="Calibri" panose="020F0502020204030204"/>
                <a:ea typeface="宋体" panose="02010600030101010101" pitchFamily="2" charset="-122"/>
              </a:endParaRPr>
            </a:p>
          </p:txBody>
        </p:sp>
      </p:grpSp>
      <p:sp>
        <p:nvSpPr>
          <p:cNvPr id="33" name="TextBox 32"/>
          <p:cNvSpPr txBox="1"/>
          <p:nvPr/>
        </p:nvSpPr>
        <p:spPr>
          <a:xfrm>
            <a:off x="898658" y="3605015"/>
            <a:ext cx="1408502" cy="615767"/>
          </a:xfrm>
          <a:prstGeom prst="rect">
            <a:avLst/>
          </a:prstGeom>
          <a:noFill/>
        </p:spPr>
        <p:txBody>
          <a:bodyPr wrap="square" lIns="0" tIns="0" rIns="0" bIns="0" rtlCol="0">
            <a:spAutoFit/>
          </a:bodyPr>
          <a:lstStyle/>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endParaRPr>
          </a:p>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en-US" altLang="zh-CN" sz="900" kern="0" dirty="0">
              <a:solidFill>
                <a:schemeClr val="tx1">
                  <a:lumMod val="50000"/>
                  <a:lumOff val="50000"/>
                </a:schemeClr>
              </a:solidFill>
              <a:latin typeface="微软雅黑" panose="020B0503020204020204" pitchFamily="34" charset="-122"/>
              <a:ea typeface="微软雅黑" panose="020B0503020204020204" pitchFamily="34" charset="-122"/>
            </a:endParaRPr>
          </a:p>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endParaRPr>
          </a:p>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35" name="正五边形 34"/>
          <p:cNvSpPr/>
          <p:nvPr/>
        </p:nvSpPr>
        <p:spPr>
          <a:xfrm>
            <a:off x="3633128" y="1201360"/>
            <a:ext cx="1466294" cy="1466938"/>
          </a:xfrm>
          <a:prstGeom prst="pentagon">
            <a:avLst/>
          </a:prstGeom>
          <a:blipFill>
            <a:blip r:embed="rId2" cstate="email"/>
            <a:stretch>
              <a:fillRect/>
            </a:stretch>
          </a:blipFill>
          <a:ln w="76200">
            <a:solidFill>
              <a:schemeClr val="tx1">
                <a:lumMod val="65000"/>
                <a:lumOff val="3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91463" tIns="45732" rIns="91463" bIns="45732" rtlCol="0" anchor="ctr"/>
          <a:lstStyle/>
          <a:p>
            <a:pPr algn="ctr"/>
            <a:endParaRPr lang="zh-CN" altLang="en-US" sz="4800" dirty="0"/>
          </a:p>
        </p:txBody>
      </p:sp>
      <p:grpSp>
        <p:nvGrpSpPr>
          <p:cNvPr id="3" name="组合 35"/>
          <p:cNvGrpSpPr/>
          <p:nvPr/>
        </p:nvGrpSpPr>
        <p:grpSpPr>
          <a:xfrm>
            <a:off x="3657113" y="3112792"/>
            <a:ext cx="1418327" cy="378594"/>
            <a:chOff x="1280133" y="2641600"/>
            <a:chExt cx="1773057" cy="473075"/>
          </a:xfrm>
          <a:solidFill>
            <a:schemeClr val="accent2"/>
          </a:solidFill>
        </p:grpSpPr>
        <p:sp>
          <p:nvSpPr>
            <p:cNvPr id="37" name="圆角矩形 36"/>
            <p:cNvSpPr/>
            <p:nvPr/>
          </p:nvSpPr>
          <p:spPr>
            <a:xfrm>
              <a:off x="1280133" y="2641600"/>
              <a:ext cx="1773057" cy="388342"/>
            </a:xfrm>
            <a:prstGeom prst="roundRect">
              <a:avLst/>
            </a:prstGeom>
            <a:grpFill/>
            <a:ln w="25400" cap="flat" cmpd="sng" algn="ctr">
              <a:noFill/>
              <a:prstDash val="solid"/>
            </a:ln>
            <a:effectLst/>
          </p:spPr>
          <p:txBody>
            <a:bodyPr rtlCol="0" anchor="ctr"/>
            <a:lstStyle/>
            <a:p>
              <a:pPr algn="ctr">
                <a:defRPr/>
              </a:pPr>
              <a:endParaRPr lang="zh-CN" altLang="en-US" sz="1800" kern="0">
                <a:solidFill>
                  <a:schemeClr val="bg1"/>
                </a:solidFill>
                <a:latin typeface="Calibri" panose="020F0502020204030204"/>
                <a:ea typeface="宋体" panose="02010600030101010101" pitchFamily="2" charset="-122"/>
              </a:endParaRPr>
            </a:p>
          </p:txBody>
        </p:sp>
        <p:sp>
          <p:nvSpPr>
            <p:cNvPr id="38" name="TextBox 37"/>
            <p:cNvSpPr txBox="1"/>
            <p:nvPr/>
          </p:nvSpPr>
          <p:spPr>
            <a:xfrm>
              <a:off x="1297049" y="2728049"/>
              <a:ext cx="1722829" cy="211595"/>
            </a:xfrm>
            <a:prstGeom prst="rect">
              <a:avLst/>
            </a:prstGeom>
            <a:grpFill/>
          </p:spPr>
          <p:txBody>
            <a:bodyPr wrap="square" lIns="0" tIns="0" rIns="0" bIns="0"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r>
                <a:rPr lang="zh-CN" altLang="en-US" sz="1100" dirty="0">
                  <a:latin typeface="Arial" panose="020B0604020202020204" pitchFamily="34" charset="0"/>
                  <a:sym typeface="Arial" panose="020B0604020202020204" pitchFamily="34" charset="0"/>
                </a:rPr>
                <a:t>点击请替换文字内容</a:t>
              </a:r>
              <a:endParaRPr lang="zh-CN" altLang="en-US" sz="1100" dirty="0">
                <a:latin typeface="Arial" panose="020B0604020202020204" pitchFamily="34" charset="0"/>
                <a:sym typeface="Arial" panose="020B0604020202020204" pitchFamily="34" charset="0"/>
              </a:endParaRPr>
            </a:p>
          </p:txBody>
        </p:sp>
        <p:sp>
          <p:nvSpPr>
            <p:cNvPr id="39" name="等腰三角形 38"/>
            <p:cNvSpPr/>
            <p:nvPr/>
          </p:nvSpPr>
          <p:spPr>
            <a:xfrm flipV="1">
              <a:off x="2057344" y="2975421"/>
              <a:ext cx="218634" cy="139254"/>
            </a:xfrm>
            <a:prstGeom prst="triangle">
              <a:avLst/>
            </a:prstGeom>
            <a:grpFill/>
            <a:ln w="25400" cap="flat" cmpd="sng" algn="ctr">
              <a:noFill/>
              <a:prstDash val="solid"/>
            </a:ln>
            <a:effectLst/>
          </p:spPr>
          <p:txBody>
            <a:bodyPr rtlCol="0" anchor="ctr"/>
            <a:lstStyle/>
            <a:p>
              <a:pPr algn="ctr">
                <a:defRPr/>
              </a:pPr>
              <a:endParaRPr lang="zh-CN" altLang="en-US" sz="1800" kern="0">
                <a:solidFill>
                  <a:schemeClr val="bg1"/>
                </a:solidFill>
                <a:latin typeface="Calibri" panose="020F0502020204030204"/>
                <a:ea typeface="宋体" panose="02010600030101010101" pitchFamily="2" charset="-122"/>
              </a:endParaRPr>
            </a:p>
          </p:txBody>
        </p:sp>
      </p:grpSp>
      <p:sp>
        <p:nvSpPr>
          <p:cNvPr id="40" name="TextBox 39"/>
          <p:cNvSpPr txBox="1"/>
          <p:nvPr/>
        </p:nvSpPr>
        <p:spPr>
          <a:xfrm>
            <a:off x="3666938" y="3605015"/>
            <a:ext cx="1408502" cy="615767"/>
          </a:xfrm>
          <a:prstGeom prst="rect">
            <a:avLst/>
          </a:prstGeom>
          <a:noFill/>
        </p:spPr>
        <p:txBody>
          <a:bodyPr wrap="square" lIns="0" tIns="0" rIns="0" bIns="0" rtlCol="0">
            <a:spAutoFit/>
          </a:bodyPr>
          <a:lstStyle/>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endParaRPr>
          </a:p>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en-US" altLang="zh-CN" sz="900" kern="0" dirty="0">
              <a:solidFill>
                <a:schemeClr val="tx1">
                  <a:lumMod val="50000"/>
                  <a:lumOff val="50000"/>
                </a:schemeClr>
              </a:solidFill>
              <a:latin typeface="微软雅黑" panose="020B0503020204020204" pitchFamily="34" charset="-122"/>
              <a:ea typeface="微软雅黑" panose="020B0503020204020204" pitchFamily="34" charset="-122"/>
            </a:endParaRPr>
          </a:p>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endParaRPr>
          </a:p>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2" name="正五边形 41"/>
          <p:cNvSpPr/>
          <p:nvPr/>
        </p:nvSpPr>
        <p:spPr>
          <a:xfrm>
            <a:off x="6353439" y="1201360"/>
            <a:ext cx="1466294" cy="1466938"/>
          </a:xfrm>
          <a:prstGeom prst="pentagon">
            <a:avLst/>
          </a:prstGeom>
          <a:blipFill>
            <a:blip r:embed="rId3" cstate="email"/>
            <a:stretch>
              <a:fillRect/>
            </a:stretch>
          </a:blipFill>
          <a:ln w="762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91463" tIns="45732" rIns="91463" bIns="45732" rtlCol="0" anchor="ctr"/>
          <a:lstStyle/>
          <a:p>
            <a:pPr algn="ctr"/>
            <a:endParaRPr lang="zh-CN" altLang="en-US" sz="4800" dirty="0"/>
          </a:p>
        </p:txBody>
      </p:sp>
      <p:grpSp>
        <p:nvGrpSpPr>
          <p:cNvPr id="4" name="组合 42"/>
          <p:cNvGrpSpPr/>
          <p:nvPr/>
        </p:nvGrpSpPr>
        <p:grpSpPr>
          <a:xfrm>
            <a:off x="6377424" y="3112792"/>
            <a:ext cx="1418328" cy="378594"/>
            <a:chOff x="1280133" y="2641600"/>
            <a:chExt cx="1773058" cy="473075"/>
          </a:xfrm>
          <a:solidFill>
            <a:schemeClr val="accent3"/>
          </a:solidFill>
        </p:grpSpPr>
        <p:sp>
          <p:nvSpPr>
            <p:cNvPr id="44" name="圆角矩形 43"/>
            <p:cNvSpPr/>
            <p:nvPr/>
          </p:nvSpPr>
          <p:spPr>
            <a:xfrm>
              <a:off x="1280133" y="2641600"/>
              <a:ext cx="1773057" cy="388342"/>
            </a:xfrm>
            <a:prstGeom prst="roundRect">
              <a:avLst/>
            </a:prstGeom>
            <a:grpFill/>
            <a:ln w="25400" cap="flat" cmpd="sng" algn="ctr">
              <a:noFill/>
              <a:prstDash val="solid"/>
            </a:ln>
            <a:effectLst/>
          </p:spPr>
          <p:txBody>
            <a:bodyPr rtlCol="0" anchor="ctr"/>
            <a:lstStyle/>
            <a:p>
              <a:pPr algn="ctr">
                <a:defRPr/>
              </a:pPr>
              <a:endParaRPr lang="zh-CN" altLang="en-US" sz="1800" kern="0">
                <a:solidFill>
                  <a:schemeClr val="bg1"/>
                </a:solidFill>
                <a:latin typeface="Calibri" panose="020F0502020204030204"/>
                <a:ea typeface="宋体" panose="02010600030101010101" pitchFamily="2" charset="-122"/>
              </a:endParaRPr>
            </a:p>
          </p:txBody>
        </p:sp>
        <p:sp>
          <p:nvSpPr>
            <p:cNvPr id="45" name="TextBox 44"/>
            <p:cNvSpPr txBox="1"/>
            <p:nvPr/>
          </p:nvSpPr>
          <p:spPr>
            <a:xfrm>
              <a:off x="1306907" y="2728049"/>
              <a:ext cx="1746284" cy="211595"/>
            </a:xfrm>
            <a:prstGeom prst="rect">
              <a:avLst/>
            </a:prstGeom>
            <a:grpFill/>
          </p:spPr>
          <p:txBody>
            <a:bodyPr wrap="square" lIns="0" tIns="0" rIns="0" bIns="0" rtlCol="0">
              <a:spAutoFit/>
            </a:bodyPr>
            <a:lstStyle>
              <a:defPPr>
                <a:defRPr lang="zh-CN"/>
              </a:defPPr>
              <a:lvl1pPr algn="ctr">
                <a:defRPr sz="1400" b="1">
                  <a:solidFill>
                    <a:schemeClr val="bg1"/>
                  </a:solidFill>
                  <a:latin typeface="微软雅黑" panose="020B0503020204020204" pitchFamily="34" charset="-122"/>
                  <a:ea typeface="微软雅黑" panose="020B0503020204020204" pitchFamily="34" charset="-122"/>
                </a:defRPr>
              </a:lvl1pPr>
            </a:lstStyle>
            <a:p>
              <a:r>
                <a:rPr lang="zh-CN" altLang="en-US" sz="1100" dirty="0">
                  <a:latin typeface="Arial" panose="020B0604020202020204" pitchFamily="34" charset="0"/>
                  <a:sym typeface="Arial" panose="020B0604020202020204" pitchFamily="34" charset="0"/>
                </a:rPr>
                <a:t>点击请替换文字内容</a:t>
              </a:r>
              <a:endParaRPr lang="zh-CN" altLang="en-US" sz="1100" dirty="0">
                <a:latin typeface="Arial" panose="020B0604020202020204" pitchFamily="34" charset="0"/>
                <a:sym typeface="Arial" panose="020B0604020202020204" pitchFamily="34" charset="0"/>
              </a:endParaRPr>
            </a:p>
          </p:txBody>
        </p:sp>
        <p:sp>
          <p:nvSpPr>
            <p:cNvPr id="46" name="等腰三角形 45"/>
            <p:cNvSpPr/>
            <p:nvPr/>
          </p:nvSpPr>
          <p:spPr>
            <a:xfrm flipV="1">
              <a:off x="2057344" y="2975421"/>
              <a:ext cx="218634" cy="139254"/>
            </a:xfrm>
            <a:prstGeom prst="triangle">
              <a:avLst/>
            </a:prstGeom>
            <a:grpFill/>
            <a:ln w="25400" cap="flat" cmpd="sng" algn="ctr">
              <a:noFill/>
              <a:prstDash val="solid"/>
            </a:ln>
            <a:effectLst/>
          </p:spPr>
          <p:txBody>
            <a:bodyPr rtlCol="0" anchor="ctr"/>
            <a:lstStyle/>
            <a:p>
              <a:pPr algn="ctr">
                <a:defRPr/>
              </a:pPr>
              <a:endParaRPr lang="zh-CN" altLang="en-US" sz="1800" kern="0">
                <a:solidFill>
                  <a:schemeClr val="bg1"/>
                </a:solidFill>
                <a:latin typeface="Calibri" panose="020F0502020204030204"/>
                <a:ea typeface="宋体" panose="02010600030101010101" pitchFamily="2" charset="-122"/>
              </a:endParaRPr>
            </a:p>
          </p:txBody>
        </p:sp>
      </p:grpSp>
      <p:sp>
        <p:nvSpPr>
          <p:cNvPr id="47" name="TextBox 46"/>
          <p:cNvSpPr txBox="1"/>
          <p:nvPr/>
        </p:nvSpPr>
        <p:spPr>
          <a:xfrm>
            <a:off x="6387250" y="3605015"/>
            <a:ext cx="1408502" cy="615767"/>
          </a:xfrm>
          <a:prstGeom prst="rect">
            <a:avLst/>
          </a:prstGeom>
          <a:noFill/>
        </p:spPr>
        <p:txBody>
          <a:bodyPr wrap="square" lIns="0" tIns="0" rIns="0" bIns="0" rtlCol="0">
            <a:spAutoFit/>
          </a:bodyPr>
          <a:lstStyle/>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endParaRPr>
          </a:p>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en-US" altLang="zh-CN" sz="900" kern="0" dirty="0">
              <a:solidFill>
                <a:schemeClr val="tx1">
                  <a:lumMod val="50000"/>
                  <a:lumOff val="50000"/>
                </a:schemeClr>
              </a:solidFill>
              <a:latin typeface="微软雅黑" panose="020B0503020204020204" pitchFamily="34" charset="-122"/>
              <a:ea typeface="微软雅黑" panose="020B0503020204020204" pitchFamily="34" charset="-122"/>
            </a:endParaRPr>
          </a:p>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endParaRPr>
          </a:p>
          <a:p>
            <a:pPr algn="just">
              <a:lnSpc>
                <a:spcPts val="1200"/>
              </a:lnSpc>
            </a:pPr>
            <a:r>
              <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rPr>
              <a:t>添加文本内容添加文本内容</a:t>
            </a:r>
            <a:endParaRPr lang="zh-CN" altLang="en-US" sz="900" kern="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1000" fill="hold"/>
                                        <p:tgtEl>
                                          <p:spTgt spid="28"/>
                                        </p:tgtEl>
                                        <p:attrNameLst>
                                          <p:attrName>ppt_w</p:attrName>
                                        </p:attrNameLst>
                                      </p:cBhvr>
                                      <p:tavLst>
                                        <p:tav tm="0">
                                          <p:val>
                                            <p:fltVal val="0"/>
                                          </p:val>
                                        </p:tav>
                                        <p:tav tm="100000">
                                          <p:val>
                                            <p:strVal val="#ppt_w"/>
                                          </p:val>
                                        </p:tav>
                                      </p:tavLst>
                                    </p:anim>
                                    <p:anim calcmode="lin" valueType="num">
                                      <p:cBhvr>
                                        <p:cTn id="8" dur="1000" fill="hold"/>
                                        <p:tgtEl>
                                          <p:spTgt spid="28"/>
                                        </p:tgtEl>
                                        <p:attrNameLst>
                                          <p:attrName>ppt_h</p:attrName>
                                        </p:attrNameLst>
                                      </p:cBhvr>
                                      <p:tavLst>
                                        <p:tav tm="0">
                                          <p:val>
                                            <p:fltVal val="0"/>
                                          </p:val>
                                        </p:tav>
                                        <p:tav tm="100000">
                                          <p:val>
                                            <p:strVal val="#ppt_h"/>
                                          </p:val>
                                        </p:tav>
                                      </p:tavLst>
                                    </p:anim>
                                    <p:anim calcmode="lin" valueType="num">
                                      <p:cBhvr>
                                        <p:cTn id="9" dur="1000" fill="hold"/>
                                        <p:tgtEl>
                                          <p:spTgt spid="28"/>
                                        </p:tgtEl>
                                        <p:attrNameLst>
                                          <p:attrName>style.rotation</p:attrName>
                                        </p:attrNameLst>
                                      </p:cBhvr>
                                      <p:tavLst>
                                        <p:tav tm="0">
                                          <p:val>
                                            <p:fltVal val="90"/>
                                          </p:val>
                                        </p:tav>
                                        <p:tav tm="100000">
                                          <p:val>
                                            <p:fltVal val="0"/>
                                          </p:val>
                                        </p:tav>
                                      </p:tavLst>
                                    </p:anim>
                                    <p:animEffect transition="in" filter="fade">
                                      <p:cBhvr>
                                        <p:cTn id="10" dur="1000"/>
                                        <p:tgtEl>
                                          <p:spTgt spid="28"/>
                                        </p:tgtEl>
                                      </p:cBhvr>
                                    </p:animEffect>
                                  </p:childTnLst>
                                </p:cTn>
                              </p:par>
                            </p:childTnLst>
                          </p:cTn>
                        </p:par>
                        <p:par>
                          <p:cTn id="11" fill="hold">
                            <p:stCondLst>
                              <p:cond delay="1000"/>
                            </p:stCondLst>
                            <p:childTnLst>
                              <p:par>
                                <p:cTn id="12" presetID="2" presetClass="entr" presetSubtype="4"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 calcmode="lin" valueType="num">
                                      <p:cBhvr additive="base">
                                        <p:cTn id="18" dur="500" fill="hold"/>
                                        <p:tgtEl>
                                          <p:spTgt spid="33"/>
                                        </p:tgtEl>
                                        <p:attrNameLst>
                                          <p:attrName>ppt_x</p:attrName>
                                        </p:attrNameLst>
                                      </p:cBhvr>
                                      <p:tavLst>
                                        <p:tav tm="0">
                                          <p:val>
                                            <p:strVal val="#ppt_x"/>
                                          </p:val>
                                        </p:tav>
                                        <p:tav tm="100000">
                                          <p:val>
                                            <p:strVal val="#ppt_x"/>
                                          </p:val>
                                        </p:tav>
                                      </p:tavLst>
                                    </p:anim>
                                    <p:anim calcmode="lin" valueType="num">
                                      <p:cBhvr additive="base">
                                        <p:cTn id="19" dur="500" fill="hold"/>
                                        <p:tgtEl>
                                          <p:spTgt spid="33"/>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31"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 calcmode="lin" valueType="num">
                                      <p:cBhvr>
                                        <p:cTn id="23" dur="1000" fill="hold"/>
                                        <p:tgtEl>
                                          <p:spTgt spid="35"/>
                                        </p:tgtEl>
                                        <p:attrNameLst>
                                          <p:attrName>ppt_w</p:attrName>
                                        </p:attrNameLst>
                                      </p:cBhvr>
                                      <p:tavLst>
                                        <p:tav tm="0">
                                          <p:val>
                                            <p:fltVal val="0"/>
                                          </p:val>
                                        </p:tav>
                                        <p:tav tm="100000">
                                          <p:val>
                                            <p:strVal val="#ppt_w"/>
                                          </p:val>
                                        </p:tav>
                                      </p:tavLst>
                                    </p:anim>
                                    <p:anim calcmode="lin" valueType="num">
                                      <p:cBhvr>
                                        <p:cTn id="24" dur="1000" fill="hold"/>
                                        <p:tgtEl>
                                          <p:spTgt spid="35"/>
                                        </p:tgtEl>
                                        <p:attrNameLst>
                                          <p:attrName>ppt_h</p:attrName>
                                        </p:attrNameLst>
                                      </p:cBhvr>
                                      <p:tavLst>
                                        <p:tav tm="0">
                                          <p:val>
                                            <p:fltVal val="0"/>
                                          </p:val>
                                        </p:tav>
                                        <p:tav tm="100000">
                                          <p:val>
                                            <p:strVal val="#ppt_h"/>
                                          </p:val>
                                        </p:tav>
                                      </p:tavLst>
                                    </p:anim>
                                    <p:anim calcmode="lin" valueType="num">
                                      <p:cBhvr>
                                        <p:cTn id="25" dur="1000" fill="hold"/>
                                        <p:tgtEl>
                                          <p:spTgt spid="35"/>
                                        </p:tgtEl>
                                        <p:attrNameLst>
                                          <p:attrName>style.rotation</p:attrName>
                                        </p:attrNameLst>
                                      </p:cBhvr>
                                      <p:tavLst>
                                        <p:tav tm="0">
                                          <p:val>
                                            <p:fltVal val="90"/>
                                          </p:val>
                                        </p:tav>
                                        <p:tav tm="100000">
                                          <p:val>
                                            <p:fltVal val="0"/>
                                          </p:val>
                                        </p:tav>
                                      </p:tavLst>
                                    </p:anim>
                                    <p:animEffect transition="in" filter="fade">
                                      <p:cBhvr>
                                        <p:cTn id="26" dur="1000"/>
                                        <p:tgtEl>
                                          <p:spTgt spid="35"/>
                                        </p:tgtEl>
                                      </p:cBhvr>
                                    </p:animEffect>
                                  </p:childTnLst>
                                </p:cTn>
                              </p:par>
                            </p:childTnLst>
                          </p:cTn>
                        </p:par>
                        <p:par>
                          <p:cTn id="27" fill="hold">
                            <p:stCondLst>
                              <p:cond delay="2500"/>
                            </p:stCondLst>
                            <p:childTnLst>
                              <p:par>
                                <p:cTn id="28" presetID="2" presetClass="entr" presetSubtype="4"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additive="base">
                                        <p:cTn id="30" dur="500" fill="hold"/>
                                        <p:tgtEl>
                                          <p:spTgt spid="3"/>
                                        </p:tgtEl>
                                        <p:attrNameLst>
                                          <p:attrName>ppt_x</p:attrName>
                                        </p:attrNameLst>
                                      </p:cBhvr>
                                      <p:tavLst>
                                        <p:tav tm="0">
                                          <p:val>
                                            <p:strVal val="#ppt_x"/>
                                          </p:val>
                                        </p:tav>
                                        <p:tav tm="100000">
                                          <p:val>
                                            <p:strVal val="#ppt_x"/>
                                          </p:val>
                                        </p:tav>
                                      </p:tavLst>
                                    </p:anim>
                                    <p:anim calcmode="lin" valueType="num">
                                      <p:cBhvr additive="base">
                                        <p:cTn id="31" dur="500" fill="hold"/>
                                        <p:tgtEl>
                                          <p:spTgt spid="3"/>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 calcmode="lin" valueType="num">
                                      <p:cBhvr additive="base">
                                        <p:cTn id="34" dur="500" fill="hold"/>
                                        <p:tgtEl>
                                          <p:spTgt spid="40"/>
                                        </p:tgtEl>
                                        <p:attrNameLst>
                                          <p:attrName>ppt_x</p:attrName>
                                        </p:attrNameLst>
                                      </p:cBhvr>
                                      <p:tavLst>
                                        <p:tav tm="0">
                                          <p:val>
                                            <p:strVal val="#ppt_x"/>
                                          </p:val>
                                        </p:tav>
                                        <p:tav tm="100000">
                                          <p:val>
                                            <p:strVal val="#ppt_x"/>
                                          </p:val>
                                        </p:tav>
                                      </p:tavLst>
                                    </p:anim>
                                    <p:anim calcmode="lin" valueType="num">
                                      <p:cBhvr additive="base">
                                        <p:cTn id="35" dur="500" fill="hold"/>
                                        <p:tgtEl>
                                          <p:spTgt spid="40"/>
                                        </p:tgtEl>
                                        <p:attrNameLst>
                                          <p:attrName>ppt_y</p:attrName>
                                        </p:attrNameLst>
                                      </p:cBhvr>
                                      <p:tavLst>
                                        <p:tav tm="0">
                                          <p:val>
                                            <p:strVal val="1+#ppt_h/2"/>
                                          </p:val>
                                        </p:tav>
                                        <p:tav tm="100000">
                                          <p:val>
                                            <p:strVal val="#ppt_y"/>
                                          </p:val>
                                        </p:tav>
                                      </p:tavLst>
                                    </p:anim>
                                  </p:childTnLst>
                                </p:cTn>
                              </p:par>
                            </p:childTnLst>
                          </p:cTn>
                        </p:par>
                        <p:par>
                          <p:cTn id="36" fill="hold">
                            <p:stCondLst>
                              <p:cond delay="3000"/>
                            </p:stCondLst>
                            <p:childTnLst>
                              <p:par>
                                <p:cTn id="37" presetID="31" presetClass="entr" presetSubtype="0" fill="hold" grpId="0" nodeType="afterEffect">
                                  <p:stCondLst>
                                    <p:cond delay="0"/>
                                  </p:stCondLst>
                                  <p:childTnLst>
                                    <p:set>
                                      <p:cBhvr>
                                        <p:cTn id="38" dur="1" fill="hold">
                                          <p:stCondLst>
                                            <p:cond delay="0"/>
                                          </p:stCondLst>
                                        </p:cTn>
                                        <p:tgtEl>
                                          <p:spTgt spid="42"/>
                                        </p:tgtEl>
                                        <p:attrNameLst>
                                          <p:attrName>style.visibility</p:attrName>
                                        </p:attrNameLst>
                                      </p:cBhvr>
                                      <p:to>
                                        <p:strVal val="visible"/>
                                      </p:to>
                                    </p:set>
                                    <p:anim calcmode="lin" valueType="num">
                                      <p:cBhvr>
                                        <p:cTn id="39" dur="1000" fill="hold"/>
                                        <p:tgtEl>
                                          <p:spTgt spid="42"/>
                                        </p:tgtEl>
                                        <p:attrNameLst>
                                          <p:attrName>ppt_w</p:attrName>
                                        </p:attrNameLst>
                                      </p:cBhvr>
                                      <p:tavLst>
                                        <p:tav tm="0">
                                          <p:val>
                                            <p:fltVal val="0"/>
                                          </p:val>
                                        </p:tav>
                                        <p:tav tm="100000">
                                          <p:val>
                                            <p:strVal val="#ppt_w"/>
                                          </p:val>
                                        </p:tav>
                                      </p:tavLst>
                                    </p:anim>
                                    <p:anim calcmode="lin" valueType="num">
                                      <p:cBhvr>
                                        <p:cTn id="40" dur="1000" fill="hold"/>
                                        <p:tgtEl>
                                          <p:spTgt spid="42"/>
                                        </p:tgtEl>
                                        <p:attrNameLst>
                                          <p:attrName>ppt_h</p:attrName>
                                        </p:attrNameLst>
                                      </p:cBhvr>
                                      <p:tavLst>
                                        <p:tav tm="0">
                                          <p:val>
                                            <p:fltVal val="0"/>
                                          </p:val>
                                        </p:tav>
                                        <p:tav tm="100000">
                                          <p:val>
                                            <p:strVal val="#ppt_h"/>
                                          </p:val>
                                        </p:tav>
                                      </p:tavLst>
                                    </p:anim>
                                    <p:anim calcmode="lin" valueType="num">
                                      <p:cBhvr>
                                        <p:cTn id="41" dur="1000" fill="hold"/>
                                        <p:tgtEl>
                                          <p:spTgt spid="42"/>
                                        </p:tgtEl>
                                        <p:attrNameLst>
                                          <p:attrName>style.rotation</p:attrName>
                                        </p:attrNameLst>
                                      </p:cBhvr>
                                      <p:tavLst>
                                        <p:tav tm="0">
                                          <p:val>
                                            <p:fltVal val="90"/>
                                          </p:val>
                                        </p:tav>
                                        <p:tav tm="100000">
                                          <p:val>
                                            <p:fltVal val="0"/>
                                          </p:val>
                                        </p:tav>
                                      </p:tavLst>
                                    </p:anim>
                                    <p:animEffect transition="in" filter="fade">
                                      <p:cBhvr>
                                        <p:cTn id="42" dur="1000"/>
                                        <p:tgtEl>
                                          <p:spTgt spid="42"/>
                                        </p:tgtEl>
                                      </p:cBhvr>
                                    </p:animEffect>
                                  </p:childTnLst>
                                </p:cTn>
                              </p:par>
                            </p:childTnLst>
                          </p:cTn>
                        </p:par>
                        <p:par>
                          <p:cTn id="43" fill="hold">
                            <p:stCondLst>
                              <p:cond delay="4000"/>
                            </p:stCondLst>
                            <p:childTnLst>
                              <p:par>
                                <p:cTn id="44" presetID="2" presetClass="entr" presetSubtype="4" fill="hold" nodeType="after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additive="base">
                                        <p:cTn id="46" dur="500" fill="hold"/>
                                        <p:tgtEl>
                                          <p:spTgt spid="4"/>
                                        </p:tgtEl>
                                        <p:attrNameLst>
                                          <p:attrName>ppt_x</p:attrName>
                                        </p:attrNameLst>
                                      </p:cBhvr>
                                      <p:tavLst>
                                        <p:tav tm="0">
                                          <p:val>
                                            <p:strVal val="#ppt_x"/>
                                          </p:val>
                                        </p:tav>
                                        <p:tav tm="100000">
                                          <p:val>
                                            <p:strVal val="#ppt_x"/>
                                          </p:val>
                                        </p:tav>
                                      </p:tavLst>
                                    </p:anim>
                                    <p:anim calcmode="lin" valueType="num">
                                      <p:cBhvr additive="base">
                                        <p:cTn id="47" dur="500" fill="hold"/>
                                        <p:tgtEl>
                                          <p:spTgt spid="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additive="base">
                                        <p:cTn id="50" dur="500" fill="hold"/>
                                        <p:tgtEl>
                                          <p:spTgt spid="47"/>
                                        </p:tgtEl>
                                        <p:attrNameLst>
                                          <p:attrName>ppt_x</p:attrName>
                                        </p:attrNameLst>
                                      </p:cBhvr>
                                      <p:tavLst>
                                        <p:tav tm="0">
                                          <p:val>
                                            <p:strVal val="#ppt_x"/>
                                          </p:val>
                                        </p:tav>
                                        <p:tav tm="100000">
                                          <p:val>
                                            <p:strVal val="#ppt_x"/>
                                          </p:val>
                                        </p:tav>
                                      </p:tavLst>
                                    </p:anim>
                                    <p:anim calcmode="lin" valueType="num">
                                      <p:cBhvr additive="base">
                                        <p:cTn id="51"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3" grpId="0"/>
      <p:bldP spid="35" grpId="0" animBg="1"/>
      <p:bldP spid="40" grpId="0"/>
      <p:bldP spid="42" grpId="0" animBg="1"/>
      <p:bldP spid="4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3"/>
          <p:cNvGrpSpPr/>
          <p:nvPr/>
        </p:nvGrpSpPr>
        <p:grpSpPr>
          <a:xfrm>
            <a:off x="915892" y="1047545"/>
            <a:ext cx="4573588" cy="3613764"/>
            <a:chOff x="874403" y="1397000"/>
            <a:chExt cx="6096000" cy="4815194"/>
          </a:xfrm>
        </p:grpSpPr>
        <p:cxnSp>
          <p:nvCxnSpPr>
            <p:cNvPr id="39" name="直接连接符 9"/>
            <p:cNvCxnSpPr/>
            <p:nvPr/>
          </p:nvCxnSpPr>
          <p:spPr>
            <a:xfrm>
              <a:off x="2170547" y="1904140"/>
              <a:ext cx="1621562" cy="2596401"/>
            </a:xfrm>
            <a:prstGeom prst="line">
              <a:avLst/>
            </a:prstGeom>
            <a:ln w="19050">
              <a:solidFill>
                <a:srgbClr val="91D101"/>
              </a:solidFill>
            </a:ln>
          </p:spPr>
          <p:style>
            <a:lnRef idx="1">
              <a:schemeClr val="accent1"/>
            </a:lnRef>
            <a:fillRef idx="0">
              <a:schemeClr val="accent1"/>
            </a:fillRef>
            <a:effectRef idx="0">
              <a:schemeClr val="accent1"/>
            </a:effectRef>
            <a:fontRef idx="minor">
              <a:schemeClr val="tx1"/>
            </a:fontRef>
          </p:style>
        </p:cxnSp>
        <p:graphicFrame>
          <p:nvGraphicFramePr>
            <p:cNvPr id="40" name="图表 6"/>
            <p:cNvGraphicFramePr/>
            <p:nvPr/>
          </p:nvGraphicFramePr>
          <p:xfrm>
            <a:off x="874403" y="1397000"/>
            <a:ext cx="6096000" cy="4064000"/>
          </p:xfrm>
          <a:graphic>
            <a:graphicData uri="http://schemas.openxmlformats.org/drawingml/2006/chart">
              <c:chart xmlns:c="http://schemas.openxmlformats.org/drawingml/2006/chart" xmlns:r="http://schemas.openxmlformats.org/officeDocument/2006/relationships" r:id="rId1"/>
            </a:graphicData>
          </a:graphic>
        </p:graphicFrame>
        <p:sp>
          <p:nvSpPr>
            <p:cNvPr id="41" name="弧形 7"/>
            <p:cNvSpPr/>
            <p:nvPr/>
          </p:nvSpPr>
          <p:spPr>
            <a:xfrm rot="9625839">
              <a:off x="1329660" y="1677518"/>
              <a:ext cx="3088857" cy="3042927"/>
            </a:xfrm>
            <a:prstGeom prst="arc">
              <a:avLst>
                <a:gd name="adj1" fmla="val 15100161"/>
                <a:gd name="adj2" fmla="val 5009568"/>
              </a:avLst>
            </a:prstGeom>
            <a:ln w="53975">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800"/>
            </a:p>
          </p:txBody>
        </p:sp>
        <p:cxnSp>
          <p:nvCxnSpPr>
            <p:cNvPr id="42" name="直接连接符 11"/>
            <p:cNvCxnSpPr/>
            <p:nvPr/>
          </p:nvCxnSpPr>
          <p:spPr>
            <a:xfrm>
              <a:off x="2874088" y="4716565"/>
              <a:ext cx="0" cy="540000"/>
            </a:xfrm>
            <a:prstGeom prst="line">
              <a:avLst/>
            </a:prstGeom>
            <a:ln w="53975">
              <a:solidFill>
                <a:schemeClr val="accent3"/>
              </a:solidFill>
            </a:ln>
          </p:spPr>
          <p:style>
            <a:lnRef idx="1">
              <a:schemeClr val="accent1"/>
            </a:lnRef>
            <a:fillRef idx="0">
              <a:schemeClr val="accent1"/>
            </a:fillRef>
            <a:effectRef idx="0">
              <a:schemeClr val="accent1"/>
            </a:effectRef>
            <a:fontRef idx="minor">
              <a:schemeClr val="tx1"/>
            </a:fontRef>
          </p:style>
        </p:cxnSp>
        <p:sp>
          <p:nvSpPr>
            <p:cNvPr id="43" name="弦形 12"/>
            <p:cNvSpPr/>
            <p:nvPr/>
          </p:nvSpPr>
          <p:spPr>
            <a:xfrm rot="5400000">
              <a:off x="2331727" y="5005222"/>
              <a:ext cx="1062331" cy="1351613"/>
            </a:xfrm>
            <a:prstGeom prst="chord">
              <a:avLst>
                <a:gd name="adj1" fmla="val 5372933"/>
                <a:gd name="adj2" fmla="val 162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45" name="TextBox 44"/>
          <p:cNvSpPr txBox="1"/>
          <p:nvPr/>
        </p:nvSpPr>
        <p:spPr>
          <a:xfrm>
            <a:off x="6194330" y="1418127"/>
            <a:ext cx="754315" cy="254004"/>
          </a:xfrm>
          <a:prstGeom prst="rect">
            <a:avLst/>
          </a:prstGeom>
          <a:noFill/>
        </p:spPr>
        <p:txBody>
          <a:bodyPr wrap="none" lIns="68604" tIns="34302" rIns="68604" bIns="34302" rtlCol="0">
            <a:spAutoFit/>
          </a:bodyPr>
          <a:lstStyle/>
          <a:p>
            <a:pPr algn="ctr" fontAlgn="base">
              <a:spcBef>
                <a:spcPct val="0"/>
              </a:spcBef>
              <a:spcAft>
                <a:spcPct val="0"/>
              </a:spcAft>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sym typeface="方正兰亭黑_GBK" panose="02000000000000000000" pitchFamily="2" charset="-122"/>
              </a:rPr>
              <a:t>添加标题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sym typeface="方正兰亭黑_GBK" panose="02000000000000000000" pitchFamily="2" charset="-122"/>
            </a:endParaRPr>
          </a:p>
        </p:txBody>
      </p:sp>
      <p:sp>
        <p:nvSpPr>
          <p:cNvPr id="46" name="Rectangle 45"/>
          <p:cNvSpPr/>
          <p:nvPr/>
        </p:nvSpPr>
        <p:spPr>
          <a:xfrm>
            <a:off x="6199731" y="1700680"/>
            <a:ext cx="1871888" cy="484916"/>
          </a:xfrm>
          <a:prstGeom prst="rect">
            <a:avLst/>
          </a:prstGeom>
        </p:spPr>
        <p:txBody>
          <a:bodyPr wrap="square" lIns="68604" tIns="34302" rIns="68604" bIns="34302">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在此框中选择粘贴，并选择只保留文字。您的内容打在这里，或者通过复制您的文本</a:t>
            </a:r>
            <a:endParaRPr lang="en-GB"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7" name="TextBox 46"/>
          <p:cNvSpPr txBox="1"/>
          <p:nvPr/>
        </p:nvSpPr>
        <p:spPr>
          <a:xfrm>
            <a:off x="5304095" y="1737628"/>
            <a:ext cx="674136" cy="438734"/>
          </a:xfrm>
          <a:prstGeom prst="rect">
            <a:avLst/>
          </a:prstGeom>
          <a:noFill/>
        </p:spPr>
        <p:txBody>
          <a:bodyPr wrap="none" lIns="68604" tIns="34302" rIns="68604" bIns="34302" rtlCol="0">
            <a:spAutoFit/>
          </a:bodyPr>
          <a:lstStyle/>
          <a:p>
            <a:r>
              <a:rPr lang="en-US" sz="2400" b="1" dirty="0">
                <a:solidFill>
                  <a:schemeClr val="accent1"/>
                </a:solidFill>
                <a:latin typeface="+mj-lt"/>
              </a:rPr>
              <a:t>85%</a:t>
            </a:r>
            <a:endParaRPr lang="en-GB" sz="2400" b="1" dirty="0">
              <a:solidFill>
                <a:schemeClr val="accent1"/>
              </a:solidFill>
              <a:latin typeface="+mj-lt"/>
            </a:endParaRPr>
          </a:p>
        </p:txBody>
      </p:sp>
      <p:sp>
        <p:nvSpPr>
          <p:cNvPr id="48" name="Rectangle 47"/>
          <p:cNvSpPr/>
          <p:nvPr/>
        </p:nvSpPr>
        <p:spPr>
          <a:xfrm>
            <a:off x="5104581" y="2204202"/>
            <a:ext cx="2962327" cy="346369"/>
          </a:xfrm>
          <a:prstGeom prst="rect">
            <a:avLst/>
          </a:prstGeom>
        </p:spPr>
        <p:txBody>
          <a:bodyPr wrap="square" lIns="68604" tIns="34302" rIns="68604" bIns="34302">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的内容打在这里，或者通过复制您的文本后，在此框中选择粘贴，并选择只保留文字。</a:t>
            </a:r>
            <a:endParaRPr lang="en-GB"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9" name="Rectangle 48"/>
          <p:cNvSpPr/>
          <p:nvPr/>
        </p:nvSpPr>
        <p:spPr>
          <a:xfrm>
            <a:off x="5105351" y="2912608"/>
            <a:ext cx="2961557" cy="484916"/>
          </a:xfrm>
          <a:prstGeom prst="rect">
            <a:avLst/>
          </a:prstGeom>
        </p:spPr>
        <p:txBody>
          <a:bodyPr wrap="square" lIns="68604" tIns="34302" rIns="68604" bIns="34302">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的内容打在这里，或者通过复制您的文本后，在此框中选择粘贴，并选择只保留文字。您的内容打在这里，或者通过复制您的文本后</a:t>
            </a:r>
            <a:endParaRPr lang="en-GB"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wipe(left)">
                                      <p:cBhvr>
                                        <p:cTn id="13" dur="500"/>
                                        <p:tgtEl>
                                          <p:spTgt spid="45"/>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47"/>
                                        </p:tgtEl>
                                        <p:attrNameLst>
                                          <p:attrName>style.visibility</p:attrName>
                                        </p:attrNameLst>
                                      </p:cBhvr>
                                      <p:to>
                                        <p:strVal val="visible"/>
                                      </p:to>
                                    </p:set>
                                    <p:animEffect transition="in" filter="fade">
                                      <p:cBhvr>
                                        <p:cTn id="17" dur="500"/>
                                        <p:tgtEl>
                                          <p:spTgt spid="47"/>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fade">
                                      <p:cBhvr>
                                        <p:cTn id="21" dur="500"/>
                                        <p:tgtEl>
                                          <p:spTgt spid="46"/>
                                        </p:tgtEl>
                                      </p:cBhvr>
                                    </p:animEffect>
                                  </p:childTnLst>
                                </p:cTn>
                              </p:par>
                            </p:childTnLst>
                          </p:cTn>
                        </p:par>
                        <p:par>
                          <p:cTn id="22" fill="hold">
                            <p:stCondLst>
                              <p:cond delay="2500"/>
                            </p:stCondLst>
                            <p:childTnLst>
                              <p:par>
                                <p:cTn id="23" presetID="10" presetClass="entr" presetSubtype="0" fill="hold" grpId="0"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fade">
                                      <p:cBhvr>
                                        <p:cTn id="25" dur="500"/>
                                        <p:tgtEl>
                                          <p:spTgt spid="48"/>
                                        </p:tgtEl>
                                      </p:cBhvr>
                                    </p:animEffect>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fade">
                                      <p:cBhvr>
                                        <p:cTn id="2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1041761" y="1524107"/>
            <a:ext cx="1384781" cy="1385208"/>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 name="弦形 2"/>
          <p:cNvSpPr/>
          <p:nvPr/>
        </p:nvSpPr>
        <p:spPr>
          <a:xfrm rot="18680620">
            <a:off x="1036807" y="1523820"/>
            <a:ext cx="1386212" cy="1385784"/>
          </a:xfrm>
          <a:prstGeom prst="chord">
            <a:avLst>
              <a:gd name="adj1" fmla="val 2700000"/>
              <a:gd name="adj2" fmla="val 1399278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29" name="椭圆 28"/>
          <p:cNvSpPr/>
          <p:nvPr/>
        </p:nvSpPr>
        <p:spPr>
          <a:xfrm>
            <a:off x="3887549" y="1524107"/>
            <a:ext cx="1384781" cy="1385208"/>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0" name="弦形 29"/>
          <p:cNvSpPr/>
          <p:nvPr/>
        </p:nvSpPr>
        <p:spPr>
          <a:xfrm rot="19987531">
            <a:off x="3882809" y="1523606"/>
            <a:ext cx="1385784" cy="1386212"/>
          </a:xfrm>
          <a:prstGeom prst="chord">
            <a:avLst>
              <a:gd name="adj1" fmla="val 2700000"/>
              <a:gd name="adj2" fmla="val 1125621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1" name="椭圆 30"/>
          <p:cNvSpPr/>
          <p:nvPr/>
        </p:nvSpPr>
        <p:spPr>
          <a:xfrm>
            <a:off x="6750025" y="1524107"/>
            <a:ext cx="1384781" cy="1385208"/>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2" name="弦形 31"/>
          <p:cNvSpPr/>
          <p:nvPr/>
        </p:nvSpPr>
        <p:spPr>
          <a:xfrm rot="17175824">
            <a:off x="6745071" y="1523820"/>
            <a:ext cx="1386212" cy="1385784"/>
          </a:xfrm>
          <a:prstGeom prst="chord">
            <a:avLst>
              <a:gd name="adj1" fmla="val 2700000"/>
              <a:gd name="adj2" fmla="val 1705801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33" name="矩形 32"/>
          <p:cNvSpPr/>
          <p:nvPr/>
        </p:nvSpPr>
        <p:spPr>
          <a:xfrm>
            <a:off x="1455568" y="1828034"/>
            <a:ext cx="555153" cy="369588"/>
          </a:xfrm>
          <a:prstGeom prst="rect">
            <a:avLst/>
          </a:prstGeom>
        </p:spPr>
        <p:txBody>
          <a:bodyPr wrap="none">
            <a:spAutoFit/>
          </a:bodyPr>
          <a:lstStyle/>
          <a:p>
            <a:r>
              <a:rPr lang="en-US" altLang="zh-CN" sz="1800" dirty="0">
                <a:solidFill>
                  <a:schemeClr val="tx1">
                    <a:lumMod val="75000"/>
                    <a:lumOff val="25000"/>
                  </a:schemeClr>
                </a:solidFill>
                <a:latin typeface="微软雅黑 Light" panose="020B0502040204020203" pitchFamily="34" charset="-122"/>
                <a:ea typeface="微软雅黑 Light" panose="020B0502040204020203" pitchFamily="34" charset="-122"/>
              </a:rPr>
              <a:t>62</a:t>
            </a:r>
            <a:r>
              <a:rPr lang="en-US" altLang="zh-CN" sz="1050" dirty="0">
                <a:solidFill>
                  <a:schemeClr val="tx1">
                    <a:lumMod val="75000"/>
                    <a:lumOff val="25000"/>
                  </a:schemeClr>
                </a:solidFill>
                <a:latin typeface="微软雅黑 Light" panose="020B0502040204020203" pitchFamily="34" charset="-122"/>
                <a:ea typeface="微软雅黑 Light" panose="020B0502040204020203" pitchFamily="34" charset="-122"/>
              </a:rPr>
              <a:t>%</a:t>
            </a:r>
            <a:endParaRPr lang="zh-CN" altLang="en-US" sz="18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34" name="矩形 33"/>
          <p:cNvSpPr/>
          <p:nvPr/>
        </p:nvSpPr>
        <p:spPr>
          <a:xfrm>
            <a:off x="4318530" y="2095034"/>
            <a:ext cx="579206" cy="369460"/>
          </a:xfrm>
          <a:prstGeom prst="rect">
            <a:avLst/>
          </a:prstGeom>
        </p:spPr>
        <p:txBody>
          <a:bodyPr wrap="none">
            <a:spAutoFit/>
          </a:bodyPr>
          <a:lstStyle/>
          <a:p>
            <a:r>
              <a:rPr lang="en-US" altLang="zh-CN" sz="1800" dirty="0">
                <a:solidFill>
                  <a:schemeClr val="tx1">
                    <a:lumMod val="75000"/>
                    <a:lumOff val="25000"/>
                  </a:schemeClr>
                </a:solidFill>
                <a:latin typeface="微软雅黑 Light" panose="020B0502040204020203" pitchFamily="34" charset="-122"/>
                <a:ea typeface="微软雅黑 Light" panose="020B0502040204020203" pitchFamily="34" charset="-122"/>
              </a:rPr>
              <a:t>24</a:t>
            </a:r>
            <a:r>
              <a:rPr lang="en-US" altLang="zh-CN" sz="1050" dirty="0">
                <a:solidFill>
                  <a:schemeClr val="tx1">
                    <a:lumMod val="75000"/>
                    <a:lumOff val="25000"/>
                  </a:schemeClr>
                </a:solidFill>
                <a:latin typeface="微软雅黑 Light" panose="020B0502040204020203" pitchFamily="34" charset="-122"/>
                <a:ea typeface="微软雅黑 Light" panose="020B0502040204020203" pitchFamily="34" charset="-122"/>
              </a:rPr>
              <a:t>%</a:t>
            </a:r>
            <a:endParaRPr lang="zh-CN" altLang="en-US" sz="18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35" name="矩形 34"/>
          <p:cNvSpPr/>
          <p:nvPr/>
        </p:nvSpPr>
        <p:spPr>
          <a:xfrm>
            <a:off x="7163833" y="1593037"/>
            <a:ext cx="551946" cy="369588"/>
          </a:xfrm>
          <a:prstGeom prst="rect">
            <a:avLst/>
          </a:prstGeom>
        </p:spPr>
        <p:txBody>
          <a:bodyPr wrap="none">
            <a:spAutoFit/>
          </a:bodyPr>
          <a:lstStyle/>
          <a:p>
            <a:r>
              <a:rPr lang="en-US" altLang="zh-CN" sz="1800" dirty="0">
                <a:solidFill>
                  <a:schemeClr val="tx1">
                    <a:lumMod val="75000"/>
                    <a:lumOff val="25000"/>
                  </a:schemeClr>
                </a:solidFill>
                <a:latin typeface="微软雅黑 Light" panose="020B0502040204020203" pitchFamily="34" charset="-122"/>
                <a:ea typeface="微软雅黑 Light" panose="020B0502040204020203" pitchFamily="34" charset="-122"/>
              </a:rPr>
              <a:t>75</a:t>
            </a:r>
            <a:r>
              <a:rPr lang="en-US" altLang="zh-CN" sz="1050" dirty="0">
                <a:solidFill>
                  <a:schemeClr val="tx1">
                    <a:lumMod val="75000"/>
                    <a:lumOff val="25000"/>
                  </a:schemeClr>
                </a:solidFill>
                <a:latin typeface="微软雅黑 Light" panose="020B0502040204020203" pitchFamily="34" charset="-122"/>
                <a:ea typeface="微软雅黑 Light" panose="020B0502040204020203" pitchFamily="34" charset="-122"/>
              </a:rPr>
              <a:t>%</a:t>
            </a:r>
            <a:endParaRPr lang="zh-CN" altLang="en-US" sz="18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36" name="矩形 35"/>
          <p:cNvSpPr/>
          <p:nvPr/>
        </p:nvSpPr>
        <p:spPr>
          <a:xfrm>
            <a:off x="1152020" y="3131820"/>
            <a:ext cx="1086510" cy="307884"/>
          </a:xfrm>
          <a:prstGeom prst="rect">
            <a:avLst/>
          </a:prstGeom>
          <a:solidFill>
            <a:schemeClr val="accent1"/>
          </a:solidFill>
        </p:spPr>
        <p:txBody>
          <a:bodyPr wrap="square">
            <a:spAutoFit/>
          </a:bodyPr>
          <a:lstStyle/>
          <a:p>
            <a:pPr algn="ctr" fontAlgn="base">
              <a:spcBef>
                <a:spcPct val="0"/>
              </a:spcBef>
              <a:spcAft>
                <a:spcPct val="0"/>
              </a:spcAft>
            </a:pPr>
            <a:r>
              <a:rPr lang="zh-CN" altLang="en-US" sz="1400" dirty="0">
                <a:solidFill>
                  <a:schemeClr val="bg1"/>
                </a:solidFill>
                <a:latin typeface="微软雅黑" panose="020B0503020204020204" pitchFamily="34" charset="-122"/>
                <a:ea typeface="微软雅黑" panose="020B0503020204020204" pitchFamily="34" charset="-122"/>
                <a:sym typeface="方正兰亭黑_GBK" panose="02000000000000000000" pitchFamily="2" charset="-122"/>
              </a:rPr>
              <a:t>添加标题</a:t>
            </a:r>
            <a:endParaRPr lang="en-US" altLang="zh-CN" sz="1400" dirty="0">
              <a:solidFill>
                <a:schemeClr val="bg1"/>
              </a:solidFill>
              <a:latin typeface="微软雅黑" panose="020B0503020204020204" pitchFamily="34" charset="-122"/>
              <a:ea typeface="微软雅黑" panose="020B0503020204020204" pitchFamily="34" charset="-122"/>
              <a:sym typeface="方正兰亭黑_GBK" panose="02000000000000000000" pitchFamily="2" charset="-122"/>
            </a:endParaRPr>
          </a:p>
        </p:txBody>
      </p:sp>
      <p:sp>
        <p:nvSpPr>
          <p:cNvPr id="38" name="矩形 37"/>
          <p:cNvSpPr/>
          <p:nvPr/>
        </p:nvSpPr>
        <p:spPr>
          <a:xfrm>
            <a:off x="4009320" y="3131820"/>
            <a:ext cx="1086510" cy="307884"/>
          </a:xfrm>
          <a:prstGeom prst="rect">
            <a:avLst/>
          </a:prstGeom>
          <a:solidFill>
            <a:schemeClr val="accent2"/>
          </a:solidFill>
        </p:spPr>
        <p:txBody>
          <a:bodyPr wrap="square">
            <a:spAutoFit/>
          </a:bodyPr>
          <a:lstStyle/>
          <a:p>
            <a:pPr algn="ctr" fontAlgn="base">
              <a:spcBef>
                <a:spcPct val="0"/>
              </a:spcBef>
              <a:spcAft>
                <a:spcPct val="0"/>
              </a:spcAft>
            </a:pPr>
            <a:r>
              <a:rPr lang="zh-CN" altLang="en-US" sz="1400" dirty="0">
                <a:solidFill>
                  <a:schemeClr val="bg1"/>
                </a:solidFill>
                <a:latin typeface="微软雅黑" panose="020B0503020204020204" pitchFamily="34" charset="-122"/>
                <a:ea typeface="微软雅黑" panose="020B0503020204020204" pitchFamily="34" charset="-122"/>
                <a:sym typeface="方正兰亭黑_GBK" panose="02000000000000000000" pitchFamily="2" charset="-122"/>
              </a:rPr>
              <a:t>添加标题</a:t>
            </a:r>
            <a:endParaRPr lang="en-US" altLang="zh-CN" sz="1400" dirty="0">
              <a:solidFill>
                <a:schemeClr val="bg1"/>
              </a:solidFill>
              <a:latin typeface="微软雅黑" panose="020B0503020204020204" pitchFamily="34" charset="-122"/>
              <a:ea typeface="微软雅黑" panose="020B0503020204020204" pitchFamily="34" charset="-122"/>
              <a:sym typeface="方正兰亭黑_GBK" panose="02000000000000000000" pitchFamily="2" charset="-122"/>
            </a:endParaRPr>
          </a:p>
        </p:txBody>
      </p:sp>
      <p:sp>
        <p:nvSpPr>
          <p:cNvPr id="39" name="矩形 38"/>
          <p:cNvSpPr/>
          <p:nvPr/>
        </p:nvSpPr>
        <p:spPr>
          <a:xfrm>
            <a:off x="6866985" y="3131820"/>
            <a:ext cx="1086510" cy="307884"/>
          </a:xfrm>
          <a:prstGeom prst="rect">
            <a:avLst/>
          </a:prstGeom>
          <a:solidFill>
            <a:schemeClr val="accent3"/>
          </a:solidFill>
        </p:spPr>
        <p:txBody>
          <a:bodyPr wrap="square">
            <a:spAutoFit/>
          </a:bodyPr>
          <a:lstStyle/>
          <a:p>
            <a:pPr algn="ctr" fontAlgn="base">
              <a:spcBef>
                <a:spcPct val="0"/>
              </a:spcBef>
              <a:spcAft>
                <a:spcPct val="0"/>
              </a:spcAft>
            </a:pPr>
            <a:r>
              <a:rPr lang="zh-CN" altLang="en-US" sz="1400" dirty="0">
                <a:solidFill>
                  <a:schemeClr val="bg1"/>
                </a:solidFill>
                <a:latin typeface="微软雅黑" panose="020B0503020204020204" pitchFamily="34" charset="-122"/>
                <a:ea typeface="微软雅黑" panose="020B0503020204020204" pitchFamily="34" charset="-122"/>
                <a:sym typeface="方正兰亭黑_GBK" panose="02000000000000000000" pitchFamily="2" charset="-122"/>
              </a:rPr>
              <a:t>添加标题</a:t>
            </a:r>
            <a:endParaRPr lang="en-US" altLang="zh-CN" sz="1400" dirty="0">
              <a:solidFill>
                <a:schemeClr val="bg1"/>
              </a:solidFill>
              <a:latin typeface="微软雅黑" panose="020B0503020204020204" pitchFamily="34" charset="-122"/>
              <a:ea typeface="微软雅黑" panose="020B0503020204020204" pitchFamily="34" charset="-122"/>
              <a:sym typeface="方正兰亭黑_GBK" panose="02000000000000000000" pitchFamily="2" charset="-122"/>
            </a:endParaRPr>
          </a:p>
        </p:txBody>
      </p:sp>
      <p:sp>
        <p:nvSpPr>
          <p:cNvPr id="40" name="矩形 39"/>
          <p:cNvSpPr/>
          <p:nvPr/>
        </p:nvSpPr>
        <p:spPr>
          <a:xfrm>
            <a:off x="912877" y="3621032"/>
            <a:ext cx="1763494" cy="646555"/>
          </a:xfrm>
          <a:prstGeom prst="rect">
            <a:avLst/>
          </a:prstGeom>
        </p:spPr>
        <p:txBody>
          <a:bodyPr wrap="square">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这里输入简单的文字概述这里输入简单文字概述简单的文字概述这里输入简单的文字概述这里输入</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1" name="矩形 40"/>
          <p:cNvSpPr/>
          <p:nvPr/>
        </p:nvSpPr>
        <p:spPr>
          <a:xfrm>
            <a:off x="3770177" y="3621032"/>
            <a:ext cx="1763494" cy="646555"/>
          </a:xfrm>
          <a:prstGeom prst="rect">
            <a:avLst/>
          </a:prstGeom>
        </p:spPr>
        <p:txBody>
          <a:bodyPr wrap="square">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这里输入简单的文字概述这里输入简单文字概述简单的文字概述这里输入简单的文字概述这里输入</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2" name="矩形 41"/>
          <p:cNvSpPr/>
          <p:nvPr/>
        </p:nvSpPr>
        <p:spPr>
          <a:xfrm>
            <a:off x="6627842" y="3621032"/>
            <a:ext cx="1763494" cy="646555"/>
          </a:xfrm>
          <a:prstGeom prst="rect">
            <a:avLst/>
          </a:prstGeom>
        </p:spPr>
        <p:txBody>
          <a:bodyPr wrap="square">
            <a:spAutoFit/>
          </a:bodyPr>
          <a:lstStyle/>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这里输入简单的文字概述这里输入简单文字概述简单的文字概述这里输入简单的文字概述这里输入</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43" name="矩形 42"/>
          <p:cNvSpPr/>
          <p:nvPr/>
        </p:nvSpPr>
        <p:spPr>
          <a:xfrm>
            <a:off x="545073" y="655461"/>
            <a:ext cx="8358639" cy="646555"/>
          </a:xfrm>
          <a:prstGeom prst="rect">
            <a:avLst/>
          </a:prstGeom>
        </p:spPr>
        <p:txBody>
          <a:bodyPr wrap="square">
            <a:spAutoFit/>
          </a:bodyPr>
          <a:lstStyle/>
          <a:p>
            <a:r>
              <a:rPr lang="zh-CN" altLang="en-US" sz="900" dirty="0">
                <a:solidFill>
                  <a:schemeClr val="bg1">
                    <a:lumMod val="65000"/>
                  </a:schemeClr>
                </a:solidFill>
                <a:latin typeface="微软雅黑" panose="020B0503020204020204" pitchFamily="34" charset="-122"/>
                <a:ea typeface="微软雅黑" panose="020B0503020204020204" pitchFamily="34" charset="-122"/>
              </a:rPr>
              <a:t>这里输入简单的文字概述这里输入简单文字概述简单的文字概述这里输入简单的文字概述这里输入这里输入简单的文字概述这里输入简单文字概述简单的文字概述这里输入简单的文字概述这里输入这里输入简单的文字概述这里输入简单文字概述简单的文字概述这里输入简单的文字概述这里输入</a:t>
            </a:r>
            <a:endParaRPr lang="zh-CN" altLang="en-US" sz="900" dirty="0">
              <a:solidFill>
                <a:schemeClr val="bg1">
                  <a:lumMod val="65000"/>
                </a:schemeClr>
              </a:solidFill>
              <a:latin typeface="微软雅黑" panose="020B0503020204020204" pitchFamily="34" charset="-122"/>
              <a:ea typeface="微软雅黑" panose="020B0503020204020204" pitchFamily="34" charset="-122"/>
            </a:endParaRPr>
          </a:p>
          <a:p>
            <a:endParaRPr lang="zh-CN" altLang="en-US" sz="900" dirty="0">
              <a:solidFill>
                <a:schemeClr val="bg1">
                  <a:lumMod val="65000"/>
                </a:schemeClr>
              </a:solidFill>
              <a:latin typeface="微软雅黑" panose="020B0503020204020204" pitchFamily="34" charset="-122"/>
              <a:ea typeface="微软雅黑" panose="020B0503020204020204" pitchFamily="34" charset="-122"/>
            </a:endParaRPr>
          </a:p>
          <a:p>
            <a:endParaRPr lang="zh-CN" altLang="en-US" sz="900" dirty="0">
              <a:solidFill>
                <a:schemeClr val="bg1">
                  <a:lumMod val="6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up)">
                                      <p:cBhvr>
                                        <p:cTn id="7" dur="500"/>
                                        <p:tgtEl>
                                          <p:spTgt spid="4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300" fill="hold"/>
                                        <p:tgtEl>
                                          <p:spTgt spid="2"/>
                                        </p:tgtEl>
                                        <p:attrNameLst>
                                          <p:attrName>ppt_w</p:attrName>
                                        </p:attrNameLst>
                                      </p:cBhvr>
                                      <p:tavLst>
                                        <p:tav tm="0">
                                          <p:val>
                                            <p:fltVal val="0"/>
                                          </p:val>
                                        </p:tav>
                                        <p:tav tm="100000">
                                          <p:val>
                                            <p:strVal val="#ppt_w"/>
                                          </p:val>
                                        </p:tav>
                                      </p:tavLst>
                                    </p:anim>
                                    <p:anim calcmode="lin" valueType="num">
                                      <p:cBhvr>
                                        <p:cTn id="12" dur="300" fill="hold"/>
                                        <p:tgtEl>
                                          <p:spTgt spid="2"/>
                                        </p:tgtEl>
                                        <p:attrNameLst>
                                          <p:attrName>ppt_h</p:attrName>
                                        </p:attrNameLst>
                                      </p:cBhvr>
                                      <p:tavLst>
                                        <p:tav tm="0">
                                          <p:val>
                                            <p:fltVal val="0"/>
                                          </p:val>
                                        </p:tav>
                                        <p:tav tm="100000">
                                          <p:val>
                                            <p:strVal val="#ppt_h"/>
                                          </p:val>
                                        </p:tav>
                                      </p:tavLst>
                                    </p:anim>
                                    <p:animEffect transition="in" filter="fade">
                                      <p:cBhvr>
                                        <p:cTn id="13" dur="300"/>
                                        <p:tgtEl>
                                          <p:spTgt spid="2"/>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300"/>
                                        <p:tgtEl>
                                          <p:spTgt spid="3"/>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33"/>
                                        </p:tgtEl>
                                        <p:attrNameLst>
                                          <p:attrName>style.visibility</p:attrName>
                                        </p:attrNameLst>
                                      </p:cBhvr>
                                      <p:to>
                                        <p:strVal val="visible"/>
                                      </p:to>
                                    </p:set>
                                    <p:anim calcmode="lin" valueType="num">
                                      <p:cBhvr>
                                        <p:cTn id="20" dur="300" fill="hold"/>
                                        <p:tgtEl>
                                          <p:spTgt spid="33"/>
                                        </p:tgtEl>
                                        <p:attrNameLst>
                                          <p:attrName>ppt_w</p:attrName>
                                        </p:attrNameLst>
                                      </p:cBhvr>
                                      <p:tavLst>
                                        <p:tav tm="0">
                                          <p:val>
                                            <p:fltVal val="0"/>
                                          </p:val>
                                        </p:tav>
                                        <p:tav tm="100000">
                                          <p:val>
                                            <p:strVal val="#ppt_w"/>
                                          </p:val>
                                        </p:tav>
                                      </p:tavLst>
                                    </p:anim>
                                    <p:anim calcmode="lin" valueType="num">
                                      <p:cBhvr>
                                        <p:cTn id="21" dur="300" fill="hold"/>
                                        <p:tgtEl>
                                          <p:spTgt spid="33"/>
                                        </p:tgtEl>
                                        <p:attrNameLst>
                                          <p:attrName>ppt_h</p:attrName>
                                        </p:attrNameLst>
                                      </p:cBhvr>
                                      <p:tavLst>
                                        <p:tav tm="0">
                                          <p:val>
                                            <p:fltVal val="0"/>
                                          </p:val>
                                        </p:tav>
                                        <p:tav tm="100000">
                                          <p:val>
                                            <p:strVal val="#ppt_h"/>
                                          </p:val>
                                        </p:tav>
                                      </p:tavLst>
                                    </p:anim>
                                    <p:animEffect transition="in" filter="fade">
                                      <p:cBhvr>
                                        <p:cTn id="22" dur="300"/>
                                        <p:tgtEl>
                                          <p:spTgt spid="33"/>
                                        </p:tgtEl>
                                      </p:cBhvr>
                                    </p:animEffect>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500" fill="hold"/>
                                        <p:tgtEl>
                                          <p:spTgt spid="36"/>
                                        </p:tgtEl>
                                        <p:attrNameLst>
                                          <p:attrName>ppt_x</p:attrName>
                                        </p:attrNameLst>
                                      </p:cBhvr>
                                      <p:tavLst>
                                        <p:tav tm="0">
                                          <p:val>
                                            <p:strVal val="#ppt_x"/>
                                          </p:val>
                                        </p:tav>
                                        <p:tav tm="100000">
                                          <p:val>
                                            <p:strVal val="#ppt_x"/>
                                          </p:val>
                                        </p:tav>
                                      </p:tavLst>
                                    </p:anim>
                                    <p:anim calcmode="lin" valueType="num">
                                      <p:cBhvr additive="base">
                                        <p:cTn id="27" dur="500" fill="hold"/>
                                        <p:tgtEl>
                                          <p:spTgt spid="3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40"/>
                                        </p:tgtEl>
                                        <p:attrNameLst>
                                          <p:attrName>style.visibility</p:attrName>
                                        </p:attrNameLst>
                                      </p:cBhvr>
                                      <p:to>
                                        <p:strVal val="visible"/>
                                      </p:to>
                                    </p:set>
                                    <p:anim calcmode="lin" valueType="num">
                                      <p:cBhvr additive="base">
                                        <p:cTn id="30" dur="500" fill="hold"/>
                                        <p:tgtEl>
                                          <p:spTgt spid="40"/>
                                        </p:tgtEl>
                                        <p:attrNameLst>
                                          <p:attrName>ppt_x</p:attrName>
                                        </p:attrNameLst>
                                      </p:cBhvr>
                                      <p:tavLst>
                                        <p:tav tm="0">
                                          <p:val>
                                            <p:strVal val="#ppt_x"/>
                                          </p:val>
                                        </p:tav>
                                        <p:tav tm="100000">
                                          <p:val>
                                            <p:strVal val="#ppt_x"/>
                                          </p:val>
                                        </p:tav>
                                      </p:tavLst>
                                    </p:anim>
                                    <p:anim calcmode="lin" valueType="num">
                                      <p:cBhvr additive="base">
                                        <p:cTn id="31" dur="500" fill="hold"/>
                                        <p:tgtEl>
                                          <p:spTgt spid="40"/>
                                        </p:tgtEl>
                                        <p:attrNameLst>
                                          <p:attrName>ppt_y</p:attrName>
                                        </p:attrNameLst>
                                      </p:cBhvr>
                                      <p:tavLst>
                                        <p:tav tm="0">
                                          <p:val>
                                            <p:strVal val="1+#ppt_h/2"/>
                                          </p:val>
                                        </p:tav>
                                        <p:tav tm="100000">
                                          <p:val>
                                            <p:strVal val="#ppt_y"/>
                                          </p:val>
                                        </p:tav>
                                      </p:tavLst>
                                    </p:anim>
                                  </p:childTnLst>
                                </p:cTn>
                              </p:par>
                            </p:childTnLst>
                          </p:cTn>
                        </p:par>
                        <p:par>
                          <p:cTn id="32" fill="hold">
                            <p:stCondLst>
                              <p:cond delay="2000"/>
                            </p:stCondLst>
                            <p:childTnLst>
                              <p:par>
                                <p:cTn id="33" presetID="53" presetClass="entr" presetSubtype="16" fill="hold" grpId="0"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300" fill="hold"/>
                                        <p:tgtEl>
                                          <p:spTgt spid="29"/>
                                        </p:tgtEl>
                                        <p:attrNameLst>
                                          <p:attrName>ppt_w</p:attrName>
                                        </p:attrNameLst>
                                      </p:cBhvr>
                                      <p:tavLst>
                                        <p:tav tm="0">
                                          <p:val>
                                            <p:fltVal val="0"/>
                                          </p:val>
                                        </p:tav>
                                        <p:tav tm="100000">
                                          <p:val>
                                            <p:strVal val="#ppt_w"/>
                                          </p:val>
                                        </p:tav>
                                      </p:tavLst>
                                    </p:anim>
                                    <p:anim calcmode="lin" valueType="num">
                                      <p:cBhvr>
                                        <p:cTn id="36" dur="300" fill="hold"/>
                                        <p:tgtEl>
                                          <p:spTgt spid="29"/>
                                        </p:tgtEl>
                                        <p:attrNameLst>
                                          <p:attrName>ppt_h</p:attrName>
                                        </p:attrNameLst>
                                      </p:cBhvr>
                                      <p:tavLst>
                                        <p:tav tm="0">
                                          <p:val>
                                            <p:fltVal val="0"/>
                                          </p:val>
                                        </p:tav>
                                        <p:tav tm="100000">
                                          <p:val>
                                            <p:strVal val="#ppt_h"/>
                                          </p:val>
                                        </p:tav>
                                      </p:tavLst>
                                    </p:anim>
                                    <p:animEffect transition="in" filter="fade">
                                      <p:cBhvr>
                                        <p:cTn id="37" dur="300"/>
                                        <p:tgtEl>
                                          <p:spTgt spid="29"/>
                                        </p:tgtEl>
                                      </p:cBhvr>
                                    </p:animEffect>
                                  </p:childTnLst>
                                </p:cTn>
                              </p:par>
                            </p:childTnLst>
                          </p:cTn>
                        </p:par>
                        <p:par>
                          <p:cTn id="38" fill="hold">
                            <p:stCondLst>
                              <p:cond delay="2500"/>
                            </p:stCondLst>
                            <p:childTnLst>
                              <p:par>
                                <p:cTn id="39" presetID="22" presetClass="entr" presetSubtype="4" fill="hold" grpId="0" nodeType="after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wipe(down)">
                                      <p:cBhvr>
                                        <p:cTn id="41" dur="300"/>
                                        <p:tgtEl>
                                          <p:spTgt spid="3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p:cTn id="44" dur="300" fill="hold"/>
                                        <p:tgtEl>
                                          <p:spTgt spid="34"/>
                                        </p:tgtEl>
                                        <p:attrNameLst>
                                          <p:attrName>ppt_w</p:attrName>
                                        </p:attrNameLst>
                                      </p:cBhvr>
                                      <p:tavLst>
                                        <p:tav tm="0">
                                          <p:val>
                                            <p:fltVal val="0"/>
                                          </p:val>
                                        </p:tav>
                                        <p:tav tm="100000">
                                          <p:val>
                                            <p:strVal val="#ppt_w"/>
                                          </p:val>
                                        </p:tav>
                                      </p:tavLst>
                                    </p:anim>
                                    <p:anim calcmode="lin" valueType="num">
                                      <p:cBhvr>
                                        <p:cTn id="45" dur="300" fill="hold"/>
                                        <p:tgtEl>
                                          <p:spTgt spid="34"/>
                                        </p:tgtEl>
                                        <p:attrNameLst>
                                          <p:attrName>ppt_h</p:attrName>
                                        </p:attrNameLst>
                                      </p:cBhvr>
                                      <p:tavLst>
                                        <p:tav tm="0">
                                          <p:val>
                                            <p:fltVal val="0"/>
                                          </p:val>
                                        </p:tav>
                                        <p:tav tm="100000">
                                          <p:val>
                                            <p:strVal val="#ppt_h"/>
                                          </p:val>
                                        </p:tav>
                                      </p:tavLst>
                                    </p:anim>
                                    <p:animEffect transition="in" filter="fade">
                                      <p:cBhvr>
                                        <p:cTn id="46" dur="300"/>
                                        <p:tgtEl>
                                          <p:spTgt spid="34"/>
                                        </p:tgtEl>
                                      </p:cBhvr>
                                    </p:animEffect>
                                  </p:childTnLst>
                                </p:cTn>
                              </p:par>
                            </p:childTnLst>
                          </p:cTn>
                        </p:par>
                        <p:par>
                          <p:cTn id="47" fill="hold">
                            <p:stCondLst>
                              <p:cond delay="3000"/>
                            </p:stCondLst>
                            <p:childTnLst>
                              <p:par>
                                <p:cTn id="48" presetID="2" presetClass="entr" presetSubtype="4"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 calcmode="lin" valueType="num">
                                      <p:cBhvr additive="base">
                                        <p:cTn id="50" dur="500" fill="hold"/>
                                        <p:tgtEl>
                                          <p:spTgt spid="38"/>
                                        </p:tgtEl>
                                        <p:attrNameLst>
                                          <p:attrName>ppt_x</p:attrName>
                                        </p:attrNameLst>
                                      </p:cBhvr>
                                      <p:tavLst>
                                        <p:tav tm="0">
                                          <p:val>
                                            <p:strVal val="#ppt_x"/>
                                          </p:val>
                                        </p:tav>
                                        <p:tav tm="100000">
                                          <p:val>
                                            <p:strVal val="#ppt_x"/>
                                          </p:val>
                                        </p:tav>
                                      </p:tavLst>
                                    </p:anim>
                                    <p:anim calcmode="lin" valueType="num">
                                      <p:cBhvr additive="base">
                                        <p:cTn id="51" dur="500" fill="hold"/>
                                        <p:tgtEl>
                                          <p:spTgt spid="38"/>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41"/>
                                        </p:tgtEl>
                                        <p:attrNameLst>
                                          <p:attrName>style.visibility</p:attrName>
                                        </p:attrNameLst>
                                      </p:cBhvr>
                                      <p:to>
                                        <p:strVal val="visible"/>
                                      </p:to>
                                    </p:set>
                                    <p:anim calcmode="lin" valueType="num">
                                      <p:cBhvr additive="base">
                                        <p:cTn id="54" dur="500" fill="hold"/>
                                        <p:tgtEl>
                                          <p:spTgt spid="41"/>
                                        </p:tgtEl>
                                        <p:attrNameLst>
                                          <p:attrName>ppt_x</p:attrName>
                                        </p:attrNameLst>
                                      </p:cBhvr>
                                      <p:tavLst>
                                        <p:tav tm="0">
                                          <p:val>
                                            <p:strVal val="#ppt_x"/>
                                          </p:val>
                                        </p:tav>
                                        <p:tav tm="100000">
                                          <p:val>
                                            <p:strVal val="#ppt_x"/>
                                          </p:val>
                                        </p:tav>
                                      </p:tavLst>
                                    </p:anim>
                                    <p:anim calcmode="lin" valueType="num">
                                      <p:cBhvr additive="base">
                                        <p:cTn id="55" dur="500" fill="hold"/>
                                        <p:tgtEl>
                                          <p:spTgt spid="41"/>
                                        </p:tgtEl>
                                        <p:attrNameLst>
                                          <p:attrName>ppt_y</p:attrName>
                                        </p:attrNameLst>
                                      </p:cBhvr>
                                      <p:tavLst>
                                        <p:tav tm="0">
                                          <p:val>
                                            <p:strVal val="1+#ppt_h/2"/>
                                          </p:val>
                                        </p:tav>
                                        <p:tav tm="100000">
                                          <p:val>
                                            <p:strVal val="#ppt_y"/>
                                          </p:val>
                                        </p:tav>
                                      </p:tavLst>
                                    </p:anim>
                                  </p:childTnLst>
                                </p:cTn>
                              </p:par>
                            </p:childTnLst>
                          </p:cTn>
                        </p:par>
                        <p:par>
                          <p:cTn id="56" fill="hold">
                            <p:stCondLst>
                              <p:cond delay="3500"/>
                            </p:stCondLst>
                            <p:childTnLst>
                              <p:par>
                                <p:cTn id="57" presetID="53" presetClass="entr" presetSubtype="16"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p:cTn id="59" dur="300" fill="hold"/>
                                        <p:tgtEl>
                                          <p:spTgt spid="31"/>
                                        </p:tgtEl>
                                        <p:attrNameLst>
                                          <p:attrName>ppt_w</p:attrName>
                                        </p:attrNameLst>
                                      </p:cBhvr>
                                      <p:tavLst>
                                        <p:tav tm="0">
                                          <p:val>
                                            <p:fltVal val="0"/>
                                          </p:val>
                                        </p:tav>
                                        <p:tav tm="100000">
                                          <p:val>
                                            <p:strVal val="#ppt_w"/>
                                          </p:val>
                                        </p:tav>
                                      </p:tavLst>
                                    </p:anim>
                                    <p:anim calcmode="lin" valueType="num">
                                      <p:cBhvr>
                                        <p:cTn id="60" dur="300" fill="hold"/>
                                        <p:tgtEl>
                                          <p:spTgt spid="31"/>
                                        </p:tgtEl>
                                        <p:attrNameLst>
                                          <p:attrName>ppt_h</p:attrName>
                                        </p:attrNameLst>
                                      </p:cBhvr>
                                      <p:tavLst>
                                        <p:tav tm="0">
                                          <p:val>
                                            <p:fltVal val="0"/>
                                          </p:val>
                                        </p:tav>
                                        <p:tav tm="100000">
                                          <p:val>
                                            <p:strVal val="#ppt_h"/>
                                          </p:val>
                                        </p:tav>
                                      </p:tavLst>
                                    </p:anim>
                                    <p:animEffect transition="in" filter="fade">
                                      <p:cBhvr>
                                        <p:cTn id="61" dur="300"/>
                                        <p:tgtEl>
                                          <p:spTgt spid="31"/>
                                        </p:tgtEl>
                                      </p:cBhvr>
                                    </p:animEffect>
                                  </p:childTnLst>
                                </p:cTn>
                              </p:par>
                            </p:childTnLst>
                          </p:cTn>
                        </p:par>
                        <p:par>
                          <p:cTn id="62" fill="hold">
                            <p:stCondLst>
                              <p:cond delay="4000"/>
                            </p:stCondLst>
                            <p:childTnLst>
                              <p:par>
                                <p:cTn id="63" presetID="22" presetClass="entr" presetSubtype="4"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wipe(down)">
                                      <p:cBhvr>
                                        <p:cTn id="65" dur="300"/>
                                        <p:tgtEl>
                                          <p:spTgt spid="32"/>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35"/>
                                        </p:tgtEl>
                                        <p:attrNameLst>
                                          <p:attrName>style.visibility</p:attrName>
                                        </p:attrNameLst>
                                      </p:cBhvr>
                                      <p:to>
                                        <p:strVal val="visible"/>
                                      </p:to>
                                    </p:set>
                                    <p:anim calcmode="lin" valueType="num">
                                      <p:cBhvr>
                                        <p:cTn id="68" dur="300" fill="hold"/>
                                        <p:tgtEl>
                                          <p:spTgt spid="35"/>
                                        </p:tgtEl>
                                        <p:attrNameLst>
                                          <p:attrName>ppt_w</p:attrName>
                                        </p:attrNameLst>
                                      </p:cBhvr>
                                      <p:tavLst>
                                        <p:tav tm="0">
                                          <p:val>
                                            <p:fltVal val="0"/>
                                          </p:val>
                                        </p:tav>
                                        <p:tav tm="100000">
                                          <p:val>
                                            <p:strVal val="#ppt_w"/>
                                          </p:val>
                                        </p:tav>
                                      </p:tavLst>
                                    </p:anim>
                                    <p:anim calcmode="lin" valueType="num">
                                      <p:cBhvr>
                                        <p:cTn id="69" dur="300" fill="hold"/>
                                        <p:tgtEl>
                                          <p:spTgt spid="35"/>
                                        </p:tgtEl>
                                        <p:attrNameLst>
                                          <p:attrName>ppt_h</p:attrName>
                                        </p:attrNameLst>
                                      </p:cBhvr>
                                      <p:tavLst>
                                        <p:tav tm="0">
                                          <p:val>
                                            <p:fltVal val="0"/>
                                          </p:val>
                                        </p:tav>
                                        <p:tav tm="100000">
                                          <p:val>
                                            <p:strVal val="#ppt_h"/>
                                          </p:val>
                                        </p:tav>
                                      </p:tavLst>
                                    </p:anim>
                                    <p:animEffect transition="in" filter="fade">
                                      <p:cBhvr>
                                        <p:cTn id="70" dur="300"/>
                                        <p:tgtEl>
                                          <p:spTgt spid="35"/>
                                        </p:tgtEl>
                                      </p:cBhvr>
                                    </p:animEffect>
                                  </p:childTnLst>
                                </p:cTn>
                              </p:par>
                            </p:childTnLst>
                          </p:cTn>
                        </p:par>
                        <p:par>
                          <p:cTn id="71" fill="hold">
                            <p:stCondLst>
                              <p:cond delay="4500"/>
                            </p:stCondLst>
                            <p:childTnLst>
                              <p:par>
                                <p:cTn id="72" presetID="2" presetClass="entr" presetSubtype="4" fill="hold" grpId="0" nodeType="afterEffect">
                                  <p:stCondLst>
                                    <p:cond delay="0"/>
                                  </p:stCondLst>
                                  <p:childTnLst>
                                    <p:set>
                                      <p:cBhvr>
                                        <p:cTn id="73" dur="1" fill="hold">
                                          <p:stCondLst>
                                            <p:cond delay="0"/>
                                          </p:stCondLst>
                                        </p:cTn>
                                        <p:tgtEl>
                                          <p:spTgt spid="39"/>
                                        </p:tgtEl>
                                        <p:attrNameLst>
                                          <p:attrName>style.visibility</p:attrName>
                                        </p:attrNameLst>
                                      </p:cBhvr>
                                      <p:to>
                                        <p:strVal val="visible"/>
                                      </p:to>
                                    </p:set>
                                    <p:anim calcmode="lin" valueType="num">
                                      <p:cBhvr additive="base">
                                        <p:cTn id="74" dur="500" fill="hold"/>
                                        <p:tgtEl>
                                          <p:spTgt spid="39"/>
                                        </p:tgtEl>
                                        <p:attrNameLst>
                                          <p:attrName>ppt_x</p:attrName>
                                        </p:attrNameLst>
                                      </p:cBhvr>
                                      <p:tavLst>
                                        <p:tav tm="0">
                                          <p:val>
                                            <p:strVal val="#ppt_x"/>
                                          </p:val>
                                        </p:tav>
                                        <p:tav tm="100000">
                                          <p:val>
                                            <p:strVal val="#ppt_x"/>
                                          </p:val>
                                        </p:tav>
                                      </p:tavLst>
                                    </p:anim>
                                    <p:anim calcmode="lin" valueType="num">
                                      <p:cBhvr additive="base">
                                        <p:cTn id="75" dur="500" fill="hold"/>
                                        <p:tgtEl>
                                          <p:spTgt spid="39"/>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42"/>
                                        </p:tgtEl>
                                        <p:attrNameLst>
                                          <p:attrName>style.visibility</p:attrName>
                                        </p:attrNameLst>
                                      </p:cBhvr>
                                      <p:to>
                                        <p:strVal val="visible"/>
                                      </p:to>
                                    </p:set>
                                    <p:anim calcmode="lin" valueType="num">
                                      <p:cBhvr additive="base">
                                        <p:cTn id="78" dur="500" fill="hold"/>
                                        <p:tgtEl>
                                          <p:spTgt spid="42"/>
                                        </p:tgtEl>
                                        <p:attrNameLst>
                                          <p:attrName>ppt_x</p:attrName>
                                        </p:attrNameLst>
                                      </p:cBhvr>
                                      <p:tavLst>
                                        <p:tav tm="0">
                                          <p:val>
                                            <p:strVal val="#ppt_x"/>
                                          </p:val>
                                        </p:tav>
                                        <p:tav tm="100000">
                                          <p:val>
                                            <p:strVal val="#ppt_x"/>
                                          </p:val>
                                        </p:tav>
                                      </p:tavLst>
                                    </p:anim>
                                    <p:anim calcmode="lin" valueType="num">
                                      <p:cBhvr additive="base">
                                        <p:cTn id="79"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9" grpId="0" animBg="1"/>
      <p:bldP spid="30" grpId="0" animBg="1"/>
      <p:bldP spid="31" grpId="0" animBg="1"/>
      <p:bldP spid="32" grpId="0" animBg="1"/>
      <p:bldP spid="33" grpId="0"/>
      <p:bldP spid="34" grpId="0"/>
      <p:bldP spid="35" grpId="0"/>
      <p:bldP spid="36" grpId="0" animBg="1"/>
      <p:bldP spid="38" grpId="0" animBg="1"/>
      <p:bldP spid="39" grpId="0" animBg="1"/>
      <p:bldP spid="40" grpId="0"/>
      <p:bldP spid="41" grpId="0"/>
      <p:bldP spid="42" grpId="0"/>
      <p:bldP spid="4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86"/>
          <p:cNvGrpSpPr/>
          <p:nvPr/>
        </p:nvGrpSpPr>
        <p:grpSpPr>
          <a:xfrm>
            <a:off x="617118" y="879770"/>
            <a:ext cx="7866874" cy="2948489"/>
            <a:chOff x="0" y="983520"/>
            <a:chExt cx="10490075" cy="3930881"/>
          </a:xfrm>
          <a:blipFill>
            <a:blip r:embed="rId1"/>
            <a:stretch>
              <a:fillRect/>
            </a:stretch>
          </a:blipFill>
        </p:grpSpPr>
        <p:sp>
          <p:nvSpPr>
            <p:cNvPr id="88" name="矩形 87"/>
            <p:cNvSpPr/>
            <p:nvPr/>
          </p:nvSpPr>
          <p:spPr>
            <a:xfrm>
              <a:off x="0" y="983520"/>
              <a:ext cx="10490075" cy="2784211"/>
            </a:xfrm>
            <a:prstGeom prst="rect">
              <a:avLst/>
            </a:prstGeom>
            <a:blipFill>
              <a:blip r:embed="rId2" cstate="email"/>
              <a:stretch>
                <a:fillRect b="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80"/>
            </a:p>
          </p:txBody>
        </p:sp>
        <p:sp>
          <p:nvSpPr>
            <p:cNvPr id="89" name="矩形 88"/>
            <p:cNvSpPr/>
            <p:nvPr/>
          </p:nvSpPr>
          <p:spPr>
            <a:xfrm>
              <a:off x="0" y="3811276"/>
              <a:ext cx="10490075" cy="1103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80"/>
            </a:p>
          </p:txBody>
        </p:sp>
      </p:grpSp>
      <p:sp>
        <p:nvSpPr>
          <p:cNvPr id="90" name="Freeform 95"/>
          <p:cNvSpPr>
            <a:spLocks noEditPoints="1"/>
          </p:cNvSpPr>
          <p:nvPr/>
        </p:nvSpPr>
        <p:spPr bwMode="auto">
          <a:xfrm>
            <a:off x="1167381" y="3184430"/>
            <a:ext cx="331540" cy="329756"/>
          </a:xfrm>
          <a:custGeom>
            <a:avLst/>
            <a:gdLst>
              <a:gd name="T0" fmla="*/ 128 w 197"/>
              <a:gd name="T1" fmla="*/ 100 h 196"/>
              <a:gd name="T2" fmla="*/ 147 w 197"/>
              <a:gd name="T3" fmla="*/ 104 h 196"/>
              <a:gd name="T4" fmla="*/ 197 w 197"/>
              <a:gd name="T5" fmla="*/ 54 h 196"/>
              <a:gd name="T6" fmla="*/ 196 w 197"/>
              <a:gd name="T7" fmla="*/ 45 h 196"/>
              <a:gd name="T8" fmla="*/ 161 w 197"/>
              <a:gd name="T9" fmla="*/ 83 h 196"/>
              <a:gd name="T10" fmla="*/ 127 w 197"/>
              <a:gd name="T11" fmla="*/ 77 h 196"/>
              <a:gd name="T12" fmla="*/ 115 w 197"/>
              <a:gd name="T13" fmla="*/ 45 h 196"/>
              <a:gd name="T14" fmla="*/ 154 w 197"/>
              <a:gd name="T15" fmla="*/ 4 h 196"/>
              <a:gd name="T16" fmla="*/ 147 w 197"/>
              <a:gd name="T17" fmla="*/ 3 h 196"/>
              <a:gd name="T18" fmla="*/ 96 w 197"/>
              <a:gd name="T19" fmla="*/ 54 h 196"/>
              <a:gd name="T20" fmla="*/ 101 w 197"/>
              <a:gd name="T21" fmla="*/ 74 h 196"/>
              <a:gd name="T22" fmla="*/ 53 w 197"/>
              <a:gd name="T23" fmla="*/ 133 h 196"/>
              <a:gd name="T24" fmla="*/ 44 w 197"/>
              <a:gd name="T25" fmla="*/ 131 h 196"/>
              <a:gd name="T26" fmla="*/ 12 w 197"/>
              <a:gd name="T27" fmla="*/ 162 h 196"/>
              <a:gd name="T28" fmla="*/ 44 w 197"/>
              <a:gd name="T29" fmla="*/ 194 h 196"/>
              <a:gd name="T30" fmla="*/ 75 w 197"/>
              <a:gd name="T31" fmla="*/ 162 h 196"/>
              <a:gd name="T32" fmla="*/ 72 w 197"/>
              <a:gd name="T33" fmla="*/ 151 h 196"/>
              <a:gd name="T34" fmla="*/ 128 w 197"/>
              <a:gd name="T35" fmla="*/ 100 h 196"/>
              <a:gd name="T36" fmla="*/ 44 w 197"/>
              <a:gd name="T37" fmla="*/ 179 h 196"/>
              <a:gd name="T38" fmla="*/ 27 w 197"/>
              <a:gd name="T39" fmla="*/ 162 h 196"/>
              <a:gd name="T40" fmla="*/ 44 w 197"/>
              <a:gd name="T41" fmla="*/ 146 h 196"/>
              <a:gd name="T42" fmla="*/ 60 w 197"/>
              <a:gd name="T43" fmla="*/ 162 h 196"/>
              <a:gd name="T44" fmla="*/ 44 w 197"/>
              <a:gd name="T45" fmla="*/ 179 h 196"/>
              <a:gd name="T46" fmla="*/ 47 w 197"/>
              <a:gd name="T47" fmla="*/ 61 h 196"/>
              <a:gd name="T48" fmla="*/ 76 w 197"/>
              <a:gd name="T49" fmla="*/ 92 h 196"/>
              <a:gd name="T50" fmla="*/ 90 w 197"/>
              <a:gd name="T51" fmla="*/ 77 h 196"/>
              <a:gd name="T52" fmla="*/ 61 w 197"/>
              <a:gd name="T53" fmla="*/ 47 h 196"/>
              <a:gd name="T54" fmla="*/ 68 w 197"/>
              <a:gd name="T55" fmla="*/ 40 h 196"/>
              <a:gd name="T56" fmla="*/ 28 w 197"/>
              <a:gd name="T57" fmla="*/ 0 h 196"/>
              <a:gd name="T58" fmla="*/ 0 w 197"/>
              <a:gd name="T59" fmla="*/ 29 h 196"/>
              <a:gd name="T60" fmla="*/ 39 w 197"/>
              <a:gd name="T61" fmla="*/ 68 h 196"/>
              <a:gd name="T62" fmla="*/ 47 w 197"/>
              <a:gd name="T63" fmla="*/ 61 h 196"/>
              <a:gd name="T64" fmla="*/ 138 w 197"/>
              <a:gd name="T65" fmla="*/ 107 h 196"/>
              <a:gd name="T66" fmla="*/ 97 w 197"/>
              <a:gd name="T67" fmla="*/ 143 h 196"/>
              <a:gd name="T68" fmla="*/ 142 w 197"/>
              <a:gd name="T69" fmla="*/ 188 h 196"/>
              <a:gd name="T70" fmla="*/ 170 w 197"/>
              <a:gd name="T71" fmla="*/ 188 h 196"/>
              <a:gd name="T72" fmla="*/ 182 w 197"/>
              <a:gd name="T73" fmla="*/ 177 h 196"/>
              <a:gd name="T74" fmla="*/ 182 w 197"/>
              <a:gd name="T75" fmla="*/ 149 h 196"/>
              <a:gd name="T76" fmla="*/ 138 w 197"/>
              <a:gd name="T77" fmla="*/ 107 h 196"/>
              <a:gd name="T78" fmla="*/ 158 w 197"/>
              <a:gd name="T79" fmla="*/ 180 h 196"/>
              <a:gd name="T80" fmla="*/ 151 w 197"/>
              <a:gd name="T81" fmla="*/ 180 h 196"/>
              <a:gd name="T82" fmla="*/ 114 w 197"/>
              <a:gd name="T83" fmla="*/ 144 h 196"/>
              <a:gd name="T84" fmla="*/ 114 w 197"/>
              <a:gd name="T85" fmla="*/ 137 h 196"/>
              <a:gd name="T86" fmla="*/ 121 w 197"/>
              <a:gd name="T87" fmla="*/ 137 h 196"/>
              <a:gd name="T88" fmla="*/ 158 w 197"/>
              <a:gd name="T89" fmla="*/ 173 h 196"/>
              <a:gd name="T90" fmla="*/ 158 w 197"/>
              <a:gd name="T91" fmla="*/ 180 h 196"/>
              <a:gd name="T92" fmla="*/ 174 w 197"/>
              <a:gd name="T93" fmla="*/ 164 h 196"/>
              <a:gd name="T94" fmla="*/ 167 w 197"/>
              <a:gd name="T95" fmla="*/ 164 h 196"/>
              <a:gd name="T96" fmla="*/ 130 w 197"/>
              <a:gd name="T97" fmla="*/ 128 h 196"/>
              <a:gd name="T98" fmla="*/ 130 w 197"/>
              <a:gd name="T99" fmla="*/ 121 h 196"/>
              <a:gd name="T100" fmla="*/ 137 w 197"/>
              <a:gd name="T101" fmla="*/ 121 h 196"/>
              <a:gd name="T102" fmla="*/ 174 w 197"/>
              <a:gd name="T103" fmla="*/ 157 h 196"/>
              <a:gd name="T104" fmla="*/ 174 w 197"/>
              <a:gd name="T105" fmla="*/ 164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7" h="196">
                <a:moveTo>
                  <a:pt x="128" y="100"/>
                </a:moveTo>
                <a:cubicBezTo>
                  <a:pt x="134" y="103"/>
                  <a:pt x="140" y="104"/>
                  <a:pt x="147" y="104"/>
                </a:cubicBezTo>
                <a:cubicBezTo>
                  <a:pt x="175" y="104"/>
                  <a:pt x="197" y="82"/>
                  <a:pt x="197" y="54"/>
                </a:cubicBezTo>
                <a:cubicBezTo>
                  <a:pt x="197" y="51"/>
                  <a:pt x="197" y="48"/>
                  <a:pt x="196" y="45"/>
                </a:cubicBezTo>
                <a:cubicBezTo>
                  <a:pt x="161" y="83"/>
                  <a:pt x="161" y="83"/>
                  <a:pt x="161" y="83"/>
                </a:cubicBezTo>
                <a:cubicBezTo>
                  <a:pt x="127" y="77"/>
                  <a:pt x="127" y="77"/>
                  <a:pt x="127" y="77"/>
                </a:cubicBezTo>
                <a:cubicBezTo>
                  <a:pt x="115" y="45"/>
                  <a:pt x="115" y="45"/>
                  <a:pt x="115" y="45"/>
                </a:cubicBezTo>
                <a:cubicBezTo>
                  <a:pt x="154" y="4"/>
                  <a:pt x="154" y="4"/>
                  <a:pt x="154" y="4"/>
                </a:cubicBezTo>
                <a:cubicBezTo>
                  <a:pt x="152" y="3"/>
                  <a:pt x="149" y="3"/>
                  <a:pt x="147" y="3"/>
                </a:cubicBezTo>
                <a:cubicBezTo>
                  <a:pt x="119" y="3"/>
                  <a:pt x="96" y="26"/>
                  <a:pt x="96" y="54"/>
                </a:cubicBezTo>
                <a:cubicBezTo>
                  <a:pt x="96" y="61"/>
                  <a:pt x="98" y="68"/>
                  <a:pt x="101" y="74"/>
                </a:cubicBezTo>
                <a:cubicBezTo>
                  <a:pt x="85" y="101"/>
                  <a:pt x="62" y="124"/>
                  <a:pt x="53" y="133"/>
                </a:cubicBezTo>
                <a:cubicBezTo>
                  <a:pt x="50" y="132"/>
                  <a:pt x="47" y="131"/>
                  <a:pt x="44" y="131"/>
                </a:cubicBezTo>
                <a:cubicBezTo>
                  <a:pt x="26" y="131"/>
                  <a:pt x="12" y="145"/>
                  <a:pt x="12" y="162"/>
                </a:cubicBezTo>
                <a:cubicBezTo>
                  <a:pt x="12" y="180"/>
                  <a:pt x="26" y="194"/>
                  <a:pt x="44" y="194"/>
                </a:cubicBezTo>
                <a:cubicBezTo>
                  <a:pt x="61" y="194"/>
                  <a:pt x="75" y="180"/>
                  <a:pt x="75" y="162"/>
                </a:cubicBezTo>
                <a:cubicBezTo>
                  <a:pt x="75" y="158"/>
                  <a:pt x="74" y="154"/>
                  <a:pt x="72" y="151"/>
                </a:cubicBezTo>
                <a:cubicBezTo>
                  <a:pt x="79" y="141"/>
                  <a:pt x="98" y="119"/>
                  <a:pt x="128" y="100"/>
                </a:cubicBezTo>
                <a:close/>
                <a:moveTo>
                  <a:pt x="44" y="179"/>
                </a:moveTo>
                <a:cubicBezTo>
                  <a:pt x="34" y="179"/>
                  <a:pt x="27" y="172"/>
                  <a:pt x="27" y="162"/>
                </a:cubicBezTo>
                <a:cubicBezTo>
                  <a:pt x="27" y="153"/>
                  <a:pt x="34" y="146"/>
                  <a:pt x="44" y="146"/>
                </a:cubicBezTo>
                <a:cubicBezTo>
                  <a:pt x="53" y="146"/>
                  <a:pt x="60" y="153"/>
                  <a:pt x="60" y="162"/>
                </a:cubicBezTo>
                <a:cubicBezTo>
                  <a:pt x="60" y="172"/>
                  <a:pt x="53" y="179"/>
                  <a:pt x="44" y="179"/>
                </a:cubicBezTo>
                <a:close/>
                <a:moveTo>
                  <a:pt x="47" y="61"/>
                </a:moveTo>
                <a:cubicBezTo>
                  <a:pt x="76" y="92"/>
                  <a:pt x="76" y="92"/>
                  <a:pt x="76" y="92"/>
                </a:cubicBezTo>
                <a:cubicBezTo>
                  <a:pt x="90" y="77"/>
                  <a:pt x="90" y="77"/>
                  <a:pt x="90" y="77"/>
                </a:cubicBezTo>
                <a:cubicBezTo>
                  <a:pt x="61" y="47"/>
                  <a:pt x="61" y="47"/>
                  <a:pt x="61" y="47"/>
                </a:cubicBezTo>
                <a:cubicBezTo>
                  <a:pt x="68" y="40"/>
                  <a:pt x="68" y="40"/>
                  <a:pt x="68" y="40"/>
                </a:cubicBezTo>
                <a:cubicBezTo>
                  <a:pt x="28" y="0"/>
                  <a:pt x="28" y="0"/>
                  <a:pt x="28" y="0"/>
                </a:cubicBezTo>
                <a:cubicBezTo>
                  <a:pt x="0" y="29"/>
                  <a:pt x="0" y="29"/>
                  <a:pt x="0" y="29"/>
                </a:cubicBezTo>
                <a:cubicBezTo>
                  <a:pt x="39" y="68"/>
                  <a:pt x="39" y="68"/>
                  <a:pt x="39" y="68"/>
                </a:cubicBezTo>
                <a:lnTo>
                  <a:pt x="47" y="61"/>
                </a:lnTo>
                <a:close/>
                <a:moveTo>
                  <a:pt x="138" y="107"/>
                </a:moveTo>
                <a:cubicBezTo>
                  <a:pt x="138" y="107"/>
                  <a:pt x="114" y="114"/>
                  <a:pt x="97" y="143"/>
                </a:cubicBezTo>
                <a:cubicBezTo>
                  <a:pt x="97" y="141"/>
                  <a:pt x="142" y="188"/>
                  <a:pt x="142" y="188"/>
                </a:cubicBezTo>
                <a:cubicBezTo>
                  <a:pt x="150" y="196"/>
                  <a:pt x="163" y="196"/>
                  <a:pt x="170" y="188"/>
                </a:cubicBezTo>
                <a:cubicBezTo>
                  <a:pt x="182" y="177"/>
                  <a:pt x="182" y="177"/>
                  <a:pt x="182" y="177"/>
                </a:cubicBezTo>
                <a:cubicBezTo>
                  <a:pt x="189" y="169"/>
                  <a:pt x="189" y="156"/>
                  <a:pt x="182" y="149"/>
                </a:cubicBezTo>
                <a:lnTo>
                  <a:pt x="138" y="107"/>
                </a:lnTo>
                <a:close/>
                <a:moveTo>
                  <a:pt x="158" y="180"/>
                </a:moveTo>
                <a:cubicBezTo>
                  <a:pt x="156" y="182"/>
                  <a:pt x="153" y="182"/>
                  <a:pt x="151" y="180"/>
                </a:cubicBezTo>
                <a:cubicBezTo>
                  <a:pt x="114" y="144"/>
                  <a:pt x="114" y="144"/>
                  <a:pt x="114" y="144"/>
                </a:cubicBezTo>
                <a:cubicBezTo>
                  <a:pt x="112" y="142"/>
                  <a:pt x="112" y="139"/>
                  <a:pt x="114" y="137"/>
                </a:cubicBezTo>
                <a:cubicBezTo>
                  <a:pt x="116" y="135"/>
                  <a:pt x="120" y="135"/>
                  <a:pt x="121" y="137"/>
                </a:cubicBezTo>
                <a:cubicBezTo>
                  <a:pt x="158" y="173"/>
                  <a:pt x="158" y="173"/>
                  <a:pt x="158" y="173"/>
                </a:cubicBezTo>
                <a:cubicBezTo>
                  <a:pt x="160" y="175"/>
                  <a:pt x="160" y="178"/>
                  <a:pt x="158" y="180"/>
                </a:cubicBezTo>
                <a:close/>
                <a:moveTo>
                  <a:pt x="174" y="164"/>
                </a:moveTo>
                <a:cubicBezTo>
                  <a:pt x="172" y="166"/>
                  <a:pt x="169" y="166"/>
                  <a:pt x="167" y="164"/>
                </a:cubicBezTo>
                <a:cubicBezTo>
                  <a:pt x="130" y="128"/>
                  <a:pt x="130" y="128"/>
                  <a:pt x="130" y="128"/>
                </a:cubicBezTo>
                <a:cubicBezTo>
                  <a:pt x="128" y="126"/>
                  <a:pt x="128" y="123"/>
                  <a:pt x="130" y="121"/>
                </a:cubicBezTo>
                <a:cubicBezTo>
                  <a:pt x="132" y="119"/>
                  <a:pt x="136" y="119"/>
                  <a:pt x="137" y="121"/>
                </a:cubicBezTo>
                <a:cubicBezTo>
                  <a:pt x="174" y="157"/>
                  <a:pt x="174" y="157"/>
                  <a:pt x="174" y="157"/>
                </a:cubicBezTo>
                <a:cubicBezTo>
                  <a:pt x="176" y="159"/>
                  <a:pt x="176" y="162"/>
                  <a:pt x="174" y="164"/>
                </a:cubicBezTo>
                <a:close/>
              </a:path>
            </a:pathLst>
          </a:custGeom>
          <a:solidFill>
            <a:schemeClr val="bg1"/>
          </a:solidFill>
          <a:ln>
            <a:noFill/>
          </a:ln>
        </p:spPr>
        <p:txBody>
          <a:bodyPr vert="horz" wrap="square" lIns="68572" tIns="34286" rIns="68572" bIns="34286" numCol="1" anchor="t" anchorCtr="0" compatLnSpc="1"/>
          <a:lstStyle/>
          <a:p>
            <a:endParaRPr lang="zh-CN" altLang="en-US" sz="1280">
              <a:solidFill>
                <a:schemeClr val="bg1"/>
              </a:solidFill>
            </a:endParaRPr>
          </a:p>
        </p:txBody>
      </p:sp>
      <p:sp>
        <p:nvSpPr>
          <p:cNvPr id="91" name="矩形 90"/>
          <p:cNvSpPr/>
          <p:nvPr/>
        </p:nvSpPr>
        <p:spPr>
          <a:xfrm>
            <a:off x="1679828" y="3427690"/>
            <a:ext cx="956142" cy="266246"/>
          </a:xfrm>
          <a:prstGeom prst="rect">
            <a:avLst/>
          </a:prstGeom>
        </p:spPr>
        <p:txBody>
          <a:bodyPr wrap="none" lIns="68565" tIns="34283" rIns="68565" bIns="34283">
            <a:spAutoFit/>
          </a:bodyPr>
          <a:lstStyle/>
          <a:p>
            <a:r>
              <a:rPr lang="zh-CN" altLang="en-US" sz="1280" b="1" dirty="0">
                <a:solidFill>
                  <a:schemeClr val="bg1"/>
                </a:solidFill>
                <a:latin typeface="微软雅黑" panose="020B0503020204020204" pitchFamily="34" charset="-122"/>
                <a:ea typeface="微软雅黑" panose="020B0503020204020204" pitchFamily="34" charset="-122"/>
              </a:rPr>
              <a:t>自定义设置</a:t>
            </a:r>
            <a:endParaRPr lang="en-US" altLang="zh-CN" sz="1280" b="1" dirty="0">
              <a:solidFill>
                <a:schemeClr val="bg1"/>
              </a:solidFill>
              <a:latin typeface="微软雅黑" panose="020B0503020204020204" pitchFamily="34" charset="-122"/>
              <a:ea typeface="微软雅黑" panose="020B0503020204020204" pitchFamily="34" charset="-122"/>
            </a:endParaRPr>
          </a:p>
        </p:txBody>
      </p:sp>
      <p:sp>
        <p:nvSpPr>
          <p:cNvPr id="92" name="弧形 91"/>
          <p:cNvSpPr/>
          <p:nvPr/>
        </p:nvSpPr>
        <p:spPr>
          <a:xfrm>
            <a:off x="1085816" y="3101922"/>
            <a:ext cx="494671" cy="494773"/>
          </a:xfrm>
          <a:prstGeom prst="arc">
            <a:avLst>
              <a:gd name="adj1" fmla="val 16200000"/>
              <a:gd name="adj2" fmla="val 12730794"/>
            </a:avLst>
          </a:prstGeom>
          <a:ln>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lIns="68572" tIns="34286" rIns="68572" bIns="34286" rtlCol="0" anchor="ctr"/>
          <a:lstStyle/>
          <a:p>
            <a:pPr algn="ctr"/>
            <a:endParaRPr lang="zh-CN" altLang="en-US" sz="1280">
              <a:solidFill>
                <a:schemeClr val="bg1"/>
              </a:solidFill>
            </a:endParaRPr>
          </a:p>
        </p:txBody>
      </p:sp>
      <p:sp>
        <p:nvSpPr>
          <p:cNvPr id="96" name="矩形 95"/>
          <p:cNvSpPr/>
          <p:nvPr/>
        </p:nvSpPr>
        <p:spPr>
          <a:xfrm>
            <a:off x="2938407" y="3472644"/>
            <a:ext cx="402162" cy="24305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rtlCol="0" anchor="ctr"/>
          <a:lstStyle/>
          <a:p>
            <a:pPr algn="ctr"/>
            <a:endParaRPr lang="zh-CN" altLang="en-US" sz="1280">
              <a:solidFill>
                <a:schemeClr val="bg1"/>
              </a:solidFill>
            </a:endParaRPr>
          </a:p>
        </p:txBody>
      </p:sp>
      <p:sp>
        <p:nvSpPr>
          <p:cNvPr id="97" name="矩形 96"/>
          <p:cNvSpPr/>
          <p:nvPr/>
        </p:nvSpPr>
        <p:spPr>
          <a:xfrm>
            <a:off x="2926513" y="3426669"/>
            <a:ext cx="340482" cy="266246"/>
          </a:xfrm>
          <a:prstGeom prst="rect">
            <a:avLst/>
          </a:prstGeom>
        </p:spPr>
        <p:txBody>
          <a:bodyPr wrap="none" lIns="68565" tIns="34283" rIns="68565" bIns="34283">
            <a:spAutoFit/>
          </a:bodyPr>
          <a:lstStyle/>
          <a:p>
            <a:r>
              <a:rPr lang="en-US" altLang="zh-CN" sz="1280" b="1" dirty="0">
                <a:solidFill>
                  <a:schemeClr val="bg1"/>
                </a:solidFill>
                <a:latin typeface="微软雅黑" panose="020B0503020204020204" pitchFamily="34" charset="-122"/>
                <a:ea typeface="微软雅黑" panose="020B0503020204020204" pitchFamily="34" charset="-122"/>
              </a:rPr>
              <a:t>01</a:t>
            </a:r>
            <a:endParaRPr lang="en-US" altLang="zh-CN" sz="1280" b="1" dirty="0">
              <a:solidFill>
                <a:schemeClr val="bg1"/>
              </a:solidFill>
              <a:latin typeface="微软雅黑" panose="020B0503020204020204" pitchFamily="34" charset="-122"/>
              <a:ea typeface="微软雅黑" panose="020B0503020204020204" pitchFamily="34" charset="-122"/>
            </a:endParaRPr>
          </a:p>
        </p:txBody>
      </p:sp>
      <p:sp>
        <p:nvSpPr>
          <p:cNvPr id="98" name="矩形 97"/>
          <p:cNvSpPr/>
          <p:nvPr/>
        </p:nvSpPr>
        <p:spPr>
          <a:xfrm>
            <a:off x="4070109" y="3427690"/>
            <a:ext cx="792607" cy="266246"/>
          </a:xfrm>
          <a:prstGeom prst="rect">
            <a:avLst/>
          </a:prstGeom>
        </p:spPr>
        <p:txBody>
          <a:bodyPr wrap="none" lIns="68565" tIns="34283" rIns="68565" bIns="34283">
            <a:spAutoFit/>
          </a:bodyPr>
          <a:lstStyle/>
          <a:p>
            <a:r>
              <a:rPr lang="zh-CN" altLang="en-US" sz="1280" b="1" dirty="0">
                <a:solidFill>
                  <a:schemeClr val="bg1"/>
                </a:solidFill>
                <a:latin typeface="微软雅黑" panose="020B0503020204020204" pitchFamily="34" charset="-122"/>
                <a:ea typeface="微软雅黑" panose="020B0503020204020204" pitchFamily="34" charset="-122"/>
              </a:rPr>
              <a:t>喇叭功能</a:t>
            </a:r>
            <a:endParaRPr lang="en-US" altLang="zh-CN" sz="1280" b="1" dirty="0">
              <a:solidFill>
                <a:schemeClr val="bg1"/>
              </a:solidFill>
              <a:latin typeface="微软雅黑" panose="020B0503020204020204" pitchFamily="34" charset="-122"/>
              <a:ea typeface="微软雅黑" panose="020B0503020204020204" pitchFamily="34" charset="-122"/>
            </a:endParaRPr>
          </a:p>
        </p:txBody>
      </p:sp>
      <p:sp>
        <p:nvSpPr>
          <p:cNvPr id="99" name="弧形 98"/>
          <p:cNvSpPr/>
          <p:nvPr/>
        </p:nvSpPr>
        <p:spPr>
          <a:xfrm>
            <a:off x="3476096" y="3101922"/>
            <a:ext cx="494671" cy="494773"/>
          </a:xfrm>
          <a:prstGeom prst="arc">
            <a:avLst>
              <a:gd name="adj1" fmla="val 16200000"/>
              <a:gd name="adj2" fmla="val 12730794"/>
            </a:avLst>
          </a:prstGeom>
          <a:ln>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lIns="68572" tIns="34286" rIns="68572" bIns="34286" rtlCol="0" anchor="ctr"/>
          <a:lstStyle/>
          <a:p>
            <a:pPr algn="ctr"/>
            <a:endParaRPr lang="zh-CN" altLang="en-US" sz="1280">
              <a:solidFill>
                <a:schemeClr val="bg1"/>
              </a:solidFill>
            </a:endParaRPr>
          </a:p>
        </p:txBody>
      </p:sp>
      <p:sp>
        <p:nvSpPr>
          <p:cNvPr id="103" name="矩形 102"/>
          <p:cNvSpPr/>
          <p:nvPr/>
        </p:nvSpPr>
        <p:spPr>
          <a:xfrm>
            <a:off x="5132708" y="3494418"/>
            <a:ext cx="377210" cy="232169"/>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rtlCol="0" anchor="ctr"/>
          <a:lstStyle/>
          <a:p>
            <a:pPr algn="ctr"/>
            <a:endParaRPr lang="zh-CN" altLang="en-US" sz="1280">
              <a:solidFill>
                <a:schemeClr val="bg1"/>
              </a:solidFill>
            </a:endParaRPr>
          </a:p>
        </p:txBody>
      </p:sp>
      <p:sp>
        <p:nvSpPr>
          <p:cNvPr id="104" name="矩形 103"/>
          <p:cNvSpPr/>
          <p:nvPr/>
        </p:nvSpPr>
        <p:spPr>
          <a:xfrm>
            <a:off x="5099037" y="3437555"/>
            <a:ext cx="340482" cy="266246"/>
          </a:xfrm>
          <a:prstGeom prst="rect">
            <a:avLst/>
          </a:prstGeom>
        </p:spPr>
        <p:txBody>
          <a:bodyPr wrap="none" lIns="68565" tIns="34283" rIns="68565" bIns="34283">
            <a:spAutoFit/>
          </a:bodyPr>
          <a:lstStyle/>
          <a:p>
            <a:r>
              <a:rPr lang="en-US" altLang="zh-CN" sz="1280" b="1" dirty="0">
                <a:solidFill>
                  <a:schemeClr val="bg1"/>
                </a:solidFill>
                <a:latin typeface="微软雅黑" panose="020B0503020204020204" pitchFamily="34" charset="-122"/>
                <a:ea typeface="微软雅黑" panose="020B0503020204020204" pitchFamily="34" charset="-122"/>
              </a:rPr>
              <a:t>02</a:t>
            </a:r>
            <a:endParaRPr lang="en-US" altLang="zh-CN" sz="1280" b="1" dirty="0">
              <a:solidFill>
                <a:schemeClr val="bg1"/>
              </a:solidFill>
              <a:latin typeface="微软雅黑" panose="020B0503020204020204" pitchFamily="34" charset="-122"/>
              <a:ea typeface="微软雅黑" panose="020B0503020204020204" pitchFamily="34" charset="-122"/>
            </a:endParaRPr>
          </a:p>
        </p:txBody>
      </p:sp>
      <p:sp>
        <p:nvSpPr>
          <p:cNvPr id="105" name="矩形 104"/>
          <p:cNvSpPr/>
          <p:nvPr/>
        </p:nvSpPr>
        <p:spPr>
          <a:xfrm>
            <a:off x="6500168" y="3427690"/>
            <a:ext cx="792607" cy="266246"/>
          </a:xfrm>
          <a:prstGeom prst="rect">
            <a:avLst/>
          </a:prstGeom>
        </p:spPr>
        <p:txBody>
          <a:bodyPr wrap="none" lIns="68565" tIns="34283" rIns="68565" bIns="34283">
            <a:spAutoFit/>
          </a:bodyPr>
          <a:lstStyle/>
          <a:p>
            <a:r>
              <a:rPr lang="zh-CN" altLang="en-US" sz="1280" b="1" dirty="0">
                <a:solidFill>
                  <a:schemeClr val="bg1"/>
                </a:solidFill>
                <a:latin typeface="微软雅黑" panose="020B0503020204020204" pitchFamily="34" charset="-122"/>
                <a:ea typeface="微软雅黑" panose="020B0503020204020204" pitchFamily="34" charset="-122"/>
              </a:rPr>
              <a:t>游戏玩家</a:t>
            </a:r>
            <a:endParaRPr lang="en-US" altLang="zh-CN" sz="1280" b="1" dirty="0">
              <a:solidFill>
                <a:schemeClr val="bg1"/>
              </a:solidFill>
              <a:latin typeface="微软雅黑" panose="020B0503020204020204" pitchFamily="34" charset="-122"/>
              <a:ea typeface="微软雅黑" panose="020B0503020204020204" pitchFamily="34" charset="-122"/>
            </a:endParaRPr>
          </a:p>
        </p:txBody>
      </p:sp>
      <p:sp>
        <p:nvSpPr>
          <p:cNvPr id="106" name="弧形 105"/>
          <p:cNvSpPr/>
          <p:nvPr/>
        </p:nvSpPr>
        <p:spPr>
          <a:xfrm>
            <a:off x="5906155" y="3101922"/>
            <a:ext cx="494671" cy="494773"/>
          </a:xfrm>
          <a:prstGeom prst="arc">
            <a:avLst>
              <a:gd name="adj1" fmla="val 16200000"/>
              <a:gd name="adj2" fmla="val 12730794"/>
            </a:avLst>
          </a:prstGeom>
          <a:ln>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lIns="68572" tIns="34286" rIns="68572" bIns="34286" rtlCol="0" anchor="ctr"/>
          <a:lstStyle/>
          <a:p>
            <a:pPr algn="ctr"/>
            <a:endParaRPr lang="zh-CN" altLang="en-US" sz="1280">
              <a:solidFill>
                <a:schemeClr val="bg1"/>
              </a:solidFill>
            </a:endParaRPr>
          </a:p>
        </p:txBody>
      </p:sp>
      <p:sp>
        <p:nvSpPr>
          <p:cNvPr id="110" name="矩形 109"/>
          <p:cNvSpPr/>
          <p:nvPr/>
        </p:nvSpPr>
        <p:spPr>
          <a:xfrm>
            <a:off x="7562767" y="3472644"/>
            <a:ext cx="385974" cy="24305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rtlCol="0" anchor="ctr"/>
          <a:lstStyle/>
          <a:p>
            <a:pPr algn="ctr"/>
            <a:endParaRPr lang="zh-CN" altLang="en-US" sz="1280">
              <a:solidFill>
                <a:schemeClr val="bg1"/>
              </a:solidFill>
            </a:endParaRPr>
          </a:p>
        </p:txBody>
      </p:sp>
      <p:sp>
        <p:nvSpPr>
          <p:cNvPr id="111" name="矩形 110"/>
          <p:cNvSpPr/>
          <p:nvPr/>
        </p:nvSpPr>
        <p:spPr>
          <a:xfrm>
            <a:off x="7539984" y="3426669"/>
            <a:ext cx="340482" cy="266246"/>
          </a:xfrm>
          <a:prstGeom prst="rect">
            <a:avLst/>
          </a:prstGeom>
        </p:spPr>
        <p:txBody>
          <a:bodyPr wrap="none" lIns="68565" tIns="34283" rIns="68565" bIns="34283">
            <a:spAutoFit/>
          </a:bodyPr>
          <a:lstStyle/>
          <a:p>
            <a:r>
              <a:rPr lang="en-US" altLang="zh-CN" sz="1280" b="1" dirty="0">
                <a:solidFill>
                  <a:schemeClr val="bg1"/>
                </a:solidFill>
                <a:latin typeface="微软雅黑" panose="020B0503020204020204" pitchFamily="34" charset="-122"/>
                <a:ea typeface="微软雅黑" panose="020B0503020204020204" pitchFamily="34" charset="-122"/>
              </a:rPr>
              <a:t>03</a:t>
            </a:r>
            <a:endParaRPr lang="en-US" altLang="zh-CN" sz="1280" b="1" dirty="0">
              <a:solidFill>
                <a:schemeClr val="bg1"/>
              </a:solidFill>
              <a:latin typeface="微软雅黑" panose="020B0503020204020204" pitchFamily="34" charset="-122"/>
              <a:ea typeface="微软雅黑" panose="020B0503020204020204" pitchFamily="34" charset="-122"/>
            </a:endParaRPr>
          </a:p>
        </p:txBody>
      </p:sp>
      <p:sp>
        <p:nvSpPr>
          <p:cNvPr id="112" name="Freeform 63"/>
          <p:cNvSpPr>
            <a:spLocks noEditPoints="1"/>
          </p:cNvSpPr>
          <p:nvPr/>
        </p:nvSpPr>
        <p:spPr bwMode="auto">
          <a:xfrm>
            <a:off x="3583571" y="3221764"/>
            <a:ext cx="279718" cy="292422"/>
          </a:xfrm>
          <a:custGeom>
            <a:avLst/>
            <a:gdLst>
              <a:gd name="T0" fmla="*/ 17 w 195"/>
              <a:gd name="T1" fmla="*/ 103 h 203"/>
              <a:gd name="T2" fmla="*/ 17 w 195"/>
              <a:gd name="T3" fmla="*/ 45 h 203"/>
              <a:gd name="T4" fmla="*/ 0 w 195"/>
              <a:gd name="T5" fmla="*/ 74 h 203"/>
              <a:gd name="T6" fmla="*/ 17 w 195"/>
              <a:gd name="T7" fmla="*/ 103 h 203"/>
              <a:gd name="T8" fmla="*/ 29 w 195"/>
              <a:gd name="T9" fmla="*/ 112 h 203"/>
              <a:gd name="T10" fmla="*/ 77 w 195"/>
              <a:gd name="T11" fmla="*/ 112 h 203"/>
              <a:gd name="T12" fmla="*/ 77 w 195"/>
              <a:gd name="T13" fmla="*/ 40 h 203"/>
              <a:gd name="T14" fmla="*/ 29 w 195"/>
              <a:gd name="T15" fmla="*/ 40 h 203"/>
              <a:gd name="T16" fmla="*/ 21 w 195"/>
              <a:gd name="T17" fmla="*/ 48 h 203"/>
              <a:gd name="T18" fmla="*/ 21 w 195"/>
              <a:gd name="T19" fmla="*/ 104 h 203"/>
              <a:gd name="T20" fmla="*/ 29 w 195"/>
              <a:gd name="T21" fmla="*/ 112 h 203"/>
              <a:gd name="T22" fmla="*/ 161 w 195"/>
              <a:gd name="T23" fmla="*/ 13 h 203"/>
              <a:gd name="T24" fmla="*/ 81 w 195"/>
              <a:gd name="T25" fmla="*/ 40 h 203"/>
              <a:gd name="T26" fmla="*/ 81 w 195"/>
              <a:gd name="T27" fmla="*/ 113 h 203"/>
              <a:gd name="T28" fmla="*/ 161 w 195"/>
              <a:gd name="T29" fmla="*/ 140 h 203"/>
              <a:gd name="T30" fmla="*/ 161 w 195"/>
              <a:gd name="T31" fmla="*/ 13 h 203"/>
              <a:gd name="T32" fmla="*/ 89 w 195"/>
              <a:gd name="T33" fmla="*/ 68 h 203"/>
              <a:gd name="T34" fmla="*/ 89 w 195"/>
              <a:gd name="T35" fmla="*/ 52 h 203"/>
              <a:gd name="T36" fmla="*/ 154 w 195"/>
              <a:gd name="T37" fmla="*/ 29 h 203"/>
              <a:gd name="T38" fmla="*/ 89 w 195"/>
              <a:gd name="T39" fmla="*/ 68 h 203"/>
              <a:gd name="T40" fmla="*/ 177 w 195"/>
              <a:gd name="T41" fmla="*/ 0 h 203"/>
              <a:gd name="T42" fmla="*/ 165 w 195"/>
              <a:gd name="T43" fmla="*/ 0 h 203"/>
              <a:gd name="T44" fmla="*/ 165 w 195"/>
              <a:gd name="T45" fmla="*/ 152 h 203"/>
              <a:gd name="T46" fmla="*/ 177 w 195"/>
              <a:gd name="T47" fmla="*/ 152 h 203"/>
              <a:gd name="T48" fmla="*/ 177 w 195"/>
              <a:gd name="T49" fmla="*/ 0 h 203"/>
              <a:gd name="T50" fmla="*/ 195 w 195"/>
              <a:gd name="T51" fmla="*/ 75 h 203"/>
              <a:gd name="T52" fmla="*/ 181 w 195"/>
              <a:gd name="T53" fmla="*/ 54 h 203"/>
              <a:gd name="T54" fmla="*/ 181 w 195"/>
              <a:gd name="T55" fmla="*/ 96 h 203"/>
              <a:gd name="T56" fmla="*/ 195 w 195"/>
              <a:gd name="T57" fmla="*/ 75 h 203"/>
              <a:gd name="T58" fmla="*/ 65 w 195"/>
              <a:gd name="T59" fmla="*/ 116 h 203"/>
              <a:gd name="T60" fmla="*/ 29 w 195"/>
              <a:gd name="T61" fmla="*/ 116 h 203"/>
              <a:gd name="T62" fmla="*/ 41 w 195"/>
              <a:gd name="T63" fmla="*/ 186 h 203"/>
              <a:gd name="T64" fmla="*/ 65 w 195"/>
              <a:gd name="T65" fmla="*/ 180 h 203"/>
              <a:gd name="T66" fmla="*/ 65 w 195"/>
              <a:gd name="T67" fmla="*/ 11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5" h="203">
                <a:moveTo>
                  <a:pt x="17" y="103"/>
                </a:moveTo>
                <a:cubicBezTo>
                  <a:pt x="17" y="45"/>
                  <a:pt x="17" y="45"/>
                  <a:pt x="17" y="45"/>
                </a:cubicBezTo>
                <a:cubicBezTo>
                  <a:pt x="7" y="48"/>
                  <a:pt x="0" y="60"/>
                  <a:pt x="0" y="74"/>
                </a:cubicBezTo>
                <a:cubicBezTo>
                  <a:pt x="0" y="88"/>
                  <a:pt x="7" y="100"/>
                  <a:pt x="17" y="103"/>
                </a:cubicBezTo>
                <a:close/>
                <a:moveTo>
                  <a:pt x="29" y="112"/>
                </a:moveTo>
                <a:cubicBezTo>
                  <a:pt x="77" y="112"/>
                  <a:pt x="77" y="112"/>
                  <a:pt x="77" y="112"/>
                </a:cubicBezTo>
                <a:cubicBezTo>
                  <a:pt x="77" y="40"/>
                  <a:pt x="77" y="40"/>
                  <a:pt x="77" y="40"/>
                </a:cubicBezTo>
                <a:cubicBezTo>
                  <a:pt x="29" y="40"/>
                  <a:pt x="29" y="40"/>
                  <a:pt x="29" y="40"/>
                </a:cubicBezTo>
                <a:cubicBezTo>
                  <a:pt x="24" y="40"/>
                  <a:pt x="21" y="44"/>
                  <a:pt x="21" y="48"/>
                </a:cubicBezTo>
                <a:cubicBezTo>
                  <a:pt x="21" y="104"/>
                  <a:pt x="21" y="104"/>
                  <a:pt x="21" y="104"/>
                </a:cubicBezTo>
                <a:cubicBezTo>
                  <a:pt x="21" y="109"/>
                  <a:pt x="24" y="112"/>
                  <a:pt x="29" y="112"/>
                </a:cubicBezTo>
                <a:close/>
                <a:moveTo>
                  <a:pt x="161" y="13"/>
                </a:moveTo>
                <a:cubicBezTo>
                  <a:pt x="161" y="13"/>
                  <a:pt x="122" y="40"/>
                  <a:pt x="81" y="40"/>
                </a:cubicBezTo>
                <a:cubicBezTo>
                  <a:pt x="81" y="57"/>
                  <a:pt x="81" y="107"/>
                  <a:pt x="81" y="113"/>
                </a:cubicBezTo>
                <a:cubicBezTo>
                  <a:pt x="122" y="113"/>
                  <a:pt x="161" y="140"/>
                  <a:pt x="161" y="140"/>
                </a:cubicBezTo>
                <a:lnTo>
                  <a:pt x="161" y="13"/>
                </a:lnTo>
                <a:close/>
                <a:moveTo>
                  <a:pt x="89" y="68"/>
                </a:moveTo>
                <a:cubicBezTo>
                  <a:pt x="89" y="52"/>
                  <a:pt x="89" y="52"/>
                  <a:pt x="89" y="52"/>
                </a:cubicBezTo>
                <a:cubicBezTo>
                  <a:pt x="89" y="52"/>
                  <a:pt x="124" y="54"/>
                  <a:pt x="154" y="29"/>
                </a:cubicBezTo>
                <a:cubicBezTo>
                  <a:pt x="154" y="53"/>
                  <a:pt x="89" y="68"/>
                  <a:pt x="89" y="68"/>
                </a:cubicBezTo>
                <a:close/>
                <a:moveTo>
                  <a:pt x="177" y="0"/>
                </a:moveTo>
                <a:cubicBezTo>
                  <a:pt x="165" y="0"/>
                  <a:pt x="165" y="0"/>
                  <a:pt x="165" y="0"/>
                </a:cubicBezTo>
                <a:cubicBezTo>
                  <a:pt x="165" y="152"/>
                  <a:pt x="165" y="152"/>
                  <a:pt x="165" y="152"/>
                </a:cubicBezTo>
                <a:cubicBezTo>
                  <a:pt x="177" y="152"/>
                  <a:pt x="177" y="152"/>
                  <a:pt x="177" y="152"/>
                </a:cubicBezTo>
                <a:lnTo>
                  <a:pt x="177" y="0"/>
                </a:lnTo>
                <a:close/>
                <a:moveTo>
                  <a:pt x="195" y="75"/>
                </a:moveTo>
                <a:cubicBezTo>
                  <a:pt x="195" y="66"/>
                  <a:pt x="189" y="58"/>
                  <a:pt x="181" y="54"/>
                </a:cubicBezTo>
                <a:cubicBezTo>
                  <a:pt x="181" y="96"/>
                  <a:pt x="181" y="96"/>
                  <a:pt x="181" y="96"/>
                </a:cubicBezTo>
                <a:cubicBezTo>
                  <a:pt x="189" y="92"/>
                  <a:pt x="195" y="84"/>
                  <a:pt x="195" y="75"/>
                </a:cubicBezTo>
                <a:close/>
                <a:moveTo>
                  <a:pt x="65" y="116"/>
                </a:moveTo>
                <a:cubicBezTo>
                  <a:pt x="62" y="116"/>
                  <a:pt x="29" y="116"/>
                  <a:pt x="29" y="116"/>
                </a:cubicBezTo>
                <a:cubicBezTo>
                  <a:pt x="29" y="116"/>
                  <a:pt x="27" y="161"/>
                  <a:pt x="41" y="186"/>
                </a:cubicBezTo>
                <a:cubicBezTo>
                  <a:pt x="59" y="203"/>
                  <a:pt x="67" y="185"/>
                  <a:pt x="65" y="180"/>
                </a:cubicBezTo>
                <a:cubicBezTo>
                  <a:pt x="63" y="175"/>
                  <a:pt x="51" y="135"/>
                  <a:pt x="65" y="116"/>
                </a:cubicBezTo>
                <a:close/>
              </a:path>
            </a:pathLst>
          </a:custGeom>
          <a:solidFill>
            <a:schemeClr val="bg1"/>
          </a:solidFill>
          <a:ln>
            <a:noFill/>
          </a:ln>
        </p:spPr>
        <p:txBody>
          <a:bodyPr vert="horz" wrap="square" lIns="68572" tIns="34286" rIns="68572" bIns="34286" numCol="1" anchor="t" anchorCtr="0" compatLnSpc="1"/>
          <a:lstStyle/>
          <a:p>
            <a:endParaRPr lang="zh-CN" altLang="en-US" sz="1280">
              <a:solidFill>
                <a:schemeClr val="bg1"/>
              </a:solidFill>
            </a:endParaRPr>
          </a:p>
        </p:txBody>
      </p:sp>
      <p:sp>
        <p:nvSpPr>
          <p:cNvPr id="113" name="Freeform 236"/>
          <p:cNvSpPr>
            <a:spLocks noEditPoints="1"/>
          </p:cNvSpPr>
          <p:nvPr/>
        </p:nvSpPr>
        <p:spPr bwMode="auto">
          <a:xfrm>
            <a:off x="6009722" y="3198375"/>
            <a:ext cx="368940" cy="339196"/>
          </a:xfrm>
          <a:custGeom>
            <a:avLst/>
            <a:gdLst>
              <a:gd name="T0" fmla="*/ 164 w 219"/>
              <a:gd name="T1" fmla="*/ 42 h 201"/>
              <a:gd name="T2" fmla="*/ 93 w 219"/>
              <a:gd name="T3" fmla="*/ 22 h 201"/>
              <a:gd name="T4" fmla="*/ 66 w 219"/>
              <a:gd name="T5" fmla="*/ 49 h 201"/>
              <a:gd name="T6" fmla="*/ 32 w 219"/>
              <a:gd name="T7" fmla="*/ 57 h 201"/>
              <a:gd name="T8" fmla="*/ 8 w 219"/>
              <a:gd name="T9" fmla="*/ 118 h 201"/>
              <a:gd name="T10" fmla="*/ 50 w 219"/>
              <a:gd name="T11" fmla="*/ 198 h 201"/>
              <a:gd name="T12" fmla="*/ 85 w 219"/>
              <a:gd name="T13" fmla="*/ 142 h 201"/>
              <a:gd name="T14" fmla="*/ 133 w 219"/>
              <a:gd name="T15" fmla="*/ 114 h 201"/>
              <a:gd name="T16" fmla="*/ 198 w 219"/>
              <a:gd name="T17" fmla="*/ 117 h 201"/>
              <a:gd name="T18" fmla="*/ 164 w 219"/>
              <a:gd name="T19" fmla="*/ 42 h 201"/>
              <a:gd name="T20" fmla="*/ 65 w 219"/>
              <a:gd name="T21" fmla="*/ 128 h 201"/>
              <a:gd name="T22" fmla="*/ 28 w 219"/>
              <a:gd name="T23" fmla="*/ 118 h 201"/>
              <a:gd name="T24" fmla="*/ 38 w 219"/>
              <a:gd name="T25" fmla="*/ 82 h 201"/>
              <a:gd name="T26" fmla="*/ 74 w 219"/>
              <a:gd name="T27" fmla="*/ 91 h 201"/>
              <a:gd name="T28" fmla="*/ 65 w 219"/>
              <a:gd name="T29" fmla="*/ 128 h 201"/>
              <a:gd name="T30" fmla="*/ 112 w 219"/>
              <a:gd name="T31" fmla="*/ 44 h 201"/>
              <a:gd name="T32" fmla="*/ 122 w 219"/>
              <a:gd name="T33" fmla="*/ 38 h 201"/>
              <a:gd name="T34" fmla="*/ 128 w 219"/>
              <a:gd name="T35" fmla="*/ 48 h 201"/>
              <a:gd name="T36" fmla="*/ 118 w 219"/>
              <a:gd name="T37" fmla="*/ 53 h 201"/>
              <a:gd name="T38" fmla="*/ 112 w 219"/>
              <a:gd name="T39" fmla="*/ 44 h 201"/>
              <a:gd name="T40" fmla="*/ 113 w 219"/>
              <a:gd name="T41" fmla="*/ 74 h 201"/>
              <a:gd name="T42" fmla="*/ 107 w 219"/>
              <a:gd name="T43" fmla="*/ 64 h 201"/>
              <a:gd name="T44" fmla="*/ 117 w 219"/>
              <a:gd name="T45" fmla="*/ 59 h 201"/>
              <a:gd name="T46" fmla="*/ 122 w 219"/>
              <a:gd name="T47" fmla="*/ 68 h 201"/>
              <a:gd name="T48" fmla="*/ 113 w 219"/>
              <a:gd name="T49" fmla="*/ 74 h 201"/>
              <a:gd name="T50" fmla="*/ 142 w 219"/>
              <a:gd name="T51" fmla="*/ 73 h 201"/>
              <a:gd name="T52" fmla="*/ 132 w 219"/>
              <a:gd name="T53" fmla="*/ 79 h 201"/>
              <a:gd name="T54" fmla="*/ 127 w 219"/>
              <a:gd name="T55" fmla="*/ 69 h 201"/>
              <a:gd name="T56" fmla="*/ 136 w 219"/>
              <a:gd name="T57" fmla="*/ 64 h 201"/>
              <a:gd name="T58" fmla="*/ 142 w 219"/>
              <a:gd name="T59" fmla="*/ 73 h 201"/>
              <a:gd name="T60" fmla="*/ 147 w 219"/>
              <a:gd name="T61" fmla="*/ 53 h 201"/>
              <a:gd name="T62" fmla="*/ 138 w 219"/>
              <a:gd name="T63" fmla="*/ 59 h 201"/>
              <a:gd name="T64" fmla="*/ 132 w 219"/>
              <a:gd name="T65" fmla="*/ 49 h 201"/>
              <a:gd name="T66" fmla="*/ 142 w 219"/>
              <a:gd name="T67" fmla="*/ 43 h 201"/>
              <a:gd name="T68" fmla="*/ 147 w 219"/>
              <a:gd name="T69" fmla="*/ 53 h 201"/>
              <a:gd name="T70" fmla="*/ 43 w 219"/>
              <a:gd name="T71" fmla="*/ 91 h 201"/>
              <a:gd name="T72" fmla="*/ 38 w 219"/>
              <a:gd name="T73" fmla="*/ 113 h 201"/>
              <a:gd name="T74" fmla="*/ 59 w 219"/>
              <a:gd name="T75" fmla="*/ 118 h 201"/>
              <a:gd name="T76" fmla="*/ 65 w 219"/>
              <a:gd name="T77" fmla="*/ 97 h 201"/>
              <a:gd name="T78" fmla="*/ 43 w 219"/>
              <a:gd name="T79" fmla="*/ 91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9" h="201">
                <a:moveTo>
                  <a:pt x="164" y="42"/>
                </a:moveTo>
                <a:cubicBezTo>
                  <a:pt x="143" y="21"/>
                  <a:pt x="121" y="0"/>
                  <a:pt x="93" y="22"/>
                </a:cubicBezTo>
                <a:cubicBezTo>
                  <a:pt x="83" y="30"/>
                  <a:pt x="78" y="41"/>
                  <a:pt x="66" y="49"/>
                </a:cubicBezTo>
                <a:cubicBezTo>
                  <a:pt x="55" y="55"/>
                  <a:pt x="43" y="53"/>
                  <a:pt x="32" y="57"/>
                </a:cubicBezTo>
                <a:cubicBezTo>
                  <a:pt x="0" y="69"/>
                  <a:pt x="1" y="87"/>
                  <a:pt x="8" y="118"/>
                </a:cubicBezTo>
                <a:cubicBezTo>
                  <a:pt x="11" y="136"/>
                  <a:pt x="25" y="196"/>
                  <a:pt x="50" y="198"/>
                </a:cubicBezTo>
                <a:cubicBezTo>
                  <a:pt x="75" y="201"/>
                  <a:pt x="75" y="155"/>
                  <a:pt x="85" y="142"/>
                </a:cubicBezTo>
                <a:cubicBezTo>
                  <a:pt x="94" y="131"/>
                  <a:pt x="119" y="117"/>
                  <a:pt x="133" y="114"/>
                </a:cubicBezTo>
                <a:cubicBezTo>
                  <a:pt x="151" y="110"/>
                  <a:pt x="183" y="130"/>
                  <a:pt x="198" y="117"/>
                </a:cubicBezTo>
                <a:cubicBezTo>
                  <a:pt x="219" y="97"/>
                  <a:pt x="176" y="55"/>
                  <a:pt x="164" y="42"/>
                </a:cubicBezTo>
                <a:close/>
                <a:moveTo>
                  <a:pt x="65" y="128"/>
                </a:moveTo>
                <a:cubicBezTo>
                  <a:pt x="52" y="135"/>
                  <a:pt x="35" y="131"/>
                  <a:pt x="28" y="118"/>
                </a:cubicBezTo>
                <a:cubicBezTo>
                  <a:pt x="21" y="105"/>
                  <a:pt x="25" y="89"/>
                  <a:pt x="38" y="82"/>
                </a:cubicBezTo>
                <a:cubicBezTo>
                  <a:pt x="51" y="74"/>
                  <a:pt x="67" y="79"/>
                  <a:pt x="74" y="91"/>
                </a:cubicBezTo>
                <a:cubicBezTo>
                  <a:pt x="82" y="104"/>
                  <a:pt x="77" y="121"/>
                  <a:pt x="65" y="128"/>
                </a:cubicBezTo>
                <a:close/>
                <a:moveTo>
                  <a:pt x="112" y="44"/>
                </a:moveTo>
                <a:cubicBezTo>
                  <a:pt x="114" y="40"/>
                  <a:pt x="118" y="37"/>
                  <a:pt x="122" y="38"/>
                </a:cubicBezTo>
                <a:cubicBezTo>
                  <a:pt x="126" y="39"/>
                  <a:pt x="129" y="44"/>
                  <a:pt x="128" y="48"/>
                </a:cubicBezTo>
                <a:cubicBezTo>
                  <a:pt x="127" y="52"/>
                  <a:pt x="122" y="54"/>
                  <a:pt x="118" y="53"/>
                </a:cubicBezTo>
                <a:cubicBezTo>
                  <a:pt x="114" y="52"/>
                  <a:pt x="111" y="48"/>
                  <a:pt x="112" y="44"/>
                </a:cubicBezTo>
                <a:close/>
                <a:moveTo>
                  <a:pt x="113" y="74"/>
                </a:moveTo>
                <a:cubicBezTo>
                  <a:pt x="108" y="73"/>
                  <a:pt x="106" y="68"/>
                  <a:pt x="107" y="64"/>
                </a:cubicBezTo>
                <a:cubicBezTo>
                  <a:pt x="108" y="60"/>
                  <a:pt x="112" y="57"/>
                  <a:pt x="117" y="59"/>
                </a:cubicBezTo>
                <a:cubicBezTo>
                  <a:pt x="121" y="60"/>
                  <a:pt x="123" y="64"/>
                  <a:pt x="122" y="68"/>
                </a:cubicBezTo>
                <a:cubicBezTo>
                  <a:pt x="121" y="72"/>
                  <a:pt x="117" y="75"/>
                  <a:pt x="113" y="74"/>
                </a:cubicBezTo>
                <a:close/>
                <a:moveTo>
                  <a:pt x="142" y="73"/>
                </a:moveTo>
                <a:cubicBezTo>
                  <a:pt x="141" y="78"/>
                  <a:pt x="136" y="80"/>
                  <a:pt x="132" y="79"/>
                </a:cubicBezTo>
                <a:cubicBezTo>
                  <a:pt x="128" y="78"/>
                  <a:pt x="126" y="74"/>
                  <a:pt x="127" y="69"/>
                </a:cubicBezTo>
                <a:cubicBezTo>
                  <a:pt x="128" y="65"/>
                  <a:pt x="132" y="63"/>
                  <a:pt x="136" y="64"/>
                </a:cubicBezTo>
                <a:cubicBezTo>
                  <a:pt x="140" y="65"/>
                  <a:pt x="143" y="69"/>
                  <a:pt x="142" y="73"/>
                </a:cubicBezTo>
                <a:close/>
                <a:moveTo>
                  <a:pt x="147" y="53"/>
                </a:moveTo>
                <a:cubicBezTo>
                  <a:pt x="146" y="57"/>
                  <a:pt x="142" y="60"/>
                  <a:pt x="138" y="59"/>
                </a:cubicBezTo>
                <a:cubicBezTo>
                  <a:pt x="134" y="57"/>
                  <a:pt x="131" y="53"/>
                  <a:pt x="132" y="49"/>
                </a:cubicBezTo>
                <a:cubicBezTo>
                  <a:pt x="133" y="45"/>
                  <a:pt x="138" y="42"/>
                  <a:pt x="142" y="43"/>
                </a:cubicBezTo>
                <a:cubicBezTo>
                  <a:pt x="146" y="45"/>
                  <a:pt x="148" y="49"/>
                  <a:pt x="147" y="53"/>
                </a:cubicBezTo>
                <a:close/>
                <a:moveTo>
                  <a:pt x="43" y="91"/>
                </a:moveTo>
                <a:cubicBezTo>
                  <a:pt x="36" y="96"/>
                  <a:pt x="33" y="105"/>
                  <a:pt x="38" y="113"/>
                </a:cubicBezTo>
                <a:cubicBezTo>
                  <a:pt x="42" y="120"/>
                  <a:pt x="52" y="123"/>
                  <a:pt x="59" y="118"/>
                </a:cubicBezTo>
                <a:cubicBezTo>
                  <a:pt x="67" y="114"/>
                  <a:pt x="69" y="104"/>
                  <a:pt x="65" y="97"/>
                </a:cubicBezTo>
                <a:cubicBezTo>
                  <a:pt x="61" y="89"/>
                  <a:pt x="51" y="87"/>
                  <a:pt x="43" y="91"/>
                </a:cubicBezTo>
                <a:close/>
              </a:path>
            </a:pathLst>
          </a:custGeom>
          <a:solidFill>
            <a:schemeClr val="bg1"/>
          </a:solidFill>
          <a:ln>
            <a:noFill/>
          </a:ln>
        </p:spPr>
        <p:txBody>
          <a:bodyPr vert="horz" wrap="square" lIns="68572" tIns="34286" rIns="68572" bIns="34286" numCol="1" anchor="t" anchorCtr="0" compatLnSpc="1"/>
          <a:lstStyle/>
          <a:p>
            <a:endParaRPr lang="zh-CN" altLang="en-US" sz="1280">
              <a:solidFill>
                <a:schemeClr val="bg1"/>
              </a:solidFill>
            </a:endParaRPr>
          </a:p>
        </p:txBody>
      </p:sp>
      <p:sp>
        <p:nvSpPr>
          <p:cNvPr id="114" name="矩形 113"/>
          <p:cNvSpPr/>
          <p:nvPr/>
        </p:nvSpPr>
        <p:spPr>
          <a:xfrm>
            <a:off x="7511971" y="1222235"/>
            <a:ext cx="972023" cy="2160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2" tIns="34286" rIns="68572" bIns="34286" rtlCol="0" anchor="ctr"/>
          <a:lstStyle/>
          <a:p>
            <a:pPr algn="ctr"/>
            <a:endParaRPr lang="zh-CN" altLang="en-US" sz="1280"/>
          </a:p>
        </p:txBody>
      </p:sp>
      <p:sp>
        <p:nvSpPr>
          <p:cNvPr id="115" name="矩形 114"/>
          <p:cNvSpPr/>
          <p:nvPr/>
        </p:nvSpPr>
        <p:spPr>
          <a:xfrm>
            <a:off x="7507865" y="1222237"/>
            <a:ext cx="969979" cy="222509"/>
          </a:xfrm>
          <a:prstGeom prst="rect">
            <a:avLst/>
          </a:prstGeom>
        </p:spPr>
        <p:txBody>
          <a:bodyPr wrap="square" lIns="68565" tIns="34283" rIns="68565" bIns="34283">
            <a:spAutoFit/>
          </a:bodyPr>
          <a:lstStyle/>
          <a:p>
            <a:pPr algn="ctr"/>
            <a:r>
              <a:rPr lang="zh-CN" altLang="en-US" sz="995" b="1" dirty="0">
                <a:solidFill>
                  <a:schemeClr val="bg1"/>
                </a:solidFill>
                <a:latin typeface="微软雅黑" panose="020B0503020204020204" pitchFamily="34" charset="-122"/>
                <a:ea typeface="微软雅黑" panose="020B0503020204020204" pitchFamily="34" charset="-122"/>
              </a:rPr>
              <a:t>三大方面</a:t>
            </a:r>
            <a:endParaRPr lang="en-US" altLang="zh-CN" sz="995" b="1" dirty="0">
              <a:solidFill>
                <a:schemeClr val="bg1"/>
              </a:solidFill>
              <a:latin typeface="微软雅黑" panose="020B0503020204020204" pitchFamily="34" charset="-122"/>
              <a:ea typeface="微软雅黑" panose="020B0503020204020204" pitchFamily="34" charset="-122"/>
            </a:endParaRPr>
          </a:p>
        </p:txBody>
      </p:sp>
      <p:sp>
        <p:nvSpPr>
          <p:cNvPr id="118" name="文本框 61"/>
          <p:cNvSpPr txBox="1"/>
          <p:nvPr/>
        </p:nvSpPr>
        <p:spPr>
          <a:xfrm>
            <a:off x="1480746" y="4117042"/>
            <a:ext cx="1119692" cy="266253"/>
          </a:xfrm>
          <a:prstGeom prst="rect">
            <a:avLst/>
          </a:prstGeom>
          <a:noFill/>
        </p:spPr>
        <p:txBody>
          <a:bodyPr wrap="none" lIns="68572" tIns="34286" rIns="68572" bIns="34286" rtlCol="0">
            <a:spAutoFit/>
          </a:bodyPr>
          <a:lstStyle/>
          <a:p>
            <a:r>
              <a:rPr lang="zh-CN" altLang="en-US" sz="1280" b="1" dirty="0">
                <a:solidFill>
                  <a:schemeClr val="bg1">
                    <a:lumMod val="50000"/>
                  </a:schemeClr>
                </a:solidFill>
                <a:latin typeface="微软雅黑" panose="020B0503020204020204" pitchFamily="34" charset="-122"/>
                <a:ea typeface="微软雅黑" panose="020B0503020204020204" pitchFamily="34" charset="-122"/>
              </a:rPr>
              <a:t>此处添加标题</a:t>
            </a:r>
            <a:endParaRPr lang="zh-CN" altLang="en-US" sz="128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19" name="矩形 118"/>
          <p:cNvSpPr/>
          <p:nvPr/>
        </p:nvSpPr>
        <p:spPr>
          <a:xfrm>
            <a:off x="1136751" y="4364227"/>
            <a:ext cx="1867357" cy="382203"/>
          </a:xfrm>
          <a:prstGeom prst="rect">
            <a:avLst/>
          </a:prstGeom>
        </p:spPr>
        <p:txBody>
          <a:bodyPr wrap="square" lIns="68572" tIns="34286" rIns="68572" bIns="34286">
            <a:spAutoFit/>
          </a:bodyPr>
          <a:lstStyle/>
          <a:p>
            <a:pPr algn="just">
              <a:lnSpc>
                <a:spcPct val="130000"/>
              </a:lnSpc>
            </a:pPr>
            <a:r>
              <a:rPr lang="zh-CN" altLang="en-US" sz="780" dirty="0">
                <a:solidFill>
                  <a:schemeClr val="bg1">
                    <a:lumMod val="50000"/>
                  </a:schemeClr>
                </a:solidFill>
                <a:latin typeface="微软雅黑" panose="020B0503020204020204" pitchFamily="34" charset="-122"/>
                <a:ea typeface="微软雅黑" panose="020B0503020204020204" pitchFamily="34" charset="-122"/>
              </a:rPr>
              <a:t>请在此输入您的详细文本信息和文字介绍信息。</a:t>
            </a:r>
            <a:endParaRPr lang="zh-CN" altLang="en-US" sz="78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20" name="文本框 64"/>
          <p:cNvSpPr txBox="1"/>
          <p:nvPr/>
        </p:nvSpPr>
        <p:spPr>
          <a:xfrm>
            <a:off x="1245999" y="4125937"/>
            <a:ext cx="209040" cy="222541"/>
          </a:xfrm>
          <a:prstGeom prst="rect">
            <a:avLst/>
          </a:prstGeom>
          <a:solidFill>
            <a:schemeClr val="tx1">
              <a:lumMod val="50000"/>
              <a:lumOff val="50000"/>
            </a:schemeClr>
          </a:solidFill>
        </p:spPr>
        <p:txBody>
          <a:bodyPr wrap="none" lIns="68572" tIns="34286" rIns="68572" bIns="34286" rtlCol="0">
            <a:spAutoFit/>
          </a:bodyPr>
          <a:lstStyle/>
          <a:p>
            <a:r>
              <a:rPr lang="en-US" altLang="zh-CN" sz="995" dirty="0">
                <a:solidFill>
                  <a:schemeClr val="bg1">
                    <a:lumMod val="50000"/>
                  </a:schemeClr>
                </a:solidFill>
                <a:latin typeface="Impact MT Std" pitchFamily="34" charset="0"/>
                <a:ea typeface="方正超粗黑简体" panose="03000509000000000000" pitchFamily="65" charset="-122"/>
                <a:cs typeface="Segoe UI Black" panose="020B0A02040204020203" pitchFamily="34" charset="0"/>
              </a:rPr>
              <a:t>1</a:t>
            </a:r>
            <a:endParaRPr lang="zh-CN" altLang="en-US" sz="995" dirty="0">
              <a:solidFill>
                <a:schemeClr val="bg1">
                  <a:lumMod val="50000"/>
                </a:schemeClr>
              </a:solidFill>
              <a:latin typeface="Impact MT Std" pitchFamily="34" charset="0"/>
              <a:ea typeface="方正超粗黑简体" panose="03000509000000000000" pitchFamily="65" charset="-122"/>
              <a:cs typeface="Segoe UI Black" panose="020B0A02040204020203" pitchFamily="34" charset="0"/>
            </a:endParaRPr>
          </a:p>
        </p:txBody>
      </p:sp>
      <p:sp>
        <p:nvSpPr>
          <p:cNvPr id="121" name="文本框 61"/>
          <p:cNvSpPr txBox="1"/>
          <p:nvPr/>
        </p:nvSpPr>
        <p:spPr>
          <a:xfrm>
            <a:off x="4065863" y="4097479"/>
            <a:ext cx="1119692" cy="266253"/>
          </a:xfrm>
          <a:prstGeom prst="rect">
            <a:avLst/>
          </a:prstGeom>
          <a:noFill/>
        </p:spPr>
        <p:txBody>
          <a:bodyPr wrap="none" lIns="68572" tIns="34286" rIns="68572" bIns="34286" rtlCol="0">
            <a:spAutoFit/>
          </a:bodyPr>
          <a:lstStyle/>
          <a:p>
            <a:r>
              <a:rPr lang="zh-CN" altLang="en-US" sz="1280" b="1" dirty="0">
                <a:solidFill>
                  <a:schemeClr val="bg1">
                    <a:lumMod val="50000"/>
                  </a:schemeClr>
                </a:solidFill>
                <a:latin typeface="微软雅黑" panose="020B0503020204020204" pitchFamily="34" charset="-122"/>
                <a:ea typeface="微软雅黑" panose="020B0503020204020204" pitchFamily="34" charset="-122"/>
              </a:rPr>
              <a:t>此处添加标题</a:t>
            </a:r>
            <a:endParaRPr lang="zh-CN" altLang="en-US" sz="128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22" name="矩形 121"/>
          <p:cNvSpPr/>
          <p:nvPr/>
        </p:nvSpPr>
        <p:spPr>
          <a:xfrm>
            <a:off x="3721869" y="4344663"/>
            <a:ext cx="1867357" cy="382203"/>
          </a:xfrm>
          <a:prstGeom prst="rect">
            <a:avLst/>
          </a:prstGeom>
        </p:spPr>
        <p:txBody>
          <a:bodyPr wrap="square" lIns="68572" tIns="34286" rIns="68572" bIns="34286">
            <a:spAutoFit/>
          </a:bodyPr>
          <a:lstStyle/>
          <a:p>
            <a:pPr algn="just">
              <a:lnSpc>
                <a:spcPct val="130000"/>
              </a:lnSpc>
            </a:pPr>
            <a:r>
              <a:rPr lang="zh-CN" altLang="en-US" sz="780" dirty="0">
                <a:solidFill>
                  <a:schemeClr val="bg1">
                    <a:lumMod val="50000"/>
                  </a:schemeClr>
                </a:solidFill>
                <a:latin typeface="微软雅黑" panose="020B0503020204020204" pitchFamily="34" charset="-122"/>
                <a:ea typeface="微软雅黑" panose="020B0503020204020204" pitchFamily="34" charset="-122"/>
              </a:rPr>
              <a:t>请在此输入您的详细文本信息和文字介绍信息。</a:t>
            </a:r>
            <a:endParaRPr lang="zh-CN" altLang="en-US" sz="78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23" name="文本框 64"/>
          <p:cNvSpPr txBox="1"/>
          <p:nvPr/>
        </p:nvSpPr>
        <p:spPr>
          <a:xfrm>
            <a:off x="3831118" y="4106374"/>
            <a:ext cx="209040" cy="222541"/>
          </a:xfrm>
          <a:prstGeom prst="rect">
            <a:avLst/>
          </a:prstGeom>
          <a:solidFill>
            <a:schemeClr val="tx1">
              <a:lumMod val="50000"/>
              <a:lumOff val="50000"/>
            </a:schemeClr>
          </a:solidFill>
        </p:spPr>
        <p:txBody>
          <a:bodyPr wrap="none" lIns="68572" tIns="34286" rIns="68572" bIns="34286" rtlCol="0">
            <a:spAutoFit/>
          </a:bodyPr>
          <a:lstStyle/>
          <a:p>
            <a:r>
              <a:rPr lang="en-US" altLang="zh-CN" sz="995" dirty="0">
                <a:solidFill>
                  <a:schemeClr val="bg1">
                    <a:lumMod val="50000"/>
                  </a:schemeClr>
                </a:solidFill>
                <a:latin typeface="Impact MT Std" pitchFamily="34" charset="0"/>
                <a:ea typeface="方正超粗黑简体" panose="03000509000000000000" pitchFamily="65" charset="-122"/>
                <a:cs typeface="Segoe UI Black" panose="020B0A02040204020203" pitchFamily="34" charset="0"/>
              </a:rPr>
              <a:t>2</a:t>
            </a:r>
            <a:endParaRPr lang="zh-CN" altLang="en-US" sz="995" dirty="0">
              <a:solidFill>
                <a:schemeClr val="bg1">
                  <a:lumMod val="50000"/>
                </a:schemeClr>
              </a:solidFill>
              <a:latin typeface="Impact MT Std" pitchFamily="34" charset="0"/>
              <a:ea typeface="方正超粗黑简体" panose="03000509000000000000" pitchFamily="65" charset="-122"/>
              <a:cs typeface="Segoe UI Black" panose="020B0A02040204020203" pitchFamily="34" charset="0"/>
            </a:endParaRPr>
          </a:p>
        </p:txBody>
      </p:sp>
      <p:sp>
        <p:nvSpPr>
          <p:cNvPr id="124" name="文本框 61"/>
          <p:cNvSpPr txBox="1"/>
          <p:nvPr/>
        </p:nvSpPr>
        <p:spPr>
          <a:xfrm>
            <a:off x="6521240" y="4097479"/>
            <a:ext cx="1119692" cy="266253"/>
          </a:xfrm>
          <a:prstGeom prst="rect">
            <a:avLst/>
          </a:prstGeom>
          <a:noFill/>
        </p:spPr>
        <p:txBody>
          <a:bodyPr wrap="none" lIns="68572" tIns="34286" rIns="68572" bIns="34286" rtlCol="0">
            <a:spAutoFit/>
          </a:bodyPr>
          <a:lstStyle/>
          <a:p>
            <a:r>
              <a:rPr lang="zh-CN" altLang="en-US" sz="1280" b="1" dirty="0">
                <a:solidFill>
                  <a:schemeClr val="bg1">
                    <a:lumMod val="50000"/>
                  </a:schemeClr>
                </a:solidFill>
                <a:latin typeface="微软雅黑" panose="020B0503020204020204" pitchFamily="34" charset="-122"/>
                <a:ea typeface="微软雅黑" panose="020B0503020204020204" pitchFamily="34" charset="-122"/>
              </a:rPr>
              <a:t>此处添加标题</a:t>
            </a:r>
            <a:endParaRPr lang="zh-CN" altLang="en-US" sz="128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25" name="矩形 124"/>
          <p:cNvSpPr/>
          <p:nvPr/>
        </p:nvSpPr>
        <p:spPr>
          <a:xfrm>
            <a:off x="6177246" y="4344663"/>
            <a:ext cx="1867357" cy="382203"/>
          </a:xfrm>
          <a:prstGeom prst="rect">
            <a:avLst/>
          </a:prstGeom>
        </p:spPr>
        <p:txBody>
          <a:bodyPr wrap="square" lIns="68572" tIns="34286" rIns="68572" bIns="34286">
            <a:spAutoFit/>
          </a:bodyPr>
          <a:lstStyle/>
          <a:p>
            <a:pPr algn="just">
              <a:lnSpc>
                <a:spcPct val="130000"/>
              </a:lnSpc>
            </a:pPr>
            <a:r>
              <a:rPr lang="zh-CN" altLang="en-US" sz="780" dirty="0">
                <a:solidFill>
                  <a:schemeClr val="bg1">
                    <a:lumMod val="50000"/>
                  </a:schemeClr>
                </a:solidFill>
                <a:latin typeface="微软雅黑" panose="020B0503020204020204" pitchFamily="34" charset="-122"/>
                <a:ea typeface="微软雅黑" panose="020B0503020204020204" pitchFamily="34" charset="-122"/>
              </a:rPr>
              <a:t>请在此输入您的详细文本信息和文字介绍信息。</a:t>
            </a:r>
            <a:endParaRPr lang="zh-CN" altLang="en-US" sz="78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26" name="文本框 64"/>
          <p:cNvSpPr txBox="1"/>
          <p:nvPr/>
        </p:nvSpPr>
        <p:spPr>
          <a:xfrm>
            <a:off x="6286495" y="4106375"/>
            <a:ext cx="209040" cy="222541"/>
          </a:xfrm>
          <a:prstGeom prst="rect">
            <a:avLst/>
          </a:prstGeom>
          <a:solidFill>
            <a:schemeClr val="tx1">
              <a:lumMod val="50000"/>
              <a:lumOff val="50000"/>
            </a:schemeClr>
          </a:solidFill>
        </p:spPr>
        <p:txBody>
          <a:bodyPr wrap="none" lIns="68572" tIns="34286" rIns="68572" bIns="34286" rtlCol="0">
            <a:spAutoFit/>
          </a:bodyPr>
          <a:lstStyle/>
          <a:p>
            <a:r>
              <a:rPr lang="en-US" altLang="zh-CN" sz="995" dirty="0">
                <a:solidFill>
                  <a:schemeClr val="bg1">
                    <a:lumMod val="50000"/>
                  </a:schemeClr>
                </a:solidFill>
                <a:latin typeface="Impact MT Std" pitchFamily="34" charset="0"/>
                <a:ea typeface="方正超粗黑简体" panose="03000509000000000000" pitchFamily="65" charset="-122"/>
                <a:cs typeface="Segoe UI Black" panose="020B0A02040204020203" pitchFamily="34" charset="0"/>
              </a:rPr>
              <a:t>3</a:t>
            </a:r>
            <a:endParaRPr lang="zh-CN" altLang="en-US" sz="995" dirty="0">
              <a:solidFill>
                <a:schemeClr val="bg1">
                  <a:lumMod val="50000"/>
                </a:schemeClr>
              </a:solidFill>
              <a:latin typeface="Impact MT Std" pitchFamily="34" charset="0"/>
              <a:ea typeface="方正超粗黑简体" panose="03000509000000000000" pitchFamily="65" charset="-122"/>
              <a:cs typeface="Segoe UI Black" panose="020B0A02040204020203"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4" fill="hold" grpId="0" nodeType="withEffect">
                                  <p:stCondLst>
                                    <p:cond delay="500"/>
                                  </p:stCondLst>
                                  <p:childTnLst>
                                    <p:set>
                                      <p:cBhvr>
                                        <p:cTn id="10" dur="1" fill="hold">
                                          <p:stCondLst>
                                            <p:cond delay="0"/>
                                          </p:stCondLst>
                                        </p:cTn>
                                        <p:tgtEl>
                                          <p:spTgt spid="90"/>
                                        </p:tgtEl>
                                        <p:attrNameLst>
                                          <p:attrName>style.visibility</p:attrName>
                                        </p:attrNameLst>
                                      </p:cBhvr>
                                      <p:to>
                                        <p:strVal val="visible"/>
                                      </p:to>
                                    </p:set>
                                    <p:anim calcmode="lin" valueType="num">
                                      <p:cBhvr additive="base">
                                        <p:cTn id="11" dur="500" fill="hold"/>
                                        <p:tgtEl>
                                          <p:spTgt spid="90"/>
                                        </p:tgtEl>
                                        <p:attrNameLst>
                                          <p:attrName>ppt_x</p:attrName>
                                        </p:attrNameLst>
                                      </p:cBhvr>
                                      <p:tavLst>
                                        <p:tav tm="0">
                                          <p:val>
                                            <p:strVal val="#ppt_x"/>
                                          </p:val>
                                        </p:tav>
                                        <p:tav tm="100000">
                                          <p:val>
                                            <p:strVal val="#ppt_x"/>
                                          </p:val>
                                        </p:tav>
                                      </p:tavLst>
                                    </p:anim>
                                    <p:anim calcmode="lin" valueType="num">
                                      <p:cBhvr additive="base">
                                        <p:cTn id="12" dur="500" fill="hold"/>
                                        <p:tgtEl>
                                          <p:spTgt spid="9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500"/>
                                  </p:stCondLst>
                                  <p:childTnLst>
                                    <p:set>
                                      <p:cBhvr>
                                        <p:cTn id="14" dur="1" fill="hold">
                                          <p:stCondLst>
                                            <p:cond delay="0"/>
                                          </p:stCondLst>
                                        </p:cTn>
                                        <p:tgtEl>
                                          <p:spTgt spid="91"/>
                                        </p:tgtEl>
                                        <p:attrNameLst>
                                          <p:attrName>style.visibility</p:attrName>
                                        </p:attrNameLst>
                                      </p:cBhvr>
                                      <p:to>
                                        <p:strVal val="visible"/>
                                      </p:to>
                                    </p:set>
                                    <p:anim calcmode="lin" valueType="num">
                                      <p:cBhvr additive="base">
                                        <p:cTn id="15" dur="500" fill="hold"/>
                                        <p:tgtEl>
                                          <p:spTgt spid="91"/>
                                        </p:tgtEl>
                                        <p:attrNameLst>
                                          <p:attrName>ppt_x</p:attrName>
                                        </p:attrNameLst>
                                      </p:cBhvr>
                                      <p:tavLst>
                                        <p:tav tm="0">
                                          <p:val>
                                            <p:strVal val="#ppt_x"/>
                                          </p:val>
                                        </p:tav>
                                        <p:tav tm="100000">
                                          <p:val>
                                            <p:strVal val="#ppt_x"/>
                                          </p:val>
                                        </p:tav>
                                      </p:tavLst>
                                    </p:anim>
                                    <p:anim calcmode="lin" valueType="num">
                                      <p:cBhvr additive="base">
                                        <p:cTn id="16" dur="500" fill="hold"/>
                                        <p:tgtEl>
                                          <p:spTgt spid="9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92"/>
                                        </p:tgtEl>
                                        <p:attrNameLst>
                                          <p:attrName>style.visibility</p:attrName>
                                        </p:attrNameLst>
                                      </p:cBhvr>
                                      <p:to>
                                        <p:strVal val="visible"/>
                                      </p:to>
                                    </p:set>
                                    <p:anim calcmode="lin" valueType="num">
                                      <p:cBhvr additive="base">
                                        <p:cTn id="19" dur="500" fill="hold"/>
                                        <p:tgtEl>
                                          <p:spTgt spid="92"/>
                                        </p:tgtEl>
                                        <p:attrNameLst>
                                          <p:attrName>ppt_x</p:attrName>
                                        </p:attrNameLst>
                                      </p:cBhvr>
                                      <p:tavLst>
                                        <p:tav tm="0">
                                          <p:val>
                                            <p:strVal val="#ppt_x"/>
                                          </p:val>
                                        </p:tav>
                                        <p:tav tm="100000">
                                          <p:val>
                                            <p:strVal val="#ppt_x"/>
                                          </p:val>
                                        </p:tav>
                                      </p:tavLst>
                                    </p:anim>
                                    <p:anim calcmode="lin" valueType="num">
                                      <p:cBhvr additive="base">
                                        <p:cTn id="20" dur="500" fill="hold"/>
                                        <p:tgtEl>
                                          <p:spTgt spid="9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500"/>
                                  </p:stCondLst>
                                  <p:childTnLst>
                                    <p:set>
                                      <p:cBhvr>
                                        <p:cTn id="22" dur="1" fill="hold">
                                          <p:stCondLst>
                                            <p:cond delay="0"/>
                                          </p:stCondLst>
                                        </p:cTn>
                                        <p:tgtEl>
                                          <p:spTgt spid="96"/>
                                        </p:tgtEl>
                                        <p:attrNameLst>
                                          <p:attrName>style.visibility</p:attrName>
                                        </p:attrNameLst>
                                      </p:cBhvr>
                                      <p:to>
                                        <p:strVal val="visible"/>
                                      </p:to>
                                    </p:set>
                                    <p:anim calcmode="lin" valueType="num">
                                      <p:cBhvr additive="base">
                                        <p:cTn id="23" dur="500" fill="hold"/>
                                        <p:tgtEl>
                                          <p:spTgt spid="96"/>
                                        </p:tgtEl>
                                        <p:attrNameLst>
                                          <p:attrName>ppt_x</p:attrName>
                                        </p:attrNameLst>
                                      </p:cBhvr>
                                      <p:tavLst>
                                        <p:tav tm="0">
                                          <p:val>
                                            <p:strVal val="#ppt_x"/>
                                          </p:val>
                                        </p:tav>
                                        <p:tav tm="100000">
                                          <p:val>
                                            <p:strVal val="#ppt_x"/>
                                          </p:val>
                                        </p:tav>
                                      </p:tavLst>
                                    </p:anim>
                                    <p:anim calcmode="lin" valueType="num">
                                      <p:cBhvr additive="base">
                                        <p:cTn id="24" dur="500" fill="hold"/>
                                        <p:tgtEl>
                                          <p:spTgt spid="9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500"/>
                                  </p:stCondLst>
                                  <p:childTnLst>
                                    <p:set>
                                      <p:cBhvr>
                                        <p:cTn id="26" dur="1" fill="hold">
                                          <p:stCondLst>
                                            <p:cond delay="0"/>
                                          </p:stCondLst>
                                        </p:cTn>
                                        <p:tgtEl>
                                          <p:spTgt spid="97"/>
                                        </p:tgtEl>
                                        <p:attrNameLst>
                                          <p:attrName>style.visibility</p:attrName>
                                        </p:attrNameLst>
                                      </p:cBhvr>
                                      <p:to>
                                        <p:strVal val="visible"/>
                                      </p:to>
                                    </p:set>
                                    <p:anim calcmode="lin" valueType="num">
                                      <p:cBhvr additive="base">
                                        <p:cTn id="27" dur="500" fill="hold"/>
                                        <p:tgtEl>
                                          <p:spTgt spid="97"/>
                                        </p:tgtEl>
                                        <p:attrNameLst>
                                          <p:attrName>ppt_x</p:attrName>
                                        </p:attrNameLst>
                                      </p:cBhvr>
                                      <p:tavLst>
                                        <p:tav tm="0">
                                          <p:val>
                                            <p:strVal val="#ppt_x"/>
                                          </p:val>
                                        </p:tav>
                                        <p:tav tm="100000">
                                          <p:val>
                                            <p:strVal val="#ppt_x"/>
                                          </p:val>
                                        </p:tav>
                                      </p:tavLst>
                                    </p:anim>
                                    <p:anim calcmode="lin" valueType="num">
                                      <p:cBhvr additive="base">
                                        <p:cTn id="28" dur="500" fill="hold"/>
                                        <p:tgtEl>
                                          <p:spTgt spid="97"/>
                                        </p:tgtEl>
                                        <p:attrNameLst>
                                          <p:attrName>ppt_y</p:attrName>
                                        </p:attrNameLst>
                                      </p:cBhvr>
                                      <p:tavLst>
                                        <p:tav tm="0">
                                          <p:val>
                                            <p:strVal val="1+#ppt_h/2"/>
                                          </p:val>
                                        </p:tav>
                                        <p:tav tm="100000">
                                          <p:val>
                                            <p:strVal val="#ppt_y"/>
                                          </p:val>
                                        </p:tav>
                                      </p:tavLst>
                                    </p:anim>
                                  </p:childTnLst>
                                </p:cTn>
                              </p:par>
                              <p:par>
                                <p:cTn id="29" presetID="2" presetClass="entr" presetSubtype="1" fill="hold" grpId="0" nodeType="withEffect">
                                  <p:stCondLst>
                                    <p:cond delay="1000"/>
                                  </p:stCondLst>
                                  <p:childTnLst>
                                    <p:set>
                                      <p:cBhvr>
                                        <p:cTn id="30" dur="1" fill="hold">
                                          <p:stCondLst>
                                            <p:cond delay="0"/>
                                          </p:stCondLst>
                                        </p:cTn>
                                        <p:tgtEl>
                                          <p:spTgt spid="98"/>
                                        </p:tgtEl>
                                        <p:attrNameLst>
                                          <p:attrName>style.visibility</p:attrName>
                                        </p:attrNameLst>
                                      </p:cBhvr>
                                      <p:to>
                                        <p:strVal val="visible"/>
                                      </p:to>
                                    </p:set>
                                    <p:anim calcmode="lin" valueType="num">
                                      <p:cBhvr additive="base">
                                        <p:cTn id="31" dur="500" fill="hold"/>
                                        <p:tgtEl>
                                          <p:spTgt spid="98"/>
                                        </p:tgtEl>
                                        <p:attrNameLst>
                                          <p:attrName>ppt_x</p:attrName>
                                        </p:attrNameLst>
                                      </p:cBhvr>
                                      <p:tavLst>
                                        <p:tav tm="0">
                                          <p:val>
                                            <p:strVal val="#ppt_x"/>
                                          </p:val>
                                        </p:tav>
                                        <p:tav tm="100000">
                                          <p:val>
                                            <p:strVal val="#ppt_x"/>
                                          </p:val>
                                        </p:tav>
                                      </p:tavLst>
                                    </p:anim>
                                    <p:anim calcmode="lin" valueType="num">
                                      <p:cBhvr additive="base">
                                        <p:cTn id="32" dur="500" fill="hold"/>
                                        <p:tgtEl>
                                          <p:spTgt spid="98"/>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1000"/>
                                  </p:stCondLst>
                                  <p:childTnLst>
                                    <p:set>
                                      <p:cBhvr>
                                        <p:cTn id="34" dur="1" fill="hold">
                                          <p:stCondLst>
                                            <p:cond delay="0"/>
                                          </p:stCondLst>
                                        </p:cTn>
                                        <p:tgtEl>
                                          <p:spTgt spid="99"/>
                                        </p:tgtEl>
                                        <p:attrNameLst>
                                          <p:attrName>style.visibility</p:attrName>
                                        </p:attrNameLst>
                                      </p:cBhvr>
                                      <p:to>
                                        <p:strVal val="visible"/>
                                      </p:to>
                                    </p:set>
                                    <p:anim calcmode="lin" valueType="num">
                                      <p:cBhvr additive="base">
                                        <p:cTn id="35" dur="500" fill="hold"/>
                                        <p:tgtEl>
                                          <p:spTgt spid="99"/>
                                        </p:tgtEl>
                                        <p:attrNameLst>
                                          <p:attrName>ppt_x</p:attrName>
                                        </p:attrNameLst>
                                      </p:cBhvr>
                                      <p:tavLst>
                                        <p:tav tm="0">
                                          <p:val>
                                            <p:strVal val="#ppt_x"/>
                                          </p:val>
                                        </p:tav>
                                        <p:tav tm="100000">
                                          <p:val>
                                            <p:strVal val="#ppt_x"/>
                                          </p:val>
                                        </p:tav>
                                      </p:tavLst>
                                    </p:anim>
                                    <p:anim calcmode="lin" valueType="num">
                                      <p:cBhvr additive="base">
                                        <p:cTn id="36" dur="500" fill="hold"/>
                                        <p:tgtEl>
                                          <p:spTgt spid="99"/>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p:stCondLst>
                                    <p:cond delay="1000"/>
                                  </p:stCondLst>
                                  <p:childTnLst>
                                    <p:set>
                                      <p:cBhvr>
                                        <p:cTn id="38" dur="1" fill="hold">
                                          <p:stCondLst>
                                            <p:cond delay="0"/>
                                          </p:stCondLst>
                                        </p:cTn>
                                        <p:tgtEl>
                                          <p:spTgt spid="103"/>
                                        </p:tgtEl>
                                        <p:attrNameLst>
                                          <p:attrName>style.visibility</p:attrName>
                                        </p:attrNameLst>
                                      </p:cBhvr>
                                      <p:to>
                                        <p:strVal val="visible"/>
                                      </p:to>
                                    </p:set>
                                    <p:anim calcmode="lin" valueType="num">
                                      <p:cBhvr additive="base">
                                        <p:cTn id="39" dur="500" fill="hold"/>
                                        <p:tgtEl>
                                          <p:spTgt spid="103"/>
                                        </p:tgtEl>
                                        <p:attrNameLst>
                                          <p:attrName>ppt_x</p:attrName>
                                        </p:attrNameLst>
                                      </p:cBhvr>
                                      <p:tavLst>
                                        <p:tav tm="0">
                                          <p:val>
                                            <p:strVal val="#ppt_x"/>
                                          </p:val>
                                        </p:tav>
                                        <p:tav tm="100000">
                                          <p:val>
                                            <p:strVal val="#ppt_x"/>
                                          </p:val>
                                        </p:tav>
                                      </p:tavLst>
                                    </p:anim>
                                    <p:anim calcmode="lin" valueType="num">
                                      <p:cBhvr additive="base">
                                        <p:cTn id="40" dur="500" fill="hold"/>
                                        <p:tgtEl>
                                          <p:spTgt spid="103"/>
                                        </p:tgtEl>
                                        <p:attrNameLst>
                                          <p:attrName>ppt_y</p:attrName>
                                        </p:attrNameLst>
                                      </p:cBhvr>
                                      <p:tavLst>
                                        <p:tav tm="0">
                                          <p:val>
                                            <p:strVal val="0-#ppt_h/2"/>
                                          </p:val>
                                        </p:tav>
                                        <p:tav tm="100000">
                                          <p:val>
                                            <p:strVal val="#ppt_y"/>
                                          </p:val>
                                        </p:tav>
                                      </p:tavLst>
                                    </p:anim>
                                  </p:childTnLst>
                                </p:cTn>
                              </p:par>
                              <p:par>
                                <p:cTn id="41" presetID="2" presetClass="entr" presetSubtype="1" fill="hold" grpId="0" nodeType="withEffect">
                                  <p:stCondLst>
                                    <p:cond delay="1000"/>
                                  </p:stCondLst>
                                  <p:childTnLst>
                                    <p:set>
                                      <p:cBhvr>
                                        <p:cTn id="42" dur="1" fill="hold">
                                          <p:stCondLst>
                                            <p:cond delay="0"/>
                                          </p:stCondLst>
                                        </p:cTn>
                                        <p:tgtEl>
                                          <p:spTgt spid="104"/>
                                        </p:tgtEl>
                                        <p:attrNameLst>
                                          <p:attrName>style.visibility</p:attrName>
                                        </p:attrNameLst>
                                      </p:cBhvr>
                                      <p:to>
                                        <p:strVal val="visible"/>
                                      </p:to>
                                    </p:set>
                                    <p:anim calcmode="lin" valueType="num">
                                      <p:cBhvr additive="base">
                                        <p:cTn id="43" dur="500" fill="hold"/>
                                        <p:tgtEl>
                                          <p:spTgt spid="104"/>
                                        </p:tgtEl>
                                        <p:attrNameLst>
                                          <p:attrName>ppt_x</p:attrName>
                                        </p:attrNameLst>
                                      </p:cBhvr>
                                      <p:tavLst>
                                        <p:tav tm="0">
                                          <p:val>
                                            <p:strVal val="#ppt_x"/>
                                          </p:val>
                                        </p:tav>
                                        <p:tav tm="100000">
                                          <p:val>
                                            <p:strVal val="#ppt_x"/>
                                          </p:val>
                                        </p:tav>
                                      </p:tavLst>
                                    </p:anim>
                                    <p:anim calcmode="lin" valueType="num">
                                      <p:cBhvr additive="base">
                                        <p:cTn id="44" dur="500" fill="hold"/>
                                        <p:tgtEl>
                                          <p:spTgt spid="104"/>
                                        </p:tgtEl>
                                        <p:attrNameLst>
                                          <p:attrName>ppt_y</p:attrName>
                                        </p:attrNameLst>
                                      </p:cBhvr>
                                      <p:tavLst>
                                        <p:tav tm="0">
                                          <p:val>
                                            <p:strVal val="0-#ppt_h/2"/>
                                          </p:val>
                                        </p:tav>
                                        <p:tav tm="100000">
                                          <p:val>
                                            <p:strVal val="#ppt_y"/>
                                          </p:val>
                                        </p:tav>
                                      </p:tavLst>
                                    </p:anim>
                                  </p:childTnLst>
                                </p:cTn>
                              </p:par>
                              <p:par>
                                <p:cTn id="45" presetID="2" presetClass="entr" presetSubtype="1" fill="hold" grpId="0" nodeType="withEffect">
                                  <p:stCondLst>
                                    <p:cond delay="1000"/>
                                  </p:stCondLst>
                                  <p:childTnLst>
                                    <p:set>
                                      <p:cBhvr>
                                        <p:cTn id="46" dur="1" fill="hold">
                                          <p:stCondLst>
                                            <p:cond delay="0"/>
                                          </p:stCondLst>
                                        </p:cTn>
                                        <p:tgtEl>
                                          <p:spTgt spid="112"/>
                                        </p:tgtEl>
                                        <p:attrNameLst>
                                          <p:attrName>style.visibility</p:attrName>
                                        </p:attrNameLst>
                                      </p:cBhvr>
                                      <p:to>
                                        <p:strVal val="visible"/>
                                      </p:to>
                                    </p:set>
                                    <p:anim calcmode="lin" valueType="num">
                                      <p:cBhvr additive="base">
                                        <p:cTn id="47" dur="500" fill="hold"/>
                                        <p:tgtEl>
                                          <p:spTgt spid="112"/>
                                        </p:tgtEl>
                                        <p:attrNameLst>
                                          <p:attrName>ppt_x</p:attrName>
                                        </p:attrNameLst>
                                      </p:cBhvr>
                                      <p:tavLst>
                                        <p:tav tm="0">
                                          <p:val>
                                            <p:strVal val="#ppt_x"/>
                                          </p:val>
                                        </p:tav>
                                        <p:tav tm="100000">
                                          <p:val>
                                            <p:strVal val="#ppt_x"/>
                                          </p:val>
                                        </p:tav>
                                      </p:tavLst>
                                    </p:anim>
                                    <p:anim calcmode="lin" valueType="num">
                                      <p:cBhvr additive="base">
                                        <p:cTn id="48" dur="500" fill="hold"/>
                                        <p:tgtEl>
                                          <p:spTgt spid="112"/>
                                        </p:tgtEl>
                                        <p:attrNameLst>
                                          <p:attrName>ppt_y</p:attrName>
                                        </p:attrNameLst>
                                      </p:cBhvr>
                                      <p:tavLst>
                                        <p:tav tm="0">
                                          <p:val>
                                            <p:strVal val="0-#ppt_h/2"/>
                                          </p:val>
                                        </p:tav>
                                        <p:tav tm="100000">
                                          <p:val>
                                            <p:strVal val="#ppt_y"/>
                                          </p:val>
                                        </p:tav>
                                      </p:tavLst>
                                    </p:anim>
                                  </p:childTnLst>
                                </p:cTn>
                              </p:par>
                              <p:par>
                                <p:cTn id="49" presetID="2" presetClass="entr" presetSubtype="4" fill="hold" grpId="0" nodeType="withEffect">
                                  <p:stCondLst>
                                    <p:cond delay="1500"/>
                                  </p:stCondLst>
                                  <p:childTnLst>
                                    <p:set>
                                      <p:cBhvr>
                                        <p:cTn id="50" dur="1" fill="hold">
                                          <p:stCondLst>
                                            <p:cond delay="0"/>
                                          </p:stCondLst>
                                        </p:cTn>
                                        <p:tgtEl>
                                          <p:spTgt spid="105"/>
                                        </p:tgtEl>
                                        <p:attrNameLst>
                                          <p:attrName>style.visibility</p:attrName>
                                        </p:attrNameLst>
                                      </p:cBhvr>
                                      <p:to>
                                        <p:strVal val="visible"/>
                                      </p:to>
                                    </p:set>
                                    <p:anim calcmode="lin" valueType="num">
                                      <p:cBhvr additive="base">
                                        <p:cTn id="51" dur="500" fill="hold"/>
                                        <p:tgtEl>
                                          <p:spTgt spid="105"/>
                                        </p:tgtEl>
                                        <p:attrNameLst>
                                          <p:attrName>ppt_x</p:attrName>
                                        </p:attrNameLst>
                                      </p:cBhvr>
                                      <p:tavLst>
                                        <p:tav tm="0">
                                          <p:val>
                                            <p:strVal val="#ppt_x"/>
                                          </p:val>
                                        </p:tav>
                                        <p:tav tm="100000">
                                          <p:val>
                                            <p:strVal val="#ppt_x"/>
                                          </p:val>
                                        </p:tav>
                                      </p:tavLst>
                                    </p:anim>
                                    <p:anim calcmode="lin" valueType="num">
                                      <p:cBhvr additive="base">
                                        <p:cTn id="52" dur="500" fill="hold"/>
                                        <p:tgtEl>
                                          <p:spTgt spid="10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1500"/>
                                  </p:stCondLst>
                                  <p:childTnLst>
                                    <p:set>
                                      <p:cBhvr>
                                        <p:cTn id="54" dur="1" fill="hold">
                                          <p:stCondLst>
                                            <p:cond delay="0"/>
                                          </p:stCondLst>
                                        </p:cTn>
                                        <p:tgtEl>
                                          <p:spTgt spid="106"/>
                                        </p:tgtEl>
                                        <p:attrNameLst>
                                          <p:attrName>style.visibility</p:attrName>
                                        </p:attrNameLst>
                                      </p:cBhvr>
                                      <p:to>
                                        <p:strVal val="visible"/>
                                      </p:to>
                                    </p:set>
                                    <p:anim calcmode="lin" valueType="num">
                                      <p:cBhvr additive="base">
                                        <p:cTn id="55" dur="500" fill="hold"/>
                                        <p:tgtEl>
                                          <p:spTgt spid="106"/>
                                        </p:tgtEl>
                                        <p:attrNameLst>
                                          <p:attrName>ppt_x</p:attrName>
                                        </p:attrNameLst>
                                      </p:cBhvr>
                                      <p:tavLst>
                                        <p:tav tm="0">
                                          <p:val>
                                            <p:strVal val="#ppt_x"/>
                                          </p:val>
                                        </p:tav>
                                        <p:tav tm="100000">
                                          <p:val>
                                            <p:strVal val="#ppt_x"/>
                                          </p:val>
                                        </p:tav>
                                      </p:tavLst>
                                    </p:anim>
                                    <p:anim calcmode="lin" valueType="num">
                                      <p:cBhvr additive="base">
                                        <p:cTn id="56" dur="500" fill="hold"/>
                                        <p:tgtEl>
                                          <p:spTgt spid="106"/>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1500"/>
                                  </p:stCondLst>
                                  <p:childTnLst>
                                    <p:set>
                                      <p:cBhvr>
                                        <p:cTn id="58" dur="1" fill="hold">
                                          <p:stCondLst>
                                            <p:cond delay="0"/>
                                          </p:stCondLst>
                                        </p:cTn>
                                        <p:tgtEl>
                                          <p:spTgt spid="110"/>
                                        </p:tgtEl>
                                        <p:attrNameLst>
                                          <p:attrName>style.visibility</p:attrName>
                                        </p:attrNameLst>
                                      </p:cBhvr>
                                      <p:to>
                                        <p:strVal val="visible"/>
                                      </p:to>
                                    </p:set>
                                    <p:anim calcmode="lin" valueType="num">
                                      <p:cBhvr additive="base">
                                        <p:cTn id="59" dur="500" fill="hold"/>
                                        <p:tgtEl>
                                          <p:spTgt spid="110"/>
                                        </p:tgtEl>
                                        <p:attrNameLst>
                                          <p:attrName>ppt_x</p:attrName>
                                        </p:attrNameLst>
                                      </p:cBhvr>
                                      <p:tavLst>
                                        <p:tav tm="0">
                                          <p:val>
                                            <p:strVal val="#ppt_x"/>
                                          </p:val>
                                        </p:tav>
                                        <p:tav tm="100000">
                                          <p:val>
                                            <p:strVal val="#ppt_x"/>
                                          </p:val>
                                        </p:tav>
                                      </p:tavLst>
                                    </p:anim>
                                    <p:anim calcmode="lin" valueType="num">
                                      <p:cBhvr additive="base">
                                        <p:cTn id="60" dur="500" fill="hold"/>
                                        <p:tgtEl>
                                          <p:spTgt spid="110"/>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1500"/>
                                  </p:stCondLst>
                                  <p:childTnLst>
                                    <p:set>
                                      <p:cBhvr>
                                        <p:cTn id="62" dur="1" fill="hold">
                                          <p:stCondLst>
                                            <p:cond delay="0"/>
                                          </p:stCondLst>
                                        </p:cTn>
                                        <p:tgtEl>
                                          <p:spTgt spid="111"/>
                                        </p:tgtEl>
                                        <p:attrNameLst>
                                          <p:attrName>style.visibility</p:attrName>
                                        </p:attrNameLst>
                                      </p:cBhvr>
                                      <p:to>
                                        <p:strVal val="visible"/>
                                      </p:to>
                                    </p:set>
                                    <p:anim calcmode="lin" valueType="num">
                                      <p:cBhvr additive="base">
                                        <p:cTn id="63" dur="500" fill="hold"/>
                                        <p:tgtEl>
                                          <p:spTgt spid="111"/>
                                        </p:tgtEl>
                                        <p:attrNameLst>
                                          <p:attrName>ppt_x</p:attrName>
                                        </p:attrNameLst>
                                      </p:cBhvr>
                                      <p:tavLst>
                                        <p:tav tm="0">
                                          <p:val>
                                            <p:strVal val="#ppt_x"/>
                                          </p:val>
                                        </p:tav>
                                        <p:tav tm="100000">
                                          <p:val>
                                            <p:strVal val="#ppt_x"/>
                                          </p:val>
                                        </p:tav>
                                      </p:tavLst>
                                    </p:anim>
                                    <p:anim calcmode="lin" valueType="num">
                                      <p:cBhvr additive="base">
                                        <p:cTn id="64" dur="500" fill="hold"/>
                                        <p:tgtEl>
                                          <p:spTgt spid="11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1500"/>
                                  </p:stCondLst>
                                  <p:childTnLst>
                                    <p:set>
                                      <p:cBhvr>
                                        <p:cTn id="66" dur="1" fill="hold">
                                          <p:stCondLst>
                                            <p:cond delay="0"/>
                                          </p:stCondLst>
                                        </p:cTn>
                                        <p:tgtEl>
                                          <p:spTgt spid="113"/>
                                        </p:tgtEl>
                                        <p:attrNameLst>
                                          <p:attrName>style.visibility</p:attrName>
                                        </p:attrNameLst>
                                      </p:cBhvr>
                                      <p:to>
                                        <p:strVal val="visible"/>
                                      </p:to>
                                    </p:set>
                                    <p:anim calcmode="lin" valueType="num">
                                      <p:cBhvr additive="base">
                                        <p:cTn id="67" dur="500" fill="hold"/>
                                        <p:tgtEl>
                                          <p:spTgt spid="113"/>
                                        </p:tgtEl>
                                        <p:attrNameLst>
                                          <p:attrName>ppt_x</p:attrName>
                                        </p:attrNameLst>
                                      </p:cBhvr>
                                      <p:tavLst>
                                        <p:tav tm="0">
                                          <p:val>
                                            <p:strVal val="#ppt_x"/>
                                          </p:val>
                                        </p:tav>
                                        <p:tav tm="100000">
                                          <p:val>
                                            <p:strVal val="#ppt_x"/>
                                          </p:val>
                                        </p:tav>
                                      </p:tavLst>
                                    </p:anim>
                                    <p:anim calcmode="lin" valueType="num">
                                      <p:cBhvr additive="base">
                                        <p:cTn id="68" dur="500" fill="hold"/>
                                        <p:tgtEl>
                                          <p:spTgt spid="113"/>
                                        </p:tgtEl>
                                        <p:attrNameLst>
                                          <p:attrName>ppt_y</p:attrName>
                                        </p:attrNameLst>
                                      </p:cBhvr>
                                      <p:tavLst>
                                        <p:tav tm="0">
                                          <p:val>
                                            <p:strVal val="1+#ppt_h/2"/>
                                          </p:val>
                                        </p:tav>
                                        <p:tav tm="100000">
                                          <p:val>
                                            <p:strVal val="#ppt_y"/>
                                          </p:val>
                                        </p:tav>
                                      </p:tavLst>
                                    </p:anim>
                                  </p:childTnLst>
                                </p:cTn>
                              </p:par>
                              <p:par>
                                <p:cTn id="69" presetID="53" presetClass="entr" presetSubtype="16" fill="hold" grpId="0" nodeType="withEffect">
                                  <p:stCondLst>
                                    <p:cond delay="2000"/>
                                  </p:stCondLst>
                                  <p:childTnLst>
                                    <p:set>
                                      <p:cBhvr>
                                        <p:cTn id="70" dur="1" fill="hold">
                                          <p:stCondLst>
                                            <p:cond delay="0"/>
                                          </p:stCondLst>
                                        </p:cTn>
                                        <p:tgtEl>
                                          <p:spTgt spid="114"/>
                                        </p:tgtEl>
                                        <p:attrNameLst>
                                          <p:attrName>style.visibility</p:attrName>
                                        </p:attrNameLst>
                                      </p:cBhvr>
                                      <p:to>
                                        <p:strVal val="visible"/>
                                      </p:to>
                                    </p:set>
                                    <p:anim calcmode="lin" valueType="num">
                                      <p:cBhvr>
                                        <p:cTn id="71" dur="500" fill="hold"/>
                                        <p:tgtEl>
                                          <p:spTgt spid="114"/>
                                        </p:tgtEl>
                                        <p:attrNameLst>
                                          <p:attrName>ppt_w</p:attrName>
                                        </p:attrNameLst>
                                      </p:cBhvr>
                                      <p:tavLst>
                                        <p:tav tm="0">
                                          <p:val>
                                            <p:fltVal val="0"/>
                                          </p:val>
                                        </p:tav>
                                        <p:tav tm="100000">
                                          <p:val>
                                            <p:strVal val="#ppt_w"/>
                                          </p:val>
                                        </p:tav>
                                      </p:tavLst>
                                    </p:anim>
                                    <p:anim calcmode="lin" valueType="num">
                                      <p:cBhvr>
                                        <p:cTn id="72" dur="500" fill="hold"/>
                                        <p:tgtEl>
                                          <p:spTgt spid="114"/>
                                        </p:tgtEl>
                                        <p:attrNameLst>
                                          <p:attrName>ppt_h</p:attrName>
                                        </p:attrNameLst>
                                      </p:cBhvr>
                                      <p:tavLst>
                                        <p:tav tm="0">
                                          <p:val>
                                            <p:fltVal val="0"/>
                                          </p:val>
                                        </p:tav>
                                        <p:tav tm="100000">
                                          <p:val>
                                            <p:strVal val="#ppt_h"/>
                                          </p:val>
                                        </p:tav>
                                      </p:tavLst>
                                    </p:anim>
                                    <p:animEffect transition="in" filter="fade">
                                      <p:cBhvr>
                                        <p:cTn id="73" dur="500"/>
                                        <p:tgtEl>
                                          <p:spTgt spid="114"/>
                                        </p:tgtEl>
                                      </p:cBhvr>
                                    </p:animEffect>
                                  </p:childTnLst>
                                </p:cTn>
                              </p:par>
                              <p:par>
                                <p:cTn id="74" presetID="53" presetClass="entr" presetSubtype="16" fill="hold" grpId="0" nodeType="withEffect">
                                  <p:stCondLst>
                                    <p:cond delay="2000"/>
                                  </p:stCondLst>
                                  <p:childTnLst>
                                    <p:set>
                                      <p:cBhvr>
                                        <p:cTn id="75" dur="1" fill="hold">
                                          <p:stCondLst>
                                            <p:cond delay="0"/>
                                          </p:stCondLst>
                                        </p:cTn>
                                        <p:tgtEl>
                                          <p:spTgt spid="115"/>
                                        </p:tgtEl>
                                        <p:attrNameLst>
                                          <p:attrName>style.visibility</p:attrName>
                                        </p:attrNameLst>
                                      </p:cBhvr>
                                      <p:to>
                                        <p:strVal val="visible"/>
                                      </p:to>
                                    </p:set>
                                    <p:anim calcmode="lin" valueType="num">
                                      <p:cBhvr>
                                        <p:cTn id="76" dur="500" fill="hold"/>
                                        <p:tgtEl>
                                          <p:spTgt spid="115"/>
                                        </p:tgtEl>
                                        <p:attrNameLst>
                                          <p:attrName>ppt_w</p:attrName>
                                        </p:attrNameLst>
                                      </p:cBhvr>
                                      <p:tavLst>
                                        <p:tav tm="0">
                                          <p:val>
                                            <p:fltVal val="0"/>
                                          </p:val>
                                        </p:tav>
                                        <p:tav tm="100000">
                                          <p:val>
                                            <p:strVal val="#ppt_w"/>
                                          </p:val>
                                        </p:tav>
                                      </p:tavLst>
                                    </p:anim>
                                    <p:anim calcmode="lin" valueType="num">
                                      <p:cBhvr>
                                        <p:cTn id="77" dur="500" fill="hold"/>
                                        <p:tgtEl>
                                          <p:spTgt spid="115"/>
                                        </p:tgtEl>
                                        <p:attrNameLst>
                                          <p:attrName>ppt_h</p:attrName>
                                        </p:attrNameLst>
                                      </p:cBhvr>
                                      <p:tavLst>
                                        <p:tav tm="0">
                                          <p:val>
                                            <p:fltVal val="0"/>
                                          </p:val>
                                        </p:tav>
                                        <p:tav tm="100000">
                                          <p:val>
                                            <p:strVal val="#ppt_h"/>
                                          </p:val>
                                        </p:tav>
                                      </p:tavLst>
                                    </p:anim>
                                    <p:animEffect transition="in" filter="fade">
                                      <p:cBhvr>
                                        <p:cTn id="78" dur="500"/>
                                        <p:tgtEl>
                                          <p:spTgt spid="115"/>
                                        </p:tgtEl>
                                      </p:cBhvr>
                                    </p:animEffect>
                                  </p:childTnLst>
                                </p:cTn>
                              </p:par>
                              <p:par>
                                <p:cTn id="79" presetID="53" presetClass="entr" presetSubtype="16" fill="hold" grpId="0" nodeType="withEffect">
                                  <p:stCondLst>
                                    <p:cond delay="1000"/>
                                  </p:stCondLst>
                                  <p:childTnLst>
                                    <p:set>
                                      <p:cBhvr>
                                        <p:cTn id="80" dur="1" fill="hold">
                                          <p:stCondLst>
                                            <p:cond delay="0"/>
                                          </p:stCondLst>
                                        </p:cTn>
                                        <p:tgtEl>
                                          <p:spTgt spid="118"/>
                                        </p:tgtEl>
                                        <p:attrNameLst>
                                          <p:attrName>style.visibility</p:attrName>
                                        </p:attrNameLst>
                                      </p:cBhvr>
                                      <p:to>
                                        <p:strVal val="visible"/>
                                      </p:to>
                                    </p:set>
                                    <p:anim calcmode="lin" valueType="num">
                                      <p:cBhvr>
                                        <p:cTn id="81" dur="500" fill="hold"/>
                                        <p:tgtEl>
                                          <p:spTgt spid="118"/>
                                        </p:tgtEl>
                                        <p:attrNameLst>
                                          <p:attrName>ppt_w</p:attrName>
                                        </p:attrNameLst>
                                      </p:cBhvr>
                                      <p:tavLst>
                                        <p:tav tm="0">
                                          <p:val>
                                            <p:fltVal val="0"/>
                                          </p:val>
                                        </p:tav>
                                        <p:tav tm="100000">
                                          <p:val>
                                            <p:strVal val="#ppt_w"/>
                                          </p:val>
                                        </p:tav>
                                      </p:tavLst>
                                    </p:anim>
                                    <p:anim calcmode="lin" valueType="num">
                                      <p:cBhvr>
                                        <p:cTn id="82" dur="500" fill="hold"/>
                                        <p:tgtEl>
                                          <p:spTgt spid="118"/>
                                        </p:tgtEl>
                                        <p:attrNameLst>
                                          <p:attrName>ppt_h</p:attrName>
                                        </p:attrNameLst>
                                      </p:cBhvr>
                                      <p:tavLst>
                                        <p:tav tm="0">
                                          <p:val>
                                            <p:fltVal val="0"/>
                                          </p:val>
                                        </p:tav>
                                        <p:tav tm="100000">
                                          <p:val>
                                            <p:strVal val="#ppt_h"/>
                                          </p:val>
                                        </p:tav>
                                      </p:tavLst>
                                    </p:anim>
                                    <p:animEffect transition="in" filter="fade">
                                      <p:cBhvr>
                                        <p:cTn id="83" dur="500"/>
                                        <p:tgtEl>
                                          <p:spTgt spid="118"/>
                                        </p:tgtEl>
                                      </p:cBhvr>
                                    </p:animEffect>
                                  </p:childTnLst>
                                </p:cTn>
                              </p:par>
                              <p:par>
                                <p:cTn id="84" presetID="53" presetClass="entr" presetSubtype="16" fill="hold" grpId="0" nodeType="withEffect">
                                  <p:stCondLst>
                                    <p:cond delay="1000"/>
                                  </p:stCondLst>
                                  <p:childTnLst>
                                    <p:set>
                                      <p:cBhvr>
                                        <p:cTn id="85" dur="1" fill="hold">
                                          <p:stCondLst>
                                            <p:cond delay="0"/>
                                          </p:stCondLst>
                                        </p:cTn>
                                        <p:tgtEl>
                                          <p:spTgt spid="119"/>
                                        </p:tgtEl>
                                        <p:attrNameLst>
                                          <p:attrName>style.visibility</p:attrName>
                                        </p:attrNameLst>
                                      </p:cBhvr>
                                      <p:to>
                                        <p:strVal val="visible"/>
                                      </p:to>
                                    </p:set>
                                    <p:anim calcmode="lin" valueType="num">
                                      <p:cBhvr>
                                        <p:cTn id="86" dur="500" fill="hold"/>
                                        <p:tgtEl>
                                          <p:spTgt spid="119"/>
                                        </p:tgtEl>
                                        <p:attrNameLst>
                                          <p:attrName>ppt_w</p:attrName>
                                        </p:attrNameLst>
                                      </p:cBhvr>
                                      <p:tavLst>
                                        <p:tav tm="0">
                                          <p:val>
                                            <p:fltVal val="0"/>
                                          </p:val>
                                        </p:tav>
                                        <p:tav tm="100000">
                                          <p:val>
                                            <p:strVal val="#ppt_w"/>
                                          </p:val>
                                        </p:tav>
                                      </p:tavLst>
                                    </p:anim>
                                    <p:anim calcmode="lin" valueType="num">
                                      <p:cBhvr>
                                        <p:cTn id="87" dur="500" fill="hold"/>
                                        <p:tgtEl>
                                          <p:spTgt spid="119"/>
                                        </p:tgtEl>
                                        <p:attrNameLst>
                                          <p:attrName>ppt_h</p:attrName>
                                        </p:attrNameLst>
                                      </p:cBhvr>
                                      <p:tavLst>
                                        <p:tav tm="0">
                                          <p:val>
                                            <p:fltVal val="0"/>
                                          </p:val>
                                        </p:tav>
                                        <p:tav tm="100000">
                                          <p:val>
                                            <p:strVal val="#ppt_h"/>
                                          </p:val>
                                        </p:tav>
                                      </p:tavLst>
                                    </p:anim>
                                    <p:animEffect transition="in" filter="fade">
                                      <p:cBhvr>
                                        <p:cTn id="88" dur="500"/>
                                        <p:tgtEl>
                                          <p:spTgt spid="119"/>
                                        </p:tgtEl>
                                      </p:cBhvr>
                                    </p:animEffect>
                                  </p:childTnLst>
                                </p:cTn>
                              </p:par>
                              <p:par>
                                <p:cTn id="89" presetID="53" presetClass="entr" presetSubtype="16" fill="hold" grpId="0" nodeType="withEffect">
                                  <p:stCondLst>
                                    <p:cond delay="1000"/>
                                  </p:stCondLst>
                                  <p:childTnLst>
                                    <p:set>
                                      <p:cBhvr>
                                        <p:cTn id="90" dur="1" fill="hold">
                                          <p:stCondLst>
                                            <p:cond delay="0"/>
                                          </p:stCondLst>
                                        </p:cTn>
                                        <p:tgtEl>
                                          <p:spTgt spid="120"/>
                                        </p:tgtEl>
                                        <p:attrNameLst>
                                          <p:attrName>style.visibility</p:attrName>
                                        </p:attrNameLst>
                                      </p:cBhvr>
                                      <p:to>
                                        <p:strVal val="visible"/>
                                      </p:to>
                                    </p:set>
                                    <p:anim calcmode="lin" valueType="num">
                                      <p:cBhvr>
                                        <p:cTn id="91" dur="500" fill="hold"/>
                                        <p:tgtEl>
                                          <p:spTgt spid="120"/>
                                        </p:tgtEl>
                                        <p:attrNameLst>
                                          <p:attrName>ppt_w</p:attrName>
                                        </p:attrNameLst>
                                      </p:cBhvr>
                                      <p:tavLst>
                                        <p:tav tm="0">
                                          <p:val>
                                            <p:fltVal val="0"/>
                                          </p:val>
                                        </p:tav>
                                        <p:tav tm="100000">
                                          <p:val>
                                            <p:strVal val="#ppt_w"/>
                                          </p:val>
                                        </p:tav>
                                      </p:tavLst>
                                    </p:anim>
                                    <p:anim calcmode="lin" valueType="num">
                                      <p:cBhvr>
                                        <p:cTn id="92" dur="500" fill="hold"/>
                                        <p:tgtEl>
                                          <p:spTgt spid="120"/>
                                        </p:tgtEl>
                                        <p:attrNameLst>
                                          <p:attrName>ppt_h</p:attrName>
                                        </p:attrNameLst>
                                      </p:cBhvr>
                                      <p:tavLst>
                                        <p:tav tm="0">
                                          <p:val>
                                            <p:fltVal val="0"/>
                                          </p:val>
                                        </p:tav>
                                        <p:tav tm="100000">
                                          <p:val>
                                            <p:strVal val="#ppt_h"/>
                                          </p:val>
                                        </p:tav>
                                      </p:tavLst>
                                    </p:anim>
                                    <p:animEffect transition="in" filter="fade">
                                      <p:cBhvr>
                                        <p:cTn id="93" dur="500"/>
                                        <p:tgtEl>
                                          <p:spTgt spid="120"/>
                                        </p:tgtEl>
                                      </p:cBhvr>
                                    </p:animEffect>
                                  </p:childTnLst>
                                </p:cTn>
                              </p:par>
                              <p:par>
                                <p:cTn id="94" presetID="53" presetClass="entr" presetSubtype="16" fill="hold" grpId="0" nodeType="withEffect">
                                  <p:stCondLst>
                                    <p:cond delay="1000"/>
                                  </p:stCondLst>
                                  <p:childTnLst>
                                    <p:set>
                                      <p:cBhvr>
                                        <p:cTn id="95" dur="1" fill="hold">
                                          <p:stCondLst>
                                            <p:cond delay="0"/>
                                          </p:stCondLst>
                                        </p:cTn>
                                        <p:tgtEl>
                                          <p:spTgt spid="121"/>
                                        </p:tgtEl>
                                        <p:attrNameLst>
                                          <p:attrName>style.visibility</p:attrName>
                                        </p:attrNameLst>
                                      </p:cBhvr>
                                      <p:to>
                                        <p:strVal val="visible"/>
                                      </p:to>
                                    </p:set>
                                    <p:anim calcmode="lin" valueType="num">
                                      <p:cBhvr>
                                        <p:cTn id="96" dur="500" fill="hold"/>
                                        <p:tgtEl>
                                          <p:spTgt spid="121"/>
                                        </p:tgtEl>
                                        <p:attrNameLst>
                                          <p:attrName>ppt_w</p:attrName>
                                        </p:attrNameLst>
                                      </p:cBhvr>
                                      <p:tavLst>
                                        <p:tav tm="0">
                                          <p:val>
                                            <p:fltVal val="0"/>
                                          </p:val>
                                        </p:tav>
                                        <p:tav tm="100000">
                                          <p:val>
                                            <p:strVal val="#ppt_w"/>
                                          </p:val>
                                        </p:tav>
                                      </p:tavLst>
                                    </p:anim>
                                    <p:anim calcmode="lin" valueType="num">
                                      <p:cBhvr>
                                        <p:cTn id="97" dur="500" fill="hold"/>
                                        <p:tgtEl>
                                          <p:spTgt spid="121"/>
                                        </p:tgtEl>
                                        <p:attrNameLst>
                                          <p:attrName>ppt_h</p:attrName>
                                        </p:attrNameLst>
                                      </p:cBhvr>
                                      <p:tavLst>
                                        <p:tav tm="0">
                                          <p:val>
                                            <p:fltVal val="0"/>
                                          </p:val>
                                        </p:tav>
                                        <p:tav tm="100000">
                                          <p:val>
                                            <p:strVal val="#ppt_h"/>
                                          </p:val>
                                        </p:tav>
                                      </p:tavLst>
                                    </p:anim>
                                    <p:animEffect transition="in" filter="fade">
                                      <p:cBhvr>
                                        <p:cTn id="98" dur="500"/>
                                        <p:tgtEl>
                                          <p:spTgt spid="121"/>
                                        </p:tgtEl>
                                      </p:cBhvr>
                                    </p:animEffect>
                                  </p:childTnLst>
                                </p:cTn>
                              </p:par>
                              <p:par>
                                <p:cTn id="99" presetID="53" presetClass="entr" presetSubtype="16" fill="hold" grpId="0" nodeType="withEffect">
                                  <p:stCondLst>
                                    <p:cond delay="1000"/>
                                  </p:stCondLst>
                                  <p:childTnLst>
                                    <p:set>
                                      <p:cBhvr>
                                        <p:cTn id="100" dur="1" fill="hold">
                                          <p:stCondLst>
                                            <p:cond delay="0"/>
                                          </p:stCondLst>
                                        </p:cTn>
                                        <p:tgtEl>
                                          <p:spTgt spid="122"/>
                                        </p:tgtEl>
                                        <p:attrNameLst>
                                          <p:attrName>style.visibility</p:attrName>
                                        </p:attrNameLst>
                                      </p:cBhvr>
                                      <p:to>
                                        <p:strVal val="visible"/>
                                      </p:to>
                                    </p:set>
                                    <p:anim calcmode="lin" valueType="num">
                                      <p:cBhvr>
                                        <p:cTn id="101" dur="500" fill="hold"/>
                                        <p:tgtEl>
                                          <p:spTgt spid="122"/>
                                        </p:tgtEl>
                                        <p:attrNameLst>
                                          <p:attrName>ppt_w</p:attrName>
                                        </p:attrNameLst>
                                      </p:cBhvr>
                                      <p:tavLst>
                                        <p:tav tm="0">
                                          <p:val>
                                            <p:fltVal val="0"/>
                                          </p:val>
                                        </p:tav>
                                        <p:tav tm="100000">
                                          <p:val>
                                            <p:strVal val="#ppt_w"/>
                                          </p:val>
                                        </p:tav>
                                      </p:tavLst>
                                    </p:anim>
                                    <p:anim calcmode="lin" valueType="num">
                                      <p:cBhvr>
                                        <p:cTn id="102" dur="500" fill="hold"/>
                                        <p:tgtEl>
                                          <p:spTgt spid="122"/>
                                        </p:tgtEl>
                                        <p:attrNameLst>
                                          <p:attrName>ppt_h</p:attrName>
                                        </p:attrNameLst>
                                      </p:cBhvr>
                                      <p:tavLst>
                                        <p:tav tm="0">
                                          <p:val>
                                            <p:fltVal val="0"/>
                                          </p:val>
                                        </p:tav>
                                        <p:tav tm="100000">
                                          <p:val>
                                            <p:strVal val="#ppt_h"/>
                                          </p:val>
                                        </p:tav>
                                      </p:tavLst>
                                    </p:anim>
                                    <p:animEffect transition="in" filter="fade">
                                      <p:cBhvr>
                                        <p:cTn id="103" dur="500"/>
                                        <p:tgtEl>
                                          <p:spTgt spid="122"/>
                                        </p:tgtEl>
                                      </p:cBhvr>
                                    </p:animEffect>
                                  </p:childTnLst>
                                </p:cTn>
                              </p:par>
                              <p:par>
                                <p:cTn id="104" presetID="53" presetClass="entr" presetSubtype="16" fill="hold" grpId="0" nodeType="withEffect">
                                  <p:stCondLst>
                                    <p:cond delay="1000"/>
                                  </p:stCondLst>
                                  <p:childTnLst>
                                    <p:set>
                                      <p:cBhvr>
                                        <p:cTn id="105" dur="1" fill="hold">
                                          <p:stCondLst>
                                            <p:cond delay="0"/>
                                          </p:stCondLst>
                                        </p:cTn>
                                        <p:tgtEl>
                                          <p:spTgt spid="123"/>
                                        </p:tgtEl>
                                        <p:attrNameLst>
                                          <p:attrName>style.visibility</p:attrName>
                                        </p:attrNameLst>
                                      </p:cBhvr>
                                      <p:to>
                                        <p:strVal val="visible"/>
                                      </p:to>
                                    </p:set>
                                    <p:anim calcmode="lin" valueType="num">
                                      <p:cBhvr>
                                        <p:cTn id="106" dur="500" fill="hold"/>
                                        <p:tgtEl>
                                          <p:spTgt spid="123"/>
                                        </p:tgtEl>
                                        <p:attrNameLst>
                                          <p:attrName>ppt_w</p:attrName>
                                        </p:attrNameLst>
                                      </p:cBhvr>
                                      <p:tavLst>
                                        <p:tav tm="0">
                                          <p:val>
                                            <p:fltVal val="0"/>
                                          </p:val>
                                        </p:tav>
                                        <p:tav tm="100000">
                                          <p:val>
                                            <p:strVal val="#ppt_w"/>
                                          </p:val>
                                        </p:tav>
                                      </p:tavLst>
                                    </p:anim>
                                    <p:anim calcmode="lin" valueType="num">
                                      <p:cBhvr>
                                        <p:cTn id="107" dur="500" fill="hold"/>
                                        <p:tgtEl>
                                          <p:spTgt spid="123"/>
                                        </p:tgtEl>
                                        <p:attrNameLst>
                                          <p:attrName>ppt_h</p:attrName>
                                        </p:attrNameLst>
                                      </p:cBhvr>
                                      <p:tavLst>
                                        <p:tav tm="0">
                                          <p:val>
                                            <p:fltVal val="0"/>
                                          </p:val>
                                        </p:tav>
                                        <p:tav tm="100000">
                                          <p:val>
                                            <p:strVal val="#ppt_h"/>
                                          </p:val>
                                        </p:tav>
                                      </p:tavLst>
                                    </p:anim>
                                    <p:animEffect transition="in" filter="fade">
                                      <p:cBhvr>
                                        <p:cTn id="108" dur="500"/>
                                        <p:tgtEl>
                                          <p:spTgt spid="123"/>
                                        </p:tgtEl>
                                      </p:cBhvr>
                                    </p:animEffect>
                                  </p:childTnLst>
                                </p:cTn>
                              </p:par>
                              <p:par>
                                <p:cTn id="109" presetID="53" presetClass="entr" presetSubtype="16" fill="hold" grpId="0" nodeType="withEffect">
                                  <p:stCondLst>
                                    <p:cond delay="1000"/>
                                  </p:stCondLst>
                                  <p:childTnLst>
                                    <p:set>
                                      <p:cBhvr>
                                        <p:cTn id="110" dur="1" fill="hold">
                                          <p:stCondLst>
                                            <p:cond delay="0"/>
                                          </p:stCondLst>
                                        </p:cTn>
                                        <p:tgtEl>
                                          <p:spTgt spid="124"/>
                                        </p:tgtEl>
                                        <p:attrNameLst>
                                          <p:attrName>style.visibility</p:attrName>
                                        </p:attrNameLst>
                                      </p:cBhvr>
                                      <p:to>
                                        <p:strVal val="visible"/>
                                      </p:to>
                                    </p:set>
                                    <p:anim calcmode="lin" valueType="num">
                                      <p:cBhvr>
                                        <p:cTn id="111" dur="500" fill="hold"/>
                                        <p:tgtEl>
                                          <p:spTgt spid="124"/>
                                        </p:tgtEl>
                                        <p:attrNameLst>
                                          <p:attrName>ppt_w</p:attrName>
                                        </p:attrNameLst>
                                      </p:cBhvr>
                                      <p:tavLst>
                                        <p:tav tm="0">
                                          <p:val>
                                            <p:fltVal val="0"/>
                                          </p:val>
                                        </p:tav>
                                        <p:tav tm="100000">
                                          <p:val>
                                            <p:strVal val="#ppt_w"/>
                                          </p:val>
                                        </p:tav>
                                      </p:tavLst>
                                    </p:anim>
                                    <p:anim calcmode="lin" valueType="num">
                                      <p:cBhvr>
                                        <p:cTn id="112" dur="500" fill="hold"/>
                                        <p:tgtEl>
                                          <p:spTgt spid="124"/>
                                        </p:tgtEl>
                                        <p:attrNameLst>
                                          <p:attrName>ppt_h</p:attrName>
                                        </p:attrNameLst>
                                      </p:cBhvr>
                                      <p:tavLst>
                                        <p:tav tm="0">
                                          <p:val>
                                            <p:fltVal val="0"/>
                                          </p:val>
                                        </p:tav>
                                        <p:tav tm="100000">
                                          <p:val>
                                            <p:strVal val="#ppt_h"/>
                                          </p:val>
                                        </p:tav>
                                      </p:tavLst>
                                    </p:anim>
                                    <p:animEffect transition="in" filter="fade">
                                      <p:cBhvr>
                                        <p:cTn id="113" dur="500"/>
                                        <p:tgtEl>
                                          <p:spTgt spid="124"/>
                                        </p:tgtEl>
                                      </p:cBhvr>
                                    </p:animEffect>
                                  </p:childTnLst>
                                </p:cTn>
                              </p:par>
                              <p:par>
                                <p:cTn id="114" presetID="53" presetClass="entr" presetSubtype="16" fill="hold" grpId="0" nodeType="withEffect">
                                  <p:stCondLst>
                                    <p:cond delay="1000"/>
                                  </p:stCondLst>
                                  <p:childTnLst>
                                    <p:set>
                                      <p:cBhvr>
                                        <p:cTn id="115" dur="1" fill="hold">
                                          <p:stCondLst>
                                            <p:cond delay="0"/>
                                          </p:stCondLst>
                                        </p:cTn>
                                        <p:tgtEl>
                                          <p:spTgt spid="125"/>
                                        </p:tgtEl>
                                        <p:attrNameLst>
                                          <p:attrName>style.visibility</p:attrName>
                                        </p:attrNameLst>
                                      </p:cBhvr>
                                      <p:to>
                                        <p:strVal val="visible"/>
                                      </p:to>
                                    </p:set>
                                    <p:anim calcmode="lin" valueType="num">
                                      <p:cBhvr>
                                        <p:cTn id="116" dur="500" fill="hold"/>
                                        <p:tgtEl>
                                          <p:spTgt spid="125"/>
                                        </p:tgtEl>
                                        <p:attrNameLst>
                                          <p:attrName>ppt_w</p:attrName>
                                        </p:attrNameLst>
                                      </p:cBhvr>
                                      <p:tavLst>
                                        <p:tav tm="0">
                                          <p:val>
                                            <p:fltVal val="0"/>
                                          </p:val>
                                        </p:tav>
                                        <p:tav tm="100000">
                                          <p:val>
                                            <p:strVal val="#ppt_w"/>
                                          </p:val>
                                        </p:tav>
                                      </p:tavLst>
                                    </p:anim>
                                    <p:anim calcmode="lin" valueType="num">
                                      <p:cBhvr>
                                        <p:cTn id="117" dur="500" fill="hold"/>
                                        <p:tgtEl>
                                          <p:spTgt spid="125"/>
                                        </p:tgtEl>
                                        <p:attrNameLst>
                                          <p:attrName>ppt_h</p:attrName>
                                        </p:attrNameLst>
                                      </p:cBhvr>
                                      <p:tavLst>
                                        <p:tav tm="0">
                                          <p:val>
                                            <p:fltVal val="0"/>
                                          </p:val>
                                        </p:tav>
                                        <p:tav tm="100000">
                                          <p:val>
                                            <p:strVal val="#ppt_h"/>
                                          </p:val>
                                        </p:tav>
                                      </p:tavLst>
                                    </p:anim>
                                    <p:animEffect transition="in" filter="fade">
                                      <p:cBhvr>
                                        <p:cTn id="118" dur="500"/>
                                        <p:tgtEl>
                                          <p:spTgt spid="125"/>
                                        </p:tgtEl>
                                      </p:cBhvr>
                                    </p:animEffect>
                                  </p:childTnLst>
                                </p:cTn>
                              </p:par>
                              <p:par>
                                <p:cTn id="119" presetID="53" presetClass="entr" presetSubtype="16" fill="hold" grpId="0" nodeType="withEffect">
                                  <p:stCondLst>
                                    <p:cond delay="1000"/>
                                  </p:stCondLst>
                                  <p:childTnLst>
                                    <p:set>
                                      <p:cBhvr>
                                        <p:cTn id="120" dur="1" fill="hold">
                                          <p:stCondLst>
                                            <p:cond delay="0"/>
                                          </p:stCondLst>
                                        </p:cTn>
                                        <p:tgtEl>
                                          <p:spTgt spid="126"/>
                                        </p:tgtEl>
                                        <p:attrNameLst>
                                          <p:attrName>style.visibility</p:attrName>
                                        </p:attrNameLst>
                                      </p:cBhvr>
                                      <p:to>
                                        <p:strVal val="visible"/>
                                      </p:to>
                                    </p:set>
                                    <p:anim calcmode="lin" valueType="num">
                                      <p:cBhvr>
                                        <p:cTn id="121" dur="500" fill="hold"/>
                                        <p:tgtEl>
                                          <p:spTgt spid="126"/>
                                        </p:tgtEl>
                                        <p:attrNameLst>
                                          <p:attrName>ppt_w</p:attrName>
                                        </p:attrNameLst>
                                      </p:cBhvr>
                                      <p:tavLst>
                                        <p:tav tm="0">
                                          <p:val>
                                            <p:fltVal val="0"/>
                                          </p:val>
                                        </p:tav>
                                        <p:tav tm="100000">
                                          <p:val>
                                            <p:strVal val="#ppt_w"/>
                                          </p:val>
                                        </p:tav>
                                      </p:tavLst>
                                    </p:anim>
                                    <p:anim calcmode="lin" valueType="num">
                                      <p:cBhvr>
                                        <p:cTn id="122" dur="500" fill="hold"/>
                                        <p:tgtEl>
                                          <p:spTgt spid="126"/>
                                        </p:tgtEl>
                                        <p:attrNameLst>
                                          <p:attrName>ppt_h</p:attrName>
                                        </p:attrNameLst>
                                      </p:cBhvr>
                                      <p:tavLst>
                                        <p:tav tm="0">
                                          <p:val>
                                            <p:fltVal val="0"/>
                                          </p:val>
                                        </p:tav>
                                        <p:tav tm="100000">
                                          <p:val>
                                            <p:strVal val="#ppt_h"/>
                                          </p:val>
                                        </p:tav>
                                      </p:tavLst>
                                    </p:anim>
                                    <p:animEffect transition="in" filter="fade">
                                      <p:cBhvr>
                                        <p:cTn id="123"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p:bldP spid="92" grpId="0" animBg="1"/>
      <p:bldP spid="96" grpId="0" animBg="1"/>
      <p:bldP spid="97" grpId="0"/>
      <p:bldP spid="98" grpId="0"/>
      <p:bldP spid="99" grpId="0" animBg="1"/>
      <p:bldP spid="103" grpId="0" animBg="1"/>
      <p:bldP spid="104" grpId="0"/>
      <p:bldP spid="105" grpId="0"/>
      <p:bldP spid="106" grpId="0" animBg="1"/>
      <p:bldP spid="110" grpId="0" animBg="1"/>
      <p:bldP spid="111" grpId="0"/>
      <p:bldP spid="112" grpId="0" animBg="1"/>
      <p:bldP spid="113" grpId="0" animBg="1"/>
      <p:bldP spid="114" grpId="0" animBg="1"/>
      <p:bldP spid="115" grpId="0"/>
      <p:bldP spid="118" grpId="0"/>
      <p:bldP spid="119" grpId="0"/>
      <p:bldP spid="120" grpId="0" animBg="1"/>
      <p:bldP spid="121" grpId="0"/>
      <p:bldP spid="122" grpId="0"/>
      <p:bldP spid="123" grpId="0" animBg="1"/>
      <p:bldP spid="124" grpId="0"/>
      <p:bldP spid="125" grpId="0"/>
      <p:bldP spid="1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3"/>
          <p:cNvSpPr/>
          <p:nvPr/>
        </p:nvSpPr>
        <p:spPr>
          <a:xfrm>
            <a:off x="4664931" y="1248888"/>
            <a:ext cx="1191896" cy="124583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chemeClr val="accent3"/>
          </a:solidFill>
          <a:ln w="12700" cap="flat" cmpd="sng" algn="ctr">
            <a:noFill/>
            <a:prstDash val="solid"/>
            <a:miter lim="800000"/>
          </a:ln>
          <a:effectLst/>
        </p:spPr>
        <p:txBody>
          <a:bodyPr spcFirstLastPara="0" vert="horz" wrap="square" lIns="298642" tIns="329170" rIns="298642" bIns="329170" numCol="1" spcCol="953" anchor="ctr" anchorCtr="0">
            <a:noAutofit/>
          </a:bodyPr>
          <a:lstStyle/>
          <a:p>
            <a:pPr algn="ctr" defTabSz="1100455">
              <a:lnSpc>
                <a:spcPct val="90000"/>
              </a:lnSpc>
              <a:spcBef>
                <a:spcPct val="0"/>
              </a:spcBef>
              <a:spcAft>
                <a:spcPct val="35000"/>
              </a:spcAft>
              <a:defRPr/>
            </a:pPr>
            <a:endParaRPr lang="en-GB" sz="2500" kern="0" dirty="0">
              <a:solidFill>
                <a:srgbClr val="FFFFFF"/>
              </a:solidFill>
              <a:latin typeface="Arial" panose="020B0604020202020204" pitchFamily="34" charset="0"/>
              <a:cs typeface="Arial" panose="020B0604020202020204" pitchFamily="34" charset="0"/>
            </a:endParaRPr>
          </a:p>
        </p:txBody>
      </p:sp>
      <p:sp>
        <p:nvSpPr>
          <p:cNvPr id="27" name="Freeform 4"/>
          <p:cNvSpPr/>
          <p:nvPr/>
        </p:nvSpPr>
        <p:spPr>
          <a:xfrm>
            <a:off x="3377684" y="1248888"/>
            <a:ext cx="1191896" cy="124583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chemeClr val="accent2"/>
          </a:solidFill>
          <a:ln w="12700" cap="flat" cmpd="sng" algn="ctr">
            <a:noFill/>
            <a:prstDash val="solid"/>
            <a:miter lim="800000"/>
          </a:ln>
          <a:effectLst/>
        </p:spPr>
        <p:txBody>
          <a:bodyPr spcFirstLastPara="0" vert="horz" wrap="square" lIns="204311" tIns="234840" rIns="204311" bIns="234840" numCol="1" spcCol="953" anchor="ctr" anchorCtr="0">
            <a:noAutofit/>
          </a:bodyPr>
          <a:lstStyle/>
          <a:p>
            <a:pPr algn="ctr" defTabSz="1200785">
              <a:lnSpc>
                <a:spcPct val="90000"/>
              </a:lnSpc>
              <a:spcBef>
                <a:spcPct val="0"/>
              </a:spcBef>
              <a:spcAft>
                <a:spcPct val="35000"/>
              </a:spcAft>
              <a:defRPr/>
            </a:pPr>
            <a:endParaRPr lang="en-GB" sz="2700" kern="0" dirty="0">
              <a:solidFill>
                <a:srgbClr val="FFFFFF"/>
              </a:solidFill>
              <a:latin typeface="Arial" panose="020B0604020202020204" pitchFamily="34" charset="0"/>
              <a:cs typeface="Arial" panose="020B0604020202020204" pitchFamily="34" charset="0"/>
            </a:endParaRPr>
          </a:p>
        </p:txBody>
      </p:sp>
      <p:sp>
        <p:nvSpPr>
          <p:cNvPr id="28" name="Freeform 5"/>
          <p:cNvSpPr/>
          <p:nvPr/>
        </p:nvSpPr>
        <p:spPr>
          <a:xfrm>
            <a:off x="4018841" y="2306353"/>
            <a:ext cx="1191896" cy="124583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chemeClr val="accent1"/>
          </a:solidFill>
          <a:ln w="12700" cap="flat" cmpd="sng" algn="ctr">
            <a:noFill/>
            <a:prstDash val="solid"/>
            <a:miter lim="800000"/>
          </a:ln>
          <a:effectLst/>
        </p:spPr>
        <p:txBody>
          <a:bodyPr spcFirstLastPara="0" vert="horz" wrap="square" lIns="298642" tIns="329170" rIns="298642" bIns="329170" numCol="1" spcCol="953" anchor="ctr" anchorCtr="0">
            <a:noAutofit/>
          </a:bodyPr>
          <a:lstStyle/>
          <a:p>
            <a:pPr algn="ctr" defTabSz="1100455">
              <a:lnSpc>
                <a:spcPct val="90000"/>
              </a:lnSpc>
              <a:spcBef>
                <a:spcPct val="0"/>
              </a:spcBef>
              <a:spcAft>
                <a:spcPct val="35000"/>
              </a:spcAft>
              <a:defRPr/>
            </a:pPr>
            <a:endParaRPr lang="en-GB" sz="2500" kern="0" dirty="0">
              <a:solidFill>
                <a:srgbClr val="FFFFFF"/>
              </a:solidFill>
              <a:latin typeface="Arial" panose="020B0604020202020204" pitchFamily="34" charset="0"/>
              <a:cs typeface="Arial" panose="020B0604020202020204" pitchFamily="34" charset="0"/>
            </a:endParaRPr>
          </a:p>
        </p:txBody>
      </p:sp>
      <p:sp>
        <p:nvSpPr>
          <p:cNvPr id="29" name="Freeform 6"/>
          <p:cNvSpPr/>
          <p:nvPr/>
        </p:nvSpPr>
        <p:spPr>
          <a:xfrm>
            <a:off x="5306088" y="2306353"/>
            <a:ext cx="1191896" cy="124583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chemeClr val="accent4"/>
          </a:solidFill>
          <a:ln w="12700" cap="flat" cmpd="sng" algn="ctr">
            <a:noFill/>
            <a:prstDash val="solid"/>
            <a:miter lim="800000"/>
          </a:ln>
          <a:effectLst/>
        </p:spPr>
        <p:txBody>
          <a:bodyPr spcFirstLastPara="0" vert="horz" wrap="square" lIns="204311" tIns="234840" rIns="204311" bIns="234840" numCol="1" spcCol="953" anchor="ctr" anchorCtr="0">
            <a:noAutofit/>
          </a:bodyPr>
          <a:lstStyle/>
          <a:p>
            <a:pPr algn="ctr" defTabSz="1200785">
              <a:lnSpc>
                <a:spcPct val="90000"/>
              </a:lnSpc>
              <a:spcBef>
                <a:spcPct val="0"/>
              </a:spcBef>
              <a:spcAft>
                <a:spcPct val="35000"/>
              </a:spcAft>
              <a:defRPr/>
            </a:pPr>
            <a:endParaRPr lang="en-GB" sz="2700" kern="0" dirty="0">
              <a:solidFill>
                <a:srgbClr val="FFFFFF"/>
              </a:solidFill>
              <a:latin typeface="Arial" panose="020B0604020202020204" pitchFamily="34" charset="0"/>
              <a:cs typeface="Arial" panose="020B0604020202020204" pitchFamily="34" charset="0"/>
            </a:endParaRPr>
          </a:p>
        </p:txBody>
      </p:sp>
      <p:sp>
        <p:nvSpPr>
          <p:cNvPr id="30" name="Freeform 7"/>
          <p:cNvSpPr/>
          <p:nvPr/>
        </p:nvSpPr>
        <p:spPr>
          <a:xfrm>
            <a:off x="4664931" y="3363816"/>
            <a:ext cx="1191896" cy="124583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chemeClr val="accent1"/>
          </a:solidFill>
          <a:ln w="12700" cap="flat" cmpd="sng" algn="ctr">
            <a:noFill/>
            <a:prstDash val="solid"/>
            <a:miter lim="800000"/>
          </a:ln>
          <a:effectLst/>
        </p:spPr>
        <p:txBody>
          <a:bodyPr spcFirstLastPara="0" vert="horz" wrap="square" lIns="298642" tIns="329170" rIns="298642" bIns="329170" numCol="1" spcCol="953" anchor="ctr" anchorCtr="0">
            <a:noAutofit/>
          </a:bodyPr>
          <a:lstStyle/>
          <a:p>
            <a:pPr algn="ctr" defTabSz="1100455">
              <a:lnSpc>
                <a:spcPct val="90000"/>
              </a:lnSpc>
              <a:spcBef>
                <a:spcPct val="0"/>
              </a:spcBef>
              <a:spcAft>
                <a:spcPct val="35000"/>
              </a:spcAft>
              <a:defRPr/>
            </a:pPr>
            <a:endParaRPr lang="en-GB" sz="2500" kern="0" dirty="0">
              <a:solidFill>
                <a:srgbClr val="FFFFFF"/>
              </a:solidFill>
              <a:latin typeface="Arial" panose="020B0604020202020204" pitchFamily="34" charset="0"/>
              <a:cs typeface="Arial" panose="020B0604020202020204" pitchFamily="34" charset="0"/>
            </a:endParaRPr>
          </a:p>
        </p:txBody>
      </p:sp>
      <p:sp>
        <p:nvSpPr>
          <p:cNvPr id="31" name="Freeform 8"/>
          <p:cNvSpPr/>
          <p:nvPr/>
        </p:nvSpPr>
        <p:spPr>
          <a:xfrm>
            <a:off x="3377684" y="3363816"/>
            <a:ext cx="1191896" cy="124583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chemeClr val="accent2"/>
          </a:solidFill>
          <a:ln w="12700" cap="flat" cmpd="sng" algn="ctr">
            <a:noFill/>
            <a:prstDash val="solid"/>
            <a:miter lim="800000"/>
          </a:ln>
          <a:effectLst/>
        </p:spPr>
        <p:txBody>
          <a:bodyPr spcFirstLastPara="0" vert="horz" wrap="square" lIns="204311" tIns="234840" rIns="204311" bIns="234840" numCol="1" spcCol="953" anchor="ctr" anchorCtr="0">
            <a:noAutofit/>
          </a:bodyPr>
          <a:lstStyle/>
          <a:p>
            <a:pPr algn="ctr" defTabSz="1200785">
              <a:lnSpc>
                <a:spcPct val="90000"/>
              </a:lnSpc>
              <a:spcBef>
                <a:spcPct val="0"/>
              </a:spcBef>
              <a:spcAft>
                <a:spcPct val="35000"/>
              </a:spcAft>
              <a:defRPr/>
            </a:pPr>
            <a:endParaRPr lang="en-GB" sz="2700" kern="0" dirty="0">
              <a:solidFill>
                <a:srgbClr val="FFFFFF"/>
              </a:solidFill>
              <a:latin typeface="Arial" panose="020B0604020202020204" pitchFamily="34" charset="0"/>
              <a:cs typeface="Arial" panose="020B0604020202020204" pitchFamily="34" charset="0"/>
            </a:endParaRPr>
          </a:p>
        </p:txBody>
      </p:sp>
      <p:sp>
        <p:nvSpPr>
          <p:cNvPr id="32" name="Freeform 9"/>
          <p:cNvSpPr/>
          <p:nvPr/>
        </p:nvSpPr>
        <p:spPr>
          <a:xfrm>
            <a:off x="2734060" y="2306353"/>
            <a:ext cx="1191896" cy="1245834"/>
          </a:xfrm>
          <a:custGeom>
            <a:avLst/>
            <a:gdLst>
              <a:gd name="connsiteX0" fmla="*/ 0 w 2008628"/>
              <a:gd name="connsiteY0" fmla="*/ 873753 h 1747506"/>
              <a:gd name="connsiteX1" fmla="*/ 436877 w 2008628"/>
              <a:gd name="connsiteY1" fmla="*/ 0 h 1747506"/>
              <a:gd name="connsiteX2" fmla="*/ 1571752 w 2008628"/>
              <a:gd name="connsiteY2" fmla="*/ 0 h 1747506"/>
              <a:gd name="connsiteX3" fmla="*/ 2008628 w 2008628"/>
              <a:gd name="connsiteY3" fmla="*/ 873753 h 1747506"/>
              <a:gd name="connsiteX4" fmla="*/ 1571752 w 2008628"/>
              <a:gd name="connsiteY4" fmla="*/ 1747506 h 1747506"/>
              <a:gd name="connsiteX5" fmla="*/ 436877 w 2008628"/>
              <a:gd name="connsiteY5" fmla="*/ 1747506 h 1747506"/>
              <a:gd name="connsiteX6" fmla="*/ 0 w 2008628"/>
              <a:gd name="connsiteY6" fmla="*/ 873753 h 1747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8628" h="1747506">
                <a:moveTo>
                  <a:pt x="1004314" y="0"/>
                </a:moveTo>
                <a:lnTo>
                  <a:pt x="2008627" y="380083"/>
                </a:lnTo>
                <a:lnTo>
                  <a:pt x="2008627" y="1367424"/>
                </a:lnTo>
                <a:lnTo>
                  <a:pt x="1004314" y="1747506"/>
                </a:lnTo>
                <a:lnTo>
                  <a:pt x="1" y="1367424"/>
                </a:lnTo>
                <a:lnTo>
                  <a:pt x="1" y="380083"/>
                </a:lnTo>
                <a:lnTo>
                  <a:pt x="1004314" y="0"/>
                </a:lnTo>
                <a:close/>
              </a:path>
            </a:pathLst>
          </a:custGeom>
          <a:solidFill>
            <a:schemeClr val="accent1"/>
          </a:solidFill>
          <a:ln w="12700" cap="flat" cmpd="sng" algn="ctr">
            <a:noFill/>
            <a:prstDash val="solid"/>
            <a:miter lim="800000"/>
          </a:ln>
          <a:effectLst/>
        </p:spPr>
        <p:txBody>
          <a:bodyPr spcFirstLastPara="0" vert="horz" wrap="square" lIns="204311" tIns="234840" rIns="204311" bIns="234840" numCol="1" spcCol="953" anchor="ctr" anchorCtr="0">
            <a:noAutofit/>
          </a:bodyPr>
          <a:lstStyle/>
          <a:p>
            <a:pPr algn="ctr" defTabSz="1200785">
              <a:lnSpc>
                <a:spcPct val="90000"/>
              </a:lnSpc>
              <a:spcBef>
                <a:spcPct val="0"/>
              </a:spcBef>
              <a:spcAft>
                <a:spcPct val="35000"/>
              </a:spcAft>
              <a:defRPr/>
            </a:pPr>
            <a:endParaRPr lang="en-GB" sz="2700" kern="0" dirty="0">
              <a:solidFill>
                <a:srgbClr val="FFFFFF"/>
              </a:solidFill>
              <a:latin typeface="Arial" panose="020B0604020202020204" pitchFamily="34" charset="0"/>
              <a:cs typeface="Arial" panose="020B0604020202020204" pitchFamily="34" charset="0"/>
            </a:endParaRPr>
          </a:p>
        </p:txBody>
      </p:sp>
      <p:sp>
        <p:nvSpPr>
          <p:cNvPr id="33" name="TextBox 10"/>
          <p:cNvSpPr txBox="1"/>
          <p:nvPr/>
        </p:nvSpPr>
        <p:spPr>
          <a:xfrm>
            <a:off x="4190340" y="2968881"/>
            <a:ext cx="856942" cy="284792"/>
          </a:xfrm>
          <a:prstGeom prst="rect">
            <a:avLst/>
          </a:prstGeom>
          <a:noFill/>
        </p:spPr>
        <p:txBody>
          <a:bodyPr wrap="none" lIns="68604" tIns="34302" rIns="68604" bIns="34302"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输入标题</a:t>
            </a:r>
            <a:endParaRPr lang="en-GB"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4" name="Freeform 11"/>
          <p:cNvSpPr>
            <a:spLocks noEditPoints="1"/>
          </p:cNvSpPr>
          <p:nvPr/>
        </p:nvSpPr>
        <p:spPr bwMode="auto">
          <a:xfrm>
            <a:off x="4411235" y="2563616"/>
            <a:ext cx="407108" cy="329253"/>
          </a:xfrm>
          <a:custGeom>
            <a:avLst/>
            <a:gdLst>
              <a:gd name="T0" fmla="*/ 86 w 109"/>
              <a:gd name="T1" fmla="*/ 88 h 88"/>
              <a:gd name="T2" fmla="*/ 84 w 109"/>
              <a:gd name="T3" fmla="*/ 44 h 88"/>
              <a:gd name="T4" fmla="*/ 80 w 109"/>
              <a:gd name="T5" fmla="*/ 71 h 88"/>
              <a:gd name="T6" fmla="*/ 109 w 109"/>
              <a:gd name="T7" fmla="*/ 0 h 88"/>
              <a:gd name="T8" fmla="*/ 92 w 109"/>
              <a:gd name="T9" fmla="*/ 33 h 88"/>
              <a:gd name="T10" fmla="*/ 80 w 109"/>
              <a:gd name="T11" fmla="*/ 25 h 88"/>
              <a:gd name="T12" fmla="*/ 67 w 109"/>
              <a:gd name="T13" fmla="*/ 68 h 88"/>
              <a:gd name="T14" fmla="*/ 37 w 109"/>
              <a:gd name="T15" fmla="*/ 73 h 88"/>
              <a:gd name="T16" fmla="*/ 19 w 109"/>
              <a:gd name="T17" fmla="*/ 63 h 88"/>
              <a:gd name="T18" fmla="*/ 0 w 109"/>
              <a:gd name="T19" fmla="*/ 56 h 88"/>
              <a:gd name="T20" fmla="*/ 25 w 109"/>
              <a:gd name="T21" fmla="*/ 48 h 88"/>
              <a:gd name="T22" fmla="*/ 30 w 109"/>
              <a:gd name="T23" fmla="*/ 57 h 88"/>
              <a:gd name="T24" fmla="*/ 44 w 109"/>
              <a:gd name="T25" fmla="*/ 29 h 88"/>
              <a:gd name="T26" fmla="*/ 66 w 109"/>
              <a:gd name="T27" fmla="*/ 50 h 88"/>
              <a:gd name="T28" fmla="*/ 68 w 109"/>
              <a:gd name="T29" fmla="*/ 18 h 88"/>
              <a:gd name="T30" fmla="*/ 78 w 109"/>
              <a:gd name="T31" fmla="*/ 12 h 88"/>
              <a:gd name="T32" fmla="*/ 90 w 109"/>
              <a:gd name="T33" fmla="*/ 1 h 88"/>
              <a:gd name="T34" fmla="*/ 22 w 109"/>
              <a:gd name="T35" fmla="*/ 88 h 88"/>
              <a:gd name="T36" fmla="*/ 29 w 109"/>
              <a:gd name="T37" fmla="*/ 80 h 88"/>
              <a:gd name="T38" fmla="*/ 22 w 109"/>
              <a:gd name="T39" fmla="*/ 79 h 88"/>
              <a:gd name="T40" fmla="*/ 11 w 109"/>
              <a:gd name="T41" fmla="*/ 88 h 88"/>
              <a:gd name="T42" fmla="*/ 17 w 109"/>
              <a:gd name="T43" fmla="*/ 71 h 88"/>
              <a:gd name="T44" fmla="*/ 11 w 109"/>
              <a:gd name="T45" fmla="*/ 73 h 88"/>
              <a:gd name="T46" fmla="*/ 34 w 109"/>
              <a:gd name="T47" fmla="*/ 88 h 88"/>
              <a:gd name="T48" fmla="*/ 40 w 109"/>
              <a:gd name="T49" fmla="*/ 79 h 88"/>
              <a:gd name="T50" fmla="*/ 34 w 109"/>
              <a:gd name="T51" fmla="*/ 80 h 88"/>
              <a:gd name="T52" fmla="*/ 45 w 109"/>
              <a:gd name="T53" fmla="*/ 88 h 88"/>
              <a:gd name="T54" fmla="*/ 52 w 109"/>
              <a:gd name="T55" fmla="*/ 63 h 88"/>
              <a:gd name="T56" fmla="*/ 45 w 109"/>
              <a:gd name="T57" fmla="*/ 69 h 88"/>
              <a:gd name="T58" fmla="*/ 57 w 109"/>
              <a:gd name="T59" fmla="*/ 88 h 88"/>
              <a:gd name="T60" fmla="*/ 63 w 109"/>
              <a:gd name="T61" fmla="*/ 73 h 88"/>
              <a:gd name="T62" fmla="*/ 57 w 109"/>
              <a:gd name="T63" fmla="*/ 88 h 88"/>
              <a:gd name="T64" fmla="*/ 75 w 109"/>
              <a:gd name="T65" fmla="*/ 88 h 88"/>
              <a:gd name="T66" fmla="*/ 68 w 109"/>
              <a:gd name="T67" fmla="*/ 7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9" h="88">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rgbClr val="FCFCFC"/>
          </a:solidFill>
          <a:ln>
            <a:noFill/>
          </a:ln>
        </p:spPr>
        <p:txBody>
          <a:bodyPr vert="horz" wrap="square" lIns="68604" tIns="34302" rIns="68604" bIns="34302"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400" dirty="0">
              <a:solidFill>
                <a:prstClr val="black"/>
              </a:solidFill>
              <a:latin typeface="Arial" panose="020B0604020202020204" pitchFamily="34" charset="0"/>
              <a:cs typeface="Arial" panose="020B0604020202020204" pitchFamily="34" charset="0"/>
            </a:endParaRPr>
          </a:p>
        </p:txBody>
      </p:sp>
      <p:sp>
        <p:nvSpPr>
          <p:cNvPr id="35" name="Freeform 12"/>
          <p:cNvSpPr>
            <a:spLocks noEditPoints="1"/>
          </p:cNvSpPr>
          <p:nvPr/>
        </p:nvSpPr>
        <p:spPr bwMode="auto">
          <a:xfrm>
            <a:off x="5050395" y="1551875"/>
            <a:ext cx="420968" cy="403770"/>
          </a:xfrm>
          <a:custGeom>
            <a:avLst/>
            <a:gdLst>
              <a:gd name="T0" fmla="*/ 68 w 113"/>
              <a:gd name="T1" fmla="*/ 54 h 108"/>
              <a:gd name="T2" fmla="*/ 45 w 113"/>
              <a:gd name="T3" fmla="*/ 54 h 108"/>
              <a:gd name="T4" fmla="*/ 48 w 113"/>
              <a:gd name="T5" fmla="*/ 32 h 108"/>
              <a:gd name="T6" fmla="*/ 0 w 113"/>
              <a:gd name="T7" fmla="*/ 54 h 108"/>
              <a:gd name="T8" fmla="*/ 17 w 113"/>
              <a:gd name="T9" fmla="*/ 93 h 108"/>
              <a:gd name="T10" fmla="*/ 62 w 113"/>
              <a:gd name="T11" fmla="*/ 78 h 108"/>
              <a:gd name="T12" fmla="*/ 38 w 113"/>
              <a:gd name="T13" fmla="*/ 84 h 108"/>
              <a:gd name="T14" fmla="*/ 26 w 113"/>
              <a:gd name="T15" fmla="*/ 73 h 108"/>
              <a:gd name="T16" fmla="*/ 57 w 113"/>
              <a:gd name="T17" fmla="*/ 76 h 108"/>
              <a:gd name="T18" fmla="*/ 79 w 113"/>
              <a:gd name="T19" fmla="*/ 82 h 108"/>
              <a:gd name="T20" fmla="*/ 64 w 113"/>
              <a:gd name="T21" fmla="*/ 89 h 108"/>
              <a:gd name="T22" fmla="*/ 52 w 113"/>
              <a:gd name="T23" fmla="*/ 89 h 108"/>
              <a:gd name="T24" fmla="*/ 80 w 113"/>
              <a:gd name="T25" fmla="*/ 105 h 108"/>
              <a:gd name="T26" fmla="*/ 86 w 113"/>
              <a:gd name="T27" fmla="*/ 73 h 108"/>
              <a:gd name="T28" fmla="*/ 113 w 113"/>
              <a:gd name="T29" fmla="*/ 54 h 108"/>
              <a:gd name="T30" fmla="*/ 70 w 113"/>
              <a:gd name="T31" fmla="*/ 32 h 108"/>
              <a:gd name="T32" fmla="*/ 76 w 113"/>
              <a:gd name="T33" fmla="*/ 23 h 108"/>
              <a:gd name="T34" fmla="*/ 88 w 113"/>
              <a:gd name="T35" fmla="*/ 33 h 108"/>
              <a:gd name="T36" fmla="*/ 96 w 113"/>
              <a:gd name="T37" fmla="*/ 14 h 108"/>
              <a:gd name="T38" fmla="*/ 63 w 113"/>
              <a:gd name="T39" fmla="*/ 20 h 108"/>
              <a:gd name="T40" fmla="*/ 33 w 113"/>
              <a:gd name="T41" fmla="*/ 3 h 108"/>
              <a:gd name="T42" fmla="*/ 26 w 113"/>
              <a:gd name="T43" fmla="*/ 29 h 108"/>
              <a:gd name="T44" fmla="*/ 34 w 113"/>
              <a:gd name="T45" fmla="*/ 25 h 108"/>
              <a:gd name="T46" fmla="*/ 49 w 113"/>
              <a:gd name="T47" fmla="*/ 18 h 108"/>
              <a:gd name="T48" fmla="*/ 48 w 113"/>
              <a:gd name="T49" fmla="*/ 32 h 108"/>
              <a:gd name="T50" fmla="*/ 92 w 113"/>
              <a:gd name="T51" fmla="*/ 45 h 108"/>
              <a:gd name="T52" fmla="*/ 92 w 113"/>
              <a:gd name="T53" fmla="*/ 62 h 108"/>
              <a:gd name="T54" fmla="*/ 77 w 113"/>
              <a:gd name="T55" fmla="*/ 44 h 108"/>
              <a:gd name="T56" fmla="*/ 75 w 113"/>
              <a:gd name="T57" fmla="*/ 66 h 108"/>
              <a:gd name="T58" fmla="*/ 65 w 113"/>
              <a:gd name="T59" fmla="*/ 41 h 108"/>
              <a:gd name="T60" fmla="*/ 51 w 113"/>
              <a:gd name="T61" fmla="*/ 41 h 108"/>
              <a:gd name="T62" fmla="*/ 47 w 113"/>
              <a:gd name="T63" fmla="*/ 44 h 108"/>
              <a:gd name="T64" fmla="*/ 57 w 113"/>
              <a:gd name="T65" fmla="*/ 67 h 108"/>
              <a:gd name="T66" fmla="*/ 22 w 113"/>
              <a:gd name="T67" fmla="*/ 62 h 108"/>
              <a:gd name="T68" fmla="*/ 9 w 113"/>
              <a:gd name="T69" fmla="*/ 54 h 108"/>
              <a:gd name="T70" fmla="*/ 37 w 113"/>
              <a:gd name="T71" fmla="*/ 42 h 108"/>
              <a:gd name="T72" fmla="*/ 64 w 113"/>
              <a:gd name="T73" fmla="*/ 50 h 108"/>
              <a:gd name="T74" fmla="*/ 64 w 113"/>
              <a:gd name="T75" fmla="*/ 50 h 108"/>
              <a:gd name="T76" fmla="*/ 50 w 113"/>
              <a:gd name="T77" fmla="*/ 53 h 108"/>
              <a:gd name="T78" fmla="*/ 49 w 113"/>
              <a:gd name="T79" fmla="*/ 57 h 108"/>
              <a:gd name="T80" fmla="*/ 51 w 113"/>
              <a:gd name="T81" fmla="*/ 52 h 108"/>
              <a:gd name="T82" fmla="*/ 56 w 113"/>
              <a:gd name="T83" fmla="*/ 45 h 108"/>
              <a:gd name="T84" fmla="*/ 58 w 113"/>
              <a:gd name="T85" fmla="*/ 45 h 108"/>
              <a:gd name="T86" fmla="*/ 60 w 113"/>
              <a:gd name="T87" fmla="*/ 4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3" h="108">
                <a:moveTo>
                  <a:pt x="57" y="42"/>
                </a:moveTo>
                <a:cubicBezTo>
                  <a:pt x="63" y="42"/>
                  <a:pt x="68" y="47"/>
                  <a:pt x="68" y="54"/>
                </a:cubicBezTo>
                <a:cubicBezTo>
                  <a:pt x="68" y="60"/>
                  <a:pt x="63" y="65"/>
                  <a:pt x="57" y="65"/>
                </a:cubicBezTo>
                <a:cubicBezTo>
                  <a:pt x="50" y="65"/>
                  <a:pt x="45" y="60"/>
                  <a:pt x="45" y="54"/>
                </a:cubicBezTo>
                <a:cubicBezTo>
                  <a:pt x="45" y="47"/>
                  <a:pt x="50" y="42"/>
                  <a:pt x="57" y="42"/>
                </a:cubicBezTo>
                <a:close/>
                <a:moveTo>
                  <a:pt x="48" y="32"/>
                </a:moveTo>
                <a:cubicBezTo>
                  <a:pt x="36" y="32"/>
                  <a:pt x="26" y="34"/>
                  <a:pt x="19" y="37"/>
                </a:cubicBezTo>
                <a:cubicBezTo>
                  <a:pt x="7" y="41"/>
                  <a:pt x="0" y="47"/>
                  <a:pt x="0" y="54"/>
                </a:cubicBezTo>
                <a:cubicBezTo>
                  <a:pt x="0" y="60"/>
                  <a:pt x="7" y="66"/>
                  <a:pt x="17" y="70"/>
                </a:cubicBezTo>
                <a:cubicBezTo>
                  <a:pt x="13" y="80"/>
                  <a:pt x="12" y="89"/>
                  <a:pt x="17" y="93"/>
                </a:cubicBezTo>
                <a:cubicBezTo>
                  <a:pt x="22" y="98"/>
                  <a:pt x="31" y="98"/>
                  <a:pt x="42" y="92"/>
                </a:cubicBezTo>
                <a:cubicBezTo>
                  <a:pt x="48" y="89"/>
                  <a:pt x="55" y="84"/>
                  <a:pt x="62" y="78"/>
                </a:cubicBezTo>
                <a:cubicBezTo>
                  <a:pt x="48" y="78"/>
                  <a:pt x="48" y="78"/>
                  <a:pt x="48" y="78"/>
                </a:cubicBezTo>
                <a:cubicBezTo>
                  <a:pt x="44" y="81"/>
                  <a:pt x="41" y="83"/>
                  <a:pt x="38" y="84"/>
                </a:cubicBezTo>
                <a:cubicBezTo>
                  <a:pt x="31" y="88"/>
                  <a:pt x="25" y="89"/>
                  <a:pt x="23" y="87"/>
                </a:cubicBezTo>
                <a:cubicBezTo>
                  <a:pt x="21" y="85"/>
                  <a:pt x="23" y="80"/>
                  <a:pt x="26" y="73"/>
                </a:cubicBezTo>
                <a:cubicBezTo>
                  <a:pt x="26" y="73"/>
                  <a:pt x="26" y="73"/>
                  <a:pt x="26" y="73"/>
                </a:cubicBezTo>
                <a:cubicBezTo>
                  <a:pt x="35" y="75"/>
                  <a:pt x="45" y="76"/>
                  <a:pt x="57" y="76"/>
                </a:cubicBezTo>
                <a:cubicBezTo>
                  <a:pt x="64" y="76"/>
                  <a:pt x="71" y="75"/>
                  <a:pt x="77" y="74"/>
                </a:cubicBezTo>
                <a:cubicBezTo>
                  <a:pt x="78" y="77"/>
                  <a:pt x="78" y="80"/>
                  <a:pt x="79" y="82"/>
                </a:cubicBezTo>
                <a:cubicBezTo>
                  <a:pt x="79" y="90"/>
                  <a:pt x="79" y="95"/>
                  <a:pt x="76" y="96"/>
                </a:cubicBezTo>
                <a:cubicBezTo>
                  <a:pt x="74" y="98"/>
                  <a:pt x="69" y="95"/>
                  <a:pt x="64" y="89"/>
                </a:cubicBezTo>
                <a:cubicBezTo>
                  <a:pt x="62" y="88"/>
                  <a:pt x="61" y="86"/>
                  <a:pt x="60" y="84"/>
                </a:cubicBezTo>
                <a:cubicBezTo>
                  <a:pt x="52" y="89"/>
                  <a:pt x="52" y="89"/>
                  <a:pt x="52" y="89"/>
                </a:cubicBezTo>
                <a:cubicBezTo>
                  <a:pt x="54" y="91"/>
                  <a:pt x="56" y="93"/>
                  <a:pt x="57" y="95"/>
                </a:cubicBezTo>
                <a:cubicBezTo>
                  <a:pt x="65" y="104"/>
                  <a:pt x="74" y="108"/>
                  <a:pt x="80" y="105"/>
                </a:cubicBezTo>
                <a:cubicBezTo>
                  <a:pt x="86" y="102"/>
                  <a:pt x="89" y="93"/>
                  <a:pt x="88" y="81"/>
                </a:cubicBezTo>
                <a:cubicBezTo>
                  <a:pt x="87" y="79"/>
                  <a:pt x="87" y="76"/>
                  <a:pt x="86" y="73"/>
                </a:cubicBezTo>
                <a:cubicBezTo>
                  <a:pt x="89" y="72"/>
                  <a:pt x="92" y="71"/>
                  <a:pt x="95" y="70"/>
                </a:cubicBezTo>
                <a:cubicBezTo>
                  <a:pt x="106" y="67"/>
                  <a:pt x="113" y="61"/>
                  <a:pt x="113" y="54"/>
                </a:cubicBezTo>
                <a:cubicBezTo>
                  <a:pt x="113" y="47"/>
                  <a:pt x="106" y="41"/>
                  <a:pt x="95" y="37"/>
                </a:cubicBezTo>
                <a:cubicBezTo>
                  <a:pt x="88" y="35"/>
                  <a:pt x="80" y="33"/>
                  <a:pt x="70" y="32"/>
                </a:cubicBezTo>
                <a:cubicBezTo>
                  <a:pt x="69" y="31"/>
                  <a:pt x="69" y="29"/>
                  <a:pt x="68" y="28"/>
                </a:cubicBezTo>
                <a:cubicBezTo>
                  <a:pt x="70" y="26"/>
                  <a:pt x="73" y="24"/>
                  <a:pt x="76" y="23"/>
                </a:cubicBezTo>
                <a:cubicBezTo>
                  <a:pt x="83" y="20"/>
                  <a:pt x="88" y="18"/>
                  <a:pt x="90" y="20"/>
                </a:cubicBezTo>
                <a:cubicBezTo>
                  <a:pt x="92" y="22"/>
                  <a:pt x="91" y="27"/>
                  <a:pt x="88" y="33"/>
                </a:cubicBezTo>
                <a:cubicBezTo>
                  <a:pt x="97" y="35"/>
                  <a:pt x="97" y="35"/>
                  <a:pt x="97" y="35"/>
                </a:cubicBezTo>
                <a:cubicBezTo>
                  <a:pt x="101" y="26"/>
                  <a:pt x="101" y="18"/>
                  <a:pt x="96" y="14"/>
                </a:cubicBezTo>
                <a:cubicBezTo>
                  <a:pt x="91" y="9"/>
                  <a:pt x="82" y="10"/>
                  <a:pt x="72" y="15"/>
                </a:cubicBezTo>
                <a:cubicBezTo>
                  <a:pt x="69" y="16"/>
                  <a:pt x="66" y="18"/>
                  <a:pt x="63" y="20"/>
                </a:cubicBezTo>
                <a:cubicBezTo>
                  <a:pt x="60" y="17"/>
                  <a:pt x="58" y="15"/>
                  <a:pt x="56" y="12"/>
                </a:cubicBezTo>
                <a:cubicBezTo>
                  <a:pt x="48" y="4"/>
                  <a:pt x="39" y="0"/>
                  <a:pt x="33" y="3"/>
                </a:cubicBezTo>
                <a:cubicBezTo>
                  <a:pt x="27" y="6"/>
                  <a:pt x="24" y="14"/>
                  <a:pt x="26" y="26"/>
                </a:cubicBezTo>
                <a:cubicBezTo>
                  <a:pt x="26" y="27"/>
                  <a:pt x="26" y="28"/>
                  <a:pt x="26" y="29"/>
                </a:cubicBezTo>
                <a:cubicBezTo>
                  <a:pt x="35" y="29"/>
                  <a:pt x="35" y="29"/>
                  <a:pt x="35" y="29"/>
                </a:cubicBezTo>
                <a:cubicBezTo>
                  <a:pt x="35" y="27"/>
                  <a:pt x="35" y="26"/>
                  <a:pt x="34" y="25"/>
                </a:cubicBezTo>
                <a:cubicBezTo>
                  <a:pt x="34" y="17"/>
                  <a:pt x="34" y="12"/>
                  <a:pt x="37" y="11"/>
                </a:cubicBezTo>
                <a:cubicBezTo>
                  <a:pt x="39" y="10"/>
                  <a:pt x="44" y="13"/>
                  <a:pt x="49" y="18"/>
                </a:cubicBezTo>
                <a:cubicBezTo>
                  <a:pt x="51" y="20"/>
                  <a:pt x="53" y="23"/>
                  <a:pt x="55" y="25"/>
                </a:cubicBezTo>
                <a:cubicBezTo>
                  <a:pt x="53" y="27"/>
                  <a:pt x="50" y="30"/>
                  <a:pt x="48" y="32"/>
                </a:cubicBezTo>
                <a:close/>
                <a:moveTo>
                  <a:pt x="75" y="42"/>
                </a:moveTo>
                <a:cubicBezTo>
                  <a:pt x="82" y="43"/>
                  <a:pt x="87" y="44"/>
                  <a:pt x="92" y="45"/>
                </a:cubicBezTo>
                <a:cubicBezTo>
                  <a:pt x="99" y="48"/>
                  <a:pt x="104" y="51"/>
                  <a:pt x="104" y="54"/>
                </a:cubicBezTo>
                <a:cubicBezTo>
                  <a:pt x="104" y="56"/>
                  <a:pt x="99" y="59"/>
                  <a:pt x="92" y="62"/>
                </a:cubicBezTo>
                <a:cubicBezTo>
                  <a:pt x="89" y="63"/>
                  <a:pt x="87" y="63"/>
                  <a:pt x="84" y="64"/>
                </a:cubicBezTo>
                <a:cubicBezTo>
                  <a:pt x="82" y="58"/>
                  <a:pt x="80" y="51"/>
                  <a:pt x="77" y="44"/>
                </a:cubicBezTo>
                <a:cubicBezTo>
                  <a:pt x="76" y="44"/>
                  <a:pt x="76" y="43"/>
                  <a:pt x="75" y="42"/>
                </a:cubicBezTo>
                <a:close/>
                <a:moveTo>
                  <a:pt x="75" y="66"/>
                </a:moveTo>
                <a:cubicBezTo>
                  <a:pt x="73" y="60"/>
                  <a:pt x="71" y="54"/>
                  <a:pt x="69" y="48"/>
                </a:cubicBezTo>
                <a:cubicBezTo>
                  <a:pt x="67" y="46"/>
                  <a:pt x="66" y="43"/>
                  <a:pt x="65" y="41"/>
                </a:cubicBezTo>
                <a:cubicBezTo>
                  <a:pt x="62" y="41"/>
                  <a:pt x="59" y="41"/>
                  <a:pt x="57" y="41"/>
                </a:cubicBezTo>
                <a:cubicBezTo>
                  <a:pt x="55" y="41"/>
                  <a:pt x="53" y="41"/>
                  <a:pt x="51" y="41"/>
                </a:cubicBezTo>
                <a:cubicBezTo>
                  <a:pt x="50" y="42"/>
                  <a:pt x="49" y="43"/>
                  <a:pt x="47" y="44"/>
                </a:cubicBezTo>
                <a:cubicBezTo>
                  <a:pt x="47" y="44"/>
                  <a:pt x="47" y="44"/>
                  <a:pt x="47" y="44"/>
                </a:cubicBezTo>
                <a:cubicBezTo>
                  <a:pt x="41" y="51"/>
                  <a:pt x="35" y="58"/>
                  <a:pt x="31" y="64"/>
                </a:cubicBezTo>
                <a:cubicBezTo>
                  <a:pt x="38" y="66"/>
                  <a:pt x="47" y="67"/>
                  <a:pt x="57" y="67"/>
                </a:cubicBezTo>
                <a:cubicBezTo>
                  <a:pt x="63" y="67"/>
                  <a:pt x="69" y="66"/>
                  <a:pt x="75" y="66"/>
                </a:cubicBezTo>
                <a:close/>
                <a:moveTo>
                  <a:pt x="22" y="62"/>
                </a:moveTo>
                <a:cubicBezTo>
                  <a:pt x="22" y="62"/>
                  <a:pt x="22" y="62"/>
                  <a:pt x="22" y="62"/>
                </a:cubicBezTo>
                <a:cubicBezTo>
                  <a:pt x="14" y="59"/>
                  <a:pt x="9" y="56"/>
                  <a:pt x="9" y="54"/>
                </a:cubicBezTo>
                <a:cubicBezTo>
                  <a:pt x="9" y="51"/>
                  <a:pt x="14" y="48"/>
                  <a:pt x="22" y="45"/>
                </a:cubicBezTo>
                <a:cubicBezTo>
                  <a:pt x="26" y="44"/>
                  <a:pt x="31" y="43"/>
                  <a:pt x="37" y="42"/>
                </a:cubicBezTo>
                <a:cubicBezTo>
                  <a:pt x="31" y="49"/>
                  <a:pt x="26" y="56"/>
                  <a:pt x="22" y="62"/>
                </a:cubicBezTo>
                <a:close/>
                <a:moveTo>
                  <a:pt x="64" y="50"/>
                </a:moveTo>
                <a:cubicBezTo>
                  <a:pt x="63" y="55"/>
                  <a:pt x="61" y="59"/>
                  <a:pt x="57" y="62"/>
                </a:cubicBezTo>
                <a:cubicBezTo>
                  <a:pt x="63" y="62"/>
                  <a:pt x="66" y="55"/>
                  <a:pt x="64" y="50"/>
                </a:cubicBezTo>
                <a:close/>
                <a:moveTo>
                  <a:pt x="49" y="57"/>
                </a:moveTo>
                <a:cubicBezTo>
                  <a:pt x="49" y="55"/>
                  <a:pt x="50" y="54"/>
                  <a:pt x="50" y="53"/>
                </a:cubicBezTo>
                <a:cubicBezTo>
                  <a:pt x="49" y="52"/>
                  <a:pt x="49" y="52"/>
                  <a:pt x="49" y="52"/>
                </a:cubicBezTo>
                <a:cubicBezTo>
                  <a:pt x="48" y="54"/>
                  <a:pt x="48" y="55"/>
                  <a:pt x="49" y="57"/>
                </a:cubicBezTo>
                <a:close/>
                <a:moveTo>
                  <a:pt x="49" y="50"/>
                </a:moveTo>
                <a:cubicBezTo>
                  <a:pt x="51" y="52"/>
                  <a:pt x="51" y="52"/>
                  <a:pt x="51" y="52"/>
                </a:cubicBezTo>
                <a:cubicBezTo>
                  <a:pt x="53" y="50"/>
                  <a:pt x="55" y="49"/>
                  <a:pt x="57" y="47"/>
                </a:cubicBezTo>
                <a:cubicBezTo>
                  <a:pt x="56" y="45"/>
                  <a:pt x="56" y="45"/>
                  <a:pt x="56" y="45"/>
                </a:cubicBezTo>
                <a:cubicBezTo>
                  <a:pt x="53" y="45"/>
                  <a:pt x="50" y="47"/>
                  <a:pt x="49" y="50"/>
                </a:cubicBezTo>
                <a:close/>
                <a:moveTo>
                  <a:pt x="58" y="45"/>
                </a:moveTo>
                <a:cubicBezTo>
                  <a:pt x="58" y="47"/>
                  <a:pt x="58" y="47"/>
                  <a:pt x="58" y="47"/>
                </a:cubicBezTo>
                <a:cubicBezTo>
                  <a:pt x="59" y="46"/>
                  <a:pt x="59" y="46"/>
                  <a:pt x="60" y="46"/>
                </a:cubicBezTo>
                <a:cubicBezTo>
                  <a:pt x="59" y="45"/>
                  <a:pt x="58" y="45"/>
                  <a:pt x="58" y="45"/>
                </a:cubicBezTo>
                <a:close/>
              </a:path>
            </a:pathLst>
          </a:custGeom>
          <a:solidFill>
            <a:srgbClr val="FCFCFC"/>
          </a:solidFill>
          <a:ln>
            <a:noFill/>
          </a:ln>
        </p:spPr>
        <p:txBody>
          <a:bodyPr vert="horz" wrap="square" lIns="68604" tIns="34302" rIns="68604" bIns="34302"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400" dirty="0">
              <a:solidFill>
                <a:prstClr val="black"/>
              </a:solidFill>
              <a:latin typeface="Arial" panose="020B0604020202020204" pitchFamily="34" charset="0"/>
              <a:cs typeface="Arial" panose="020B0604020202020204" pitchFamily="34" charset="0"/>
            </a:endParaRPr>
          </a:p>
        </p:txBody>
      </p:sp>
      <p:sp>
        <p:nvSpPr>
          <p:cNvPr id="36" name="Freeform 13"/>
          <p:cNvSpPr>
            <a:spLocks noEditPoints="1"/>
          </p:cNvSpPr>
          <p:nvPr/>
        </p:nvSpPr>
        <p:spPr bwMode="auto">
          <a:xfrm>
            <a:off x="3204412" y="2565195"/>
            <a:ext cx="251194" cy="396838"/>
          </a:xfrm>
          <a:custGeom>
            <a:avLst/>
            <a:gdLst>
              <a:gd name="T0" fmla="*/ 57 w 67"/>
              <a:gd name="T1" fmla="*/ 10 h 106"/>
              <a:gd name="T2" fmla="*/ 62 w 67"/>
              <a:gd name="T3" fmla="*/ 51 h 106"/>
              <a:gd name="T4" fmla="*/ 51 w 67"/>
              <a:gd name="T5" fmla="*/ 66 h 106"/>
              <a:gd name="T6" fmla="*/ 55 w 67"/>
              <a:gd name="T7" fmla="*/ 65 h 106"/>
              <a:gd name="T8" fmla="*/ 57 w 67"/>
              <a:gd name="T9" fmla="*/ 73 h 106"/>
              <a:gd name="T10" fmla="*/ 56 w 67"/>
              <a:gd name="T11" fmla="*/ 80 h 106"/>
              <a:gd name="T12" fmla="*/ 57 w 67"/>
              <a:gd name="T13" fmla="*/ 86 h 106"/>
              <a:gd name="T14" fmla="*/ 55 w 67"/>
              <a:gd name="T15" fmla="*/ 93 h 106"/>
              <a:gd name="T16" fmla="*/ 15 w 67"/>
              <a:gd name="T17" fmla="*/ 97 h 106"/>
              <a:gd name="T18" fmla="*/ 12 w 67"/>
              <a:gd name="T19" fmla="*/ 95 h 106"/>
              <a:gd name="T20" fmla="*/ 12 w 67"/>
              <a:gd name="T21" fmla="*/ 83 h 106"/>
              <a:gd name="T22" fmla="*/ 12 w 67"/>
              <a:gd name="T23" fmla="*/ 82 h 106"/>
              <a:gd name="T24" fmla="*/ 12 w 67"/>
              <a:gd name="T25" fmla="*/ 71 h 106"/>
              <a:gd name="T26" fmla="*/ 15 w 67"/>
              <a:gd name="T27" fmla="*/ 69 h 106"/>
              <a:gd name="T28" fmla="*/ 16 w 67"/>
              <a:gd name="T29" fmla="*/ 63 h 106"/>
              <a:gd name="T30" fmla="*/ 0 w 67"/>
              <a:gd name="T31" fmla="*/ 34 h 106"/>
              <a:gd name="T32" fmla="*/ 33 w 67"/>
              <a:gd name="T33" fmla="*/ 0 h 106"/>
              <a:gd name="T34" fmla="*/ 28 w 67"/>
              <a:gd name="T35" fmla="*/ 41 h 106"/>
              <a:gd name="T36" fmla="*/ 30 w 67"/>
              <a:gd name="T37" fmla="*/ 39 h 106"/>
              <a:gd name="T38" fmla="*/ 33 w 67"/>
              <a:gd name="T39" fmla="*/ 41 h 106"/>
              <a:gd name="T40" fmla="*/ 36 w 67"/>
              <a:gd name="T41" fmla="*/ 39 h 106"/>
              <a:gd name="T42" fmla="*/ 39 w 67"/>
              <a:gd name="T43" fmla="*/ 41 h 106"/>
              <a:gd name="T44" fmla="*/ 43 w 67"/>
              <a:gd name="T45" fmla="*/ 38 h 106"/>
              <a:gd name="T46" fmla="*/ 39 w 67"/>
              <a:gd name="T47" fmla="*/ 52 h 106"/>
              <a:gd name="T48" fmla="*/ 44 w 67"/>
              <a:gd name="T49" fmla="*/ 66 h 106"/>
              <a:gd name="T50" fmla="*/ 44 w 67"/>
              <a:gd name="T51" fmla="*/ 58 h 106"/>
              <a:gd name="T52" fmla="*/ 56 w 67"/>
              <a:gd name="T53" fmla="*/ 47 h 106"/>
              <a:gd name="T54" fmla="*/ 52 w 67"/>
              <a:gd name="T55" fmla="*/ 15 h 106"/>
              <a:gd name="T56" fmla="*/ 15 w 67"/>
              <a:gd name="T57" fmla="*/ 15 h 106"/>
              <a:gd name="T58" fmla="*/ 11 w 67"/>
              <a:gd name="T59" fmla="*/ 48 h 106"/>
              <a:gd name="T60" fmla="*/ 23 w 67"/>
              <a:gd name="T61" fmla="*/ 59 h 106"/>
              <a:gd name="T62" fmla="*/ 23 w 67"/>
              <a:gd name="T63" fmla="*/ 67 h 106"/>
              <a:gd name="T64" fmla="*/ 29 w 67"/>
              <a:gd name="T65" fmla="*/ 52 h 106"/>
              <a:gd name="T66" fmla="*/ 25 w 67"/>
              <a:gd name="T67" fmla="*/ 38 h 106"/>
              <a:gd name="T68" fmla="*/ 40 w 67"/>
              <a:gd name="T69" fmla="*/ 43 h 106"/>
              <a:gd name="T70" fmla="*/ 36 w 67"/>
              <a:gd name="T71" fmla="*/ 42 h 106"/>
              <a:gd name="T72" fmla="*/ 30 w 67"/>
              <a:gd name="T73" fmla="*/ 42 h 106"/>
              <a:gd name="T74" fmla="*/ 27 w 67"/>
              <a:gd name="T75" fmla="*/ 42 h 106"/>
              <a:gd name="T76" fmla="*/ 32 w 67"/>
              <a:gd name="T77" fmla="*/ 51 h 106"/>
              <a:gd name="T78" fmla="*/ 32 w 67"/>
              <a:gd name="T79" fmla="*/ 67 h 106"/>
              <a:gd name="T80" fmla="*/ 35 w 67"/>
              <a:gd name="T81" fmla="*/ 51 h 106"/>
              <a:gd name="T82" fmla="*/ 35 w 67"/>
              <a:gd name="T83" fmla="*/ 50 h 106"/>
              <a:gd name="T84" fmla="*/ 43 w 67"/>
              <a:gd name="T85" fmla="*/ 96 h 106"/>
              <a:gd name="T86" fmla="*/ 34 w 67"/>
              <a:gd name="T87" fmla="*/ 106 h 106"/>
              <a:gd name="T88" fmla="*/ 43 w 67"/>
              <a:gd name="T89" fmla="*/ 96 h 106"/>
              <a:gd name="T90" fmla="*/ 17 w 67"/>
              <a:gd name="T91" fmla="*/ 88 h 106"/>
              <a:gd name="T92" fmla="*/ 17 w 67"/>
              <a:gd name="T93" fmla="*/ 90 h 106"/>
              <a:gd name="T94" fmla="*/ 50 w 67"/>
              <a:gd name="T95" fmla="*/ 86 h 106"/>
              <a:gd name="T96" fmla="*/ 50 w 67"/>
              <a:gd name="T97" fmla="*/ 73 h 106"/>
              <a:gd name="T98" fmla="*/ 17 w 67"/>
              <a:gd name="T99" fmla="*/ 77 h 106"/>
              <a:gd name="T100" fmla="*/ 50 w 67"/>
              <a:gd name="T101" fmla="*/ 74 h 106"/>
              <a:gd name="T102" fmla="*/ 50 w 67"/>
              <a:gd name="T103" fmla="*/ 7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106">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rgbClr val="FCFCFC"/>
          </a:solidFill>
          <a:ln>
            <a:noFill/>
          </a:ln>
        </p:spPr>
        <p:txBody>
          <a:bodyPr vert="horz" wrap="square" lIns="68604" tIns="34302" rIns="68604" bIns="34302"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400" dirty="0">
              <a:solidFill>
                <a:prstClr val="black"/>
              </a:solidFill>
              <a:latin typeface="Arial" panose="020B0604020202020204" pitchFamily="34" charset="0"/>
              <a:cs typeface="Arial" panose="020B0604020202020204" pitchFamily="34" charset="0"/>
            </a:endParaRPr>
          </a:p>
        </p:txBody>
      </p:sp>
      <p:sp>
        <p:nvSpPr>
          <p:cNvPr id="37" name="Freeform 14"/>
          <p:cNvSpPr>
            <a:spLocks noEditPoints="1"/>
          </p:cNvSpPr>
          <p:nvPr/>
        </p:nvSpPr>
        <p:spPr bwMode="auto">
          <a:xfrm>
            <a:off x="5745256" y="2593950"/>
            <a:ext cx="313560" cy="273800"/>
          </a:xfrm>
          <a:custGeom>
            <a:avLst/>
            <a:gdLst>
              <a:gd name="T0" fmla="*/ 18 w 84"/>
              <a:gd name="T1" fmla="*/ 0 h 73"/>
              <a:gd name="T2" fmla="*/ 26 w 84"/>
              <a:gd name="T3" fmla="*/ 7 h 73"/>
              <a:gd name="T4" fmla="*/ 10 w 84"/>
              <a:gd name="T5" fmla="*/ 7 h 73"/>
              <a:gd name="T6" fmla="*/ 18 w 84"/>
              <a:gd name="T7" fmla="*/ 0 h 73"/>
              <a:gd name="T8" fmla="*/ 49 w 84"/>
              <a:gd name="T9" fmla="*/ 15 h 73"/>
              <a:gd name="T10" fmla="*/ 67 w 84"/>
              <a:gd name="T11" fmla="*/ 22 h 73"/>
              <a:gd name="T12" fmla="*/ 75 w 84"/>
              <a:gd name="T13" fmla="*/ 41 h 73"/>
              <a:gd name="T14" fmla="*/ 67 w 84"/>
              <a:gd name="T15" fmla="*/ 60 h 73"/>
              <a:gd name="T16" fmla="*/ 49 w 84"/>
              <a:gd name="T17" fmla="*/ 67 h 73"/>
              <a:gd name="T18" fmla="*/ 30 w 84"/>
              <a:gd name="T19" fmla="*/ 60 h 73"/>
              <a:gd name="T20" fmla="*/ 22 w 84"/>
              <a:gd name="T21" fmla="*/ 41 h 73"/>
              <a:gd name="T22" fmla="*/ 30 w 84"/>
              <a:gd name="T23" fmla="*/ 22 h 73"/>
              <a:gd name="T24" fmla="*/ 49 w 84"/>
              <a:gd name="T25" fmla="*/ 15 h 73"/>
              <a:gd name="T26" fmla="*/ 45 w 84"/>
              <a:gd name="T27" fmla="*/ 28 h 73"/>
              <a:gd name="T28" fmla="*/ 35 w 84"/>
              <a:gd name="T29" fmla="*/ 33 h 73"/>
              <a:gd name="T30" fmla="*/ 36 w 84"/>
              <a:gd name="T31" fmla="*/ 44 h 73"/>
              <a:gd name="T32" fmla="*/ 44 w 84"/>
              <a:gd name="T33" fmla="*/ 38 h 73"/>
              <a:gd name="T34" fmla="*/ 45 w 84"/>
              <a:gd name="T35" fmla="*/ 28 h 73"/>
              <a:gd name="T36" fmla="*/ 62 w 84"/>
              <a:gd name="T37" fmla="*/ 28 h 73"/>
              <a:gd name="T38" fmla="*/ 49 w 84"/>
              <a:gd name="T39" fmla="*/ 23 h 73"/>
              <a:gd name="T40" fmla="*/ 36 w 84"/>
              <a:gd name="T41" fmla="*/ 28 h 73"/>
              <a:gd name="T42" fmla="*/ 31 w 84"/>
              <a:gd name="T43" fmla="*/ 41 h 73"/>
              <a:gd name="T44" fmla="*/ 36 w 84"/>
              <a:gd name="T45" fmla="*/ 54 h 73"/>
              <a:gd name="T46" fmla="*/ 49 w 84"/>
              <a:gd name="T47" fmla="*/ 59 h 73"/>
              <a:gd name="T48" fmla="*/ 62 w 84"/>
              <a:gd name="T49" fmla="*/ 54 h 73"/>
              <a:gd name="T50" fmla="*/ 67 w 84"/>
              <a:gd name="T51" fmla="*/ 41 h 73"/>
              <a:gd name="T52" fmla="*/ 62 w 84"/>
              <a:gd name="T53" fmla="*/ 28 h 73"/>
              <a:gd name="T54" fmla="*/ 35 w 84"/>
              <a:gd name="T55" fmla="*/ 0 h 73"/>
              <a:gd name="T56" fmla="*/ 29 w 84"/>
              <a:gd name="T57" fmla="*/ 11 h 73"/>
              <a:gd name="T58" fmla="*/ 9 w 84"/>
              <a:gd name="T59" fmla="*/ 11 h 73"/>
              <a:gd name="T60" fmla="*/ 0 w 84"/>
              <a:gd name="T61" fmla="*/ 21 h 73"/>
              <a:gd name="T62" fmla="*/ 0 w 84"/>
              <a:gd name="T63" fmla="*/ 63 h 73"/>
              <a:gd name="T64" fmla="*/ 9 w 84"/>
              <a:gd name="T65" fmla="*/ 73 h 73"/>
              <a:gd name="T66" fmla="*/ 74 w 84"/>
              <a:gd name="T67" fmla="*/ 73 h 73"/>
              <a:gd name="T68" fmla="*/ 84 w 84"/>
              <a:gd name="T69" fmla="*/ 63 h 73"/>
              <a:gd name="T70" fmla="*/ 84 w 84"/>
              <a:gd name="T71" fmla="*/ 21 h 73"/>
              <a:gd name="T72" fmla="*/ 74 w 84"/>
              <a:gd name="T73" fmla="*/ 11 h 73"/>
              <a:gd name="T74" fmla="*/ 71 w 84"/>
              <a:gd name="T75" fmla="*/ 11 h 73"/>
              <a:gd name="T76" fmla="*/ 64 w 84"/>
              <a:gd name="T77" fmla="*/ 0 h 73"/>
              <a:gd name="T78" fmla="*/ 35 w 84"/>
              <a:gd name="T79"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4" h="73">
                <a:moveTo>
                  <a:pt x="18" y="0"/>
                </a:moveTo>
                <a:cubicBezTo>
                  <a:pt x="22" y="0"/>
                  <a:pt x="25" y="3"/>
                  <a:pt x="26" y="7"/>
                </a:cubicBezTo>
                <a:cubicBezTo>
                  <a:pt x="10" y="7"/>
                  <a:pt x="10" y="7"/>
                  <a:pt x="10" y="7"/>
                </a:cubicBezTo>
                <a:cubicBezTo>
                  <a:pt x="10" y="3"/>
                  <a:pt x="14" y="0"/>
                  <a:pt x="18" y="0"/>
                </a:cubicBezTo>
                <a:close/>
                <a:moveTo>
                  <a:pt x="49" y="15"/>
                </a:moveTo>
                <a:cubicBezTo>
                  <a:pt x="56" y="15"/>
                  <a:pt x="63" y="18"/>
                  <a:pt x="67" y="22"/>
                </a:cubicBezTo>
                <a:cubicBezTo>
                  <a:pt x="72" y="27"/>
                  <a:pt x="75" y="34"/>
                  <a:pt x="75" y="41"/>
                </a:cubicBezTo>
                <a:cubicBezTo>
                  <a:pt x="75" y="48"/>
                  <a:pt x="72" y="55"/>
                  <a:pt x="67" y="60"/>
                </a:cubicBezTo>
                <a:cubicBezTo>
                  <a:pt x="63" y="64"/>
                  <a:pt x="56" y="67"/>
                  <a:pt x="49" y="67"/>
                </a:cubicBezTo>
                <a:cubicBezTo>
                  <a:pt x="41" y="67"/>
                  <a:pt x="35" y="64"/>
                  <a:pt x="30" y="60"/>
                </a:cubicBezTo>
                <a:cubicBezTo>
                  <a:pt x="25" y="55"/>
                  <a:pt x="22" y="48"/>
                  <a:pt x="22" y="41"/>
                </a:cubicBezTo>
                <a:cubicBezTo>
                  <a:pt x="22" y="34"/>
                  <a:pt x="25" y="27"/>
                  <a:pt x="30" y="22"/>
                </a:cubicBezTo>
                <a:cubicBezTo>
                  <a:pt x="35" y="18"/>
                  <a:pt x="41" y="15"/>
                  <a:pt x="49" y="15"/>
                </a:cubicBezTo>
                <a:close/>
                <a:moveTo>
                  <a:pt x="45" y="28"/>
                </a:moveTo>
                <a:cubicBezTo>
                  <a:pt x="42" y="26"/>
                  <a:pt x="37" y="28"/>
                  <a:pt x="35" y="33"/>
                </a:cubicBezTo>
                <a:cubicBezTo>
                  <a:pt x="32" y="37"/>
                  <a:pt x="33" y="42"/>
                  <a:pt x="36" y="44"/>
                </a:cubicBezTo>
                <a:cubicBezTo>
                  <a:pt x="40" y="46"/>
                  <a:pt x="41" y="42"/>
                  <a:pt x="44" y="38"/>
                </a:cubicBezTo>
                <a:cubicBezTo>
                  <a:pt x="46" y="33"/>
                  <a:pt x="49" y="30"/>
                  <a:pt x="45" y="28"/>
                </a:cubicBezTo>
                <a:close/>
                <a:moveTo>
                  <a:pt x="62" y="28"/>
                </a:moveTo>
                <a:cubicBezTo>
                  <a:pt x="58" y="25"/>
                  <a:pt x="54" y="23"/>
                  <a:pt x="49" y="23"/>
                </a:cubicBezTo>
                <a:cubicBezTo>
                  <a:pt x="44" y="23"/>
                  <a:pt x="39" y="25"/>
                  <a:pt x="36" y="28"/>
                </a:cubicBezTo>
                <a:cubicBezTo>
                  <a:pt x="33" y="31"/>
                  <a:pt x="31" y="36"/>
                  <a:pt x="31" y="41"/>
                </a:cubicBezTo>
                <a:cubicBezTo>
                  <a:pt x="31" y="46"/>
                  <a:pt x="33" y="50"/>
                  <a:pt x="36" y="54"/>
                </a:cubicBezTo>
                <a:cubicBezTo>
                  <a:pt x="39" y="57"/>
                  <a:pt x="44" y="59"/>
                  <a:pt x="49" y="59"/>
                </a:cubicBezTo>
                <a:cubicBezTo>
                  <a:pt x="54" y="59"/>
                  <a:pt x="58" y="57"/>
                  <a:pt x="62" y="54"/>
                </a:cubicBezTo>
                <a:cubicBezTo>
                  <a:pt x="65" y="50"/>
                  <a:pt x="67" y="46"/>
                  <a:pt x="67" y="41"/>
                </a:cubicBezTo>
                <a:cubicBezTo>
                  <a:pt x="67" y="36"/>
                  <a:pt x="65" y="31"/>
                  <a:pt x="62" y="28"/>
                </a:cubicBezTo>
                <a:close/>
                <a:moveTo>
                  <a:pt x="35" y="0"/>
                </a:moveTo>
                <a:cubicBezTo>
                  <a:pt x="29" y="11"/>
                  <a:pt x="29" y="11"/>
                  <a:pt x="29" y="11"/>
                </a:cubicBezTo>
                <a:cubicBezTo>
                  <a:pt x="9" y="11"/>
                  <a:pt x="9" y="11"/>
                  <a:pt x="9" y="11"/>
                </a:cubicBezTo>
                <a:cubicBezTo>
                  <a:pt x="4" y="11"/>
                  <a:pt x="0" y="15"/>
                  <a:pt x="0" y="21"/>
                </a:cubicBezTo>
                <a:cubicBezTo>
                  <a:pt x="0" y="63"/>
                  <a:pt x="0" y="63"/>
                  <a:pt x="0" y="63"/>
                </a:cubicBezTo>
                <a:cubicBezTo>
                  <a:pt x="0" y="69"/>
                  <a:pt x="4" y="73"/>
                  <a:pt x="9" y="73"/>
                </a:cubicBezTo>
                <a:cubicBezTo>
                  <a:pt x="74" y="73"/>
                  <a:pt x="74" y="73"/>
                  <a:pt x="74" y="73"/>
                </a:cubicBezTo>
                <a:cubicBezTo>
                  <a:pt x="79" y="73"/>
                  <a:pt x="84" y="69"/>
                  <a:pt x="84" y="63"/>
                </a:cubicBezTo>
                <a:cubicBezTo>
                  <a:pt x="84" y="21"/>
                  <a:pt x="84" y="21"/>
                  <a:pt x="84" y="21"/>
                </a:cubicBezTo>
                <a:cubicBezTo>
                  <a:pt x="84" y="15"/>
                  <a:pt x="79" y="11"/>
                  <a:pt x="74" y="11"/>
                </a:cubicBezTo>
                <a:cubicBezTo>
                  <a:pt x="71" y="11"/>
                  <a:pt x="71" y="11"/>
                  <a:pt x="71" y="11"/>
                </a:cubicBezTo>
                <a:cubicBezTo>
                  <a:pt x="64" y="0"/>
                  <a:pt x="64" y="0"/>
                  <a:pt x="64" y="0"/>
                </a:cubicBezTo>
                <a:lnTo>
                  <a:pt x="35" y="0"/>
                </a:lnTo>
                <a:close/>
              </a:path>
            </a:pathLst>
          </a:custGeom>
          <a:solidFill>
            <a:srgbClr val="FCFCFC"/>
          </a:solidFill>
          <a:ln>
            <a:noFill/>
          </a:ln>
        </p:spPr>
        <p:txBody>
          <a:bodyPr vert="horz" wrap="square" lIns="68604" tIns="34302" rIns="68604" bIns="34302"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400" dirty="0">
              <a:solidFill>
                <a:prstClr val="black"/>
              </a:solidFill>
              <a:latin typeface="Arial" panose="020B0604020202020204" pitchFamily="34" charset="0"/>
              <a:cs typeface="Arial" panose="020B0604020202020204" pitchFamily="34" charset="0"/>
            </a:endParaRPr>
          </a:p>
        </p:txBody>
      </p:sp>
      <p:sp>
        <p:nvSpPr>
          <p:cNvPr id="38" name="Freeform 15"/>
          <p:cNvSpPr>
            <a:spLocks noEditPoints="1"/>
          </p:cNvSpPr>
          <p:nvPr/>
        </p:nvSpPr>
        <p:spPr bwMode="auto">
          <a:xfrm>
            <a:off x="3794330" y="1555902"/>
            <a:ext cx="358602" cy="369112"/>
          </a:xfrm>
          <a:custGeom>
            <a:avLst/>
            <a:gdLst>
              <a:gd name="T0" fmla="*/ 5 w 96"/>
              <a:gd name="T1" fmla="*/ 42 h 99"/>
              <a:gd name="T2" fmla="*/ 74 w 96"/>
              <a:gd name="T3" fmla="*/ 42 h 99"/>
              <a:gd name="T4" fmla="*/ 77 w 96"/>
              <a:gd name="T5" fmla="*/ 41 h 99"/>
              <a:gd name="T6" fmla="*/ 91 w 96"/>
              <a:gd name="T7" fmla="*/ 47 h 99"/>
              <a:gd name="T8" fmla="*/ 96 w 96"/>
              <a:gd name="T9" fmla="*/ 60 h 99"/>
              <a:gd name="T10" fmla="*/ 91 w 96"/>
              <a:gd name="T11" fmla="*/ 73 h 99"/>
              <a:gd name="T12" fmla="*/ 77 w 96"/>
              <a:gd name="T13" fmla="*/ 78 h 99"/>
              <a:gd name="T14" fmla="*/ 68 w 96"/>
              <a:gd name="T15" fmla="*/ 76 h 99"/>
              <a:gd name="T16" fmla="*/ 62 w 96"/>
              <a:gd name="T17" fmla="*/ 85 h 99"/>
              <a:gd name="T18" fmla="*/ 67 w 96"/>
              <a:gd name="T19" fmla="*/ 85 h 99"/>
              <a:gd name="T20" fmla="*/ 84 w 96"/>
              <a:gd name="T21" fmla="*/ 85 h 99"/>
              <a:gd name="T22" fmla="*/ 71 w 96"/>
              <a:gd name="T23" fmla="*/ 99 h 99"/>
              <a:gd name="T24" fmla="*/ 17 w 96"/>
              <a:gd name="T25" fmla="*/ 99 h 99"/>
              <a:gd name="T26" fmla="*/ 12 w 96"/>
              <a:gd name="T27" fmla="*/ 99 h 99"/>
              <a:gd name="T28" fmla="*/ 0 w 96"/>
              <a:gd name="T29" fmla="*/ 85 h 99"/>
              <a:gd name="T30" fmla="*/ 17 w 96"/>
              <a:gd name="T31" fmla="*/ 85 h 99"/>
              <a:gd name="T32" fmla="*/ 21 w 96"/>
              <a:gd name="T33" fmla="*/ 85 h 99"/>
              <a:gd name="T34" fmla="*/ 5 w 96"/>
              <a:gd name="T35" fmla="*/ 42 h 99"/>
              <a:gd name="T36" fmla="*/ 56 w 96"/>
              <a:gd name="T37" fmla="*/ 36 h 99"/>
              <a:gd name="T38" fmla="*/ 55 w 96"/>
              <a:gd name="T39" fmla="*/ 6 h 99"/>
              <a:gd name="T40" fmla="*/ 56 w 96"/>
              <a:gd name="T41" fmla="*/ 36 h 99"/>
              <a:gd name="T42" fmla="*/ 43 w 96"/>
              <a:gd name="T43" fmla="*/ 30 h 99"/>
              <a:gd name="T44" fmla="*/ 42 w 96"/>
              <a:gd name="T45" fmla="*/ 0 h 99"/>
              <a:gd name="T46" fmla="*/ 43 w 96"/>
              <a:gd name="T47" fmla="*/ 30 h 99"/>
              <a:gd name="T48" fmla="*/ 30 w 96"/>
              <a:gd name="T49" fmla="*/ 34 h 99"/>
              <a:gd name="T50" fmla="*/ 29 w 96"/>
              <a:gd name="T51" fmla="*/ 4 h 99"/>
              <a:gd name="T52" fmla="*/ 30 w 96"/>
              <a:gd name="T53" fmla="*/ 34 h 99"/>
              <a:gd name="T54" fmla="*/ 15 w 96"/>
              <a:gd name="T55" fmla="*/ 53 h 99"/>
              <a:gd name="T56" fmla="*/ 26 w 96"/>
              <a:gd name="T57" fmla="*/ 80 h 99"/>
              <a:gd name="T58" fmla="*/ 33 w 96"/>
              <a:gd name="T59" fmla="*/ 75 h 99"/>
              <a:gd name="T60" fmla="*/ 24 w 96"/>
              <a:gd name="T61" fmla="*/ 52 h 99"/>
              <a:gd name="T62" fmla="*/ 15 w 96"/>
              <a:gd name="T63" fmla="*/ 53 h 99"/>
              <a:gd name="T64" fmla="*/ 77 w 96"/>
              <a:gd name="T65" fmla="*/ 50 h 99"/>
              <a:gd name="T66" fmla="*/ 72 w 96"/>
              <a:gd name="T67" fmla="*/ 68 h 99"/>
              <a:gd name="T68" fmla="*/ 77 w 96"/>
              <a:gd name="T69" fmla="*/ 70 h 99"/>
              <a:gd name="T70" fmla="*/ 84 w 96"/>
              <a:gd name="T71" fmla="*/ 67 h 99"/>
              <a:gd name="T72" fmla="*/ 87 w 96"/>
              <a:gd name="T73" fmla="*/ 60 h 99"/>
              <a:gd name="T74" fmla="*/ 84 w 96"/>
              <a:gd name="T75" fmla="*/ 53 h 99"/>
              <a:gd name="T76" fmla="*/ 77 w 96"/>
              <a:gd name="T77" fmla="*/ 50 h 99"/>
              <a:gd name="T78" fmla="*/ 77 w 96"/>
              <a:gd name="T79" fmla="*/ 5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6" h="99">
                <a:moveTo>
                  <a:pt x="5" y="42"/>
                </a:moveTo>
                <a:cubicBezTo>
                  <a:pt x="28" y="42"/>
                  <a:pt x="51" y="42"/>
                  <a:pt x="74" y="42"/>
                </a:cubicBezTo>
                <a:cubicBezTo>
                  <a:pt x="75" y="41"/>
                  <a:pt x="76" y="41"/>
                  <a:pt x="77" y="41"/>
                </a:cubicBezTo>
                <a:cubicBezTo>
                  <a:pt x="83" y="41"/>
                  <a:pt x="87" y="43"/>
                  <a:pt x="91" y="47"/>
                </a:cubicBezTo>
                <a:cubicBezTo>
                  <a:pt x="94" y="50"/>
                  <a:pt x="96" y="55"/>
                  <a:pt x="96" y="60"/>
                </a:cubicBezTo>
                <a:cubicBezTo>
                  <a:pt x="96" y="65"/>
                  <a:pt x="94" y="70"/>
                  <a:pt x="91" y="73"/>
                </a:cubicBezTo>
                <a:cubicBezTo>
                  <a:pt x="87" y="76"/>
                  <a:pt x="83" y="78"/>
                  <a:pt x="77" y="78"/>
                </a:cubicBezTo>
                <a:cubicBezTo>
                  <a:pt x="74" y="78"/>
                  <a:pt x="71" y="78"/>
                  <a:pt x="68" y="76"/>
                </a:cubicBezTo>
                <a:cubicBezTo>
                  <a:pt x="67" y="79"/>
                  <a:pt x="65" y="82"/>
                  <a:pt x="62" y="85"/>
                </a:cubicBezTo>
                <a:cubicBezTo>
                  <a:pt x="67" y="85"/>
                  <a:pt x="67" y="85"/>
                  <a:pt x="67" y="85"/>
                </a:cubicBezTo>
                <a:cubicBezTo>
                  <a:pt x="84" y="85"/>
                  <a:pt x="84" y="85"/>
                  <a:pt x="84" y="85"/>
                </a:cubicBezTo>
                <a:cubicBezTo>
                  <a:pt x="71" y="99"/>
                  <a:pt x="71" y="99"/>
                  <a:pt x="71" y="99"/>
                </a:cubicBezTo>
                <a:cubicBezTo>
                  <a:pt x="17" y="99"/>
                  <a:pt x="17" y="99"/>
                  <a:pt x="17" y="99"/>
                </a:cubicBezTo>
                <a:cubicBezTo>
                  <a:pt x="12" y="99"/>
                  <a:pt x="12" y="99"/>
                  <a:pt x="12" y="99"/>
                </a:cubicBezTo>
                <a:cubicBezTo>
                  <a:pt x="0" y="85"/>
                  <a:pt x="0" y="85"/>
                  <a:pt x="0" y="85"/>
                </a:cubicBezTo>
                <a:cubicBezTo>
                  <a:pt x="17" y="85"/>
                  <a:pt x="17" y="85"/>
                  <a:pt x="17" y="85"/>
                </a:cubicBezTo>
                <a:cubicBezTo>
                  <a:pt x="21" y="85"/>
                  <a:pt x="21" y="85"/>
                  <a:pt x="21" y="85"/>
                </a:cubicBezTo>
                <a:cubicBezTo>
                  <a:pt x="11" y="72"/>
                  <a:pt x="6" y="58"/>
                  <a:pt x="5" y="42"/>
                </a:cubicBezTo>
                <a:close/>
                <a:moveTo>
                  <a:pt x="56" y="36"/>
                </a:moveTo>
                <a:cubicBezTo>
                  <a:pt x="42" y="15"/>
                  <a:pt x="59" y="19"/>
                  <a:pt x="55" y="6"/>
                </a:cubicBezTo>
                <a:cubicBezTo>
                  <a:pt x="64" y="18"/>
                  <a:pt x="50" y="19"/>
                  <a:pt x="56" y="36"/>
                </a:cubicBezTo>
                <a:close/>
                <a:moveTo>
                  <a:pt x="43" y="30"/>
                </a:moveTo>
                <a:cubicBezTo>
                  <a:pt x="37" y="13"/>
                  <a:pt x="51" y="12"/>
                  <a:pt x="42" y="0"/>
                </a:cubicBezTo>
                <a:cubicBezTo>
                  <a:pt x="46" y="14"/>
                  <a:pt x="29" y="10"/>
                  <a:pt x="43" y="30"/>
                </a:cubicBezTo>
                <a:close/>
                <a:moveTo>
                  <a:pt x="30" y="34"/>
                </a:moveTo>
                <a:cubicBezTo>
                  <a:pt x="16" y="14"/>
                  <a:pt x="33" y="18"/>
                  <a:pt x="29" y="4"/>
                </a:cubicBezTo>
                <a:cubicBezTo>
                  <a:pt x="38" y="17"/>
                  <a:pt x="24" y="17"/>
                  <a:pt x="30" y="34"/>
                </a:cubicBezTo>
                <a:close/>
                <a:moveTo>
                  <a:pt x="15" y="53"/>
                </a:moveTo>
                <a:cubicBezTo>
                  <a:pt x="17" y="62"/>
                  <a:pt x="21" y="72"/>
                  <a:pt x="26" y="80"/>
                </a:cubicBezTo>
                <a:cubicBezTo>
                  <a:pt x="33" y="75"/>
                  <a:pt x="33" y="75"/>
                  <a:pt x="33" y="75"/>
                </a:cubicBezTo>
                <a:cubicBezTo>
                  <a:pt x="29" y="68"/>
                  <a:pt x="25" y="59"/>
                  <a:pt x="24" y="52"/>
                </a:cubicBezTo>
                <a:cubicBezTo>
                  <a:pt x="15" y="53"/>
                  <a:pt x="15" y="53"/>
                  <a:pt x="15" y="53"/>
                </a:cubicBezTo>
                <a:close/>
                <a:moveTo>
                  <a:pt x="77" y="50"/>
                </a:moveTo>
                <a:cubicBezTo>
                  <a:pt x="76" y="56"/>
                  <a:pt x="74" y="62"/>
                  <a:pt x="72" y="68"/>
                </a:cubicBezTo>
                <a:cubicBezTo>
                  <a:pt x="74" y="69"/>
                  <a:pt x="75" y="70"/>
                  <a:pt x="77" y="70"/>
                </a:cubicBezTo>
                <a:cubicBezTo>
                  <a:pt x="80" y="70"/>
                  <a:pt x="83" y="69"/>
                  <a:pt x="84" y="67"/>
                </a:cubicBezTo>
                <a:cubicBezTo>
                  <a:pt x="86" y="65"/>
                  <a:pt x="87" y="63"/>
                  <a:pt x="87" y="60"/>
                </a:cubicBezTo>
                <a:cubicBezTo>
                  <a:pt x="87" y="57"/>
                  <a:pt x="86" y="55"/>
                  <a:pt x="84" y="53"/>
                </a:cubicBezTo>
                <a:cubicBezTo>
                  <a:pt x="83" y="51"/>
                  <a:pt x="80" y="50"/>
                  <a:pt x="77" y="50"/>
                </a:cubicBezTo>
                <a:cubicBezTo>
                  <a:pt x="77" y="50"/>
                  <a:pt x="77" y="50"/>
                  <a:pt x="77" y="50"/>
                </a:cubicBezTo>
                <a:close/>
              </a:path>
            </a:pathLst>
          </a:custGeom>
          <a:solidFill>
            <a:srgbClr val="FCFCFC"/>
          </a:solidFill>
          <a:ln>
            <a:noFill/>
          </a:ln>
        </p:spPr>
        <p:txBody>
          <a:bodyPr vert="horz" wrap="square" lIns="68604" tIns="34302" rIns="68604" bIns="34302"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400" dirty="0">
              <a:solidFill>
                <a:prstClr val="black"/>
              </a:solidFill>
              <a:latin typeface="Arial" panose="020B0604020202020204" pitchFamily="34" charset="0"/>
              <a:cs typeface="Arial" panose="020B0604020202020204" pitchFamily="34" charset="0"/>
            </a:endParaRPr>
          </a:p>
        </p:txBody>
      </p:sp>
      <p:sp>
        <p:nvSpPr>
          <p:cNvPr id="39" name="Freeform 16"/>
          <p:cNvSpPr>
            <a:spLocks noEditPoints="1"/>
          </p:cNvSpPr>
          <p:nvPr/>
        </p:nvSpPr>
        <p:spPr bwMode="auto">
          <a:xfrm>
            <a:off x="3815117" y="3618156"/>
            <a:ext cx="317026" cy="391639"/>
          </a:xfrm>
          <a:custGeom>
            <a:avLst/>
            <a:gdLst>
              <a:gd name="T0" fmla="*/ 0 w 85"/>
              <a:gd name="T1" fmla="*/ 29 h 105"/>
              <a:gd name="T2" fmla="*/ 50 w 85"/>
              <a:gd name="T3" fmla="*/ 0 h 105"/>
              <a:gd name="T4" fmla="*/ 70 w 85"/>
              <a:gd name="T5" fmla="*/ 35 h 105"/>
              <a:gd name="T6" fmla="*/ 56 w 85"/>
              <a:gd name="T7" fmla="*/ 42 h 105"/>
              <a:gd name="T8" fmla="*/ 69 w 85"/>
              <a:gd name="T9" fmla="*/ 64 h 105"/>
              <a:gd name="T10" fmla="*/ 67 w 85"/>
              <a:gd name="T11" fmla="*/ 68 h 105"/>
              <a:gd name="T12" fmla="*/ 72 w 85"/>
              <a:gd name="T13" fmla="*/ 69 h 105"/>
              <a:gd name="T14" fmla="*/ 70 w 85"/>
              <a:gd name="T15" fmla="*/ 73 h 105"/>
              <a:gd name="T16" fmla="*/ 72 w 85"/>
              <a:gd name="T17" fmla="*/ 77 h 105"/>
              <a:gd name="T18" fmla="*/ 77 w 85"/>
              <a:gd name="T19" fmla="*/ 77 h 105"/>
              <a:gd name="T20" fmla="*/ 81 w 85"/>
              <a:gd name="T21" fmla="*/ 85 h 105"/>
              <a:gd name="T22" fmla="*/ 80 w 85"/>
              <a:gd name="T23" fmla="*/ 89 h 105"/>
              <a:gd name="T24" fmla="*/ 85 w 85"/>
              <a:gd name="T25" fmla="*/ 91 h 105"/>
              <a:gd name="T26" fmla="*/ 79 w 85"/>
              <a:gd name="T27" fmla="*/ 98 h 105"/>
              <a:gd name="T28" fmla="*/ 69 w 85"/>
              <a:gd name="T29" fmla="*/ 81 h 105"/>
              <a:gd name="T30" fmla="*/ 65 w 85"/>
              <a:gd name="T31" fmla="*/ 83 h 105"/>
              <a:gd name="T32" fmla="*/ 76 w 85"/>
              <a:gd name="T33" fmla="*/ 102 h 105"/>
              <a:gd name="T34" fmla="*/ 73 w 85"/>
              <a:gd name="T35" fmla="*/ 105 h 105"/>
              <a:gd name="T36" fmla="*/ 71 w 85"/>
              <a:gd name="T37" fmla="*/ 105 h 105"/>
              <a:gd name="T38" fmla="*/ 46 w 85"/>
              <a:gd name="T39" fmla="*/ 63 h 105"/>
              <a:gd name="T40" fmla="*/ 45 w 85"/>
              <a:gd name="T41" fmla="*/ 64 h 105"/>
              <a:gd name="T42" fmla="*/ 68 w 85"/>
              <a:gd name="T43" fmla="*/ 105 h 105"/>
              <a:gd name="T44" fmla="*/ 63 w 85"/>
              <a:gd name="T45" fmla="*/ 104 h 105"/>
              <a:gd name="T46" fmla="*/ 34 w 85"/>
              <a:gd name="T47" fmla="*/ 55 h 105"/>
              <a:gd name="T48" fmla="*/ 20 w 85"/>
              <a:gd name="T49" fmla="*/ 63 h 105"/>
              <a:gd name="T50" fmla="*/ 0 w 85"/>
              <a:gd name="T51" fmla="*/ 29 h 105"/>
              <a:gd name="T52" fmla="*/ 14 w 85"/>
              <a:gd name="T53" fmla="*/ 28 h 105"/>
              <a:gd name="T54" fmla="*/ 22 w 85"/>
              <a:gd name="T55" fmla="*/ 42 h 105"/>
              <a:gd name="T56" fmla="*/ 49 w 85"/>
              <a:gd name="T57" fmla="*/ 26 h 105"/>
              <a:gd name="T58" fmla="*/ 42 w 85"/>
              <a:gd name="T59" fmla="*/ 12 h 105"/>
              <a:gd name="T60" fmla="*/ 14 w 85"/>
              <a:gd name="T61" fmla="*/ 28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5" h="105">
                <a:moveTo>
                  <a:pt x="0" y="29"/>
                </a:moveTo>
                <a:cubicBezTo>
                  <a:pt x="13" y="12"/>
                  <a:pt x="30" y="3"/>
                  <a:pt x="50" y="0"/>
                </a:cubicBezTo>
                <a:cubicBezTo>
                  <a:pt x="56" y="11"/>
                  <a:pt x="63" y="23"/>
                  <a:pt x="70" y="35"/>
                </a:cubicBezTo>
                <a:cubicBezTo>
                  <a:pt x="56" y="42"/>
                  <a:pt x="56" y="42"/>
                  <a:pt x="56" y="42"/>
                </a:cubicBezTo>
                <a:cubicBezTo>
                  <a:pt x="69" y="64"/>
                  <a:pt x="69" y="64"/>
                  <a:pt x="69" y="64"/>
                </a:cubicBezTo>
                <a:cubicBezTo>
                  <a:pt x="67" y="68"/>
                  <a:pt x="67" y="68"/>
                  <a:pt x="67" y="68"/>
                </a:cubicBezTo>
                <a:cubicBezTo>
                  <a:pt x="72" y="69"/>
                  <a:pt x="72" y="69"/>
                  <a:pt x="72" y="69"/>
                </a:cubicBezTo>
                <a:cubicBezTo>
                  <a:pt x="70" y="73"/>
                  <a:pt x="70" y="73"/>
                  <a:pt x="70" y="73"/>
                </a:cubicBezTo>
                <a:cubicBezTo>
                  <a:pt x="72" y="77"/>
                  <a:pt x="72" y="77"/>
                  <a:pt x="72" y="77"/>
                </a:cubicBezTo>
                <a:cubicBezTo>
                  <a:pt x="77" y="77"/>
                  <a:pt x="77" y="77"/>
                  <a:pt x="77" y="77"/>
                </a:cubicBezTo>
                <a:cubicBezTo>
                  <a:pt x="81" y="85"/>
                  <a:pt x="81" y="85"/>
                  <a:pt x="81" y="85"/>
                </a:cubicBezTo>
                <a:cubicBezTo>
                  <a:pt x="80" y="89"/>
                  <a:pt x="80" y="89"/>
                  <a:pt x="80" y="89"/>
                </a:cubicBezTo>
                <a:cubicBezTo>
                  <a:pt x="85" y="91"/>
                  <a:pt x="85" y="91"/>
                  <a:pt x="85" y="91"/>
                </a:cubicBezTo>
                <a:cubicBezTo>
                  <a:pt x="79" y="98"/>
                  <a:pt x="79" y="98"/>
                  <a:pt x="79" y="98"/>
                </a:cubicBezTo>
                <a:cubicBezTo>
                  <a:pt x="69" y="81"/>
                  <a:pt x="69" y="81"/>
                  <a:pt x="69" y="81"/>
                </a:cubicBezTo>
                <a:cubicBezTo>
                  <a:pt x="65" y="83"/>
                  <a:pt x="65" y="83"/>
                  <a:pt x="65" y="83"/>
                </a:cubicBezTo>
                <a:cubicBezTo>
                  <a:pt x="76" y="102"/>
                  <a:pt x="76" y="102"/>
                  <a:pt x="76" y="102"/>
                </a:cubicBezTo>
                <a:cubicBezTo>
                  <a:pt x="73" y="105"/>
                  <a:pt x="73" y="105"/>
                  <a:pt x="73" y="105"/>
                </a:cubicBezTo>
                <a:cubicBezTo>
                  <a:pt x="71" y="105"/>
                  <a:pt x="71" y="105"/>
                  <a:pt x="71" y="105"/>
                </a:cubicBezTo>
                <a:cubicBezTo>
                  <a:pt x="46" y="63"/>
                  <a:pt x="46" y="63"/>
                  <a:pt x="46" y="63"/>
                </a:cubicBezTo>
                <a:cubicBezTo>
                  <a:pt x="45" y="64"/>
                  <a:pt x="45" y="64"/>
                  <a:pt x="45" y="64"/>
                </a:cubicBezTo>
                <a:cubicBezTo>
                  <a:pt x="68" y="105"/>
                  <a:pt x="68" y="105"/>
                  <a:pt x="68" y="105"/>
                </a:cubicBezTo>
                <a:cubicBezTo>
                  <a:pt x="63" y="104"/>
                  <a:pt x="63" y="104"/>
                  <a:pt x="63" y="104"/>
                </a:cubicBezTo>
                <a:cubicBezTo>
                  <a:pt x="34" y="55"/>
                  <a:pt x="34" y="55"/>
                  <a:pt x="34" y="55"/>
                </a:cubicBezTo>
                <a:cubicBezTo>
                  <a:pt x="20" y="63"/>
                  <a:pt x="20" y="63"/>
                  <a:pt x="20" y="63"/>
                </a:cubicBezTo>
                <a:cubicBezTo>
                  <a:pt x="13" y="52"/>
                  <a:pt x="7" y="40"/>
                  <a:pt x="0" y="29"/>
                </a:cubicBezTo>
                <a:close/>
                <a:moveTo>
                  <a:pt x="14" y="28"/>
                </a:moveTo>
                <a:cubicBezTo>
                  <a:pt x="22" y="42"/>
                  <a:pt x="22" y="42"/>
                  <a:pt x="22" y="42"/>
                </a:cubicBezTo>
                <a:cubicBezTo>
                  <a:pt x="49" y="26"/>
                  <a:pt x="49" y="26"/>
                  <a:pt x="49" y="26"/>
                </a:cubicBezTo>
                <a:cubicBezTo>
                  <a:pt x="42" y="12"/>
                  <a:pt x="42" y="12"/>
                  <a:pt x="42" y="12"/>
                </a:cubicBezTo>
                <a:lnTo>
                  <a:pt x="14" y="28"/>
                </a:lnTo>
                <a:close/>
              </a:path>
            </a:pathLst>
          </a:custGeom>
          <a:solidFill>
            <a:srgbClr val="FCFCFC"/>
          </a:solidFill>
          <a:ln>
            <a:noFill/>
          </a:ln>
        </p:spPr>
        <p:txBody>
          <a:bodyPr vert="horz" wrap="square" lIns="68604" tIns="34302" rIns="68604" bIns="34302"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400" dirty="0">
              <a:solidFill>
                <a:prstClr val="black"/>
              </a:solidFill>
              <a:latin typeface="Arial" panose="020B0604020202020204" pitchFamily="34" charset="0"/>
              <a:cs typeface="Arial" panose="020B0604020202020204" pitchFamily="34" charset="0"/>
            </a:endParaRPr>
          </a:p>
        </p:txBody>
      </p:sp>
      <p:sp>
        <p:nvSpPr>
          <p:cNvPr id="40" name="Freeform 17"/>
          <p:cNvSpPr>
            <a:spLocks noEditPoints="1"/>
          </p:cNvSpPr>
          <p:nvPr/>
        </p:nvSpPr>
        <p:spPr bwMode="auto">
          <a:xfrm>
            <a:off x="5093153" y="3660061"/>
            <a:ext cx="335451" cy="349733"/>
          </a:xfrm>
          <a:custGeom>
            <a:avLst/>
            <a:gdLst>
              <a:gd name="T0" fmla="*/ 13 w 99"/>
              <a:gd name="T1" fmla="*/ 34 h 103"/>
              <a:gd name="T2" fmla="*/ 14 w 99"/>
              <a:gd name="T3" fmla="*/ 48 h 103"/>
              <a:gd name="T4" fmla="*/ 15 w 99"/>
              <a:gd name="T5" fmla="*/ 2 h 103"/>
              <a:gd name="T6" fmla="*/ 18 w 99"/>
              <a:gd name="T7" fmla="*/ 0 h 103"/>
              <a:gd name="T8" fmla="*/ 65 w 99"/>
              <a:gd name="T9" fmla="*/ 0 h 103"/>
              <a:gd name="T10" fmla="*/ 83 w 99"/>
              <a:gd name="T11" fmla="*/ 9 h 103"/>
              <a:gd name="T12" fmla="*/ 84 w 99"/>
              <a:gd name="T13" fmla="*/ 11 h 103"/>
              <a:gd name="T14" fmla="*/ 85 w 99"/>
              <a:gd name="T15" fmla="*/ 48 h 103"/>
              <a:gd name="T16" fmla="*/ 87 w 99"/>
              <a:gd name="T17" fmla="*/ 34 h 103"/>
              <a:gd name="T18" fmla="*/ 96 w 99"/>
              <a:gd name="T19" fmla="*/ 83 h 103"/>
              <a:gd name="T20" fmla="*/ 84 w 99"/>
              <a:gd name="T21" fmla="*/ 103 h 103"/>
              <a:gd name="T22" fmla="*/ 15 w 99"/>
              <a:gd name="T23" fmla="*/ 103 h 103"/>
              <a:gd name="T24" fmla="*/ 3 w 99"/>
              <a:gd name="T25" fmla="*/ 83 h 103"/>
              <a:gd name="T26" fmla="*/ 22 w 99"/>
              <a:gd name="T27" fmla="*/ 48 h 103"/>
              <a:gd name="T28" fmla="*/ 78 w 99"/>
              <a:gd name="T29" fmla="*/ 16 h 103"/>
              <a:gd name="T30" fmla="*/ 65 w 99"/>
              <a:gd name="T31" fmla="*/ 16 h 103"/>
              <a:gd name="T32" fmla="*/ 63 w 99"/>
              <a:gd name="T33" fmla="*/ 7 h 103"/>
              <a:gd name="T34" fmla="*/ 22 w 99"/>
              <a:gd name="T35" fmla="*/ 48 h 103"/>
              <a:gd name="T36" fmla="*/ 22 w 99"/>
              <a:gd name="T37" fmla="*/ 73 h 103"/>
              <a:gd name="T38" fmla="*/ 77 w 99"/>
              <a:gd name="T39" fmla="*/ 96 h 103"/>
              <a:gd name="T40" fmla="*/ 28 w 99"/>
              <a:gd name="T41" fmla="*/ 16 h 103"/>
              <a:gd name="T42" fmla="*/ 58 w 99"/>
              <a:gd name="T43" fmla="*/ 20 h 103"/>
              <a:gd name="T44" fmla="*/ 28 w 99"/>
              <a:gd name="T45" fmla="*/ 16 h 103"/>
              <a:gd name="T46" fmla="*/ 28 w 99"/>
              <a:gd name="T47" fmla="*/ 37 h 103"/>
              <a:gd name="T48" fmla="*/ 71 w 99"/>
              <a:gd name="T49" fmla="*/ 33 h 103"/>
              <a:gd name="T50" fmla="*/ 28 w 99"/>
              <a:gd name="T51" fmla="*/ 24 h 103"/>
              <a:gd name="T52" fmla="*/ 71 w 99"/>
              <a:gd name="T53" fmla="*/ 28 h 103"/>
              <a:gd name="T54" fmla="*/ 28 w 99"/>
              <a:gd name="T55" fmla="*/ 24 h 103"/>
              <a:gd name="T56" fmla="*/ 67 w 99"/>
              <a:gd name="T57" fmla="*/ 13 h 103"/>
              <a:gd name="T58" fmla="*/ 67 w 99"/>
              <a:gd name="T59" fmla="*/ 8 h 103"/>
              <a:gd name="T60" fmla="*/ 76 w 99"/>
              <a:gd name="T61" fmla="*/ 60 h 103"/>
              <a:gd name="T62" fmla="*/ 84 w 99"/>
              <a:gd name="T63" fmla="*/ 60 h 103"/>
              <a:gd name="T64" fmla="*/ 87 w 99"/>
              <a:gd name="T65" fmla="*/ 56 h 103"/>
              <a:gd name="T66" fmla="*/ 79 w 99"/>
              <a:gd name="T67" fmla="*/ 56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 h="103">
                <a:moveTo>
                  <a:pt x="3" y="34"/>
                </a:moveTo>
                <a:cubicBezTo>
                  <a:pt x="13" y="34"/>
                  <a:pt x="13" y="34"/>
                  <a:pt x="13" y="34"/>
                </a:cubicBezTo>
                <a:cubicBezTo>
                  <a:pt x="13" y="48"/>
                  <a:pt x="13" y="48"/>
                  <a:pt x="13" y="48"/>
                </a:cubicBezTo>
                <a:cubicBezTo>
                  <a:pt x="14" y="48"/>
                  <a:pt x="14" y="48"/>
                  <a:pt x="14" y="48"/>
                </a:cubicBezTo>
                <a:cubicBezTo>
                  <a:pt x="15" y="48"/>
                  <a:pt x="15" y="48"/>
                  <a:pt x="15" y="48"/>
                </a:cubicBezTo>
                <a:cubicBezTo>
                  <a:pt x="15" y="2"/>
                  <a:pt x="15" y="2"/>
                  <a:pt x="15" y="2"/>
                </a:cubicBezTo>
                <a:cubicBezTo>
                  <a:pt x="15" y="0"/>
                  <a:pt x="15" y="0"/>
                  <a:pt x="15" y="0"/>
                </a:cubicBezTo>
                <a:cubicBezTo>
                  <a:pt x="18" y="0"/>
                  <a:pt x="18" y="0"/>
                  <a:pt x="18" y="0"/>
                </a:cubicBezTo>
                <a:cubicBezTo>
                  <a:pt x="65" y="0"/>
                  <a:pt x="65" y="0"/>
                  <a:pt x="65" y="0"/>
                </a:cubicBezTo>
                <a:cubicBezTo>
                  <a:pt x="65" y="0"/>
                  <a:pt x="65" y="0"/>
                  <a:pt x="65" y="0"/>
                </a:cubicBezTo>
                <a:cubicBezTo>
                  <a:pt x="66" y="0"/>
                  <a:pt x="66" y="0"/>
                  <a:pt x="66" y="0"/>
                </a:cubicBezTo>
                <a:cubicBezTo>
                  <a:pt x="83" y="9"/>
                  <a:pt x="83" y="9"/>
                  <a:pt x="83" y="9"/>
                </a:cubicBezTo>
                <a:cubicBezTo>
                  <a:pt x="84" y="10"/>
                  <a:pt x="84" y="10"/>
                  <a:pt x="84" y="10"/>
                </a:cubicBezTo>
                <a:cubicBezTo>
                  <a:pt x="84" y="11"/>
                  <a:pt x="84" y="11"/>
                  <a:pt x="84" y="11"/>
                </a:cubicBezTo>
                <a:cubicBezTo>
                  <a:pt x="84" y="48"/>
                  <a:pt x="84" y="48"/>
                  <a:pt x="84" y="48"/>
                </a:cubicBezTo>
                <a:cubicBezTo>
                  <a:pt x="85" y="48"/>
                  <a:pt x="85" y="48"/>
                  <a:pt x="85" y="48"/>
                </a:cubicBezTo>
                <a:cubicBezTo>
                  <a:pt x="87" y="48"/>
                  <a:pt x="87" y="48"/>
                  <a:pt x="87" y="48"/>
                </a:cubicBezTo>
                <a:cubicBezTo>
                  <a:pt x="87" y="34"/>
                  <a:pt x="87" y="34"/>
                  <a:pt x="87" y="34"/>
                </a:cubicBezTo>
                <a:cubicBezTo>
                  <a:pt x="96" y="34"/>
                  <a:pt x="96" y="34"/>
                  <a:pt x="96" y="34"/>
                </a:cubicBezTo>
                <a:cubicBezTo>
                  <a:pt x="99" y="50"/>
                  <a:pt x="99" y="67"/>
                  <a:pt x="96" y="83"/>
                </a:cubicBezTo>
                <a:cubicBezTo>
                  <a:pt x="84" y="83"/>
                  <a:pt x="84" y="83"/>
                  <a:pt x="84" y="83"/>
                </a:cubicBezTo>
                <a:cubicBezTo>
                  <a:pt x="84" y="103"/>
                  <a:pt x="84" y="103"/>
                  <a:pt x="84" y="103"/>
                </a:cubicBezTo>
                <a:cubicBezTo>
                  <a:pt x="84" y="103"/>
                  <a:pt x="84" y="103"/>
                  <a:pt x="84" y="103"/>
                </a:cubicBezTo>
                <a:cubicBezTo>
                  <a:pt x="15" y="103"/>
                  <a:pt x="15" y="103"/>
                  <a:pt x="15" y="103"/>
                </a:cubicBezTo>
                <a:cubicBezTo>
                  <a:pt x="15" y="83"/>
                  <a:pt x="15" y="83"/>
                  <a:pt x="15" y="83"/>
                </a:cubicBezTo>
                <a:cubicBezTo>
                  <a:pt x="3" y="83"/>
                  <a:pt x="3" y="83"/>
                  <a:pt x="3" y="83"/>
                </a:cubicBezTo>
                <a:cubicBezTo>
                  <a:pt x="0" y="67"/>
                  <a:pt x="0" y="51"/>
                  <a:pt x="3" y="34"/>
                </a:cubicBezTo>
                <a:close/>
                <a:moveTo>
                  <a:pt x="22" y="48"/>
                </a:moveTo>
                <a:cubicBezTo>
                  <a:pt x="78" y="48"/>
                  <a:pt x="78" y="48"/>
                  <a:pt x="78" y="48"/>
                </a:cubicBezTo>
                <a:cubicBezTo>
                  <a:pt x="78" y="16"/>
                  <a:pt x="78" y="16"/>
                  <a:pt x="78" y="16"/>
                </a:cubicBezTo>
                <a:cubicBezTo>
                  <a:pt x="66" y="16"/>
                  <a:pt x="66" y="16"/>
                  <a:pt x="66" y="16"/>
                </a:cubicBezTo>
                <a:cubicBezTo>
                  <a:pt x="65" y="16"/>
                  <a:pt x="65" y="16"/>
                  <a:pt x="65" y="16"/>
                </a:cubicBezTo>
                <a:cubicBezTo>
                  <a:pt x="64" y="14"/>
                  <a:pt x="64" y="14"/>
                  <a:pt x="64" y="14"/>
                </a:cubicBezTo>
                <a:cubicBezTo>
                  <a:pt x="63" y="7"/>
                  <a:pt x="63" y="7"/>
                  <a:pt x="63" y="7"/>
                </a:cubicBezTo>
                <a:cubicBezTo>
                  <a:pt x="22" y="7"/>
                  <a:pt x="22" y="7"/>
                  <a:pt x="22" y="7"/>
                </a:cubicBezTo>
                <a:cubicBezTo>
                  <a:pt x="22" y="48"/>
                  <a:pt x="22" y="48"/>
                  <a:pt x="22" y="48"/>
                </a:cubicBezTo>
                <a:close/>
                <a:moveTo>
                  <a:pt x="77" y="73"/>
                </a:moveTo>
                <a:cubicBezTo>
                  <a:pt x="22" y="73"/>
                  <a:pt x="22" y="73"/>
                  <a:pt x="22" y="73"/>
                </a:cubicBezTo>
                <a:cubicBezTo>
                  <a:pt x="22" y="96"/>
                  <a:pt x="22" y="96"/>
                  <a:pt x="22" y="96"/>
                </a:cubicBezTo>
                <a:cubicBezTo>
                  <a:pt x="77" y="96"/>
                  <a:pt x="77" y="96"/>
                  <a:pt x="77" y="96"/>
                </a:cubicBezTo>
                <a:cubicBezTo>
                  <a:pt x="77" y="73"/>
                  <a:pt x="77" y="73"/>
                  <a:pt x="77" y="73"/>
                </a:cubicBezTo>
                <a:close/>
                <a:moveTo>
                  <a:pt x="28" y="16"/>
                </a:moveTo>
                <a:cubicBezTo>
                  <a:pt x="28" y="20"/>
                  <a:pt x="28" y="20"/>
                  <a:pt x="28" y="20"/>
                </a:cubicBezTo>
                <a:cubicBezTo>
                  <a:pt x="58" y="20"/>
                  <a:pt x="58" y="20"/>
                  <a:pt x="58" y="20"/>
                </a:cubicBezTo>
                <a:cubicBezTo>
                  <a:pt x="58" y="16"/>
                  <a:pt x="58" y="16"/>
                  <a:pt x="58" y="16"/>
                </a:cubicBezTo>
                <a:cubicBezTo>
                  <a:pt x="28" y="16"/>
                  <a:pt x="28" y="16"/>
                  <a:pt x="28" y="16"/>
                </a:cubicBezTo>
                <a:close/>
                <a:moveTo>
                  <a:pt x="28" y="33"/>
                </a:moveTo>
                <a:cubicBezTo>
                  <a:pt x="28" y="37"/>
                  <a:pt x="28" y="37"/>
                  <a:pt x="28" y="37"/>
                </a:cubicBezTo>
                <a:cubicBezTo>
                  <a:pt x="71" y="37"/>
                  <a:pt x="71" y="37"/>
                  <a:pt x="71" y="37"/>
                </a:cubicBezTo>
                <a:cubicBezTo>
                  <a:pt x="71" y="33"/>
                  <a:pt x="71" y="33"/>
                  <a:pt x="71" y="33"/>
                </a:cubicBezTo>
                <a:cubicBezTo>
                  <a:pt x="28" y="33"/>
                  <a:pt x="28" y="33"/>
                  <a:pt x="28" y="33"/>
                </a:cubicBezTo>
                <a:close/>
                <a:moveTo>
                  <a:pt x="28" y="24"/>
                </a:moveTo>
                <a:cubicBezTo>
                  <a:pt x="28" y="28"/>
                  <a:pt x="28" y="28"/>
                  <a:pt x="28" y="28"/>
                </a:cubicBezTo>
                <a:cubicBezTo>
                  <a:pt x="71" y="28"/>
                  <a:pt x="71" y="28"/>
                  <a:pt x="71" y="28"/>
                </a:cubicBezTo>
                <a:cubicBezTo>
                  <a:pt x="71" y="24"/>
                  <a:pt x="71" y="24"/>
                  <a:pt x="71" y="24"/>
                </a:cubicBezTo>
                <a:cubicBezTo>
                  <a:pt x="28" y="24"/>
                  <a:pt x="28" y="24"/>
                  <a:pt x="28" y="24"/>
                </a:cubicBezTo>
                <a:close/>
                <a:moveTo>
                  <a:pt x="67" y="8"/>
                </a:moveTo>
                <a:cubicBezTo>
                  <a:pt x="67" y="13"/>
                  <a:pt x="67" y="13"/>
                  <a:pt x="67" y="13"/>
                </a:cubicBezTo>
                <a:cubicBezTo>
                  <a:pt x="75" y="13"/>
                  <a:pt x="75" y="13"/>
                  <a:pt x="75" y="13"/>
                </a:cubicBezTo>
                <a:cubicBezTo>
                  <a:pt x="67" y="8"/>
                  <a:pt x="67" y="8"/>
                  <a:pt x="67" y="8"/>
                </a:cubicBezTo>
                <a:close/>
                <a:moveTo>
                  <a:pt x="76" y="56"/>
                </a:moveTo>
                <a:cubicBezTo>
                  <a:pt x="76" y="60"/>
                  <a:pt x="76" y="60"/>
                  <a:pt x="76" y="60"/>
                </a:cubicBezTo>
                <a:cubicBezTo>
                  <a:pt x="79" y="60"/>
                  <a:pt x="79" y="60"/>
                  <a:pt x="79" y="60"/>
                </a:cubicBezTo>
                <a:cubicBezTo>
                  <a:pt x="84" y="60"/>
                  <a:pt x="84" y="60"/>
                  <a:pt x="84" y="60"/>
                </a:cubicBezTo>
                <a:cubicBezTo>
                  <a:pt x="87" y="60"/>
                  <a:pt x="87" y="60"/>
                  <a:pt x="87" y="60"/>
                </a:cubicBezTo>
                <a:cubicBezTo>
                  <a:pt x="87" y="56"/>
                  <a:pt x="87" y="56"/>
                  <a:pt x="87" y="56"/>
                </a:cubicBezTo>
                <a:cubicBezTo>
                  <a:pt x="84" y="56"/>
                  <a:pt x="84" y="56"/>
                  <a:pt x="84" y="56"/>
                </a:cubicBezTo>
                <a:cubicBezTo>
                  <a:pt x="79" y="56"/>
                  <a:pt x="79" y="56"/>
                  <a:pt x="79" y="56"/>
                </a:cubicBezTo>
                <a:lnTo>
                  <a:pt x="76" y="56"/>
                </a:lnTo>
                <a:close/>
              </a:path>
            </a:pathLst>
          </a:custGeom>
          <a:solidFill>
            <a:srgbClr val="FCFCFC"/>
          </a:solidFill>
          <a:ln>
            <a:noFill/>
          </a:ln>
        </p:spPr>
        <p:txBody>
          <a:bodyPr vert="horz" wrap="square" lIns="68604" tIns="34302" rIns="68604" bIns="34302"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a:defRPr/>
            </a:pPr>
            <a:endParaRPr lang="zh-CN" altLang="en-US" sz="1400" dirty="0">
              <a:solidFill>
                <a:prstClr val="black"/>
              </a:solidFill>
              <a:latin typeface="Arial" panose="020B0604020202020204" pitchFamily="34" charset="0"/>
              <a:cs typeface="Arial" panose="020B0604020202020204" pitchFamily="34" charset="0"/>
            </a:endParaRPr>
          </a:p>
        </p:txBody>
      </p:sp>
      <p:sp>
        <p:nvSpPr>
          <p:cNvPr id="41" name="TextBox 10"/>
          <p:cNvSpPr txBox="1"/>
          <p:nvPr/>
        </p:nvSpPr>
        <p:spPr>
          <a:xfrm>
            <a:off x="2913850" y="2964644"/>
            <a:ext cx="856942" cy="284792"/>
          </a:xfrm>
          <a:prstGeom prst="rect">
            <a:avLst/>
          </a:prstGeom>
          <a:noFill/>
        </p:spPr>
        <p:txBody>
          <a:bodyPr wrap="none" lIns="68604" tIns="34302" rIns="68604" bIns="34302"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输入标题</a:t>
            </a:r>
            <a:endParaRPr lang="en-GB"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2" name="TextBox 10"/>
          <p:cNvSpPr txBox="1"/>
          <p:nvPr/>
        </p:nvSpPr>
        <p:spPr>
          <a:xfrm>
            <a:off x="3554139" y="4060338"/>
            <a:ext cx="856942" cy="284792"/>
          </a:xfrm>
          <a:prstGeom prst="rect">
            <a:avLst/>
          </a:prstGeom>
          <a:noFill/>
        </p:spPr>
        <p:txBody>
          <a:bodyPr wrap="none" lIns="68604" tIns="34302" rIns="68604" bIns="34302"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输入标题</a:t>
            </a:r>
            <a:endParaRPr lang="en-GB"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3" name="TextBox 10"/>
          <p:cNvSpPr txBox="1"/>
          <p:nvPr/>
        </p:nvSpPr>
        <p:spPr>
          <a:xfrm>
            <a:off x="3589601" y="1965544"/>
            <a:ext cx="856942" cy="284792"/>
          </a:xfrm>
          <a:prstGeom prst="rect">
            <a:avLst/>
          </a:prstGeom>
          <a:noFill/>
        </p:spPr>
        <p:txBody>
          <a:bodyPr wrap="none" lIns="68604" tIns="34302" rIns="68604" bIns="34302"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输入标题</a:t>
            </a:r>
            <a:endParaRPr lang="en-GB"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4" name="TextBox 10"/>
          <p:cNvSpPr txBox="1"/>
          <p:nvPr/>
        </p:nvSpPr>
        <p:spPr>
          <a:xfrm>
            <a:off x="4830015" y="1958351"/>
            <a:ext cx="856942" cy="284792"/>
          </a:xfrm>
          <a:prstGeom prst="rect">
            <a:avLst/>
          </a:prstGeom>
          <a:noFill/>
        </p:spPr>
        <p:txBody>
          <a:bodyPr wrap="none" lIns="68604" tIns="34302" rIns="68604" bIns="34302"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输入标题</a:t>
            </a:r>
            <a:endParaRPr lang="en-GB"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5" name="TextBox 10"/>
          <p:cNvSpPr txBox="1"/>
          <p:nvPr/>
        </p:nvSpPr>
        <p:spPr>
          <a:xfrm>
            <a:off x="4877617" y="4060338"/>
            <a:ext cx="856942" cy="284792"/>
          </a:xfrm>
          <a:prstGeom prst="rect">
            <a:avLst/>
          </a:prstGeom>
          <a:noFill/>
        </p:spPr>
        <p:txBody>
          <a:bodyPr wrap="none" lIns="68604" tIns="34302" rIns="68604" bIns="34302"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输入标题</a:t>
            </a:r>
            <a:endParaRPr lang="en-GB"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6" name="TextBox 10"/>
          <p:cNvSpPr txBox="1"/>
          <p:nvPr/>
        </p:nvSpPr>
        <p:spPr>
          <a:xfrm>
            <a:off x="5473564" y="2977585"/>
            <a:ext cx="856942" cy="284792"/>
          </a:xfrm>
          <a:prstGeom prst="rect">
            <a:avLst/>
          </a:prstGeom>
          <a:noFill/>
        </p:spPr>
        <p:txBody>
          <a:bodyPr wrap="none" lIns="68604" tIns="34302" rIns="68604" bIns="34302" rtlCol="0">
            <a:spAutoFit/>
          </a:bodyPr>
          <a:lstStyle/>
          <a:p>
            <a:pPr algn="ctr"/>
            <a:r>
              <a:rPr lang="zh-CN" altLang="en-US"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输入标题</a:t>
            </a:r>
            <a:endParaRPr lang="en-GB" sz="1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7" name="Rectangle 13"/>
          <p:cNvSpPr/>
          <p:nvPr/>
        </p:nvSpPr>
        <p:spPr>
          <a:xfrm>
            <a:off x="5958651" y="1503577"/>
            <a:ext cx="2594749" cy="588827"/>
          </a:xfrm>
          <a:prstGeom prst="rect">
            <a:avLst/>
          </a:prstGeom>
        </p:spPr>
        <p:txBody>
          <a:bodyPr wrap="square" lIns="68604" tIns="34302" rIns="68604" bIns="34302">
            <a:spAutoFit/>
          </a:bodyPr>
          <a:lstStyle/>
          <a:p>
            <a:pPr>
              <a:lnSpc>
                <a:spcPct val="125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请输入文本文字内容请输入文本文字内容请输入文本文字内容请输入文本文字内容请输入文本文字内容</a:t>
            </a:r>
            <a:endParaRPr lang="en-GB"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8" name="Rectangle 13"/>
          <p:cNvSpPr/>
          <p:nvPr/>
        </p:nvSpPr>
        <p:spPr>
          <a:xfrm>
            <a:off x="5952178" y="3628671"/>
            <a:ext cx="2403142" cy="588827"/>
          </a:xfrm>
          <a:prstGeom prst="rect">
            <a:avLst/>
          </a:prstGeom>
        </p:spPr>
        <p:txBody>
          <a:bodyPr wrap="square" lIns="68604" tIns="34302" rIns="68604" bIns="34302">
            <a:spAutoFit/>
          </a:bodyPr>
          <a:lstStyle/>
          <a:p>
            <a:pPr>
              <a:lnSpc>
                <a:spcPct val="125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请输入文本文字内容请输入文本文字内容请输入文本文字内容请输入文本文字内容请输入文本文字内容</a:t>
            </a:r>
            <a:endParaRPr lang="en-GB"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9" name="Rectangle 13"/>
          <p:cNvSpPr/>
          <p:nvPr/>
        </p:nvSpPr>
        <p:spPr>
          <a:xfrm>
            <a:off x="6593335" y="2626609"/>
            <a:ext cx="2161802" cy="588827"/>
          </a:xfrm>
          <a:prstGeom prst="rect">
            <a:avLst/>
          </a:prstGeom>
        </p:spPr>
        <p:txBody>
          <a:bodyPr wrap="square" lIns="68604" tIns="34302" rIns="68604" bIns="34302">
            <a:spAutoFit/>
          </a:bodyPr>
          <a:lstStyle/>
          <a:p>
            <a:pPr>
              <a:lnSpc>
                <a:spcPct val="125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请输入文本文字内容请输入文本文字内容请输入文本文字内容请输入文本文字内容</a:t>
            </a:r>
            <a:endParaRPr lang="en-GB"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0" name="Rectangle 13"/>
          <p:cNvSpPr/>
          <p:nvPr/>
        </p:nvSpPr>
        <p:spPr>
          <a:xfrm>
            <a:off x="1321829" y="1554978"/>
            <a:ext cx="1969087" cy="588827"/>
          </a:xfrm>
          <a:prstGeom prst="rect">
            <a:avLst/>
          </a:prstGeom>
        </p:spPr>
        <p:txBody>
          <a:bodyPr wrap="square" lIns="68604" tIns="34302" rIns="68604" bIns="34302">
            <a:spAutoFit/>
          </a:bodyPr>
          <a:lstStyle/>
          <a:p>
            <a:pPr algn="r">
              <a:lnSpc>
                <a:spcPct val="125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请输入文本文字内容请输入文本文字内容请输入文本文字内容请输入文本文字内容</a:t>
            </a:r>
            <a:endParaRPr lang="en-GB"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1" name="Rectangle 13"/>
          <p:cNvSpPr/>
          <p:nvPr/>
        </p:nvSpPr>
        <p:spPr>
          <a:xfrm>
            <a:off x="699523" y="2562710"/>
            <a:ext cx="1969087" cy="588827"/>
          </a:xfrm>
          <a:prstGeom prst="rect">
            <a:avLst/>
          </a:prstGeom>
        </p:spPr>
        <p:txBody>
          <a:bodyPr wrap="square" lIns="68604" tIns="34302" rIns="68604" bIns="34302">
            <a:spAutoFit/>
          </a:bodyPr>
          <a:lstStyle/>
          <a:p>
            <a:pPr algn="r">
              <a:lnSpc>
                <a:spcPct val="125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请输入文本文字内容请输入文本文字内容请输入文本文字内容请输入文本文字内容</a:t>
            </a:r>
            <a:endParaRPr lang="en-GB"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2" name="Rectangle 13"/>
          <p:cNvSpPr/>
          <p:nvPr/>
        </p:nvSpPr>
        <p:spPr>
          <a:xfrm>
            <a:off x="971938" y="3602124"/>
            <a:ext cx="2358071" cy="588827"/>
          </a:xfrm>
          <a:prstGeom prst="rect">
            <a:avLst/>
          </a:prstGeom>
        </p:spPr>
        <p:txBody>
          <a:bodyPr wrap="square" lIns="68604" tIns="34302" rIns="68604" bIns="34302">
            <a:spAutoFit/>
          </a:bodyPr>
          <a:lstStyle/>
          <a:p>
            <a:pPr algn="r">
              <a:lnSpc>
                <a:spcPct val="125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rPr>
              <a:t>请输入文本文字内容请输入文本文字内容请输入文本文字内容请输入文本文字内容请输入文本文字内容</a:t>
            </a:r>
            <a:endParaRPr lang="en-GB" sz="900" dirty="0">
              <a:solidFill>
                <a:schemeClr val="tx1">
                  <a:lumMod val="50000"/>
                  <a:lumOff val="50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wind"/>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fmla="#ppt_w*sin(2.5*pi*$)">
                                          <p:val>
                                            <p:fltVal val="0"/>
                                          </p:val>
                                        </p:tav>
                                        <p:tav tm="100000">
                                          <p:val>
                                            <p:fltVal val="1"/>
                                          </p:val>
                                        </p:tav>
                                      </p:tavLst>
                                    </p:anim>
                                    <p:anim calcmode="lin" valueType="num">
                                      <p:cBhvr>
                                        <p:cTn id="8" dur="500" fill="hold"/>
                                        <p:tgtEl>
                                          <p:spTgt spid="28"/>
                                        </p:tgtEl>
                                        <p:attrNameLst>
                                          <p:attrName>ppt_h</p:attrName>
                                        </p:attrNameLst>
                                      </p:cBhvr>
                                      <p:tavLst>
                                        <p:tav tm="0">
                                          <p:val>
                                            <p:strVal val="#ppt_h"/>
                                          </p:val>
                                        </p:tav>
                                        <p:tav tm="100000">
                                          <p:val>
                                            <p:strVal val="#ppt_h"/>
                                          </p:val>
                                        </p:tav>
                                      </p:tavLst>
                                    </p:anim>
                                  </p:childTnLst>
                                </p:cTn>
                              </p:par>
                              <p:par>
                                <p:cTn id="9" presetID="53" presetClass="entr" presetSubtype="16" fill="hold" grpId="0" nodeType="withEffect">
                                  <p:stCondLst>
                                    <p:cond delay="40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par>
                                <p:cTn id="14" presetID="26" presetClass="emph" presetSubtype="0" fill="hold" grpId="1" nodeType="withEffect">
                                  <p:stCondLst>
                                    <p:cond delay="400"/>
                                  </p:stCondLst>
                                  <p:childTnLst>
                                    <p:animEffect transition="out" filter="fade">
                                      <p:cBhvr>
                                        <p:cTn id="15" dur="500" tmFilter="0, 0; .2, .5; .8, .5; 1, 0"/>
                                        <p:tgtEl>
                                          <p:spTgt spid="34"/>
                                        </p:tgtEl>
                                      </p:cBhvr>
                                    </p:animEffect>
                                    <p:animScale>
                                      <p:cBhvr>
                                        <p:cTn id="16" dur="250" autoRev="1" fill="hold"/>
                                        <p:tgtEl>
                                          <p:spTgt spid="34"/>
                                        </p:tgtEl>
                                      </p:cBhvr>
                                      <p:by x="105000" y="105000"/>
                                    </p:animScale>
                                  </p:childTnLst>
                                </p:cTn>
                              </p:par>
                              <p:par>
                                <p:cTn id="17" presetID="42" presetClass="entr" presetSubtype="0" fill="hold" grpId="0" nodeType="withEffect">
                                  <p:stCondLst>
                                    <p:cond delay="70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500"/>
                                        <p:tgtEl>
                                          <p:spTgt spid="33"/>
                                        </p:tgtEl>
                                      </p:cBhvr>
                                    </p:animEffect>
                                    <p:anim calcmode="lin" valueType="num">
                                      <p:cBhvr>
                                        <p:cTn id="20" dur="500" fill="hold"/>
                                        <p:tgtEl>
                                          <p:spTgt spid="33"/>
                                        </p:tgtEl>
                                        <p:attrNameLst>
                                          <p:attrName>ppt_x</p:attrName>
                                        </p:attrNameLst>
                                      </p:cBhvr>
                                      <p:tavLst>
                                        <p:tav tm="0">
                                          <p:val>
                                            <p:strVal val="#ppt_x"/>
                                          </p:val>
                                        </p:tav>
                                        <p:tav tm="100000">
                                          <p:val>
                                            <p:strVal val="#ppt_x"/>
                                          </p:val>
                                        </p:tav>
                                      </p:tavLst>
                                    </p:anim>
                                    <p:anim calcmode="lin" valueType="num">
                                      <p:cBhvr>
                                        <p:cTn id="21" dur="500" fill="hold"/>
                                        <p:tgtEl>
                                          <p:spTgt spid="33"/>
                                        </p:tgtEl>
                                        <p:attrNameLst>
                                          <p:attrName>ppt_y</p:attrName>
                                        </p:attrNameLst>
                                      </p:cBhvr>
                                      <p:tavLst>
                                        <p:tav tm="0">
                                          <p:val>
                                            <p:strVal val="#ppt_y+.1"/>
                                          </p:val>
                                        </p:tav>
                                        <p:tav tm="100000">
                                          <p:val>
                                            <p:strVal val="#ppt_y"/>
                                          </p:val>
                                        </p:tav>
                                      </p:tavLst>
                                    </p:anim>
                                  </p:childTnLst>
                                </p:cTn>
                              </p:par>
                              <p:par>
                                <p:cTn id="22" presetID="15" presetClass="entr" presetSubtype="0" fill="hold" grpId="0" nodeType="withEffect">
                                  <p:stCondLst>
                                    <p:cond delay="700"/>
                                  </p:stCondLst>
                                  <p:childTnLst>
                                    <p:set>
                                      <p:cBhvr>
                                        <p:cTn id="23" dur="1" fill="hold">
                                          <p:stCondLst>
                                            <p:cond delay="0"/>
                                          </p:stCondLst>
                                        </p:cTn>
                                        <p:tgtEl>
                                          <p:spTgt spid="27"/>
                                        </p:tgtEl>
                                        <p:attrNameLst>
                                          <p:attrName>style.visibility</p:attrName>
                                        </p:attrNameLst>
                                      </p:cBhvr>
                                      <p:to>
                                        <p:strVal val="visible"/>
                                      </p:to>
                                    </p:set>
                                    <p:anim calcmode="lin" valueType="num">
                                      <p:cBhvr>
                                        <p:cTn id="24" dur="500" fill="hold"/>
                                        <p:tgtEl>
                                          <p:spTgt spid="27"/>
                                        </p:tgtEl>
                                        <p:attrNameLst>
                                          <p:attrName>ppt_w</p:attrName>
                                        </p:attrNameLst>
                                      </p:cBhvr>
                                      <p:tavLst>
                                        <p:tav tm="0">
                                          <p:val>
                                            <p:fltVal val="0"/>
                                          </p:val>
                                        </p:tav>
                                        <p:tav tm="100000">
                                          <p:val>
                                            <p:strVal val="#ppt_w"/>
                                          </p:val>
                                        </p:tav>
                                      </p:tavLst>
                                    </p:anim>
                                    <p:anim calcmode="lin" valueType="num">
                                      <p:cBhvr>
                                        <p:cTn id="25" dur="500" fill="hold"/>
                                        <p:tgtEl>
                                          <p:spTgt spid="27"/>
                                        </p:tgtEl>
                                        <p:attrNameLst>
                                          <p:attrName>ppt_h</p:attrName>
                                        </p:attrNameLst>
                                      </p:cBhvr>
                                      <p:tavLst>
                                        <p:tav tm="0">
                                          <p:val>
                                            <p:fltVal val="0"/>
                                          </p:val>
                                        </p:tav>
                                        <p:tav tm="100000">
                                          <p:val>
                                            <p:strVal val="#ppt_h"/>
                                          </p:val>
                                        </p:tav>
                                      </p:tavLst>
                                    </p:anim>
                                    <p:anim calcmode="lin" valueType="num">
                                      <p:cBhvr>
                                        <p:cTn id="26" dur="500" fill="hold"/>
                                        <p:tgtEl>
                                          <p:spTgt spid="27"/>
                                        </p:tgtEl>
                                        <p:attrNameLst>
                                          <p:attrName>ppt_x</p:attrName>
                                        </p:attrNameLst>
                                      </p:cBhvr>
                                      <p:tavLst>
                                        <p:tav tm="0" fmla="#ppt_x+(cos(-2*pi*(1-$))*-#ppt_x-sin(-2*pi*(1-$))*(1-#ppt_y))*(1-$)">
                                          <p:val>
                                            <p:fltVal val="0"/>
                                          </p:val>
                                        </p:tav>
                                        <p:tav tm="100000">
                                          <p:val>
                                            <p:fltVal val="1"/>
                                          </p:val>
                                        </p:tav>
                                      </p:tavLst>
                                    </p:anim>
                                    <p:anim calcmode="lin" valueType="num">
                                      <p:cBhvr>
                                        <p:cTn id="27" dur="500" fill="hold"/>
                                        <p:tgtEl>
                                          <p:spTgt spid="27"/>
                                        </p:tgtEl>
                                        <p:attrNameLst>
                                          <p:attrName>ppt_y</p:attrName>
                                        </p:attrNameLst>
                                      </p:cBhvr>
                                      <p:tavLst>
                                        <p:tav tm="0" fmla="#ppt_y+(sin(-2*pi*(1-$))*-#ppt_x+cos(-2*pi*(1-$))*(1-#ppt_y))*(1-$)">
                                          <p:val>
                                            <p:fltVal val="0"/>
                                          </p:val>
                                        </p:tav>
                                        <p:tav tm="100000">
                                          <p:val>
                                            <p:fltVal val="1"/>
                                          </p:val>
                                        </p:tav>
                                      </p:tavLst>
                                    </p:anim>
                                  </p:childTnLst>
                                </p:cTn>
                              </p:par>
                              <p:par>
                                <p:cTn id="28" presetID="53" presetClass="entr" presetSubtype="16" fill="hold" grpId="0" nodeType="withEffect">
                                  <p:stCondLst>
                                    <p:cond delay="1000"/>
                                  </p:stCondLst>
                                  <p:childTnLst>
                                    <p:set>
                                      <p:cBhvr>
                                        <p:cTn id="29" dur="1" fill="hold">
                                          <p:stCondLst>
                                            <p:cond delay="0"/>
                                          </p:stCondLst>
                                        </p:cTn>
                                        <p:tgtEl>
                                          <p:spTgt spid="38"/>
                                        </p:tgtEl>
                                        <p:attrNameLst>
                                          <p:attrName>style.visibility</p:attrName>
                                        </p:attrNameLst>
                                      </p:cBhvr>
                                      <p:to>
                                        <p:strVal val="visible"/>
                                      </p:to>
                                    </p:set>
                                    <p:anim calcmode="lin" valueType="num">
                                      <p:cBhvr>
                                        <p:cTn id="30" dur="500" fill="hold"/>
                                        <p:tgtEl>
                                          <p:spTgt spid="38"/>
                                        </p:tgtEl>
                                        <p:attrNameLst>
                                          <p:attrName>ppt_w</p:attrName>
                                        </p:attrNameLst>
                                      </p:cBhvr>
                                      <p:tavLst>
                                        <p:tav tm="0">
                                          <p:val>
                                            <p:fltVal val="0"/>
                                          </p:val>
                                        </p:tav>
                                        <p:tav tm="100000">
                                          <p:val>
                                            <p:strVal val="#ppt_w"/>
                                          </p:val>
                                        </p:tav>
                                      </p:tavLst>
                                    </p:anim>
                                    <p:anim calcmode="lin" valueType="num">
                                      <p:cBhvr>
                                        <p:cTn id="31" dur="500" fill="hold"/>
                                        <p:tgtEl>
                                          <p:spTgt spid="38"/>
                                        </p:tgtEl>
                                        <p:attrNameLst>
                                          <p:attrName>ppt_h</p:attrName>
                                        </p:attrNameLst>
                                      </p:cBhvr>
                                      <p:tavLst>
                                        <p:tav tm="0">
                                          <p:val>
                                            <p:fltVal val="0"/>
                                          </p:val>
                                        </p:tav>
                                        <p:tav tm="100000">
                                          <p:val>
                                            <p:strVal val="#ppt_h"/>
                                          </p:val>
                                        </p:tav>
                                      </p:tavLst>
                                    </p:anim>
                                    <p:animEffect transition="in" filter="fade">
                                      <p:cBhvr>
                                        <p:cTn id="32" dur="500"/>
                                        <p:tgtEl>
                                          <p:spTgt spid="38"/>
                                        </p:tgtEl>
                                      </p:cBhvr>
                                    </p:animEffect>
                                  </p:childTnLst>
                                </p:cTn>
                              </p:par>
                              <p:par>
                                <p:cTn id="33" presetID="26" presetClass="emph" presetSubtype="0" fill="hold" grpId="1" nodeType="withEffect">
                                  <p:stCondLst>
                                    <p:cond delay="1000"/>
                                  </p:stCondLst>
                                  <p:childTnLst>
                                    <p:animEffect transition="out" filter="fade">
                                      <p:cBhvr>
                                        <p:cTn id="34" dur="500" tmFilter="0, 0; .2, .5; .8, .5; 1, 0"/>
                                        <p:tgtEl>
                                          <p:spTgt spid="38"/>
                                        </p:tgtEl>
                                      </p:cBhvr>
                                    </p:animEffect>
                                    <p:animScale>
                                      <p:cBhvr>
                                        <p:cTn id="35" dur="250" autoRev="1" fill="hold"/>
                                        <p:tgtEl>
                                          <p:spTgt spid="38"/>
                                        </p:tgtEl>
                                      </p:cBhvr>
                                      <p:by x="105000" y="105000"/>
                                    </p:animScale>
                                  </p:childTnLst>
                                </p:cTn>
                              </p:par>
                              <p:par>
                                <p:cTn id="36" presetID="42" presetClass="entr" presetSubtype="0" fill="hold" grpId="0" nodeType="withEffect">
                                  <p:stCondLst>
                                    <p:cond delay="1400"/>
                                  </p:stCondLst>
                                  <p:childTnLst>
                                    <p:set>
                                      <p:cBhvr>
                                        <p:cTn id="37" dur="1" fill="hold">
                                          <p:stCondLst>
                                            <p:cond delay="0"/>
                                          </p:stCondLst>
                                        </p:cTn>
                                        <p:tgtEl>
                                          <p:spTgt spid="43"/>
                                        </p:tgtEl>
                                        <p:attrNameLst>
                                          <p:attrName>style.visibility</p:attrName>
                                        </p:attrNameLst>
                                      </p:cBhvr>
                                      <p:to>
                                        <p:strVal val="visible"/>
                                      </p:to>
                                    </p:set>
                                    <p:animEffect transition="in" filter="fade">
                                      <p:cBhvr>
                                        <p:cTn id="38" dur="500"/>
                                        <p:tgtEl>
                                          <p:spTgt spid="43"/>
                                        </p:tgtEl>
                                      </p:cBhvr>
                                    </p:animEffect>
                                    <p:anim calcmode="lin" valueType="num">
                                      <p:cBhvr>
                                        <p:cTn id="39" dur="500" fill="hold"/>
                                        <p:tgtEl>
                                          <p:spTgt spid="43"/>
                                        </p:tgtEl>
                                        <p:attrNameLst>
                                          <p:attrName>ppt_x</p:attrName>
                                        </p:attrNameLst>
                                      </p:cBhvr>
                                      <p:tavLst>
                                        <p:tav tm="0">
                                          <p:val>
                                            <p:strVal val="#ppt_x"/>
                                          </p:val>
                                        </p:tav>
                                        <p:tav tm="100000">
                                          <p:val>
                                            <p:strVal val="#ppt_x"/>
                                          </p:val>
                                        </p:tav>
                                      </p:tavLst>
                                    </p:anim>
                                    <p:anim calcmode="lin" valueType="num">
                                      <p:cBhvr>
                                        <p:cTn id="40" dur="500" fill="hold"/>
                                        <p:tgtEl>
                                          <p:spTgt spid="43"/>
                                        </p:tgtEl>
                                        <p:attrNameLst>
                                          <p:attrName>ppt_y</p:attrName>
                                        </p:attrNameLst>
                                      </p:cBhvr>
                                      <p:tavLst>
                                        <p:tav tm="0">
                                          <p:val>
                                            <p:strVal val="#ppt_y+.1"/>
                                          </p:val>
                                        </p:tav>
                                        <p:tav tm="100000">
                                          <p:val>
                                            <p:strVal val="#ppt_y"/>
                                          </p:val>
                                        </p:tav>
                                      </p:tavLst>
                                    </p:anim>
                                  </p:childTnLst>
                                </p:cTn>
                              </p:par>
                              <p:par>
                                <p:cTn id="41" presetID="15" presetClass="entr" presetSubtype="0" fill="hold" grpId="0" nodeType="withEffect">
                                  <p:stCondLst>
                                    <p:cond delay="110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fltVal val="0"/>
                                          </p:val>
                                        </p:tav>
                                        <p:tav tm="100000">
                                          <p:val>
                                            <p:strVal val="#ppt_w"/>
                                          </p:val>
                                        </p:tav>
                                      </p:tavLst>
                                    </p:anim>
                                    <p:anim calcmode="lin" valueType="num">
                                      <p:cBhvr>
                                        <p:cTn id="44" dur="500" fill="hold"/>
                                        <p:tgtEl>
                                          <p:spTgt spid="26"/>
                                        </p:tgtEl>
                                        <p:attrNameLst>
                                          <p:attrName>ppt_h</p:attrName>
                                        </p:attrNameLst>
                                      </p:cBhvr>
                                      <p:tavLst>
                                        <p:tav tm="0">
                                          <p:val>
                                            <p:fltVal val="0"/>
                                          </p:val>
                                        </p:tav>
                                        <p:tav tm="100000">
                                          <p:val>
                                            <p:strVal val="#ppt_h"/>
                                          </p:val>
                                        </p:tav>
                                      </p:tavLst>
                                    </p:anim>
                                    <p:anim calcmode="lin" valueType="num">
                                      <p:cBhvr>
                                        <p:cTn id="45" dur="500" fill="hold"/>
                                        <p:tgtEl>
                                          <p:spTgt spid="26"/>
                                        </p:tgtEl>
                                        <p:attrNameLst>
                                          <p:attrName>ppt_x</p:attrName>
                                        </p:attrNameLst>
                                      </p:cBhvr>
                                      <p:tavLst>
                                        <p:tav tm="0" fmla="#ppt_x+(cos(-2*pi*(1-$))*-#ppt_x-sin(-2*pi*(1-$))*(1-#ppt_y))*(1-$)">
                                          <p:val>
                                            <p:fltVal val="0"/>
                                          </p:val>
                                        </p:tav>
                                        <p:tav tm="100000">
                                          <p:val>
                                            <p:fltVal val="1"/>
                                          </p:val>
                                        </p:tav>
                                      </p:tavLst>
                                    </p:anim>
                                    <p:anim calcmode="lin" valueType="num">
                                      <p:cBhvr>
                                        <p:cTn id="46" dur="500" fill="hold"/>
                                        <p:tgtEl>
                                          <p:spTgt spid="26"/>
                                        </p:tgtEl>
                                        <p:attrNameLst>
                                          <p:attrName>ppt_y</p:attrName>
                                        </p:attrNameLst>
                                      </p:cBhvr>
                                      <p:tavLst>
                                        <p:tav tm="0" fmla="#ppt_y+(sin(-2*pi*(1-$))*-#ppt_x+cos(-2*pi*(1-$))*(1-#ppt_y))*(1-$)">
                                          <p:val>
                                            <p:fltVal val="0"/>
                                          </p:val>
                                        </p:tav>
                                        <p:tav tm="100000">
                                          <p:val>
                                            <p:fltVal val="1"/>
                                          </p:val>
                                        </p:tav>
                                      </p:tavLst>
                                    </p:anim>
                                  </p:childTnLst>
                                </p:cTn>
                              </p:par>
                              <p:par>
                                <p:cTn id="47" presetID="53" presetClass="entr" presetSubtype="16" fill="hold" grpId="0" nodeType="withEffect">
                                  <p:stCondLst>
                                    <p:cond delay="1500"/>
                                  </p:stCondLst>
                                  <p:childTnLst>
                                    <p:set>
                                      <p:cBhvr>
                                        <p:cTn id="48" dur="1" fill="hold">
                                          <p:stCondLst>
                                            <p:cond delay="0"/>
                                          </p:stCondLst>
                                        </p:cTn>
                                        <p:tgtEl>
                                          <p:spTgt spid="35"/>
                                        </p:tgtEl>
                                        <p:attrNameLst>
                                          <p:attrName>style.visibility</p:attrName>
                                        </p:attrNameLst>
                                      </p:cBhvr>
                                      <p:to>
                                        <p:strVal val="visible"/>
                                      </p:to>
                                    </p:set>
                                    <p:anim calcmode="lin" valueType="num">
                                      <p:cBhvr>
                                        <p:cTn id="49" dur="500" fill="hold"/>
                                        <p:tgtEl>
                                          <p:spTgt spid="35"/>
                                        </p:tgtEl>
                                        <p:attrNameLst>
                                          <p:attrName>ppt_w</p:attrName>
                                        </p:attrNameLst>
                                      </p:cBhvr>
                                      <p:tavLst>
                                        <p:tav tm="0">
                                          <p:val>
                                            <p:fltVal val="0"/>
                                          </p:val>
                                        </p:tav>
                                        <p:tav tm="100000">
                                          <p:val>
                                            <p:strVal val="#ppt_w"/>
                                          </p:val>
                                        </p:tav>
                                      </p:tavLst>
                                    </p:anim>
                                    <p:anim calcmode="lin" valueType="num">
                                      <p:cBhvr>
                                        <p:cTn id="50" dur="500" fill="hold"/>
                                        <p:tgtEl>
                                          <p:spTgt spid="35"/>
                                        </p:tgtEl>
                                        <p:attrNameLst>
                                          <p:attrName>ppt_h</p:attrName>
                                        </p:attrNameLst>
                                      </p:cBhvr>
                                      <p:tavLst>
                                        <p:tav tm="0">
                                          <p:val>
                                            <p:fltVal val="0"/>
                                          </p:val>
                                        </p:tav>
                                        <p:tav tm="100000">
                                          <p:val>
                                            <p:strVal val="#ppt_h"/>
                                          </p:val>
                                        </p:tav>
                                      </p:tavLst>
                                    </p:anim>
                                    <p:animEffect transition="in" filter="fade">
                                      <p:cBhvr>
                                        <p:cTn id="51" dur="500"/>
                                        <p:tgtEl>
                                          <p:spTgt spid="35"/>
                                        </p:tgtEl>
                                      </p:cBhvr>
                                    </p:animEffect>
                                  </p:childTnLst>
                                </p:cTn>
                              </p:par>
                              <p:par>
                                <p:cTn id="52" presetID="26" presetClass="emph" presetSubtype="0" fill="hold" grpId="1" nodeType="withEffect">
                                  <p:stCondLst>
                                    <p:cond delay="1500"/>
                                  </p:stCondLst>
                                  <p:childTnLst>
                                    <p:animEffect transition="out" filter="fade">
                                      <p:cBhvr>
                                        <p:cTn id="53" dur="500" tmFilter="0, 0; .2, .5; .8, .5; 1, 0"/>
                                        <p:tgtEl>
                                          <p:spTgt spid="35"/>
                                        </p:tgtEl>
                                      </p:cBhvr>
                                    </p:animEffect>
                                    <p:animScale>
                                      <p:cBhvr>
                                        <p:cTn id="54" dur="250" autoRev="1" fill="hold"/>
                                        <p:tgtEl>
                                          <p:spTgt spid="35"/>
                                        </p:tgtEl>
                                      </p:cBhvr>
                                      <p:by x="105000" y="105000"/>
                                    </p:animScale>
                                  </p:childTnLst>
                                </p:cTn>
                              </p:par>
                              <p:par>
                                <p:cTn id="55" presetID="42" presetClass="entr" presetSubtype="0" fill="hold" grpId="0" nodeType="withEffect">
                                  <p:stCondLst>
                                    <p:cond delay="200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500"/>
                                        <p:tgtEl>
                                          <p:spTgt spid="44"/>
                                        </p:tgtEl>
                                      </p:cBhvr>
                                    </p:animEffect>
                                    <p:anim calcmode="lin" valueType="num">
                                      <p:cBhvr>
                                        <p:cTn id="58" dur="500" fill="hold"/>
                                        <p:tgtEl>
                                          <p:spTgt spid="44"/>
                                        </p:tgtEl>
                                        <p:attrNameLst>
                                          <p:attrName>ppt_x</p:attrName>
                                        </p:attrNameLst>
                                      </p:cBhvr>
                                      <p:tavLst>
                                        <p:tav tm="0">
                                          <p:val>
                                            <p:strVal val="#ppt_x"/>
                                          </p:val>
                                        </p:tav>
                                        <p:tav tm="100000">
                                          <p:val>
                                            <p:strVal val="#ppt_x"/>
                                          </p:val>
                                        </p:tav>
                                      </p:tavLst>
                                    </p:anim>
                                    <p:anim calcmode="lin" valueType="num">
                                      <p:cBhvr>
                                        <p:cTn id="59" dur="500" fill="hold"/>
                                        <p:tgtEl>
                                          <p:spTgt spid="44"/>
                                        </p:tgtEl>
                                        <p:attrNameLst>
                                          <p:attrName>ppt_y</p:attrName>
                                        </p:attrNameLst>
                                      </p:cBhvr>
                                      <p:tavLst>
                                        <p:tav tm="0">
                                          <p:val>
                                            <p:strVal val="#ppt_y+.1"/>
                                          </p:val>
                                        </p:tav>
                                        <p:tav tm="100000">
                                          <p:val>
                                            <p:strVal val="#ppt_y"/>
                                          </p:val>
                                        </p:tav>
                                      </p:tavLst>
                                    </p:anim>
                                  </p:childTnLst>
                                </p:cTn>
                              </p:par>
                              <p:par>
                                <p:cTn id="60" presetID="15" presetClass="entr" presetSubtype="0" fill="hold" grpId="0" nodeType="withEffect">
                                  <p:stCondLst>
                                    <p:cond delay="1400"/>
                                  </p:stCondLst>
                                  <p:childTnLst>
                                    <p:set>
                                      <p:cBhvr>
                                        <p:cTn id="61" dur="1" fill="hold">
                                          <p:stCondLst>
                                            <p:cond delay="0"/>
                                          </p:stCondLst>
                                        </p:cTn>
                                        <p:tgtEl>
                                          <p:spTgt spid="29"/>
                                        </p:tgtEl>
                                        <p:attrNameLst>
                                          <p:attrName>style.visibility</p:attrName>
                                        </p:attrNameLst>
                                      </p:cBhvr>
                                      <p:to>
                                        <p:strVal val="visible"/>
                                      </p:to>
                                    </p:set>
                                    <p:anim calcmode="lin" valueType="num">
                                      <p:cBhvr>
                                        <p:cTn id="62" dur="500" fill="hold"/>
                                        <p:tgtEl>
                                          <p:spTgt spid="29"/>
                                        </p:tgtEl>
                                        <p:attrNameLst>
                                          <p:attrName>ppt_w</p:attrName>
                                        </p:attrNameLst>
                                      </p:cBhvr>
                                      <p:tavLst>
                                        <p:tav tm="0">
                                          <p:val>
                                            <p:fltVal val="0"/>
                                          </p:val>
                                        </p:tav>
                                        <p:tav tm="100000">
                                          <p:val>
                                            <p:strVal val="#ppt_w"/>
                                          </p:val>
                                        </p:tav>
                                      </p:tavLst>
                                    </p:anim>
                                    <p:anim calcmode="lin" valueType="num">
                                      <p:cBhvr>
                                        <p:cTn id="63" dur="500" fill="hold"/>
                                        <p:tgtEl>
                                          <p:spTgt spid="29"/>
                                        </p:tgtEl>
                                        <p:attrNameLst>
                                          <p:attrName>ppt_h</p:attrName>
                                        </p:attrNameLst>
                                      </p:cBhvr>
                                      <p:tavLst>
                                        <p:tav tm="0">
                                          <p:val>
                                            <p:fltVal val="0"/>
                                          </p:val>
                                        </p:tav>
                                        <p:tav tm="100000">
                                          <p:val>
                                            <p:strVal val="#ppt_h"/>
                                          </p:val>
                                        </p:tav>
                                      </p:tavLst>
                                    </p:anim>
                                    <p:anim calcmode="lin" valueType="num">
                                      <p:cBhvr>
                                        <p:cTn id="64" dur="500" fill="hold"/>
                                        <p:tgtEl>
                                          <p:spTgt spid="29"/>
                                        </p:tgtEl>
                                        <p:attrNameLst>
                                          <p:attrName>ppt_x</p:attrName>
                                        </p:attrNameLst>
                                      </p:cBhvr>
                                      <p:tavLst>
                                        <p:tav tm="0" fmla="#ppt_x+(cos(-2*pi*(1-$))*-#ppt_x-sin(-2*pi*(1-$))*(1-#ppt_y))*(1-$)">
                                          <p:val>
                                            <p:fltVal val="0"/>
                                          </p:val>
                                        </p:tav>
                                        <p:tav tm="100000">
                                          <p:val>
                                            <p:fltVal val="1"/>
                                          </p:val>
                                        </p:tav>
                                      </p:tavLst>
                                    </p:anim>
                                    <p:anim calcmode="lin" valueType="num">
                                      <p:cBhvr>
                                        <p:cTn id="65" dur="500" fill="hold"/>
                                        <p:tgtEl>
                                          <p:spTgt spid="29"/>
                                        </p:tgtEl>
                                        <p:attrNameLst>
                                          <p:attrName>ppt_y</p:attrName>
                                        </p:attrNameLst>
                                      </p:cBhvr>
                                      <p:tavLst>
                                        <p:tav tm="0" fmla="#ppt_y+(sin(-2*pi*(1-$))*-#ppt_x+cos(-2*pi*(1-$))*(1-#ppt_y))*(1-$)">
                                          <p:val>
                                            <p:fltVal val="0"/>
                                          </p:val>
                                        </p:tav>
                                        <p:tav tm="100000">
                                          <p:val>
                                            <p:fltVal val="1"/>
                                          </p:val>
                                        </p:tav>
                                      </p:tavLst>
                                    </p:anim>
                                  </p:childTnLst>
                                </p:cTn>
                              </p:par>
                              <p:par>
                                <p:cTn id="66" presetID="53" presetClass="entr" presetSubtype="16" fill="hold" grpId="0" nodeType="withEffect">
                                  <p:stCondLst>
                                    <p:cond delay="1700"/>
                                  </p:stCondLst>
                                  <p:childTnLst>
                                    <p:set>
                                      <p:cBhvr>
                                        <p:cTn id="67" dur="1" fill="hold">
                                          <p:stCondLst>
                                            <p:cond delay="0"/>
                                          </p:stCondLst>
                                        </p:cTn>
                                        <p:tgtEl>
                                          <p:spTgt spid="37"/>
                                        </p:tgtEl>
                                        <p:attrNameLst>
                                          <p:attrName>style.visibility</p:attrName>
                                        </p:attrNameLst>
                                      </p:cBhvr>
                                      <p:to>
                                        <p:strVal val="visible"/>
                                      </p:to>
                                    </p:set>
                                    <p:anim calcmode="lin" valueType="num">
                                      <p:cBhvr>
                                        <p:cTn id="68" dur="500" fill="hold"/>
                                        <p:tgtEl>
                                          <p:spTgt spid="37"/>
                                        </p:tgtEl>
                                        <p:attrNameLst>
                                          <p:attrName>ppt_w</p:attrName>
                                        </p:attrNameLst>
                                      </p:cBhvr>
                                      <p:tavLst>
                                        <p:tav tm="0">
                                          <p:val>
                                            <p:fltVal val="0"/>
                                          </p:val>
                                        </p:tav>
                                        <p:tav tm="100000">
                                          <p:val>
                                            <p:strVal val="#ppt_w"/>
                                          </p:val>
                                        </p:tav>
                                      </p:tavLst>
                                    </p:anim>
                                    <p:anim calcmode="lin" valueType="num">
                                      <p:cBhvr>
                                        <p:cTn id="69" dur="500" fill="hold"/>
                                        <p:tgtEl>
                                          <p:spTgt spid="37"/>
                                        </p:tgtEl>
                                        <p:attrNameLst>
                                          <p:attrName>ppt_h</p:attrName>
                                        </p:attrNameLst>
                                      </p:cBhvr>
                                      <p:tavLst>
                                        <p:tav tm="0">
                                          <p:val>
                                            <p:fltVal val="0"/>
                                          </p:val>
                                        </p:tav>
                                        <p:tav tm="100000">
                                          <p:val>
                                            <p:strVal val="#ppt_h"/>
                                          </p:val>
                                        </p:tav>
                                      </p:tavLst>
                                    </p:anim>
                                    <p:animEffect transition="in" filter="fade">
                                      <p:cBhvr>
                                        <p:cTn id="70" dur="500"/>
                                        <p:tgtEl>
                                          <p:spTgt spid="37"/>
                                        </p:tgtEl>
                                      </p:cBhvr>
                                    </p:animEffect>
                                  </p:childTnLst>
                                </p:cTn>
                              </p:par>
                              <p:par>
                                <p:cTn id="71" presetID="26" presetClass="emph" presetSubtype="0" fill="hold" grpId="1" nodeType="withEffect">
                                  <p:stCondLst>
                                    <p:cond delay="1700"/>
                                  </p:stCondLst>
                                  <p:childTnLst>
                                    <p:animEffect transition="out" filter="fade">
                                      <p:cBhvr>
                                        <p:cTn id="72" dur="500" tmFilter="0, 0; .2, .5; .8, .5; 1, 0"/>
                                        <p:tgtEl>
                                          <p:spTgt spid="37"/>
                                        </p:tgtEl>
                                      </p:cBhvr>
                                    </p:animEffect>
                                    <p:animScale>
                                      <p:cBhvr>
                                        <p:cTn id="73" dur="250" autoRev="1" fill="hold"/>
                                        <p:tgtEl>
                                          <p:spTgt spid="37"/>
                                        </p:tgtEl>
                                      </p:cBhvr>
                                      <p:by x="105000" y="105000"/>
                                    </p:animScale>
                                  </p:childTnLst>
                                </p:cTn>
                              </p:par>
                              <p:par>
                                <p:cTn id="74" presetID="42" presetClass="entr" presetSubtype="0" fill="hold" grpId="0" nodeType="withEffect">
                                  <p:stCondLst>
                                    <p:cond delay="2100"/>
                                  </p:stCondLst>
                                  <p:childTnLst>
                                    <p:set>
                                      <p:cBhvr>
                                        <p:cTn id="75" dur="1" fill="hold">
                                          <p:stCondLst>
                                            <p:cond delay="0"/>
                                          </p:stCondLst>
                                        </p:cTn>
                                        <p:tgtEl>
                                          <p:spTgt spid="46"/>
                                        </p:tgtEl>
                                        <p:attrNameLst>
                                          <p:attrName>style.visibility</p:attrName>
                                        </p:attrNameLst>
                                      </p:cBhvr>
                                      <p:to>
                                        <p:strVal val="visible"/>
                                      </p:to>
                                    </p:set>
                                    <p:animEffect transition="in" filter="fade">
                                      <p:cBhvr>
                                        <p:cTn id="76" dur="500"/>
                                        <p:tgtEl>
                                          <p:spTgt spid="46"/>
                                        </p:tgtEl>
                                      </p:cBhvr>
                                    </p:animEffect>
                                    <p:anim calcmode="lin" valueType="num">
                                      <p:cBhvr>
                                        <p:cTn id="77" dur="500" fill="hold"/>
                                        <p:tgtEl>
                                          <p:spTgt spid="46"/>
                                        </p:tgtEl>
                                        <p:attrNameLst>
                                          <p:attrName>ppt_x</p:attrName>
                                        </p:attrNameLst>
                                      </p:cBhvr>
                                      <p:tavLst>
                                        <p:tav tm="0">
                                          <p:val>
                                            <p:strVal val="#ppt_x"/>
                                          </p:val>
                                        </p:tav>
                                        <p:tav tm="100000">
                                          <p:val>
                                            <p:strVal val="#ppt_x"/>
                                          </p:val>
                                        </p:tav>
                                      </p:tavLst>
                                    </p:anim>
                                    <p:anim calcmode="lin" valueType="num">
                                      <p:cBhvr>
                                        <p:cTn id="78" dur="500" fill="hold"/>
                                        <p:tgtEl>
                                          <p:spTgt spid="46"/>
                                        </p:tgtEl>
                                        <p:attrNameLst>
                                          <p:attrName>ppt_y</p:attrName>
                                        </p:attrNameLst>
                                      </p:cBhvr>
                                      <p:tavLst>
                                        <p:tav tm="0">
                                          <p:val>
                                            <p:strVal val="#ppt_y+.1"/>
                                          </p:val>
                                        </p:tav>
                                        <p:tav tm="100000">
                                          <p:val>
                                            <p:strVal val="#ppt_y"/>
                                          </p:val>
                                        </p:tav>
                                      </p:tavLst>
                                    </p:anim>
                                  </p:childTnLst>
                                </p:cTn>
                              </p:par>
                              <p:par>
                                <p:cTn id="79" presetID="15" presetClass="entr" presetSubtype="0" fill="hold" grpId="0" nodeType="withEffect">
                                  <p:stCondLst>
                                    <p:cond delay="1800"/>
                                  </p:stCondLst>
                                  <p:childTnLst>
                                    <p:set>
                                      <p:cBhvr>
                                        <p:cTn id="80" dur="1" fill="hold">
                                          <p:stCondLst>
                                            <p:cond delay="0"/>
                                          </p:stCondLst>
                                        </p:cTn>
                                        <p:tgtEl>
                                          <p:spTgt spid="30"/>
                                        </p:tgtEl>
                                        <p:attrNameLst>
                                          <p:attrName>style.visibility</p:attrName>
                                        </p:attrNameLst>
                                      </p:cBhvr>
                                      <p:to>
                                        <p:strVal val="visible"/>
                                      </p:to>
                                    </p:set>
                                    <p:anim calcmode="lin" valueType="num">
                                      <p:cBhvr>
                                        <p:cTn id="81" dur="500" fill="hold"/>
                                        <p:tgtEl>
                                          <p:spTgt spid="30"/>
                                        </p:tgtEl>
                                        <p:attrNameLst>
                                          <p:attrName>ppt_w</p:attrName>
                                        </p:attrNameLst>
                                      </p:cBhvr>
                                      <p:tavLst>
                                        <p:tav tm="0">
                                          <p:val>
                                            <p:fltVal val="0"/>
                                          </p:val>
                                        </p:tav>
                                        <p:tav tm="100000">
                                          <p:val>
                                            <p:strVal val="#ppt_w"/>
                                          </p:val>
                                        </p:tav>
                                      </p:tavLst>
                                    </p:anim>
                                    <p:anim calcmode="lin" valueType="num">
                                      <p:cBhvr>
                                        <p:cTn id="82" dur="500" fill="hold"/>
                                        <p:tgtEl>
                                          <p:spTgt spid="30"/>
                                        </p:tgtEl>
                                        <p:attrNameLst>
                                          <p:attrName>ppt_h</p:attrName>
                                        </p:attrNameLst>
                                      </p:cBhvr>
                                      <p:tavLst>
                                        <p:tav tm="0">
                                          <p:val>
                                            <p:fltVal val="0"/>
                                          </p:val>
                                        </p:tav>
                                        <p:tav tm="100000">
                                          <p:val>
                                            <p:strVal val="#ppt_h"/>
                                          </p:val>
                                        </p:tav>
                                      </p:tavLst>
                                    </p:anim>
                                    <p:anim calcmode="lin" valueType="num">
                                      <p:cBhvr>
                                        <p:cTn id="83" dur="500" fill="hold"/>
                                        <p:tgtEl>
                                          <p:spTgt spid="30"/>
                                        </p:tgtEl>
                                        <p:attrNameLst>
                                          <p:attrName>ppt_x</p:attrName>
                                        </p:attrNameLst>
                                      </p:cBhvr>
                                      <p:tavLst>
                                        <p:tav tm="0" fmla="#ppt_x+(cos(-2*pi*(1-$))*-#ppt_x-sin(-2*pi*(1-$))*(1-#ppt_y))*(1-$)">
                                          <p:val>
                                            <p:fltVal val="0"/>
                                          </p:val>
                                        </p:tav>
                                        <p:tav tm="100000">
                                          <p:val>
                                            <p:fltVal val="1"/>
                                          </p:val>
                                        </p:tav>
                                      </p:tavLst>
                                    </p:anim>
                                    <p:anim calcmode="lin" valueType="num">
                                      <p:cBhvr>
                                        <p:cTn id="84" dur="500" fill="hold"/>
                                        <p:tgtEl>
                                          <p:spTgt spid="30"/>
                                        </p:tgtEl>
                                        <p:attrNameLst>
                                          <p:attrName>ppt_y</p:attrName>
                                        </p:attrNameLst>
                                      </p:cBhvr>
                                      <p:tavLst>
                                        <p:tav tm="0" fmla="#ppt_y+(sin(-2*pi*(1-$))*-#ppt_x+cos(-2*pi*(1-$))*(1-#ppt_y))*(1-$)">
                                          <p:val>
                                            <p:fltVal val="0"/>
                                          </p:val>
                                        </p:tav>
                                        <p:tav tm="100000">
                                          <p:val>
                                            <p:fltVal val="1"/>
                                          </p:val>
                                        </p:tav>
                                      </p:tavLst>
                                    </p:anim>
                                  </p:childTnLst>
                                </p:cTn>
                              </p:par>
                              <p:par>
                                <p:cTn id="85" presetID="53" presetClass="entr" presetSubtype="16" fill="hold" grpId="0" nodeType="withEffect">
                                  <p:stCondLst>
                                    <p:cond delay="2200"/>
                                  </p:stCondLst>
                                  <p:childTnLst>
                                    <p:set>
                                      <p:cBhvr>
                                        <p:cTn id="86" dur="1" fill="hold">
                                          <p:stCondLst>
                                            <p:cond delay="0"/>
                                          </p:stCondLst>
                                        </p:cTn>
                                        <p:tgtEl>
                                          <p:spTgt spid="40"/>
                                        </p:tgtEl>
                                        <p:attrNameLst>
                                          <p:attrName>style.visibility</p:attrName>
                                        </p:attrNameLst>
                                      </p:cBhvr>
                                      <p:to>
                                        <p:strVal val="visible"/>
                                      </p:to>
                                    </p:set>
                                    <p:anim calcmode="lin" valueType="num">
                                      <p:cBhvr>
                                        <p:cTn id="87" dur="500" fill="hold"/>
                                        <p:tgtEl>
                                          <p:spTgt spid="40"/>
                                        </p:tgtEl>
                                        <p:attrNameLst>
                                          <p:attrName>ppt_w</p:attrName>
                                        </p:attrNameLst>
                                      </p:cBhvr>
                                      <p:tavLst>
                                        <p:tav tm="0">
                                          <p:val>
                                            <p:fltVal val="0"/>
                                          </p:val>
                                        </p:tav>
                                        <p:tav tm="100000">
                                          <p:val>
                                            <p:strVal val="#ppt_w"/>
                                          </p:val>
                                        </p:tav>
                                      </p:tavLst>
                                    </p:anim>
                                    <p:anim calcmode="lin" valueType="num">
                                      <p:cBhvr>
                                        <p:cTn id="88" dur="500" fill="hold"/>
                                        <p:tgtEl>
                                          <p:spTgt spid="40"/>
                                        </p:tgtEl>
                                        <p:attrNameLst>
                                          <p:attrName>ppt_h</p:attrName>
                                        </p:attrNameLst>
                                      </p:cBhvr>
                                      <p:tavLst>
                                        <p:tav tm="0">
                                          <p:val>
                                            <p:fltVal val="0"/>
                                          </p:val>
                                        </p:tav>
                                        <p:tav tm="100000">
                                          <p:val>
                                            <p:strVal val="#ppt_h"/>
                                          </p:val>
                                        </p:tav>
                                      </p:tavLst>
                                    </p:anim>
                                    <p:animEffect transition="in" filter="fade">
                                      <p:cBhvr>
                                        <p:cTn id="89" dur="500"/>
                                        <p:tgtEl>
                                          <p:spTgt spid="40"/>
                                        </p:tgtEl>
                                      </p:cBhvr>
                                    </p:animEffect>
                                  </p:childTnLst>
                                </p:cTn>
                              </p:par>
                              <p:par>
                                <p:cTn id="90" presetID="26" presetClass="emph" presetSubtype="0" fill="hold" grpId="1" nodeType="withEffect">
                                  <p:stCondLst>
                                    <p:cond delay="2200"/>
                                  </p:stCondLst>
                                  <p:childTnLst>
                                    <p:animEffect transition="out" filter="fade">
                                      <p:cBhvr>
                                        <p:cTn id="91" dur="500" tmFilter="0, 0; .2, .5; .8, .5; 1, 0"/>
                                        <p:tgtEl>
                                          <p:spTgt spid="40"/>
                                        </p:tgtEl>
                                      </p:cBhvr>
                                    </p:animEffect>
                                    <p:animScale>
                                      <p:cBhvr>
                                        <p:cTn id="92" dur="250" autoRev="1" fill="hold"/>
                                        <p:tgtEl>
                                          <p:spTgt spid="40"/>
                                        </p:tgtEl>
                                      </p:cBhvr>
                                      <p:by x="105000" y="105000"/>
                                    </p:animScale>
                                  </p:childTnLst>
                                </p:cTn>
                              </p:par>
                              <p:par>
                                <p:cTn id="93" presetID="42" presetClass="entr" presetSubtype="0" fill="hold" grpId="0" nodeType="withEffect">
                                  <p:stCondLst>
                                    <p:cond delay="2600"/>
                                  </p:stCondLst>
                                  <p:childTnLst>
                                    <p:set>
                                      <p:cBhvr>
                                        <p:cTn id="94" dur="1" fill="hold">
                                          <p:stCondLst>
                                            <p:cond delay="0"/>
                                          </p:stCondLst>
                                        </p:cTn>
                                        <p:tgtEl>
                                          <p:spTgt spid="45"/>
                                        </p:tgtEl>
                                        <p:attrNameLst>
                                          <p:attrName>style.visibility</p:attrName>
                                        </p:attrNameLst>
                                      </p:cBhvr>
                                      <p:to>
                                        <p:strVal val="visible"/>
                                      </p:to>
                                    </p:set>
                                    <p:animEffect transition="in" filter="fade">
                                      <p:cBhvr>
                                        <p:cTn id="95" dur="500"/>
                                        <p:tgtEl>
                                          <p:spTgt spid="45"/>
                                        </p:tgtEl>
                                      </p:cBhvr>
                                    </p:animEffect>
                                    <p:anim calcmode="lin" valueType="num">
                                      <p:cBhvr>
                                        <p:cTn id="96" dur="500" fill="hold"/>
                                        <p:tgtEl>
                                          <p:spTgt spid="45"/>
                                        </p:tgtEl>
                                        <p:attrNameLst>
                                          <p:attrName>ppt_x</p:attrName>
                                        </p:attrNameLst>
                                      </p:cBhvr>
                                      <p:tavLst>
                                        <p:tav tm="0">
                                          <p:val>
                                            <p:strVal val="#ppt_x"/>
                                          </p:val>
                                        </p:tav>
                                        <p:tav tm="100000">
                                          <p:val>
                                            <p:strVal val="#ppt_x"/>
                                          </p:val>
                                        </p:tav>
                                      </p:tavLst>
                                    </p:anim>
                                    <p:anim calcmode="lin" valueType="num">
                                      <p:cBhvr>
                                        <p:cTn id="97" dur="500" fill="hold"/>
                                        <p:tgtEl>
                                          <p:spTgt spid="45"/>
                                        </p:tgtEl>
                                        <p:attrNameLst>
                                          <p:attrName>ppt_y</p:attrName>
                                        </p:attrNameLst>
                                      </p:cBhvr>
                                      <p:tavLst>
                                        <p:tav tm="0">
                                          <p:val>
                                            <p:strVal val="#ppt_y+.1"/>
                                          </p:val>
                                        </p:tav>
                                        <p:tav tm="100000">
                                          <p:val>
                                            <p:strVal val="#ppt_y"/>
                                          </p:val>
                                        </p:tav>
                                      </p:tavLst>
                                    </p:anim>
                                  </p:childTnLst>
                                </p:cTn>
                              </p:par>
                              <p:par>
                                <p:cTn id="98" presetID="15" presetClass="entr" presetSubtype="0" fill="hold" grpId="0" nodeType="withEffect">
                                  <p:stCondLst>
                                    <p:cond delay="2100"/>
                                  </p:stCondLst>
                                  <p:childTnLst>
                                    <p:set>
                                      <p:cBhvr>
                                        <p:cTn id="99" dur="1" fill="hold">
                                          <p:stCondLst>
                                            <p:cond delay="0"/>
                                          </p:stCondLst>
                                        </p:cTn>
                                        <p:tgtEl>
                                          <p:spTgt spid="31"/>
                                        </p:tgtEl>
                                        <p:attrNameLst>
                                          <p:attrName>style.visibility</p:attrName>
                                        </p:attrNameLst>
                                      </p:cBhvr>
                                      <p:to>
                                        <p:strVal val="visible"/>
                                      </p:to>
                                    </p:set>
                                    <p:anim calcmode="lin" valueType="num">
                                      <p:cBhvr>
                                        <p:cTn id="100" dur="500" fill="hold"/>
                                        <p:tgtEl>
                                          <p:spTgt spid="31"/>
                                        </p:tgtEl>
                                        <p:attrNameLst>
                                          <p:attrName>ppt_w</p:attrName>
                                        </p:attrNameLst>
                                      </p:cBhvr>
                                      <p:tavLst>
                                        <p:tav tm="0">
                                          <p:val>
                                            <p:fltVal val="0"/>
                                          </p:val>
                                        </p:tav>
                                        <p:tav tm="100000">
                                          <p:val>
                                            <p:strVal val="#ppt_w"/>
                                          </p:val>
                                        </p:tav>
                                      </p:tavLst>
                                    </p:anim>
                                    <p:anim calcmode="lin" valueType="num">
                                      <p:cBhvr>
                                        <p:cTn id="101" dur="500" fill="hold"/>
                                        <p:tgtEl>
                                          <p:spTgt spid="31"/>
                                        </p:tgtEl>
                                        <p:attrNameLst>
                                          <p:attrName>ppt_h</p:attrName>
                                        </p:attrNameLst>
                                      </p:cBhvr>
                                      <p:tavLst>
                                        <p:tav tm="0">
                                          <p:val>
                                            <p:fltVal val="0"/>
                                          </p:val>
                                        </p:tav>
                                        <p:tav tm="100000">
                                          <p:val>
                                            <p:strVal val="#ppt_h"/>
                                          </p:val>
                                        </p:tav>
                                      </p:tavLst>
                                    </p:anim>
                                    <p:anim calcmode="lin" valueType="num">
                                      <p:cBhvr>
                                        <p:cTn id="102" dur="500" fill="hold"/>
                                        <p:tgtEl>
                                          <p:spTgt spid="31"/>
                                        </p:tgtEl>
                                        <p:attrNameLst>
                                          <p:attrName>ppt_x</p:attrName>
                                        </p:attrNameLst>
                                      </p:cBhvr>
                                      <p:tavLst>
                                        <p:tav tm="0" fmla="#ppt_x+(cos(-2*pi*(1-$))*-#ppt_x-sin(-2*pi*(1-$))*(1-#ppt_y))*(1-$)">
                                          <p:val>
                                            <p:fltVal val="0"/>
                                          </p:val>
                                        </p:tav>
                                        <p:tav tm="100000">
                                          <p:val>
                                            <p:fltVal val="1"/>
                                          </p:val>
                                        </p:tav>
                                      </p:tavLst>
                                    </p:anim>
                                    <p:anim calcmode="lin" valueType="num">
                                      <p:cBhvr>
                                        <p:cTn id="103" dur="500" fill="hold"/>
                                        <p:tgtEl>
                                          <p:spTgt spid="31"/>
                                        </p:tgtEl>
                                        <p:attrNameLst>
                                          <p:attrName>ppt_y</p:attrName>
                                        </p:attrNameLst>
                                      </p:cBhvr>
                                      <p:tavLst>
                                        <p:tav tm="0" fmla="#ppt_y+(sin(-2*pi*(1-$))*-#ppt_x+cos(-2*pi*(1-$))*(1-#ppt_y))*(1-$)">
                                          <p:val>
                                            <p:fltVal val="0"/>
                                          </p:val>
                                        </p:tav>
                                        <p:tav tm="100000">
                                          <p:val>
                                            <p:fltVal val="1"/>
                                          </p:val>
                                        </p:tav>
                                      </p:tavLst>
                                    </p:anim>
                                  </p:childTnLst>
                                </p:cTn>
                              </p:par>
                              <p:par>
                                <p:cTn id="104" presetID="53" presetClass="entr" presetSubtype="16" fill="hold" grpId="0" nodeType="withEffect">
                                  <p:stCondLst>
                                    <p:cond delay="2400"/>
                                  </p:stCondLst>
                                  <p:childTnLst>
                                    <p:set>
                                      <p:cBhvr>
                                        <p:cTn id="105" dur="1" fill="hold">
                                          <p:stCondLst>
                                            <p:cond delay="0"/>
                                          </p:stCondLst>
                                        </p:cTn>
                                        <p:tgtEl>
                                          <p:spTgt spid="39"/>
                                        </p:tgtEl>
                                        <p:attrNameLst>
                                          <p:attrName>style.visibility</p:attrName>
                                        </p:attrNameLst>
                                      </p:cBhvr>
                                      <p:to>
                                        <p:strVal val="visible"/>
                                      </p:to>
                                    </p:set>
                                    <p:anim calcmode="lin" valueType="num">
                                      <p:cBhvr>
                                        <p:cTn id="106" dur="500" fill="hold"/>
                                        <p:tgtEl>
                                          <p:spTgt spid="39"/>
                                        </p:tgtEl>
                                        <p:attrNameLst>
                                          <p:attrName>ppt_w</p:attrName>
                                        </p:attrNameLst>
                                      </p:cBhvr>
                                      <p:tavLst>
                                        <p:tav tm="0">
                                          <p:val>
                                            <p:fltVal val="0"/>
                                          </p:val>
                                        </p:tav>
                                        <p:tav tm="100000">
                                          <p:val>
                                            <p:strVal val="#ppt_w"/>
                                          </p:val>
                                        </p:tav>
                                      </p:tavLst>
                                    </p:anim>
                                    <p:anim calcmode="lin" valueType="num">
                                      <p:cBhvr>
                                        <p:cTn id="107" dur="500" fill="hold"/>
                                        <p:tgtEl>
                                          <p:spTgt spid="39"/>
                                        </p:tgtEl>
                                        <p:attrNameLst>
                                          <p:attrName>ppt_h</p:attrName>
                                        </p:attrNameLst>
                                      </p:cBhvr>
                                      <p:tavLst>
                                        <p:tav tm="0">
                                          <p:val>
                                            <p:fltVal val="0"/>
                                          </p:val>
                                        </p:tav>
                                        <p:tav tm="100000">
                                          <p:val>
                                            <p:strVal val="#ppt_h"/>
                                          </p:val>
                                        </p:tav>
                                      </p:tavLst>
                                    </p:anim>
                                    <p:animEffect transition="in" filter="fade">
                                      <p:cBhvr>
                                        <p:cTn id="108" dur="500"/>
                                        <p:tgtEl>
                                          <p:spTgt spid="39"/>
                                        </p:tgtEl>
                                      </p:cBhvr>
                                    </p:animEffect>
                                  </p:childTnLst>
                                </p:cTn>
                              </p:par>
                              <p:par>
                                <p:cTn id="109" presetID="26" presetClass="emph" presetSubtype="0" fill="hold" grpId="1" nodeType="withEffect">
                                  <p:stCondLst>
                                    <p:cond delay="2400"/>
                                  </p:stCondLst>
                                  <p:childTnLst>
                                    <p:animEffect transition="out" filter="fade">
                                      <p:cBhvr>
                                        <p:cTn id="110" dur="500" tmFilter="0, 0; .2, .5; .8, .5; 1, 0"/>
                                        <p:tgtEl>
                                          <p:spTgt spid="39"/>
                                        </p:tgtEl>
                                      </p:cBhvr>
                                    </p:animEffect>
                                    <p:animScale>
                                      <p:cBhvr>
                                        <p:cTn id="111" dur="250" autoRev="1" fill="hold"/>
                                        <p:tgtEl>
                                          <p:spTgt spid="39"/>
                                        </p:tgtEl>
                                      </p:cBhvr>
                                      <p:by x="105000" y="105000"/>
                                    </p:animScale>
                                  </p:childTnLst>
                                </p:cTn>
                              </p:par>
                              <p:par>
                                <p:cTn id="112" presetID="42" presetClass="entr" presetSubtype="0" fill="hold" grpId="0" nodeType="withEffect">
                                  <p:stCondLst>
                                    <p:cond delay="2900"/>
                                  </p:stCondLst>
                                  <p:childTnLst>
                                    <p:set>
                                      <p:cBhvr>
                                        <p:cTn id="113" dur="1" fill="hold">
                                          <p:stCondLst>
                                            <p:cond delay="0"/>
                                          </p:stCondLst>
                                        </p:cTn>
                                        <p:tgtEl>
                                          <p:spTgt spid="42"/>
                                        </p:tgtEl>
                                        <p:attrNameLst>
                                          <p:attrName>style.visibility</p:attrName>
                                        </p:attrNameLst>
                                      </p:cBhvr>
                                      <p:to>
                                        <p:strVal val="visible"/>
                                      </p:to>
                                    </p:set>
                                    <p:animEffect transition="in" filter="fade">
                                      <p:cBhvr>
                                        <p:cTn id="114" dur="500"/>
                                        <p:tgtEl>
                                          <p:spTgt spid="42"/>
                                        </p:tgtEl>
                                      </p:cBhvr>
                                    </p:animEffect>
                                    <p:anim calcmode="lin" valueType="num">
                                      <p:cBhvr>
                                        <p:cTn id="115" dur="500" fill="hold"/>
                                        <p:tgtEl>
                                          <p:spTgt spid="42"/>
                                        </p:tgtEl>
                                        <p:attrNameLst>
                                          <p:attrName>ppt_x</p:attrName>
                                        </p:attrNameLst>
                                      </p:cBhvr>
                                      <p:tavLst>
                                        <p:tav tm="0">
                                          <p:val>
                                            <p:strVal val="#ppt_x"/>
                                          </p:val>
                                        </p:tav>
                                        <p:tav tm="100000">
                                          <p:val>
                                            <p:strVal val="#ppt_x"/>
                                          </p:val>
                                        </p:tav>
                                      </p:tavLst>
                                    </p:anim>
                                    <p:anim calcmode="lin" valueType="num">
                                      <p:cBhvr>
                                        <p:cTn id="116" dur="500" fill="hold"/>
                                        <p:tgtEl>
                                          <p:spTgt spid="42"/>
                                        </p:tgtEl>
                                        <p:attrNameLst>
                                          <p:attrName>ppt_y</p:attrName>
                                        </p:attrNameLst>
                                      </p:cBhvr>
                                      <p:tavLst>
                                        <p:tav tm="0">
                                          <p:val>
                                            <p:strVal val="#ppt_y+.1"/>
                                          </p:val>
                                        </p:tav>
                                        <p:tav tm="100000">
                                          <p:val>
                                            <p:strVal val="#ppt_y"/>
                                          </p:val>
                                        </p:tav>
                                      </p:tavLst>
                                    </p:anim>
                                  </p:childTnLst>
                                </p:cTn>
                              </p:par>
                              <p:par>
                                <p:cTn id="117" presetID="15" presetClass="entr" presetSubtype="0" fill="hold" grpId="0" nodeType="withEffect">
                                  <p:stCondLst>
                                    <p:cond delay="2400"/>
                                  </p:stCondLst>
                                  <p:childTnLst>
                                    <p:set>
                                      <p:cBhvr>
                                        <p:cTn id="118" dur="1" fill="hold">
                                          <p:stCondLst>
                                            <p:cond delay="0"/>
                                          </p:stCondLst>
                                        </p:cTn>
                                        <p:tgtEl>
                                          <p:spTgt spid="32"/>
                                        </p:tgtEl>
                                        <p:attrNameLst>
                                          <p:attrName>style.visibility</p:attrName>
                                        </p:attrNameLst>
                                      </p:cBhvr>
                                      <p:to>
                                        <p:strVal val="visible"/>
                                      </p:to>
                                    </p:set>
                                    <p:anim calcmode="lin" valueType="num">
                                      <p:cBhvr>
                                        <p:cTn id="119" dur="500" fill="hold"/>
                                        <p:tgtEl>
                                          <p:spTgt spid="32"/>
                                        </p:tgtEl>
                                        <p:attrNameLst>
                                          <p:attrName>ppt_w</p:attrName>
                                        </p:attrNameLst>
                                      </p:cBhvr>
                                      <p:tavLst>
                                        <p:tav tm="0">
                                          <p:val>
                                            <p:fltVal val="0"/>
                                          </p:val>
                                        </p:tav>
                                        <p:tav tm="100000">
                                          <p:val>
                                            <p:strVal val="#ppt_w"/>
                                          </p:val>
                                        </p:tav>
                                      </p:tavLst>
                                    </p:anim>
                                    <p:anim calcmode="lin" valueType="num">
                                      <p:cBhvr>
                                        <p:cTn id="120" dur="500" fill="hold"/>
                                        <p:tgtEl>
                                          <p:spTgt spid="32"/>
                                        </p:tgtEl>
                                        <p:attrNameLst>
                                          <p:attrName>ppt_h</p:attrName>
                                        </p:attrNameLst>
                                      </p:cBhvr>
                                      <p:tavLst>
                                        <p:tav tm="0">
                                          <p:val>
                                            <p:fltVal val="0"/>
                                          </p:val>
                                        </p:tav>
                                        <p:tav tm="100000">
                                          <p:val>
                                            <p:strVal val="#ppt_h"/>
                                          </p:val>
                                        </p:tav>
                                      </p:tavLst>
                                    </p:anim>
                                    <p:anim calcmode="lin" valueType="num">
                                      <p:cBhvr>
                                        <p:cTn id="121" dur="500" fill="hold"/>
                                        <p:tgtEl>
                                          <p:spTgt spid="32"/>
                                        </p:tgtEl>
                                        <p:attrNameLst>
                                          <p:attrName>ppt_x</p:attrName>
                                        </p:attrNameLst>
                                      </p:cBhvr>
                                      <p:tavLst>
                                        <p:tav tm="0" fmla="#ppt_x+(cos(-2*pi*(1-$))*-#ppt_x-sin(-2*pi*(1-$))*(1-#ppt_y))*(1-$)">
                                          <p:val>
                                            <p:fltVal val="0"/>
                                          </p:val>
                                        </p:tav>
                                        <p:tav tm="100000">
                                          <p:val>
                                            <p:fltVal val="1"/>
                                          </p:val>
                                        </p:tav>
                                      </p:tavLst>
                                    </p:anim>
                                    <p:anim calcmode="lin" valueType="num">
                                      <p:cBhvr>
                                        <p:cTn id="122" dur="500" fill="hold"/>
                                        <p:tgtEl>
                                          <p:spTgt spid="32"/>
                                        </p:tgtEl>
                                        <p:attrNameLst>
                                          <p:attrName>ppt_y</p:attrName>
                                        </p:attrNameLst>
                                      </p:cBhvr>
                                      <p:tavLst>
                                        <p:tav tm="0" fmla="#ppt_y+(sin(-2*pi*(1-$))*-#ppt_x+cos(-2*pi*(1-$))*(1-#ppt_y))*(1-$)">
                                          <p:val>
                                            <p:fltVal val="0"/>
                                          </p:val>
                                        </p:tav>
                                        <p:tav tm="100000">
                                          <p:val>
                                            <p:fltVal val="1"/>
                                          </p:val>
                                        </p:tav>
                                      </p:tavLst>
                                    </p:anim>
                                  </p:childTnLst>
                                </p:cTn>
                              </p:par>
                              <p:par>
                                <p:cTn id="123" presetID="53" presetClass="entr" presetSubtype="16" fill="hold" grpId="0" nodeType="withEffect">
                                  <p:stCondLst>
                                    <p:cond delay="280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500" fill="hold"/>
                                        <p:tgtEl>
                                          <p:spTgt spid="36"/>
                                        </p:tgtEl>
                                        <p:attrNameLst>
                                          <p:attrName>ppt_w</p:attrName>
                                        </p:attrNameLst>
                                      </p:cBhvr>
                                      <p:tavLst>
                                        <p:tav tm="0">
                                          <p:val>
                                            <p:fltVal val="0"/>
                                          </p:val>
                                        </p:tav>
                                        <p:tav tm="100000">
                                          <p:val>
                                            <p:strVal val="#ppt_w"/>
                                          </p:val>
                                        </p:tav>
                                      </p:tavLst>
                                    </p:anim>
                                    <p:anim calcmode="lin" valueType="num">
                                      <p:cBhvr>
                                        <p:cTn id="126" dur="500" fill="hold"/>
                                        <p:tgtEl>
                                          <p:spTgt spid="36"/>
                                        </p:tgtEl>
                                        <p:attrNameLst>
                                          <p:attrName>ppt_h</p:attrName>
                                        </p:attrNameLst>
                                      </p:cBhvr>
                                      <p:tavLst>
                                        <p:tav tm="0">
                                          <p:val>
                                            <p:fltVal val="0"/>
                                          </p:val>
                                        </p:tav>
                                        <p:tav tm="100000">
                                          <p:val>
                                            <p:strVal val="#ppt_h"/>
                                          </p:val>
                                        </p:tav>
                                      </p:tavLst>
                                    </p:anim>
                                    <p:animEffect transition="in" filter="fade">
                                      <p:cBhvr>
                                        <p:cTn id="127" dur="500"/>
                                        <p:tgtEl>
                                          <p:spTgt spid="36"/>
                                        </p:tgtEl>
                                      </p:cBhvr>
                                    </p:animEffect>
                                  </p:childTnLst>
                                </p:cTn>
                              </p:par>
                              <p:par>
                                <p:cTn id="128" presetID="26" presetClass="emph" presetSubtype="0" fill="hold" grpId="1" nodeType="withEffect">
                                  <p:stCondLst>
                                    <p:cond delay="2800"/>
                                  </p:stCondLst>
                                  <p:childTnLst>
                                    <p:animEffect transition="out" filter="fade">
                                      <p:cBhvr>
                                        <p:cTn id="129" dur="500" tmFilter="0, 0; .2, .5; .8, .5; 1, 0"/>
                                        <p:tgtEl>
                                          <p:spTgt spid="36"/>
                                        </p:tgtEl>
                                      </p:cBhvr>
                                    </p:animEffect>
                                    <p:animScale>
                                      <p:cBhvr>
                                        <p:cTn id="130" dur="250" autoRev="1" fill="hold"/>
                                        <p:tgtEl>
                                          <p:spTgt spid="36"/>
                                        </p:tgtEl>
                                      </p:cBhvr>
                                      <p:by x="105000" y="105000"/>
                                    </p:animScale>
                                  </p:childTnLst>
                                </p:cTn>
                              </p:par>
                              <p:par>
                                <p:cTn id="131" presetID="42" presetClass="entr" presetSubtype="0" fill="hold" grpId="0" nodeType="withEffect">
                                  <p:stCondLst>
                                    <p:cond delay="3100"/>
                                  </p:stCondLst>
                                  <p:childTnLst>
                                    <p:set>
                                      <p:cBhvr>
                                        <p:cTn id="132" dur="1" fill="hold">
                                          <p:stCondLst>
                                            <p:cond delay="0"/>
                                          </p:stCondLst>
                                        </p:cTn>
                                        <p:tgtEl>
                                          <p:spTgt spid="41"/>
                                        </p:tgtEl>
                                        <p:attrNameLst>
                                          <p:attrName>style.visibility</p:attrName>
                                        </p:attrNameLst>
                                      </p:cBhvr>
                                      <p:to>
                                        <p:strVal val="visible"/>
                                      </p:to>
                                    </p:set>
                                    <p:animEffect transition="in" filter="fade">
                                      <p:cBhvr>
                                        <p:cTn id="133" dur="500"/>
                                        <p:tgtEl>
                                          <p:spTgt spid="41"/>
                                        </p:tgtEl>
                                      </p:cBhvr>
                                    </p:animEffect>
                                    <p:anim calcmode="lin" valueType="num">
                                      <p:cBhvr>
                                        <p:cTn id="134" dur="500" fill="hold"/>
                                        <p:tgtEl>
                                          <p:spTgt spid="41"/>
                                        </p:tgtEl>
                                        <p:attrNameLst>
                                          <p:attrName>ppt_x</p:attrName>
                                        </p:attrNameLst>
                                      </p:cBhvr>
                                      <p:tavLst>
                                        <p:tav tm="0">
                                          <p:val>
                                            <p:strVal val="#ppt_x"/>
                                          </p:val>
                                        </p:tav>
                                        <p:tav tm="100000">
                                          <p:val>
                                            <p:strVal val="#ppt_x"/>
                                          </p:val>
                                        </p:tav>
                                      </p:tavLst>
                                    </p:anim>
                                    <p:anim calcmode="lin" valueType="num">
                                      <p:cBhvr>
                                        <p:cTn id="135" dur="500" fill="hold"/>
                                        <p:tgtEl>
                                          <p:spTgt spid="41"/>
                                        </p:tgtEl>
                                        <p:attrNameLst>
                                          <p:attrName>ppt_y</p:attrName>
                                        </p:attrNameLst>
                                      </p:cBhvr>
                                      <p:tavLst>
                                        <p:tav tm="0">
                                          <p:val>
                                            <p:strVal val="#ppt_y+.1"/>
                                          </p:val>
                                        </p:tav>
                                        <p:tav tm="100000">
                                          <p:val>
                                            <p:strVal val="#ppt_y"/>
                                          </p:val>
                                        </p:tav>
                                      </p:tavLst>
                                    </p:anim>
                                  </p:childTnLst>
                                </p:cTn>
                              </p:par>
                              <p:par>
                                <p:cTn id="136" presetID="22" presetClass="entr" presetSubtype="8" fill="hold" grpId="0" nodeType="withEffect">
                                  <p:stCondLst>
                                    <p:cond delay="1900"/>
                                  </p:stCondLst>
                                  <p:childTnLst>
                                    <p:set>
                                      <p:cBhvr>
                                        <p:cTn id="137" dur="1" fill="hold">
                                          <p:stCondLst>
                                            <p:cond delay="0"/>
                                          </p:stCondLst>
                                        </p:cTn>
                                        <p:tgtEl>
                                          <p:spTgt spid="50"/>
                                        </p:tgtEl>
                                        <p:attrNameLst>
                                          <p:attrName>style.visibility</p:attrName>
                                        </p:attrNameLst>
                                      </p:cBhvr>
                                      <p:to>
                                        <p:strVal val="visible"/>
                                      </p:to>
                                    </p:set>
                                    <p:animEffect transition="in" filter="wipe(left)">
                                      <p:cBhvr>
                                        <p:cTn id="138" dur="500"/>
                                        <p:tgtEl>
                                          <p:spTgt spid="50"/>
                                        </p:tgtEl>
                                      </p:cBhvr>
                                    </p:animEffect>
                                  </p:childTnLst>
                                </p:cTn>
                              </p:par>
                              <p:par>
                                <p:cTn id="139" presetID="22" presetClass="entr" presetSubtype="8" fill="hold" grpId="0" nodeType="withEffect">
                                  <p:stCondLst>
                                    <p:cond delay="2500"/>
                                  </p:stCondLst>
                                  <p:childTnLst>
                                    <p:set>
                                      <p:cBhvr>
                                        <p:cTn id="140" dur="1" fill="hold">
                                          <p:stCondLst>
                                            <p:cond delay="0"/>
                                          </p:stCondLst>
                                        </p:cTn>
                                        <p:tgtEl>
                                          <p:spTgt spid="47"/>
                                        </p:tgtEl>
                                        <p:attrNameLst>
                                          <p:attrName>style.visibility</p:attrName>
                                        </p:attrNameLst>
                                      </p:cBhvr>
                                      <p:to>
                                        <p:strVal val="visible"/>
                                      </p:to>
                                    </p:set>
                                    <p:animEffect transition="in" filter="wipe(left)">
                                      <p:cBhvr>
                                        <p:cTn id="141" dur="500"/>
                                        <p:tgtEl>
                                          <p:spTgt spid="47"/>
                                        </p:tgtEl>
                                      </p:cBhvr>
                                    </p:animEffect>
                                  </p:childTnLst>
                                </p:cTn>
                              </p:par>
                              <p:par>
                                <p:cTn id="142" presetID="22" presetClass="entr" presetSubtype="8" fill="hold" grpId="0" nodeType="withEffect">
                                  <p:stCondLst>
                                    <p:cond delay="2800"/>
                                  </p:stCondLst>
                                  <p:childTnLst>
                                    <p:set>
                                      <p:cBhvr>
                                        <p:cTn id="143" dur="1" fill="hold">
                                          <p:stCondLst>
                                            <p:cond delay="0"/>
                                          </p:stCondLst>
                                        </p:cTn>
                                        <p:tgtEl>
                                          <p:spTgt spid="51"/>
                                        </p:tgtEl>
                                        <p:attrNameLst>
                                          <p:attrName>style.visibility</p:attrName>
                                        </p:attrNameLst>
                                      </p:cBhvr>
                                      <p:to>
                                        <p:strVal val="visible"/>
                                      </p:to>
                                    </p:set>
                                    <p:animEffect transition="in" filter="wipe(left)">
                                      <p:cBhvr>
                                        <p:cTn id="144" dur="500"/>
                                        <p:tgtEl>
                                          <p:spTgt spid="51"/>
                                        </p:tgtEl>
                                      </p:cBhvr>
                                    </p:animEffect>
                                  </p:childTnLst>
                                </p:cTn>
                              </p:par>
                              <p:par>
                                <p:cTn id="145" presetID="22" presetClass="entr" presetSubtype="8" fill="hold" grpId="0" nodeType="withEffect">
                                  <p:stCondLst>
                                    <p:cond delay="3100"/>
                                  </p:stCondLst>
                                  <p:childTnLst>
                                    <p:set>
                                      <p:cBhvr>
                                        <p:cTn id="146" dur="1" fill="hold">
                                          <p:stCondLst>
                                            <p:cond delay="0"/>
                                          </p:stCondLst>
                                        </p:cTn>
                                        <p:tgtEl>
                                          <p:spTgt spid="49"/>
                                        </p:tgtEl>
                                        <p:attrNameLst>
                                          <p:attrName>style.visibility</p:attrName>
                                        </p:attrNameLst>
                                      </p:cBhvr>
                                      <p:to>
                                        <p:strVal val="visible"/>
                                      </p:to>
                                    </p:set>
                                    <p:animEffect transition="in" filter="wipe(left)">
                                      <p:cBhvr>
                                        <p:cTn id="147" dur="500"/>
                                        <p:tgtEl>
                                          <p:spTgt spid="49"/>
                                        </p:tgtEl>
                                      </p:cBhvr>
                                    </p:animEffect>
                                  </p:childTnLst>
                                </p:cTn>
                              </p:par>
                              <p:par>
                                <p:cTn id="148" presetID="22" presetClass="entr" presetSubtype="8" fill="hold" grpId="0" nodeType="withEffect">
                                  <p:stCondLst>
                                    <p:cond delay="3400"/>
                                  </p:stCondLst>
                                  <p:childTnLst>
                                    <p:set>
                                      <p:cBhvr>
                                        <p:cTn id="149" dur="1" fill="hold">
                                          <p:stCondLst>
                                            <p:cond delay="0"/>
                                          </p:stCondLst>
                                        </p:cTn>
                                        <p:tgtEl>
                                          <p:spTgt spid="52"/>
                                        </p:tgtEl>
                                        <p:attrNameLst>
                                          <p:attrName>style.visibility</p:attrName>
                                        </p:attrNameLst>
                                      </p:cBhvr>
                                      <p:to>
                                        <p:strVal val="visible"/>
                                      </p:to>
                                    </p:set>
                                    <p:animEffect transition="in" filter="wipe(left)">
                                      <p:cBhvr>
                                        <p:cTn id="150" dur="500"/>
                                        <p:tgtEl>
                                          <p:spTgt spid="52"/>
                                        </p:tgtEl>
                                      </p:cBhvr>
                                    </p:animEffect>
                                  </p:childTnLst>
                                </p:cTn>
                              </p:par>
                              <p:par>
                                <p:cTn id="151" presetID="22" presetClass="entr" presetSubtype="8" fill="hold" grpId="0" nodeType="withEffect">
                                  <p:stCondLst>
                                    <p:cond delay="3600"/>
                                  </p:stCondLst>
                                  <p:childTnLst>
                                    <p:set>
                                      <p:cBhvr>
                                        <p:cTn id="152" dur="1" fill="hold">
                                          <p:stCondLst>
                                            <p:cond delay="0"/>
                                          </p:stCondLst>
                                        </p:cTn>
                                        <p:tgtEl>
                                          <p:spTgt spid="48"/>
                                        </p:tgtEl>
                                        <p:attrNameLst>
                                          <p:attrName>style.visibility</p:attrName>
                                        </p:attrNameLst>
                                      </p:cBhvr>
                                      <p:to>
                                        <p:strVal val="visible"/>
                                      </p:to>
                                    </p:set>
                                    <p:animEffect transition="in" filter="wipe(left)">
                                      <p:cBhvr>
                                        <p:cTn id="15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33" grpId="0"/>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1" cstate="email"/>
          <a:stretch>
            <a:fillRect/>
          </a:stretch>
        </p:blipFill>
        <p:spPr>
          <a:xfrm>
            <a:off x="4926135" y="2224138"/>
            <a:ext cx="4214039" cy="2921843"/>
          </a:xfrm>
          <a:prstGeom prst="rect">
            <a:avLst/>
          </a:prstGeom>
        </p:spPr>
      </p:pic>
      <p:sp>
        <p:nvSpPr>
          <p:cNvPr id="4098" name="文本框 28"/>
          <p:cNvSpPr txBox="1">
            <a:spLocks noChangeArrowheads="1"/>
          </p:cNvSpPr>
          <p:nvPr>
            <p:custDataLst>
              <p:tags r:id="rId2"/>
            </p:custDataLst>
          </p:nvPr>
        </p:nvSpPr>
        <p:spPr bwMode="auto">
          <a:xfrm>
            <a:off x="1786871" y="2285524"/>
            <a:ext cx="658609" cy="69195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defPPr>
              <a:defRPr lang="zh-CN"/>
            </a:defPPr>
            <a:lvl1pPr>
              <a:defRPr sz="4400" kern="0">
                <a:solidFill>
                  <a:schemeClr val="accent2"/>
                </a:solidFill>
                <a:latin typeface="华文新魏" panose="02010800040101010101" pitchFamily="2" charset="-122"/>
                <a:ea typeface="华文新魏" panose="02010800040101010101" pitchFamily="2" charset="-122"/>
              </a:defRPr>
            </a:lvl1pPr>
            <a:lvl2pPr marL="742950" indent="-285750">
              <a:lnSpc>
                <a:spcPct val="130000"/>
              </a:lnSpc>
              <a:buFont typeface="Calibri" panose="020F0502020204030204" pitchFamily="34" charset="0"/>
              <a:buChar char=" "/>
              <a:defRPr sz="1600">
                <a:solidFill>
                  <a:schemeClr val="tx1"/>
                </a:solidFill>
                <a:latin typeface="Calibri" panose="020F0502020204030204" pitchFamily="34" charset="0"/>
                <a:ea typeface="幼圆" panose="02010509060101010101" pitchFamily="49" charset="-122"/>
              </a:defRPr>
            </a:lvl2pPr>
            <a:lvl3pPr marL="1143000" indent="-228600">
              <a:lnSpc>
                <a:spcPct val="90000"/>
              </a:lnSpc>
              <a:spcBef>
                <a:spcPts val="500"/>
              </a:spcBef>
              <a:buFont typeface="Arial" panose="020B0604020202020204" pitchFamily="34" charset="0"/>
              <a:buChar char="•"/>
              <a:defRPr sz="2000">
                <a:solidFill>
                  <a:srgbClr val="7F7F7F"/>
                </a:solidFill>
                <a:latin typeface="Calibri" panose="020F0502020204030204" pitchFamily="3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9pPr>
          </a:lstStyle>
          <a:p>
            <a:r>
              <a:rPr lang="zh-CN" altLang="en-US" sz="2400" dirty="0">
                <a:latin typeface="微软雅黑" panose="020B0503020204020204" pitchFamily="34" charset="-122"/>
                <a:ea typeface="微软雅黑" panose="020B0503020204020204" pitchFamily="34" charset="-122"/>
              </a:rPr>
              <a:t>章</a:t>
            </a:r>
            <a:endParaRPr lang="zh-CN" altLang="en-US" sz="2400" dirty="0">
              <a:latin typeface="微软雅黑" panose="020B0503020204020204" pitchFamily="34" charset="-122"/>
              <a:ea typeface="微软雅黑" panose="020B0503020204020204" pitchFamily="34" charset="-122"/>
            </a:endParaRPr>
          </a:p>
        </p:txBody>
      </p:sp>
      <p:sp>
        <p:nvSpPr>
          <p:cNvPr id="30" name="文本框 29"/>
          <p:cNvSpPr txBox="1"/>
          <p:nvPr>
            <p:custDataLst>
              <p:tags r:id="rId3"/>
            </p:custDataLst>
          </p:nvPr>
        </p:nvSpPr>
        <p:spPr>
          <a:xfrm>
            <a:off x="2814679" y="2452257"/>
            <a:ext cx="2953123" cy="670518"/>
          </a:xfrm>
          <a:prstGeom prst="rect">
            <a:avLst/>
          </a:prstGeom>
          <a:noFill/>
        </p:spPr>
        <p:txBody>
          <a:bodyPr/>
          <a:lstStyle/>
          <a:p>
            <a:pPr>
              <a:lnSpc>
                <a:spcPct val="130000"/>
              </a:lnSpc>
              <a:defRPr/>
            </a:pPr>
            <a:r>
              <a:rPr lang="zh-CN" altLang="en-US" sz="900" dirty="0">
                <a:solidFill>
                  <a:schemeClr val="bg1">
                    <a:lumMod val="65000"/>
                  </a:schemeClr>
                </a:solidFill>
                <a:latin typeface="幼圆" panose="02010509060101010101" pitchFamily="49" charset="-122"/>
                <a:ea typeface="幼圆" panose="02010509060101010101" pitchFamily="49" charset="-122"/>
              </a:rPr>
              <a:t>您的内容请写在这里您的内容请写在这里您的内容请写在这里您的内容请写在这里您的内容请写在这里</a:t>
            </a:r>
            <a:endParaRPr lang="zh-CN" altLang="en-US" sz="900" dirty="0">
              <a:solidFill>
                <a:schemeClr val="bg1">
                  <a:lumMod val="65000"/>
                </a:schemeClr>
              </a:solidFill>
              <a:latin typeface="幼圆" panose="02010509060101010101" pitchFamily="49" charset="-122"/>
              <a:ea typeface="幼圆" panose="02010509060101010101" pitchFamily="49" charset="-122"/>
            </a:endParaRPr>
          </a:p>
        </p:txBody>
      </p:sp>
      <p:grpSp>
        <p:nvGrpSpPr>
          <p:cNvPr id="4100" name="组合 30"/>
          <p:cNvGrpSpPr/>
          <p:nvPr>
            <p:custDataLst>
              <p:tags r:id="rId4"/>
            </p:custDataLst>
          </p:nvPr>
        </p:nvGrpSpPr>
        <p:grpSpPr bwMode="auto">
          <a:xfrm>
            <a:off x="2647943" y="2237883"/>
            <a:ext cx="159590" cy="159590"/>
            <a:chOff x="4202214" y="2995511"/>
            <a:chExt cx="261337" cy="261337"/>
          </a:xfrm>
        </p:grpSpPr>
        <p:sp>
          <p:nvSpPr>
            <p:cNvPr id="32" name="椭圆 31"/>
            <p:cNvSpPr/>
            <p:nvPr/>
          </p:nvSpPr>
          <p:spPr>
            <a:xfrm>
              <a:off x="4202214" y="2995511"/>
              <a:ext cx="261337" cy="261337"/>
            </a:xfrm>
            <a:prstGeom prst="ellipse">
              <a:avLst/>
            </a:prstGeom>
            <a:solidFill>
              <a:schemeClr val="accent1"/>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33" name="等腰三角形 32"/>
            <p:cNvSpPr/>
            <p:nvPr/>
          </p:nvSpPr>
          <p:spPr>
            <a:xfrm rot="5400000">
              <a:off x="4278274" y="3063771"/>
              <a:ext cx="144320" cy="124818"/>
            </a:xfrm>
            <a:prstGeom prst="triangle">
              <a:avLst/>
            </a:prstGeom>
            <a:solidFill>
              <a:sysClr val="window" lastClr="FFFFFF"/>
            </a:solidFill>
            <a:ln w="12700" cap="flat" cmpd="sng" algn="ctr">
              <a:noFill/>
              <a:prstDash val="solid"/>
              <a:miter lim="800000"/>
            </a:ln>
            <a:effectLst/>
          </p:spPr>
          <p:txBody>
            <a:bodyPr anchor="ctr"/>
            <a:lstStyle/>
            <a:p>
              <a:pPr algn="ctr">
                <a:defRPr/>
              </a:pPr>
              <a:endParaRPr lang="zh-CN" altLang="en-US" sz="1280" kern="0">
                <a:solidFill>
                  <a:prstClr val="white"/>
                </a:solidFill>
              </a:endParaRPr>
            </a:p>
          </p:txBody>
        </p:sp>
      </p:grpSp>
      <p:sp>
        <p:nvSpPr>
          <p:cNvPr id="35" name="文本框 34"/>
          <p:cNvSpPr txBox="1"/>
          <p:nvPr>
            <p:custDataLst>
              <p:tags r:id="rId5"/>
            </p:custDataLst>
          </p:nvPr>
        </p:nvSpPr>
        <p:spPr>
          <a:xfrm>
            <a:off x="871013" y="2023510"/>
            <a:ext cx="562139" cy="577621"/>
          </a:xfrm>
          <a:prstGeom prst="rect">
            <a:avLst/>
          </a:prstGeom>
          <a:noFill/>
        </p:spPr>
        <p:txBody>
          <a:bodyPr wrap="none"/>
          <a:lstStyle>
            <a:defPPr>
              <a:defRPr lang="zh-CN"/>
            </a:defPPr>
            <a:lvl1pPr>
              <a:defRPr sz="4000">
                <a:solidFill>
                  <a:schemeClr val="bg1">
                    <a:lumMod val="65000"/>
                  </a:schemeClr>
                </a:solidFill>
                <a:latin typeface="华文新魏" panose="02010800040101010101" pitchFamily="2" charset="-122"/>
                <a:ea typeface="华文新魏" panose="02010800040101010101" pitchFamily="2" charset="-122"/>
              </a:defRPr>
            </a:lvl1pPr>
          </a:lstStyle>
          <a:p>
            <a:pPr>
              <a:defRPr/>
            </a:pPr>
            <a:r>
              <a:rPr lang="zh-CN" altLang="en-US" sz="2400" kern="0" dirty="0">
                <a:solidFill>
                  <a:schemeClr val="accent2"/>
                </a:solidFill>
                <a:latin typeface="微软雅黑" panose="020B0503020204020204" pitchFamily="34" charset="-122"/>
                <a:ea typeface="微软雅黑" panose="020B0503020204020204" pitchFamily="34" charset="-122"/>
              </a:rPr>
              <a:t>第</a:t>
            </a:r>
            <a:endParaRPr lang="zh-CN" altLang="en-US" sz="2400" kern="0" dirty="0">
              <a:solidFill>
                <a:schemeClr val="accent2"/>
              </a:solidFill>
              <a:latin typeface="微软雅黑" panose="020B0503020204020204" pitchFamily="34" charset="-122"/>
              <a:ea typeface="微软雅黑" panose="020B0503020204020204" pitchFamily="34" charset="-122"/>
            </a:endParaRPr>
          </a:p>
        </p:txBody>
      </p:sp>
      <p:sp>
        <p:nvSpPr>
          <p:cNvPr id="36" name="椭圆 35"/>
          <p:cNvSpPr/>
          <p:nvPr>
            <p:custDataLst>
              <p:tags r:id="rId6"/>
            </p:custDataLst>
          </p:nvPr>
        </p:nvSpPr>
        <p:spPr>
          <a:xfrm>
            <a:off x="1281898" y="2146177"/>
            <a:ext cx="569285" cy="570476"/>
          </a:xfrm>
          <a:prstGeom prst="ellipse">
            <a:avLst/>
          </a:prstGeom>
          <a:solidFill>
            <a:schemeClr val="accent1"/>
          </a:solidFill>
          <a:ln w="12700" cap="flat" cmpd="sng" algn="ctr">
            <a:noFill/>
            <a:prstDash val="solid"/>
            <a:miter lim="800000"/>
          </a:ln>
          <a:effectLst/>
        </p:spPr>
        <p:txBody>
          <a:bodyPr anchor="ctr"/>
          <a:lstStyle/>
          <a:p>
            <a:pPr algn="ctr">
              <a:defRPr/>
            </a:pPr>
            <a:r>
              <a:rPr lang="en-US" altLang="zh-CN" sz="4400" kern="0" dirty="0">
                <a:solidFill>
                  <a:prstClr val="white"/>
                </a:solidFill>
                <a:latin typeface="微软雅黑" panose="020B0503020204020204" pitchFamily="34" charset="-122"/>
                <a:ea typeface="微软雅黑" panose="020B0503020204020204" pitchFamily="34" charset="-122"/>
              </a:rPr>
              <a:t>4</a:t>
            </a:r>
            <a:endParaRPr lang="zh-CN" altLang="en-US" sz="4400" kern="0" dirty="0">
              <a:solidFill>
                <a:prstClr val="white"/>
              </a:solidFill>
              <a:latin typeface="微软雅黑" panose="020B0503020204020204" pitchFamily="34" charset="-122"/>
              <a:ea typeface="微软雅黑" panose="020B0503020204020204" pitchFamily="34" charset="-122"/>
            </a:endParaRPr>
          </a:p>
        </p:txBody>
      </p:sp>
      <p:sp>
        <p:nvSpPr>
          <p:cNvPr id="37" name="椭圆 36"/>
          <p:cNvSpPr/>
          <p:nvPr>
            <p:custDataLst>
              <p:tags r:id="rId7"/>
            </p:custDataLst>
          </p:nvPr>
        </p:nvSpPr>
        <p:spPr>
          <a:xfrm>
            <a:off x="1915494" y="2031843"/>
            <a:ext cx="242958" cy="244150"/>
          </a:xfrm>
          <a:prstGeom prst="ellipse">
            <a:avLst/>
          </a:prstGeom>
          <a:solidFill>
            <a:schemeClr val="accent1">
              <a:lumMod val="40000"/>
              <a:lumOff val="60000"/>
            </a:schemeClr>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38" name="椭圆 37"/>
          <p:cNvSpPr/>
          <p:nvPr>
            <p:custDataLst>
              <p:tags r:id="rId8"/>
            </p:custDataLst>
          </p:nvPr>
        </p:nvSpPr>
        <p:spPr>
          <a:xfrm flipV="1">
            <a:off x="2377591" y="2405807"/>
            <a:ext cx="114334" cy="114334"/>
          </a:xfrm>
          <a:prstGeom prst="ellipse">
            <a:avLst/>
          </a:prstGeom>
          <a:solidFill>
            <a:schemeClr val="accent1">
              <a:lumMod val="40000"/>
              <a:lumOff val="60000"/>
            </a:schemeClr>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4105" name="文本框 38"/>
          <p:cNvSpPr txBox="1">
            <a:spLocks noChangeArrowheads="1"/>
          </p:cNvSpPr>
          <p:nvPr>
            <p:custDataLst>
              <p:tags r:id="rId9"/>
            </p:custDataLst>
          </p:nvPr>
        </p:nvSpPr>
        <p:spPr bwMode="auto">
          <a:xfrm>
            <a:off x="2884947" y="2129501"/>
            <a:ext cx="2112786" cy="347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800"/>
              </a:spcBef>
              <a:buClr>
                <a:schemeClr val="accent1"/>
              </a:buClr>
              <a:buSzPct val="60000"/>
              <a:buFont typeface="Wingdings" panose="05000000000000000000" pitchFamily="2" charset="2"/>
              <a:buChar char=""/>
              <a:defRPr sz="2400">
                <a:solidFill>
                  <a:srgbClr val="0382A3"/>
                </a:solidFill>
                <a:latin typeface="Calibri" panose="020F0502020204030204" pitchFamily="34" charset="0"/>
                <a:ea typeface="幼圆" panose="02010509060101010101" pitchFamily="49" charset="-122"/>
              </a:defRPr>
            </a:lvl1pPr>
            <a:lvl2pPr marL="742950" indent="-285750">
              <a:lnSpc>
                <a:spcPct val="130000"/>
              </a:lnSpc>
              <a:buFont typeface="Calibri" panose="020F0502020204030204" pitchFamily="34" charset="0"/>
              <a:buChar char=" "/>
              <a:defRPr sz="1600">
                <a:solidFill>
                  <a:schemeClr val="tx1"/>
                </a:solidFill>
                <a:latin typeface="Calibri" panose="020F0502020204030204" pitchFamily="34" charset="0"/>
                <a:ea typeface="幼圆" panose="02010509060101010101" pitchFamily="49" charset="-122"/>
              </a:defRPr>
            </a:lvl2pPr>
            <a:lvl3pPr marL="1143000" indent="-228600">
              <a:lnSpc>
                <a:spcPct val="90000"/>
              </a:lnSpc>
              <a:spcBef>
                <a:spcPts val="500"/>
              </a:spcBef>
              <a:buFont typeface="Arial" panose="020B0604020202020204" pitchFamily="34" charset="0"/>
              <a:buChar char="•"/>
              <a:defRPr sz="2000">
                <a:solidFill>
                  <a:srgbClr val="7F7F7F"/>
                </a:solidFill>
                <a:latin typeface="Calibri" panose="020F0502020204030204" pitchFamily="3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9pPr>
          </a:lstStyle>
          <a:p>
            <a:pPr>
              <a:buNone/>
            </a:pPr>
            <a:r>
              <a:rPr lang="zh-CN" altLang="en-US" sz="2000" b="1" dirty="0">
                <a:solidFill>
                  <a:schemeClr val="accent1"/>
                </a:solidFill>
                <a:latin typeface="微软雅黑" panose="020B0503020204020204" pitchFamily="34" charset="-122"/>
                <a:ea typeface="微软雅黑" panose="020B0503020204020204" pitchFamily="34" charset="-122"/>
              </a:rPr>
              <a:t>投资回报</a:t>
            </a:r>
            <a:endParaRPr lang="zh-CN" altLang="en-US" sz="2000" b="1" dirty="0">
              <a:solidFill>
                <a:schemeClr val="accent1"/>
              </a:solidFill>
              <a:latin typeface="微软雅黑" panose="020B0503020204020204" pitchFamily="34" charset="-122"/>
              <a:ea typeface="微软雅黑" panose="020B0503020204020204" pitchFamily="34" charset="-122"/>
            </a:endParaRPr>
          </a:p>
        </p:txBody>
      </p:sp>
      <p:sp>
        <p:nvSpPr>
          <p:cNvPr id="13" name="任意多边形 12"/>
          <p:cNvSpPr/>
          <p:nvPr>
            <p:custDataLst>
              <p:tags r:id="rId10"/>
            </p:custDataLst>
          </p:nvPr>
        </p:nvSpPr>
        <p:spPr>
          <a:xfrm>
            <a:off x="695937" y="2299812"/>
            <a:ext cx="1358901" cy="666945"/>
          </a:xfrm>
          <a:custGeom>
            <a:avLst/>
            <a:gdLst>
              <a:gd name="connsiteX0" fmla="*/ 0 w 2881560"/>
              <a:gd name="connsiteY0" fmla="*/ 0 h 2025869"/>
              <a:gd name="connsiteX1" fmla="*/ 409902 w 2881560"/>
              <a:gd name="connsiteY1" fmla="*/ 0 h 2025869"/>
              <a:gd name="connsiteX2" fmla="*/ 409902 w 2881560"/>
              <a:gd name="connsiteY2" fmla="*/ 1694793 h 2025869"/>
              <a:gd name="connsiteX3" fmla="*/ 2881560 w 2881560"/>
              <a:gd name="connsiteY3" fmla="*/ 1694793 h 2025869"/>
              <a:gd name="connsiteX4" fmla="*/ 2881560 w 2881560"/>
              <a:gd name="connsiteY4" fmla="*/ 2025869 h 2025869"/>
              <a:gd name="connsiteX5" fmla="*/ 0 w 2881560"/>
              <a:gd name="connsiteY5" fmla="*/ 2025869 h 2025869"/>
              <a:gd name="connsiteX0-1" fmla="*/ 2881560 w 2973000"/>
              <a:gd name="connsiteY0-2" fmla="*/ 1694793 h 2025869"/>
              <a:gd name="connsiteX1-3" fmla="*/ 2881560 w 2973000"/>
              <a:gd name="connsiteY1-4" fmla="*/ 2025869 h 2025869"/>
              <a:gd name="connsiteX2-5" fmla="*/ 0 w 2973000"/>
              <a:gd name="connsiteY2-6" fmla="*/ 2025869 h 2025869"/>
              <a:gd name="connsiteX3-7" fmla="*/ 0 w 2973000"/>
              <a:gd name="connsiteY3-8" fmla="*/ 0 h 2025869"/>
              <a:gd name="connsiteX4-9" fmla="*/ 409902 w 2973000"/>
              <a:gd name="connsiteY4-10" fmla="*/ 0 h 2025869"/>
              <a:gd name="connsiteX5-11" fmla="*/ 409902 w 2973000"/>
              <a:gd name="connsiteY5-12" fmla="*/ 1694793 h 2025869"/>
              <a:gd name="connsiteX6" fmla="*/ 2973000 w 2973000"/>
              <a:gd name="connsiteY6" fmla="*/ 1786233 h 2025869"/>
              <a:gd name="connsiteX0-13" fmla="*/ 2881560 w 2881560"/>
              <a:gd name="connsiteY0-14" fmla="*/ 1694793 h 2025869"/>
              <a:gd name="connsiteX1-15" fmla="*/ 2881560 w 2881560"/>
              <a:gd name="connsiteY1-16" fmla="*/ 2025869 h 2025869"/>
              <a:gd name="connsiteX2-17" fmla="*/ 0 w 2881560"/>
              <a:gd name="connsiteY2-18" fmla="*/ 2025869 h 2025869"/>
              <a:gd name="connsiteX3-19" fmla="*/ 0 w 2881560"/>
              <a:gd name="connsiteY3-20" fmla="*/ 0 h 2025869"/>
              <a:gd name="connsiteX4-21" fmla="*/ 409902 w 2881560"/>
              <a:gd name="connsiteY4-22" fmla="*/ 0 h 2025869"/>
              <a:gd name="connsiteX5-23" fmla="*/ 409902 w 2881560"/>
              <a:gd name="connsiteY5-24" fmla="*/ 1694793 h 2025869"/>
              <a:gd name="connsiteX0-25" fmla="*/ 2881560 w 2881560"/>
              <a:gd name="connsiteY0-26" fmla="*/ 1694793 h 2025869"/>
              <a:gd name="connsiteX1-27" fmla="*/ 2881560 w 2881560"/>
              <a:gd name="connsiteY1-28" fmla="*/ 2025869 h 2025869"/>
              <a:gd name="connsiteX2-29" fmla="*/ 0 w 2881560"/>
              <a:gd name="connsiteY2-30" fmla="*/ 2025869 h 2025869"/>
              <a:gd name="connsiteX3-31" fmla="*/ 0 w 2881560"/>
              <a:gd name="connsiteY3-32" fmla="*/ 0 h 2025869"/>
              <a:gd name="connsiteX4-33" fmla="*/ 409902 w 2881560"/>
              <a:gd name="connsiteY4-34" fmla="*/ 0 h 202586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81560" h="2025869">
                <a:moveTo>
                  <a:pt x="2881560" y="1694793"/>
                </a:moveTo>
                <a:lnTo>
                  <a:pt x="2881560" y="2025869"/>
                </a:lnTo>
                <a:lnTo>
                  <a:pt x="0" y="2025869"/>
                </a:lnTo>
                <a:lnTo>
                  <a:pt x="0" y="0"/>
                </a:lnTo>
                <a:lnTo>
                  <a:pt x="409902" y="0"/>
                </a:lnTo>
              </a:path>
            </a:pathLst>
          </a:custGeom>
          <a:noFill/>
          <a:ln w="12700" cap="flat" cmpd="sng" algn="ctr">
            <a:solidFill>
              <a:sysClr val="window" lastClr="FFFFFF">
                <a:lumMod val="85000"/>
              </a:sysClr>
            </a:solidFill>
            <a:prstDash val="solid"/>
            <a:miter lim="800000"/>
          </a:ln>
          <a:effectLst/>
        </p:spPr>
        <p:txBody>
          <a:bodyPr anchor="ctr"/>
          <a:lstStyle/>
          <a:p>
            <a:pPr algn="ctr">
              <a:defRPr/>
            </a:pPr>
            <a:endParaRPr lang="zh-CN" altLang="en-US" sz="1280" kern="0" dirty="0">
              <a:solidFill>
                <a:prstClr val="white"/>
              </a:solidFill>
            </a:endParaRPr>
          </a:p>
        </p:txBody>
      </p:sp>
    </p:spTree>
    <p:custDataLst>
      <p:tags r:id="rId11"/>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advClick="0" advTm="0">
        <p15:prstTrans prst="origami"/>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heel(1)">
                                      <p:cBhvr>
                                        <p:cTn id="14" dur="2000"/>
                                        <p:tgtEl>
                                          <p:spTgt spid="1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098"/>
                                        </p:tgtEl>
                                        <p:attrNameLst>
                                          <p:attrName>style.visibility</p:attrName>
                                        </p:attrNameLst>
                                      </p:cBhvr>
                                      <p:to>
                                        <p:strVal val="visible"/>
                                      </p:to>
                                    </p:set>
                                    <p:animEffect transition="in" filter="fade">
                                      <p:cBhvr>
                                        <p:cTn id="20" dur="500"/>
                                        <p:tgtEl>
                                          <p:spTgt spid="4098"/>
                                        </p:tgtEl>
                                      </p:cBhvr>
                                    </p:animEffect>
                                  </p:childTnLst>
                                </p:cTn>
                              </p:par>
                            </p:childTnLst>
                          </p:cTn>
                        </p:par>
                        <p:par>
                          <p:cTn id="21" fill="hold">
                            <p:stCondLst>
                              <p:cond delay="2000"/>
                            </p:stCondLst>
                            <p:childTnLst>
                              <p:par>
                                <p:cTn id="22" presetID="47" presetClass="entr" presetSubtype="0"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500"/>
                                        <p:tgtEl>
                                          <p:spTgt spid="3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500"/>
                                        <p:tgtEl>
                                          <p:spTgt spid="3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4100"/>
                                        </p:tgtEl>
                                        <p:attrNameLst>
                                          <p:attrName>style.visibility</p:attrName>
                                        </p:attrNameLst>
                                      </p:cBhvr>
                                      <p:to>
                                        <p:strVal val="visible"/>
                                      </p:to>
                                    </p:set>
                                    <p:animEffect transition="in" filter="fade">
                                      <p:cBhvr>
                                        <p:cTn id="39" dur="500"/>
                                        <p:tgtEl>
                                          <p:spTgt spid="4100"/>
                                        </p:tgtEl>
                                      </p:cBhvr>
                                    </p:animEffect>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4105"/>
                                        </p:tgtEl>
                                        <p:attrNameLst>
                                          <p:attrName>style.visibility</p:attrName>
                                        </p:attrNameLst>
                                      </p:cBhvr>
                                      <p:to>
                                        <p:strVal val="visible"/>
                                      </p:to>
                                    </p:set>
                                    <p:animEffect transition="in" filter="fade">
                                      <p:cBhvr>
                                        <p:cTn id="44" dur="1000"/>
                                        <p:tgtEl>
                                          <p:spTgt spid="4105"/>
                                        </p:tgtEl>
                                      </p:cBhvr>
                                    </p:animEffect>
                                    <p:anim calcmode="lin" valueType="num">
                                      <p:cBhvr>
                                        <p:cTn id="45" dur="1000" fill="hold"/>
                                        <p:tgtEl>
                                          <p:spTgt spid="4105"/>
                                        </p:tgtEl>
                                        <p:attrNameLst>
                                          <p:attrName>ppt_x</p:attrName>
                                        </p:attrNameLst>
                                      </p:cBhvr>
                                      <p:tavLst>
                                        <p:tav tm="0">
                                          <p:val>
                                            <p:strVal val="#ppt_x"/>
                                          </p:val>
                                        </p:tav>
                                        <p:tav tm="100000">
                                          <p:val>
                                            <p:strVal val="#ppt_x"/>
                                          </p:val>
                                        </p:tav>
                                      </p:tavLst>
                                    </p:anim>
                                    <p:anim calcmode="lin" valueType="num">
                                      <p:cBhvr>
                                        <p:cTn id="46" dur="1000" fill="hold"/>
                                        <p:tgtEl>
                                          <p:spTgt spid="4105"/>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1000"/>
                                        <p:tgtEl>
                                          <p:spTgt spid="30"/>
                                        </p:tgtEl>
                                      </p:cBhvr>
                                    </p:animEffect>
                                    <p:anim calcmode="lin" valueType="num">
                                      <p:cBhvr>
                                        <p:cTn id="50" dur="1000" fill="hold"/>
                                        <p:tgtEl>
                                          <p:spTgt spid="30"/>
                                        </p:tgtEl>
                                        <p:attrNameLst>
                                          <p:attrName>ppt_x</p:attrName>
                                        </p:attrNameLst>
                                      </p:cBhvr>
                                      <p:tavLst>
                                        <p:tav tm="0">
                                          <p:val>
                                            <p:strVal val="#ppt_x"/>
                                          </p:val>
                                        </p:tav>
                                        <p:tav tm="100000">
                                          <p:val>
                                            <p:strVal val="#ppt_x"/>
                                          </p:val>
                                        </p:tav>
                                      </p:tavLst>
                                    </p:anim>
                                    <p:anim calcmode="lin" valueType="num">
                                      <p:cBhvr>
                                        <p:cTn id="5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30" grpId="0"/>
      <p:bldP spid="35" grpId="0"/>
      <p:bldP spid="36" grpId="0" animBg="1"/>
      <p:bldP spid="37" grpId="0" animBg="1"/>
      <p:bldP spid="38" grpId="0" animBg="1"/>
      <p:bldP spid="4105"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1710243" y="1855570"/>
            <a:ext cx="3323555" cy="2523127"/>
            <a:chOff x="2279324" y="2473313"/>
            <a:chExt cx="4430111" cy="3363185"/>
          </a:xfrm>
        </p:grpSpPr>
        <p:sp>
          <p:nvSpPr>
            <p:cNvPr id="4" name="矩形 3"/>
            <p:cNvSpPr/>
            <p:nvPr/>
          </p:nvSpPr>
          <p:spPr bwMode="auto">
            <a:xfrm>
              <a:off x="2566654" y="2588166"/>
              <a:ext cx="49690" cy="3168000"/>
            </a:xfrm>
            <a:prstGeom prst="rect">
              <a:avLst/>
            </a:prstGeom>
            <a:solidFill>
              <a:schemeClr val="bg1">
                <a:lumMod val="85000"/>
              </a:schemeClr>
            </a:solidFill>
            <a:ln w="19050">
              <a:noFill/>
              <a:round/>
            </a:ln>
          </p:spPr>
          <p:txBody>
            <a:bodyPr anchor="ctr"/>
            <a:lstStyle/>
            <a:p>
              <a:pPr algn="ctr"/>
              <a:endParaRPr sz="1280"/>
            </a:p>
          </p:txBody>
        </p:sp>
        <p:sp>
          <p:nvSpPr>
            <p:cNvPr id="9" name="菱形 8"/>
            <p:cNvSpPr/>
            <p:nvPr/>
          </p:nvSpPr>
          <p:spPr>
            <a:xfrm>
              <a:off x="2279324" y="5212147"/>
              <a:ext cx="624351" cy="624351"/>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altLang="zh-CN" sz="1280">
                  <a:solidFill>
                    <a:schemeClr val="bg1"/>
                  </a:solidFill>
                  <a:latin typeface="Impact" panose="020B0806030902050204" pitchFamily="34" charset="0"/>
                </a:rPr>
                <a:t>04</a:t>
              </a:r>
              <a:endParaRPr lang="en-US" altLang="zh-CN" sz="1280">
                <a:solidFill>
                  <a:schemeClr val="bg1"/>
                </a:solidFill>
                <a:latin typeface="Impact" panose="020B0806030902050204" pitchFamily="34" charset="0"/>
              </a:endParaRPr>
            </a:p>
          </p:txBody>
        </p:sp>
        <p:grpSp>
          <p:nvGrpSpPr>
            <p:cNvPr id="10" name="组合 9"/>
            <p:cNvGrpSpPr/>
            <p:nvPr/>
          </p:nvGrpSpPr>
          <p:grpSpPr>
            <a:xfrm>
              <a:off x="2746849" y="4978157"/>
              <a:ext cx="3962586" cy="827782"/>
              <a:chOff x="6444107" y="1204845"/>
              <a:chExt cx="4232109" cy="827779"/>
            </a:xfrm>
          </p:grpSpPr>
          <p:sp>
            <p:nvSpPr>
              <p:cNvPr id="28" name="文本框 21"/>
              <p:cNvSpPr txBox="1"/>
              <p:nvPr/>
            </p:nvSpPr>
            <p:spPr>
              <a:xfrm>
                <a:off x="6444107" y="1204845"/>
                <a:ext cx="4232109" cy="507412"/>
              </a:xfrm>
              <a:prstGeom prst="rect">
                <a:avLst/>
              </a:prstGeom>
              <a:noFill/>
            </p:spPr>
            <p:txBody>
              <a:bodyPr wrap="none" lIns="270079" tIns="0" rIns="0" bIns="0" anchor="b" anchorCtr="0">
                <a:normAutofit/>
              </a:bodyPr>
              <a:lstStyle/>
              <a:p>
                <a:r>
                  <a:rPr lang="zh-CN" altLang="en-US" sz="1600" b="1" dirty="0">
                    <a:solidFill>
                      <a:schemeClr val="accent1"/>
                    </a:solidFill>
                    <a:latin typeface="微软雅黑" panose="020B0503020204020204" pitchFamily="34" charset="-122"/>
                    <a:ea typeface="微软雅黑" panose="020B0503020204020204" pitchFamily="34" charset="-122"/>
                  </a:rPr>
                  <a:t>投资回报</a:t>
                </a:r>
                <a:endParaRPr lang="zh-CN" altLang="en-US" sz="1600" b="1" dirty="0">
                  <a:solidFill>
                    <a:schemeClr val="accent1"/>
                  </a:solidFill>
                  <a:latin typeface="微软雅黑" panose="020B0503020204020204" pitchFamily="34" charset="-122"/>
                  <a:ea typeface="微软雅黑" panose="020B0503020204020204" pitchFamily="34" charset="-122"/>
                </a:endParaRPr>
              </a:p>
            </p:txBody>
          </p:sp>
          <p:sp>
            <p:nvSpPr>
              <p:cNvPr id="29" name="文本框 22"/>
              <p:cNvSpPr txBox="1"/>
              <p:nvPr/>
            </p:nvSpPr>
            <p:spPr>
              <a:xfrm>
                <a:off x="6444107" y="1712256"/>
                <a:ext cx="4232109" cy="320368"/>
              </a:xfrm>
              <a:prstGeom prst="rect">
                <a:avLst/>
              </a:prstGeom>
            </p:spPr>
            <p:txBody>
              <a:bodyPr vert="horz" wrap="square" lIns="270079" tIns="0" rIns="0" bIns="0" anchor="ctr" anchorCtr="0">
                <a:normAutofit/>
              </a:bodyPr>
              <a:lstStyle/>
              <a:p>
                <a:pPr>
                  <a:lnSpc>
                    <a:spcPct val="120000"/>
                  </a:lnSpc>
                </a:pPr>
                <a:r>
                  <a:rPr lang="zh-CN" altLang="en-US" sz="785" dirty="0">
                    <a:solidFill>
                      <a:schemeClr val="bg1">
                        <a:lumMod val="65000"/>
                      </a:schemeClr>
                    </a:solidFill>
                    <a:latin typeface="微软雅黑" panose="020B0503020204020204" pitchFamily="34" charset="-122"/>
                    <a:ea typeface="微软雅黑" panose="020B0503020204020204" pitchFamily="34" charset="-122"/>
                  </a:rPr>
                  <a:t>此部分内容作为文字排版占位显示 （建议使用主题字体）</a:t>
                </a:r>
                <a:endParaRPr lang="zh-CN" altLang="en-US" sz="785" dirty="0">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11" name="菱形 10"/>
            <p:cNvSpPr/>
            <p:nvPr/>
          </p:nvSpPr>
          <p:spPr>
            <a:xfrm>
              <a:off x="2279324" y="4377199"/>
              <a:ext cx="624351" cy="624351"/>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altLang="zh-CN" sz="1280">
                  <a:solidFill>
                    <a:schemeClr val="bg1"/>
                  </a:solidFill>
                  <a:latin typeface="Impact" panose="020B0806030902050204" pitchFamily="34" charset="0"/>
                </a:rPr>
                <a:t>03</a:t>
              </a:r>
              <a:endParaRPr lang="en-US" altLang="zh-CN" sz="1280">
                <a:solidFill>
                  <a:schemeClr val="bg1"/>
                </a:solidFill>
                <a:latin typeface="Impact" panose="020B0806030902050204" pitchFamily="34" charset="0"/>
              </a:endParaRPr>
            </a:p>
          </p:txBody>
        </p:sp>
        <p:grpSp>
          <p:nvGrpSpPr>
            <p:cNvPr id="12" name="组合 11"/>
            <p:cNvGrpSpPr/>
            <p:nvPr/>
          </p:nvGrpSpPr>
          <p:grpSpPr>
            <a:xfrm>
              <a:off x="2746849" y="4143209"/>
              <a:ext cx="3962586" cy="827782"/>
              <a:chOff x="6444107" y="1204845"/>
              <a:chExt cx="4232109" cy="827779"/>
            </a:xfrm>
          </p:grpSpPr>
          <p:sp>
            <p:nvSpPr>
              <p:cNvPr id="26" name="文本框 19"/>
              <p:cNvSpPr txBox="1"/>
              <p:nvPr/>
            </p:nvSpPr>
            <p:spPr>
              <a:xfrm>
                <a:off x="6444107" y="1204845"/>
                <a:ext cx="4232109" cy="507412"/>
              </a:xfrm>
              <a:prstGeom prst="rect">
                <a:avLst/>
              </a:prstGeom>
              <a:noFill/>
            </p:spPr>
            <p:txBody>
              <a:bodyPr wrap="none" lIns="270079" tIns="0" rIns="0" bIns="0" anchor="b" anchorCtr="0">
                <a:normAutofit/>
              </a:bodyPr>
              <a:lstStyle/>
              <a:p>
                <a:pPr defTabSz="685800">
                  <a:defRPr/>
                </a:pPr>
                <a:r>
                  <a:rPr lang="zh-CN" altLang="en-US" sz="1600" b="1" dirty="0">
                    <a:solidFill>
                      <a:schemeClr val="accent1"/>
                    </a:solidFill>
                    <a:latin typeface="微软雅黑" panose="020B0503020204020204" pitchFamily="34" charset="-122"/>
                    <a:ea typeface="微软雅黑" panose="020B0503020204020204" pitchFamily="34" charset="-122"/>
                  </a:rPr>
                  <a:t>市场分析</a:t>
                </a:r>
                <a:endParaRPr lang="zh-CN" altLang="en-US" sz="1600" kern="0" dirty="0">
                  <a:solidFill>
                    <a:schemeClr val="accent1"/>
                  </a:solidFill>
                  <a:latin typeface="微软雅黑" panose="020B0503020204020204" pitchFamily="34" charset="-122"/>
                  <a:ea typeface="微软雅黑" panose="020B0503020204020204" pitchFamily="34" charset="-122"/>
                </a:endParaRPr>
              </a:p>
            </p:txBody>
          </p:sp>
          <p:sp>
            <p:nvSpPr>
              <p:cNvPr id="27" name="文本框 20"/>
              <p:cNvSpPr txBox="1"/>
              <p:nvPr/>
            </p:nvSpPr>
            <p:spPr>
              <a:xfrm>
                <a:off x="6444107" y="1712256"/>
                <a:ext cx="4232109" cy="320368"/>
              </a:xfrm>
              <a:prstGeom prst="rect">
                <a:avLst/>
              </a:prstGeom>
            </p:spPr>
            <p:txBody>
              <a:bodyPr vert="horz" wrap="square" lIns="270079" tIns="0" rIns="0" bIns="0" anchor="ctr" anchorCtr="0">
                <a:normAutofit/>
              </a:bodyPr>
              <a:lstStyle/>
              <a:p>
                <a:pPr>
                  <a:lnSpc>
                    <a:spcPct val="120000"/>
                  </a:lnSpc>
                </a:pPr>
                <a:r>
                  <a:rPr lang="zh-CN" altLang="en-US" sz="785" dirty="0">
                    <a:solidFill>
                      <a:schemeClr val="bg1">
                        <a:lumMod val="65000"/>
                      </a:schemeClr>
                    </a:solidFill>
                    <a:latin typeface="微软雅黑" panose="020B0503020204020204" pitchFamily="34" charset="-122"/>
                    <a:ea typeface="微软雅黑" panose="020B0503020204020204" pitchFamily="34" charset="-122"/>
                  </a:rPr>
                  <a:t>此部分内容作为文字排版占位显示 （建议使用主题字体）</a:t>
                </a:r>
                <a:endParaRPr lang="zh-CN" altLang="en-US" sz="785" dirty="0">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13" name="菱形 12"/>
            <p:cNvSpPr/>
            <p:nvPr/>
          </p:nvSpPr>
          <p:spPr>
            <a:xfrm>
              <a:off x="2279324" y="3542251"/>
              <a:ext cx="624351" cy="624351"/>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altLang="zh-CN" sz="1280">
                  <a:solidFill>
                    <a:schemeClr val="bg1"/>
                  </a:solidFill>
                  <a:latin typeface="Impact" panose="020B0806030902050204" pitchFamily="34" charset="0"/>
                </a:rPr>
                <a:t>02</a:t>
              </a:r>
              <a:endParaRPr lang="en-US" altLang="zh-CN" sz="1280">
                <a:solidFill>
                  <a:schemeClr val="bg1"/>
                </a:solidFill>
                <a:latin typeface="Impact" panose="020B0806030902050204" pitchFamily="34" charset="0"/>
              </a:endParaRPr>
            </a:p>
          </p:txBody>
        </p:sp>
        <p:grpSp>
          <p:nvGrpSpPr>
            <p:cNvPr id="14" name="组合 13"/>
            <p:cNvGrpSpPr/>
            <p:nvPr/>
          </p:nvGrpSpPr>
          <p:grpSpPr>
            <a:xfrm>
              <a:off x="2746849" y="3308261"/>
              <a:ext cx="3962586" cy="827782"/>
              <a:chOff x="6444107" y="1204845"/>
              <a:chExt cx="4232109" cy="827779"/>
            </a:xfrm>
          </p:grpSpPr>
          <p:sp>
            <p:nvSpPr>
              <p:cNvPr id="24" name="文本框 17"/>
              <p:cNvSpPr txBox="1"/>
              <p:nvPr/>
            </p:nvSpPr>
            <p:spPr>
              <a:xfrm>
                <a:off x="6444107" y="1204845"/>
                <a:ext cx="4232109" cy="507412"/>
              </a:xfrm>
              <a:prstGeom prst="rect">
                <a:avLst/>
              </a:prstGeom>
              <a:noFill/>
            </p:spPr>
            <p:txBody>
              <a:bodyPr wrap="none" lIns="270079" tIns="0" rIns="0" bIns="0" anchor="b" anchorCtr="0">
                <a:normAutofit/>
              </a:bodyPr>
              <a:lstStyle/>
              <a:p>
                <a:r>
                  <a:rPr lang="zh-CN" altLang="en-US" sz="1600" b="1" dirty="0">
                    <a:solidFill>
                      <a:schemeClr val="accent1"/>
                    </a:solidFill>
                    <a:latin typeface="微软雅黑" panose="020B0503020204020204" pitchFamily="34" charset="-122"/>
                    <a:ea typeface="微软雅黑" panose="020B0503020204020204" pitchFamily="34" charset="-122"/>
                  </a:rPr>
                  <a:t>产品运行</a:t>
                </a:r>
                <a:endParaRPr lang="zh-CN" altLang="en-US" sz="1600" kern="0" dirty="0">
                  <a:solidFill>
                    <a:schemeClr val="accent1"/>
                  </a:solidFill>
                  <a:latin typeface="微软雅黑" panose="020B0503020204020204" pitchFamily="34" charset="-122"/>
                  <a:ea typeface="微软雅黑" panose="020B0503020204020204" pitchFamily="34" charset="-122"/>
                </a:endParaRPr>
              </a:p>
            </p:txBody>
          </p:sp>
          <p:sp>
            <p:nvSpPr>
              <p:cNvPr id="25" name="文本框 18"/>
              <p:cNvSpPr txBox="1"/>
              <p:nvPr/>
            </p:nvSpPr>
            <p:spPr>
              <a:xfrm>
                <a:off x="6444107" y="1712256"/>
                <a:ext cx="4232109" cy="320368"/>
              </a:xfrm>
              <a:prstGeom prst="rect">
                <a:avLst/>
              </a:prstGeom>
            </p:spPr>
            <p:txBody>
              <a:bodyPr vert="horz" wrap="square" lIns="270079" tIns="0" rIns="0" bIns="0" anchor="ctr" anchorCtr="0">
                <a:normAutofit/>
              </a:bodyPr>
              <a:lstStyle/>
              <a:p>
                <a:pPr>
                  <a:lnSpc>
                    <a:spcPct val="120000"/>
                  </a:lnSpc>
                </a:pPr>
                <a:r>
                  <a:rPr lang="zh-CN" altLang="en-US" sz="785" dirty="0">
                    <a:solidFill>
                      <a:schemeClr val="bg1">
                        <a:lumMod val="65000"/>
                      </a:schemeClr>
                    </a:solidFill>
                    <a:latin typeface="微软雅黑" panose="020B0503020204020204" pitchFamily="34" charset="-122"/>
                    <a:ea typeface="微软雅黑" panose="020B0503020204020204" pitchFamily="34" charset="-122"/>
                  </a:rPr>
                  <a:t>此部分内容作为文字排版占位显示 （建议使用主题字体）</a:t>
                </a:r>
                <a:endParaRPr lang="zh-CN" altLang="en-US" sz="785" dirty="0">
                  <a:solidFill>
                    <a:schemeClr val="bg1">
                      <a:lumMod val="65000"/>
                    </a:schemeClr>
                  </a:solidFill>
                  <a:latin typeface="微软雅黑" panose="020B0503020204020204" pitchFamily="34" charset="-122"/>
                  <a:ea typeface="微软雅黑" panose="020B0503020204020204" pitchFamily="34" charset="-122"/>
                </a:endParaRPr>
              </a:p>
            </p:txBody>
          </p:sp>
        </p:grpSp>
        <p:sp>
          <p:nvSpPr>
            <p:cNvPr id="15" name="菱形 14"/>
            <p:cNvSpPr/>
            <p:nvPr/>
          </p:nvSpPr>
          <p:spPr>
            <a:xfrm>
              <a:off x="2279324" y="2707303"/>
              <a:ext cx="624351" cy="624351"/>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altLang="zh-CN" sz="1280">
                  <a:solidFill>
                    <a:schemeClr val="bg1"/>
                  </a:solidFill>
                  <a:latin typeface="Impact" panose="020B0806030902050204" pitchFamily="34" charset="0"/>
                </a:rPr>
                <a:t>01</a:t>
              </a:r>
              <a:endParaRPr lang="en-US" altLang="zh-CN" sz="1280">
                <a:solidFill>
                  <a:schemeClr val="bg1"/>
                </a:solidFill>
                <a:latin typeface="Impact" panose="020B0806030902050204" pitchFamily="34" charset="0"/>
              </a:endParaRPr>
            </a:p>
          </p:txBody>
        </p:sp>
        <p:grpSp>
          <p:nvGrpSpPr>
            <p:cNvPr id="16" name="组合 15"/>
            <p:cNvGrpSpPr/>
            <p:nvPr/>
          </p:nvGrpSpPr>
          <p:grpSpPr>
            <a:xfrm>
              <a:off x="2746849" y="2473313"/>
              <a:ext cx="3962586" cy="827782"/>
              <a:chOff x="6444107" y="1204845"/>
              <a:chExt cx="4232109" cy="827779"/>
            </a:xfrm>
          </p:grpSpPr>
          <p:sp>
            <p:nvSpPr>
              <p:cNvPr id="22" name="文本框 15"/>
              <p:cNvSpPr txBox="1"/>
              <p:nvPr/>
            </p:nvSpPr>
            <p:spPr>
              <a:xfrm>
                <a:off x="6444107" y="1204845"/>
                <a:ext cx="4232109" cy="507412"/>
              </a:xfrm>
              <a:prstGeom prst="rect">
                <a:avLst/>
              </a:prstGeom>
              <a:noFill/>
            </p:spPr>
            <p:txBody>
              <a:bodyPr wrap="none" lIns="270079" tIns="0" rIns="0" bIns="0" anchor="b" anchorCtr="0">
                <a:normAutofit/>
              </a:bodyPr>
              <a:lstStyle/>
              <a:p>
                <a:pPr defTabSz="685800">
                  <a:defRPr/>
                </a:pPr>
                <a:r>
                  <a:rPr lang="zh-CN" altLang="en-US" sz="1600" b="1" dirty="0">
                    <a:solidFill>
                      <a:schemeClr val="accent1"/>
                    </a:solidFill>
                    <a:latin typeface="微软雅黑" panose="020B0503020204020204" pitchFamily="34" charset="-122"/>
                    <a:ea typeface="微软雅黑" panose="020B0503020204020204" pitchFamily="34" charset="-122"/>
                  </a:rPr>
                  <a:t>项目介绍</a:t>
                </a:r>
                <a:endParaRPr lang="zh-CN" altLang="en-US" sz="1600" kern="0" dirty="0">
                  <a:solidFill>
                    <a:schemeClr val="accent1"/>
                  </a:solidFill>
                  <a:latin typeface="微软雅黑" panose="020B0503020204020204" pitchFamily="34" charset="-122"/>
                  <a:ea typeface="微软雅黑" panose="020B0503020204020204" pitchFamily="34" charset="-122"/>
                </a:endParaRPr>
              </a:p>
            </p:txBody>
          </p:sp>
          <p:sp>
            <p:nvSpPr>
              <p:cNvPr id="23" name="文本框 16"/>
              <p:cNvSpPr txBox="1"/>
              <p:nvPr/>
            </p:nvSpPr>
            <p:spPr>
              <a:xfrm>
                <a:off x="6444107" y="1712256"/>
                <a:ext cx="4232109" cy="320368"/>
              </a:xfrm>
              <a:prstGeom prst="rect">
                <a:avLst/>
              </a:prstGeom>
            </p:spPr>
            <p:txBody>
              <a:bodyPr vert="horz" wrap="square" lIns="270079" tIns="0" rIns="0" bIns="0" anchor="ctr" anchorCtr="0">
                <a:normAutofit/>
              </a:bodyPr>
              <a:lstStyle/>
              <a:p>
                <a:pPr algn="l">
                  <a:lnSpc>
                    <a:spcPct val="120000"/>
                  </a:lnSpc>
                </a:pPr>
                <a:r>
                  <a:rPr lang="zh-CN" altLang="en-US" sz="785" dirty="0">
                    <a:solidFill>
                      <a:schemeClr val="bg1">
                        <a:lumMod val="65000"/>
                      </a:schemeClr>
                    </a:solidFill>
                    <a:latin typeface="微软雅黑" panose="020B0503020204020204" pitchFamily="34" charset="-122"/>
                    <a:ea typeface="微软雅黑" panose="020B0503020204020204" pitchFamily="34" charset="-122"/>
                  </a:rPr>
                  <a:t>此部分内容作为文字排版占位显示 （建议使用主题字体）</a:t>
                </a:r>
                <a:endParaRPr lang="zh-CN" altLang="en-US" sz="785" dirty="0">
                  <a:solidFill>
                    <a:schemeClr val="bg1">
                      <a:lumMod val="65000"/>
                    </a:schemeClr>
                  </a:solidFill>
                  <a:latin typeface="微软雅黑" panose="020B0503020204020204" pitchFamily="34" charset="-122"/>
                  <a:ea typeface="微软雅黑" panose="020B0503020204020204" pitchFamily="34" charset="-122"/>
                </a:endParaRPr>
              </a:p>
            </p:txBody>
          </p:sp>
        </p:grpSp>
      </p:grpSp>
      <p:grpSp>
        <p:nvGrpSpPr>
          <p:cNvPr id="2" name="组合 1"/>
          <p:cNvGrpSpPr/>
          <p:nvPr/>
        </p:nvGrpSpPr>
        <p:grpSpPr>
          <a:xfrm>
            <a:off x="909012" y="444889"/>
            <a:ext cx="7329155" cy="1571524"/>
            <a:chOff x="1211325" y="592955"/>
            <a:chExt cx="9769351" cy="2094753"/>
          </a:xfrm>
        </p:grpSpPr>
        <p:sp>
          <p:nvSpPr>
            <p:cNvPr id="5" name="五边形 24"/>
            <p:cNvSpPr/>
            <p:nvPr/>
          </p:nvSpPr>
          <p:spPr bwMode="auto">
            <a:xfrm>
              <a:off x="2904339" y="1730793"/>
              <a:ext cx="8076337" cy="469096"/>
            </a:xfrm>
            <a:prstGeom prst="homePlate">
              <a:avLst>
                <a:gd name="adj" fmla="val 34062"/>
              </a:avLst>
            </a:prstGeom>
            <a:solidFill>
              <a:schemeClr val="accent1"/>
            </a:solidFill>
            <a:ln w="19050">
              <a:noFill/>
              <a:round/>
            </a:ln>
          </p:spPr>
          <p:txBody>
            <a:bodyPr anchor="ctr"/>
            <a:lstStyle/>
            <a:p>
              <a:pPr algn="ctr"/>
              <a:endParaRPr sz="1280"/>
            </a:p>
          </p:txBody>
        </p:sp>
        <p:sp>
          <p:nvSpPr>
            <p:cNvPr id="6" name="任意多边形 25"/>
            <p:cNvSpPr/>
            <p:nvPr/>
          </p:nvSpPr>
          <p:spPr bwMode="auto">
            <a:xfrm flipV="1">
              <a:off x="1211325" y="592955"/>
              <a:ext cx="1606929" cy="1606934"/>
            </a:xfrm>
            <a:custGeom>
              <a:avLst/>
              <a:gdLst>
                <a:gd name="connsiteX0" fmla="*/ 1008112 w 2016224"/>
                <a:gd name="connsiteY0" fmla="*/ 0 h 2016224"/>
                <a:gd name="connsiteX1" fmla="*/ 2016224 w 2016224"/>
                <a:gd name="connsiteY1" fmla="*/ 0 h 2016224"/>
                <a:gd name="connsiteX2" fmla="*/ 2016224 w 2016224"/>
                <a:gd name="connsiteY2" fmla="*/ 1008112 h 2016224"/>
                <a:gd name="connsiteX3" fmla="*/ 1008112 w 2016224"/>
                <a:gd name="connsiteY3" fmla="*/ 2016224 h 2016224"/>
                <a:gd name="connsiteX4" fmla="*/ 0 w 2016224"/>
                <a:gd name="connsiteY4" fmla="*/ 1008112 h 2016224"/>
                <a:gd name="connsiteX5" fmla="*/ 1008112 w 2016224"/>
                <a:gd name="connsiteY5" fmla="*/ 0 h 2016224"/>
                <a:gd name="connsiteX6" fmla="*/ 1008112 w 2016224"/>
                <a:gd name="connsiteY6" fmla="*/ 598566 h 2016224"/>
                <a:gd name="connsiteX7" fmla="*/ 598566 w 2016224"/>
                <a:gd name="connsiteY7" fmla="*/ 1008112 h 2016224"/>
                <a:gd name="connsiteX8" fmla="*/ 598565 w 2016224"/>
                <a:gd name="connsiteY8" fmla="*/ 1008112 h 2016224"/>
                <a:gd name="connsiteX9" fmla="*/ 1008111 w 2016224"/>
                <a:gd name="connsiteY9" fmla="*/ 1417658 h 2016224"/>
                <a:gd name="connsiteX10" fmla="*/ 1417657 w 2016224"/>
                <a:gd name="connsiteY10" fmla="*/ 1008112 h 2016224"/>
                <a:gd name="connsiteX11" fmla="*/ 1417657 w 2016224"/>
                <a:gd name="connsiteY11" fmla="*/ 598566 h 2016224"/>
                <a:gd name="connsiteX12" fmla="*/ 1008112 w 2016224"/>
                <a:gd name="connsiteY12" fmla="*/ 598566 h 2016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16224" h="2016224">
                  <a:moveTo>
                    <a:pt x="1008112" y="0"/>
                  </a:moveTo>
                  <a:lnTo>
                    <a:pt x="2016224" y="0"/>
                  </a:lnTo>
                  <a:lnTo>
                    <a:pt x="2016224" y="1008112"/>
                  </a:lnTo>
                  <a:cubicBezTo>
                    <a:pt x="2016224" y="1564877"/>
                    <a:pt x="1564877" y="2016224"/>
                    <a:pt x="1008112" y="2016224"/>
                  </a:cubicBezTo>
                  <a:cubicBezTo>
                    <a:pt x="451347" y="2016224"/>
                    <a:pt x="0" y="1564877"/>
                    <a:pt x="0" y="1008112"/>
                  </a:cubicBezTo>
                  <a:cubicBezTo>
                    <a:pt x="0" y="451347"/>
                    <a:pt x="451347" y="0"/>
                    <a:pt x="1008112" y="0"/>
                  </a:cubicBezTo>
                  <a:close/>
                  <a:moveTo>
                    <a:pt x="1008112" y="598566"/>
                  </a:moveTo>
                  <a:cubicBezTo>
                    <a:pt x="781926" y="598566"/>
                    <a:pt x="598566" y="781926"/>
                    <a:pt x="598566" y="1008112"/>
                  </a:cubicBezTo>
                  <a:lnTo>
                    <a:pt x="598565" y="1008112"/>
                  </a:lnTo>
                  <a:cubicBezTo>
                    <a:pt x="598565" y="1234298"/>
                    <a:pt x="781925" y="1417658"/>
                    <a:pt x="1008111" y="1417658"/>
                  </a:cubicBezTo>
                  <a:cubicBezTo>
                    <a:pt x="1234297" y="1417658"/>
                    <a:pt x="1417657" y="1234298"/>
                    <a:pt x="1417657" y="1008112"/>
                  </a:cubicBezTo>
                  <a:lnTo>
                    <a:pt x="1417657" y="598566"/>
                  </a:lnTo>
                  <a:lnTo>
                    <a:pt x="1008112" y="598566"/>
                  </a:lnTo>
                  <a:close/>
                </a:path>
              </a:pathLst>
            </a:custGeom>
            <a:solidFill>
              <a:schemeClr val="accent1"/>
            </a:solidFill>
            <a:ln w="19050">
              <a:noFill/>
              <a:round/>
            </a:ln>
          </p:spPr>
          <p:txBody>
            <a:bodyPr anchor="ctr"/>
            <a:lstStyle/>
            <a:p>
              <a:pPr algn="ctr"/>
              <a:endParaRPr sz="1280"/>
            </a:p>
          </p:txBody>
        </p:sp>
        <p:sp>
          <p:nvSpPr>
            <p:cNvPr id="7" name="五边形 26"/>
            <p:cNvSpPr/>
            <p:nvPr/>
          </p:nvSpPr>
          <p:spPr bwMode="auto">
            <a:xfrm rot="5400000">
              <a:off x="2206195" y="2075649"/>
              <a:ext cx="746076" cy="478042"/>
            </a:xfrm>
            <a:prstGeom prst="homePlate">
              <a:avLst/>
            </a:prstGeom>
            <a:solidFill>
              <a:schemeClr val="accent1"/>
            </a:solidFill>
            <a:ln w="19050">
              <a:noFill/>
              <a:round/>
            </a:ln>
          </p:spPr>
          <p:txBody>
            <a:bodyPr anchor="ctr"/>
            <a:lstStyle/>
            <a:p>
              <a:pPr algn="ctr"/>
              <a:endParaRPr sz="1280"/>
            </a:p>
          </p:txBody>
        </p:sp>
        <p:sp>
          <p:nvSpPr>
            <p:cNvPr id="8" name="矩形 7"/>
            <p:cNvSpPr/>
            <p:nvPr/>
          </p:nvSpPr>
          <p:spPr>
            <a:xfrm>
              <a:off x="8244114" y="1226768"/>
              <a:ext cx="1981984" cy="1231109"/>
            </a:xfrm>
            <a:prstGeom prst="rect">
              <a:avLst/>
            </a:prstGeom>
            <a:solidFill>
              <a:schemeClr val="bg1"/>
            </a:solidFill>
          </p:spPr>
          <p:txBody>
            <a:bodyPr wrap="square">
              <a:normAutofit/>
            </a:bodyPr>
            <a:lstStyle/>
            <a:p>
              <a:pPr algn="r"/>
              <a:r>
                <a:rPr lang="zh-CN" altLang="en-US" sz="4050" b="1" spc="225" dirty="0">
                  <a:solidFill>
                    <a:schemeClr val="bg1">
                      <a:lumMod val="65000"/>
                    </a:schemeClr>
                  </a:solidFill>
                </a:rPr>
                <a:t>目录</a:t>
              </a:r>
              <a:endParaRPr lang="zh-CN" altLang="en-US" sz="4050" b="1" spc="225" dirty="0">
                <a:solidFill>
                  <a:schemeClr val="bg1">
                    <a:lumMod val="65000"/>
                  </a:schemeClr>
                </a:solidFill>
              </a:endParaRPr>
            </a:p>
          </p:txBody>
        </p:sp>
        <p:sp>
          <p:nvSpPr>
            <p:cNvPr id="17" name="矩形 16"/>
            <p:cNvSpPr/>
            <p:nvPr/>
          </p:nvSpPr>
          <p:spPr>
            <a:xfrm>
              <a:off x="8554856" y="2036367"/>
              <a:ext cx="1569665" cy="369333"/>
            </a:xfrm>
            <a:prstGeom prst="rect">
              <a:avLst/>
            </a:prstGeom>
          </p:spPr>
          <p:txBody>
            <a:bodyPr wrap="none">
              <a:normAutofit lnSpcReduction="10000"/>
            </a:bodyPr>
            <a:lstStyle/>
            <a:p>
              <a:pPr algn="r"/>
              <a:r>
                <a:rPr lang="en-US" altLang="zh-CN" sz="1280" b="1" spc="225" dirty="0">
                  <a:solidFill>
                    <a:schemeClr val="bg1">
                      <a:lumMod val="65000"/>
                    </a:schemeClr>
                  </a:solidFill>
                </a:rPr>
                <a:t>CONTENT</a:t>
              </a:r>
              <a:endParaRPr lang="en-US" altLang="zh-CN" sz="1280" b="1" spc="225" dirty="0">
                <a:solidFill>
                  <a:schemeClr val="bg1">
                    <a:lumMod val="65000"/>
                  </a:schemeClr>
                </a:solidFill>
              </a:endParaRPr>
            </a:p>
          </p:txBody>
        </p:sp>
      </p:gr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2"/>
          <p:cNvSpPr txBox="1"/>
          <p:nvPr/>
        </p:nvSpPr>
        <p:spPr>
          <a:xfrm>
            <a:off x="4165609" y="3905093"/>
            <a:ext cx="1242731" cy="233694"/>
          </a:xfrm>
          <a:prstGeom prst="rect">
            <a:avLst/>
          </a:prstGeom>
          <a:ln>
            <a:solidFill>
              <a:schemeClr val="bg1"/>
            </a:solidFill>
          </a:ln>
        </p:spPr>
        <p:txBody>
          <a:bodyPr vert="horz" lIns="68604" tIns="34302" rIns="68604" bIns="34302"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zh-CN" altLang="en-US" sz="1200" dirty="0">
                <a:solidFill>
                  <a:schemeClr val="bg1"/>
                </a:solidFill>
                <a:latin typeface="微软雅黑" panose="020B0503020204020204" pitchFamily="34" charset="-122"/>
                <a:ea typeface="微软雅黑" panose="020B0503020204020204" pitchFamily="34" charset="-122"/>
              </a:rPr>
              <a:t>汇报：张三</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0" name="TextBox 9"/>
          <p:cNvSpPr txBox="1"/>
          <p:nvPr/>
        </p:nvSpPr>
        <p:spPr>
          <a:xfrm>
            <a:off x="1115553" y="1104352"/>
            <a:ext cx="7225911" cy="662283"/>
          </a:xfrm>
          <a:prstGeom prst="rect">
            <a:avLst/>
          </a:prstGeom>
          <a:noFill/>
        </p:spPr>
        <p:txBody>
          <a:bodyPr wrap="square" lIns="68604" tIns="34302" rIns="108038" bIns="27009" numCol="1" spcCol="270000" rtlCol="0">
            <a:spAutoFit/>
          </a:bodyPr>
          <a:lstStyle/>
          <a:p>
            <a:pPr defTabSz="912495">
              <a:spcBef>
                <a:spcPct val="20000"/>
              </a:spcBef>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单击编辑标题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a:p>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右键点击图片选择设置图片格式可直接替换图片。</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您的容打在这里或者通过复制您的文本后，在此框中选择粘贴并选择只保留文字。</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sym typeface="微软雅黑" panose="020B0503020204020204" pitchFamily="34" charset="-122"/>
              </a:rPr>
              <a:t>右键点击图片选择设置图片格式可直接替换图片。</a:t>
            </a: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您的容打在这里，或者通过复制您的文本后，在此框中选择粘贴，并选择只保留文字。</a:t>
            </a:r>
            <a:endParaRPr lang="en-US" altLang="zh-CN" sz="900" dirty="0">
              <a:solidFill>
                <a:schemeClr val="tx1">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2" name="组合 10"/>
          <p:cNvGrpSpPr/>
          <p:nvPr/>
        </p:nvGrpSpPr>
        <p:grpSpPr>
          <a:xfrm>
            <a:off x="1151018" y="2260195"/>
            <a:ext cx="1344682" cy="914578"/>
            <a:chOff x="1533958" y="2724679"/>
            <a:chExt cx="1792053" cy="1218920"/>
          </a:xfrm>
          <a:solidFill>
            <a:srgbClr val="0070C0"/>
          </a:solidFill>
        </p:grpSpPr>
        <p:sp>
          <p:nvSpPr>
            <p:cNvPr id="12" name="Freeform 5"/>
            <p:cNvSpPr>
              <a:spLocks noChangeAspect="1"/>
            </p:cNvSpPr>
            <p:nvPr/>
          </p:nvSpPr>
          <p:spPr bwMode="auto">
            <a:xfrm>
              <a:off x="1533958" y="2724679"/>
              <a:ext cx="1792053" cy="1218920"/>
            </a:xfrm>
            <a:custGeom>
              <a:avLst/>
              <a:gdLst>
                <a:gd name="T0" fmla="*/ 368 w 7852"/>
                <a:gd name="T1" fmla="*/ 0 h 5322"/>
                <a:gd name="T2" fmla="*/ 7496 w 7852"/>
                <a:gd name="T3" fmla="*/ 0 h 5322"/>
                <a:gd name="T4" fmla="*/ 7497 w 7852"/>
                <a:gd name="T5" fmla="*/ 0 h 5322"/>
                <a:gd name="T6" fmla="*/ 7497 w 7852"/>
                <a:gd name="T7" fmla="*/ 0 h 5322"/>
                <a:gd name="T8" fmla="*/ 7852 w 7852"/>
                <a:gd name="T9" fmla="*/ 357 h 5322"/>
                <a:gd name="T10" fmla="*/ 7852 w 7852"/>
                <a:gd name="T11" fmla="*/ 363 h 5322"/>
                <a:gd name="T12" fmla="*/ 7852 w 7852"/>
                <a:gd name="T13" fmla="*/ 363 h 5322"/>
                <a:gd name="T14" fmla="*/ 7852 w 7852"/>
                <a:gd name="T15" fmla="*/ 3116 h 5322"/>
                <a:gd name="T16" fmla="*/ 7852 w 7852"/>
                <a:gd name="T17" fmla="*/ 3120 h 5322"/>
                <a:gd name="T18" fmla="*/ 7852 w 7852"/>
                <a:gd name="T19" fmla="*/ 3120 h 5322"/>
                <a:gd name="T20" fmla="*/ 7482 w 7852"/>
                <a:gd name="T21" fmla="*/ 3676 h 5322"/>
                <a:gd name="T22" fmla="*/ 4025 w 7852"/>
                <a:gd name="T23" fmla="*/ 5297 h 5322"/>
                <a:gd name="T24" fmla="*/ 4024 w 7852"/>
                <a:gd name="T25" fmla="*/ 5298 h 5322"/>
                <a:gd name="T26" fmla="*/ 3926 w 7852"/>
                <a:gd name="T27" fmla="*/ 5322 h 5322"/>
                <a:gd name="T28" fmla="*/ 3833 w 7852"/>
                <a:gd name="T29" fmla="*/ 5300 h 5322"/>
                <a:gd name="T30" fmla="*/ 378 w 7852"/>
                <a:gd name="T31" fmla="*/ 3680 h 5322"/>
                <a:gd name="T32" fmla="*/ 0 w 7852"/>
                <a:gd name="T33" fmla="*/ 3116 h 5322"/>
                <a:gd name="T34" fmla="*/ 0 w 7852"/>
                <a:gd name="T35" fmla="*/ 3099 h 5322"/>
                <a:gd name="T36" fmla="*/ 0 w 7852"/>
                <a:gd name="T37" fmla="*/ 3099 h 5322"/>
                <a:gd name="T38" fmla="*/ 0 w 7852"/>
                <a:gd name="T39" fmla="*/ 362 h 5322"/>
                <a:gd name="T40" fmla="*/ 0 w 7852"/>
                <a:gd name="T41" fmla="*/ 362 h 5322"/>
                <a:gd name="T42" fmla="*/ 0 w 7852"/>
                <a:gd name="T43" fmla="*/ 357 h 5322"/>
                <a:gd name="T44" fmla="*/ 357 w 7852"/>
                <a:gd name="T45" fmla="*/ 0 h 5322"/>
                <a:gd name="T46" fmla="*/ 368 w 7852"/>
                <a:gd name="T47" fmla="*/ 0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852" h="5322">
                  <a:moveTo>
                    <a:pt x="368" y="0"/>
                  </a:moveTo>
                  <a:lnTo>
                    <a:pt x="7496" y="0"/>
                  </a:lnTo>
                  <a:lnTo>
                    <a:pt x="7497" y="0"/>
                  </a:lnTo>
                  <a:lnTo>
                    <a:pt x="7497" y="0"/>
                  </a:lnTo>
                  <a:cubicBezTo>
                    <a:pt x="7693" y="1"/>
                    <a:pt x="7852" y="160"/>
                    <a:pt x="7852" y="357"/>
                  </a:cubicBezTo>
                  <a:lnTo>
                    <a:pt x="7852" y="363"/>
                  </a:lnTo>
                  <a:lnTo>
                    <a:pt x="7852" y="363"/>
                  </a:lnTo>
                  <a:lnTo>
                    <a:pt x="7852" y="3116"/>
                  </a:lnTo>
                  <a:lnTo>
                    <a:pt x="7852" y="3120"/>
                  </a:lnTo>
                  <a:lnTo>
                    <a:pt x="7852" y="3120"/>
                  </a:lnTo>
                  <a:cubicBezTo>
                    <a:pt x="7851" y="3370"/>
                    <a:pt x="7699" y="3584"/>
                    <a:pt x="7482" y="3676"/>
                  </a:cubicBezTo>
                  <a:lnTo>
                    <a:pt x="4025" y="5297"/>
                  </a:lnTo>
                  <a:lnTo>
                    <a:pt x="4024" y="5298"/>
                  </a:lnTo>
                  <a:cubicBezTo>
                    <a:pt x="3995" y="5313"/>
                    <a:pt x="3962" y="5322"/>
                    <a:pt x="3926" y="5322"/>
                  </a:cubicBezTo>
                  <a:cubicBezTo>
                    <a:pt x="3893" y="5322"/>
                    <a:pt x="3861" y="5314"/>
                    <a:pt x="3833" y="5300"/>
                  </a:cubicBezTo>
                  <a:lnTo>
                    <a:pt x="378" y="3680"/>
                  </a:lnTo>
                  <a:cubicBezTo>
                    <a:pt x="156" y="3588"/>
                    <a:pt x="0" y="3370"/>
                    <a:pt x="0" y="3116"/>
                  </a:cubicBezTo>
                  <a:cubicBezTo>
                    <a:pt x="0" y="3110"/>
                    <a:pt x="0" y="3105"/>
                    <a:pt x="0" y="3099"/>
                  </a:cubicBezTo>
                  <a:lnTo>
                    <a:pt x="0" y="3099"/>
                  </a:lnTo>
                  <a:lnTo>
                    <a:pt x="0" y="362"/>
                  </a:lnTo>
                  <a:lnTo>
                    <a:pt x="0" y="362"/>
                  </a:lnTo>
                  <a:lnTo>
                    <a:pt x="0" y="357"/>
                  </a:lnTo>
                  <a:cubicBezTo>
                    <a:pt x="0" y="160"/>
                    <a:pt x="160" y="0"/>
                    <a:pt x="357" y="0"/>
                  </a:cubicBezTo>
                  <a:cubicBezTo>
                    <a:pt x="360" y="0"/>
                    <a:pt x="364" y="0"/>
                    <a:pt x="368" y="0"/>
                  </a:cubicBezTo>
                  <a:close/>
                </a:path>
              </a:pathLst>
            </a:custGeom>
            <a:solidFill>
              <a:schemeClr val="accent1"/>
            </a:solidFill>
            <a:ln>
              <a:noFill/>
            </a:ln>
          </p:spPr>
          <p:txBody>
            <a:bodyPr vert="horz" wrap="square" lIns="91472" tIns="45736" rIns="91472" bIns="45736" numCol="1" anchor="t" anchorCtr="0" compatLnSpc="1"/>
            <a:lstStyle/>
            <a:p>
              <a:endParaRPr lang="zh-CN" altLang="en-US" sz="1200">
                <a:latin typeface="微软雅黑" panose="020B0503020204020204" pitchFamily="34" charset="-122"/>
                <a:ea typeface="微软雅黑" panose="020B0503020204020204" pitchFamily="34" charset="-122"/>
              </a:endParaRPr>
            </a:p>
          </p:txBody>
        </p:sp>
        <p:sp>
          <p:nvSpPr>
            <p:cNvPr id="13" name="TextBox 12"/>
            <p:cNvSpPr txBox="1"/>
            <p:nvPr/>
          </p:nvSpPr>
          <p:spPr>
            <a:xfrm>
              <a:off x="1688971" y="2939449"/>
              <a:ext cx="1477135" cy="369303"/>
            </a:xfrm>
            <a:prstGeom prst="rect">
              <a:avLst/>
            </a:prstGeom>
            <a:noFill/>
          </p:spPr>
          <p:txBody>
            <a:bodyPr wrap="none" rtlCol="0">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rPr>
                <a:t>添加标题内容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grpSp>
      <p:grpSp>
        <p:nvGrpSpPr>
          <p:cNvPr id="3" name="组合 13"/>
          <p:cNvGrpSpPr/>
          <p:nvPr/>
        </p:nvGrpSpPr>
        <p:grpSpPr>
          <a:xfrm>
            <a:off x="845394" y="3334392"/>
            <a:ext cx="1952261" cy="913050"/>
            <a:chOff x="1126654" y="4156333"/>
            <a:chExt cx="2601772" cy="1216883"/>
          </a:xfrm>
        </p:grpSpPr>
        <p:sp>
          <p:nvSpPr>
            <p:cNvPr id="15" name="圆角矩形 14"/>
            <p:cNvSpPr/>
            <p:nvPr/>
          </p:nvSpPr>
          <p:spPr>
            <a:xfrm>
              <a:off x="1126654" y="4156333"/>
              <a:ext cx="2601772" cy="1216883"/>
            </a:xfrm>
            <a:prstGeom prst="roundRect">
              <a:avLst>
                <a:gd name="adj" fmla="val 50000"/>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6" name="TextBox 15"/>
            <p:cNvSpPr txBox="1"/>
            <p:nvPr/>
          </p:nvSpPr>
          <p:spPr>
            <a:xfrm>
              <a:off x="1427955" y="4492714"/>
              <a:ext cx="1898056" cy="636023"/>
            </a:xfrm>
            <a:prstGeom prst="rect">
              <a:avLst/>
            </a:prstGeom>
            <a:noFill/>
          </p:spPr>
          <p:txBody>
            <a:bodyPr wrap="square" rtlCol="0">
              <a:spAutoFit/>
            </a:bodyPr>
            <a:lstStyle/>
            <a:p>
              <a:pPr algn="just">
                <a:lnSpc>
                  <a:spcPts val="975"/>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点击输入简要文字内容，文字内容需概括精炼，不用多余的文字修饰。</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11" name="组合 16"/>
          <p:cNvGrpSpPr/>
          <p:nvPr/>
        </p:nvGrpSpPr>
        <p:grpSpPr>
          <a:xfrm>
            <a:off x="2693330" y="3334392"/>
            <a:ext cx="1952261" cy="913050"/>
            <a:chOff x="3589393" y="4156333"/>
            <a:chExt cx="2601772" cy="1216883"/>
          </a:xfrm>
        </p:grpSpPr>
        <p:sp>
          <p:nvSpPr>
            <p:cNvPr id="18" name="圆角矩形 17"/>
            <p:cNvSpPr/>
            <p:nvPr/>
          </p:nvSpPr>
          <p:spPr>
            <a:xfrm>
              <a:off x="3589393" y="4156333"/>
              <a:ext cx="2601772" cy="1216883"/>
            </a:xfrm>
            <a:prstGeom prst="roundRect">
              <a:avLst>
                <a:gd name="adj" fmla="val 5000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TextBox 18"/>
            <p:cNvSpPr txBox="1"/>
            <p:nvPr/>
          </p:nvSpPr>
          <p:spPr>
            <a:xfrm>
              <a:off x="3941250" y="4492714"/>
              <a:ext cx="1898056" cy="636023"/>
            </a:xfrm>
            <a:prstGeom prst="rect">
              <a:avLst/>
            </a:prstGeom>
            <a:noFill/>
          </p:spPr>
          <p:txBody>
            <a:bodyPr wrap="square" rtlCol="0">
              <a:spAutoFit/>
            </a:bodyPr>
            <a:lstStyle/>
            <a:p>
              <a:pPr algn="just">
                <a:lnSpc>
                  <a:spcPts val="975"/>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点击输入简要文字内容，文字内容需概括精炼，不用多余的文字修饰。</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14" name="组合 19"/>
          <p:cNvGrpSpPr/>
          <p:nvPr/>
        </p:nvGrpSpPr>
        <p:grpSpPr>
          <a:xfrm>
            <a:off x="4541267" y="3334392"/>
            <a:ext cx="1952261" cy="913050"/>
            <a:chOff x="6052133" y="4156333"/>
            <a:chExt cx="2601772" cy="1216883"/>
          </a:xfrm>
        </p:grpSpPr>
        <p:sp>
          <p:nvSpPr>
            <p:cNvPr id="21" name="圆角矩形 20"/>
            <p:cNvSpPr/>
            <p:nvPr/>
          </p:nvSpPr>
          <p:spPr>
            <a:xfrm>
              <a:off x="6052133" y="4156333"/>
              <a:ext cx="2601772" cy="1216883"/>
            </a:xfrm>
            <a:prstGeom prst="roundRect">
              <a:avLst>
                <a:gd name="adj" fmla="val 50000"/>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2" name="TextBox 21"/>
            <p:cNvSpPr txBox="1"/>
            <p:nvPr/>
          </p:nvSpPr>
          <p:spPr>
            <a:xfrm>
              <a:off x="6403991" y="4492714"/>
              <a:ext cx="1898056" cy="636023"/>
            </a:xfrm>
            <a:prstGeom prst="rect">
              <a:avLst/>
            </a:prstGeom>
            <a:noFill/>
          </p:spPr>
          <p:txBody>
            <a:bodyPr wrap="square" rtlCol="0">
              <a:spAutoFit/>
            </a:bodyPr>
            <a:lstStyle/>
            <a:p>
              <a:pPr algn="just">
                <a:lnSpc>
                  <a:spcPts val="975"/>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点击输入简要文字内容，文字内容需概括精炼，不用多余的文字修饰。</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17" name="组合 22"/>
          <p:cNvGrpSpPr/>
          <p:nvPr/>
        </p:nvGrpSpPr>
        <p:grpSpPr>
          <a:xfrm>
            <a:off x="6389203" y="3334392"/>
            <a:ext cx="1952261" cy="913050"/>
            <a:chOff x="8514872" y="4156333"/>
            <a:chExt cx="2601772" cy="1216883"/>
          </a:xfrm>
        </p:grpSpPr>
        <p:sp>
          <p:nvSpPr>
            <p:cNvPr id="24" name="圆角矩形 23"/>
            <p:cNvSpPr/>
            <p:nvPr/>
          </p:nvSpPr>
          <p:spPr>
            <a:xfrm>
              <a:off x="8514872" y="4156333"/>
              <a:ext cx="2601772" cy="1216883"/>
            </a:xfrm>
            <a:prstGeom prst="roundRect">
              <a:avLst>
                <a:gd name="adj" fmla="val 50000"/>
              </a:avLst>
            </a:pr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5" name="TextBox 24"/>
            <p:cNvSpPr txBox="1"/>
            <p:nvPr/>
          </p:nvSpPr>
          <p:spPr>
            <a:xfrm>
              <a:off x="8866730" y="4492714"/>
              <a:ext cx="1898056" cy="636023"/>
            </a:xfrm>
            <a:prstGeom prst="rect">
              <a:avLst/>
            </a:prstGeom>
            <a:noFill/>
          </p:spPr>
          <p:txBody>
            <a:bodyPr wrap="square" rtlCol="0">
              <a:spAutoFit/>
            </a:bodyPr>
            <a:lstStyle/>
            <a:p>
              <a:pPr algn="just">
                <a:lnSpc>
                  <a:spcPts val="975"/>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点击输入简要文字内容，文字内容需概括精炼，不用多余的文字修饰。</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grpSp>
      <p:grpSp>
        <p:nvGrpSpPr>
          <p:cNvPr id="20" name="组合 25"/>
          <p:cNvGrpSpPr/>
          <p:nvPr/>
        </p:nvGrpSpPr>
        <p:grpSpPr>
          <a:xfrm>
            <a:off x="2998955" y="2260195"/>
            <a:ext cx="1344682" cy="914578"/>
            <a:chOff x="3996698" y="2724679"/>
            <a:chExt cx="1792053" cy="1218920"/>
          </a:xfrm>
          <a:solidFill>
            <a:srgbClr val="0070C0"/>
          </a:solidFill>
        </p:grpSpPr>
        <p:sp>
          <p:nvSpPr>
            <p:cNvPr id="27" name="Freeform 5"/>
            <p:cNvSpPr>
              <a:spLocks noChangeAspect="1"/>
            </p:cNvSpPr>
            <p:nvPr/>
          </p:nvSpPr>
          <p:spPr bwMode="auto">
            <a:xfrm>
              <a:off x="3996698" y="2724679"/>
              <a:ext cx="1792053" cy="1218920"/>
            </a:xfrm>
            <a:custGeom>
              <a:avLst/>
              <a:gdLst>
                <a:gd name="T0" fmla="*/ 368 w 7852"/>
                <a:gd name="T1" fmla="*/ 0 h 5322"/>
                <a:gd name="T2" fmla="*/ 7496 w 7852"/>
                <a:gd name="T3" fmla="*/ 0 h 5322"/>
                <a:gd name="T4" fmla="*/ 7497 w 7852"/>
                <a:gd name="T5" fmla="*/ 0 h 5322"/>
                <a:gd name="T6" fmla="*/ 7497 w 7852"/>
                <a:gd name="T7" fmla="*/ 0 h 5322"/>
                <a:gd name="T8" fmla="*/ 7852 w 7852"/>
                <a:gd name="T9" fmla="*/ 357 h 5322"/>
                <a:gd name="T10" fmla="*/ 7852 w 7852"/>
                <a:gd name="T11" fmla="*/ 363 h 5322"/>
                <a:gd name="T12" fmla="*/ 7852 w 7852"/>
                <a:gd name="T13" fmla="*/ 363 h 5322"/>
                <a:gd name="T14" fmla="*/ 7852 w 7852"/>
                <a:gd name="T15" fmla="*/ 3116 h 5322"/>
                <a:gd name="T16" fmla="*/ 7852 w 7852"/>
                <a:gd name="T17" fmla="*/ 3120 h 5322"/>
                <a:gd name="T18" fmla="*/ 7852 w 7852"/>
                <a:gd name="T19" fmla="*/ 3120 h 5322"/>
                <a:gd name="T20" fmla="*/ 7482 w 7852"/>
                <a:gd name="T21" fmla="*/ 3676 h 5322"/>
                <a:gd name="T22" fmla="*/ 4025 w 7852"/>
                <a:gd name="T23" fmla="*/ 5297 h 5322"/>
                <a:gd name="T24" fmla="*/ 4024 w 7852"/>
                <a:gd name="T25" fmla="*/ 5298 h 5322"/>
                <a:gd name="T26" fmla="*/ 3926 w 7852"/>
                <a:gd name="T27" fmla="*/ 5322 h 5322"/>
                <a:gd name="T28" fmla="*/ 3833 w 7852"/>
                <a:gd name="T29" fmla="*/ 5300 h 5322"/>
                <a:gd name="T30" fmla="*/ 378 w 7852"/>
                <a:gd name="T31" fmla="*/ 3680 h 5322"/>
                <a:gd name="T32" fmla="*/ 0 w 7852"/>
                <a:gd name="T33" fmla="*/ 3116 h 5322"/>
                <a:gd name="T34" fmla="*/ 0 w 7852"/>
                <a:gd name="T35" fmla="*/ 3099 h 5322"/>
                <a:gd name="T36" fmla="*/ 0 w 7852"/>
                <a:gd name="T37" fmla="*/ 3099 h 5322"/>
                <a:gd name="T38" fmla="*/ 0 w 7852"/>
                <a:gd name="T39" fmla="*/ 362 h 5322"/>
                <a:gd name="T40" fmla="*/ 0 w 7852"/>
                <a:gd name="T41" fmla="*/ 362 h 5322"/>
                <a:gd name="T42" fmla="*/ 0 w 7852"/>
                <a:gd name="T43" fmla="*/ 357 h 5322"/>
                <a:gd name="T44" fmla="*/ 357 w 7852"/>
                <a:gd name="T45" fmla="*/ 0 h 5322"/>
                <a:gd name="T46" fmla="*/ 368 w 7852"/>
                <a:gd name="T47" fmla="*/ 0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852" h="5322">
                  <a:moveTo>
                    <a:pt x="368" y="0"/>
                  </a:moveTo>
                  <a:lnTo>
                    <a:pt x="7496" y="0"/>
                  </a:lnTo>
                  <a:lnTo>
                    <a:pt x="7497" y="0"/>
                  </a:lnTo>
                  <a:lnTo>
                    <a:pt x="7497" y="0"/>
                  </a:lnTo>
                  <a:cubicBezTo>
                    <a:pt x="7693" y="1"/>
                    <a:pt x="7852" y="160"/>
                    <a:pt x="7852" y="357"/>
                  </a:cubicBezTo>
                  <a:lnTo>
                    <a:pt x="7852" y="363"/>
                  </a:lnTo>
                  <a:lnTo>
                    <a:pt x="7852" y="363"/>
                  </a:lnTo>
                  <a:lnTo>
                    <a:pt x="7852" y="3116"/>
                  </a:lnTo>
                  <a:lnTo>
                    <a:pt x="7852" y="3120"/>
                  </a:lnTo>
                  <a:lnTo>
                    <a:pt x="7852" y="3120"/>
                  </a:lnTo>
                  <a:cubicBezTo>
                    <a:pt x="7851" y="3370"/>
                    <a:pt x="7699" y="3584"/>
                    <a:pt x="7482" y="3676"/>
                  </a:cubicBezTo>
                  <a:lnTo>
                    <a:pt x="4025" y="5297"/>
                  </a:lnTo>
                  <a:lnTo>
                    <a:pt x="4024" y="5298"/>
                  </a:lnTo>
                  <a:cubicBezTo>
                    <a:pt x="3995" y="5313"/>
                    <a:pt x="3962" y="5322"/>
                    <a:pt x="3926" y="5322"/>
                  </a:cubicBezTo>
                  <a:cubicBezTo>
                    <a:pt x="3893" y="5322"/>
                    <a:pt x="3861" y="5314"/>
                    <a:pt x="3833" y="5300"/>
                  </a:cubicBezTo>
                  <a:lnTo>
                    <a:pt x="378" y="3680"/>
                  </a:lnTo>
                  <a:cubicBezTo>
                    <a:pt x="156" y="3588"/>
                    <a:pt x="0" y="3370"/>
                    <a:pt x="0" y="3116"/>
                  </a:cubicBezTo>
                  <a:cubicBezTo>
                    <a:pt x="0" y="3110"/>
                    <a:pt x="0" y="3105"/>
                    <a:pt x="0" y="3099"/>
                  </a:cubicBezTo>
                  <a:lnTo>
                    <a:pt x="0" y="3099"/>
                  </a:lnTo>
                  <a:lnTo>
                    <a:pt x="0" y="362"/>
                  </a:lnTo>
                  <a:lnTo>
                    <a:pt x="0" y="362"/>
                  </a:lnTo>
                  <a:lnTo>
                    <a:pt x="0" y="357"/>
                  </a:lnTo>
                  <a:cubicBezTo>
                    <a:pt x="0" y="160"/>
                    <a:pt x="160" y="0"/>
                    <a:pt x="357" y="0"/>
                  </a:cubicBezTo>
                  <a:cubicBezTo>
                    <a:pt x="360" y="0"/>
                    <a:pt x="364" y="0"/>
                    <a:pt x="368" y="0"/>
                  </a:cubicBezTo>
                  <a:close/>
                </a:path>
              </a:pathLst>
            </a:custGeom>
            <a:solidFill>
              <a:schemeClr val="accent2"/>
            </a:solidFill>
            <a:ln>
              <a:noFill/>
            </a:ln>
          </p:spPr>
          <p:txBody>
            <a:bodyPr vert="horz" wrap="square" lIns="91472" tIns="45736" rIns="91472" bIns="45736" numCol="1" anchor="t" anchorCtr="0" compatLnSpc="1"/>
            <a:lstStyle/>
            <a:p>
              <a:endParaRPr lang="zh-CN" altLang="en-US" sz="1200">
                <a:latin typeface="微软雅黑" panose="020B0503020204020204" pitchFamily="34" charset="-122"/>
                <a:ea typeface="微软雅黑" panose="020B0503020204020204" pitchFamily="34" charset="-122"/>
              </a:endParaRPr>
            </a:p>
          </p:txBody>
        </p:sp>
        <p:sp>
          <p:nvSpPr>
            <p:cNvPr id="28" name="TextBox 27"/>
            <p:cNvSpPr txBox="1"/>
            <p:nvPr/>
          </p:nvSpPr>
          <p:spPr>
            <a:xfrm>
              <a:off x="4151710" y="2939449"/>
              <a:ext cx="1477135" cy="369303"/>
            </a:xfrm>
            <a:prstGeom prst="rect">
              <a:avLst/>
            </a:prstGeom>
            <a:noFill/>
          </p:spPr>
          <p:txBody>
            <a:bodyPr wrap="none" rtlCol="0">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rPr>
                <a:t>添加标题内容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grpSp>
      <p:grpSp>
        <p:nvGrpSpPr>
          <p:cNvPr id="23" name="组合 28"/>
          <p:cNvGrpSpPr/>
          <p:nvPr/>
        </p:nvGrpSpPr>
        <p:grpSpPr>
          <a:xfrm>
            <a:off x="4843222" y="2260195"/>
            <a:ext cx="1344682" cy="914578"/>
            <a:chOff x="6454547" y="2724679"/>
            <a:chExt cx="1792053" cy="1218920"/>
          </a:xfrm>
          <a:solidFill>
            <a:srgbClr val="0070C0"/>
          </a:solidFill>
        </p:grpSpPr>
        <p:sp>
          <p:nvSpPr>
            <p:cNvPr id="30" name="Freeform 5"/>
            <p:cNvSpPr>
              <a:spLocks noChangeAspect="1"/>
            </p:cNvSpPr>
            <p:nvPr/>
          </p:nvSpPr>
          <p:spPr bwMode="auto">
            <a:xfrm>
              <a:off x="6454547" y="2724679"/>
              <a:ext cx="1792053" cy="1218920"/>
            </a:xfrm>
            <a:custGeom>
              <a:avLst/>
              <a:gdLst>
                <a:gd name="T0" fmla="*/ 368 w 7852"/>
                <a:gd name="T1" fmla="*/ 0 h 5322"/>
                <a:gd name="T2" fmla="*/ 7496 w 7852"/>
                <a:gd name="T3" fmla="*/ 0 h 5322"/>
                <a:gd name="T4" fmla="*/ 7497 w 7852"/>
                <a:gd name="T5" fmla="*/ 0 h 5322"/>
                <a:gd name="T6" fmla="*/ 7497 w 7852"/>
                <a:gd name="T7" fmla="*/ 0 h 5322"/>
                <a:gd name="T8" fmla="*/ 7852 w 7852"/>
                <a:gd name="T9" fmla="*/ 357 h 5322"/>
                <a:gd name="T10" fmla="*/ 7852 w 7852"/>
                <a:gd name="T11" fmla="*/ 363 h 5322"/>
                <a:gd name="T12" fmla="*/ 7852 w 7852"/>
                <a:gd name="T13" fmla="*/ 363 h 5322"/>
                <a:gd name="T14" fmla="*/ 7852 w 7852"/>
                <a:gd name="T15" fmla="*/ 3116 h 5322"/>
                <a:gd name="T16" fmla="*/ 7852 w 7852"/>
                <a:gd name="T17" fmla="*/ 3120 h 5322"/>
                <a:gd name="T18" fmla="*/ 7852 w 7852"/>
                <a:gd name="T19" fmla="*/ 3120 h 5322"/>
                <a:gd name="T20" fmla="*/ 7482 w 7852"/>
                <a:gd name="T21" fmla="*/ 3676 h 5322"/>
                <a:gd name="T22" fmla="*/ 4025 w 7852"/>
                <a:gd name="T23" fmla="*/ 5297 h 5322"/>
                <a:gd name="T24" fmla="*/ 4024 w 7852"/>
                <a:gd name="T25" fmla="*/ 5298 h 5322"/>
                <a:gd name="T26" fmla="*/ 3926 w 7852"/>
                <a:gd name="T27" fmla="*/ 5322 h 5322"/>
                <a:gd name="T28" fmla="*/ 3833 w 7852"/>
                <a:gd name="T29" fmla="*/ 5300 h 5322"/>
                <a:gd name="T30" fmla="*/ 378 w 7852"/>
                <a:gd name="T31" fmla="*/ 3680 h 5322"/>
                <a:gd name="T32" fmla="*/ 0 w 7852"/>
                <a:gd name="T33" fmla="*/ 3116 h 5322"/>
                <a:gd name="T34" fmla="*/ 0 w 7852"/>
                <a:gd name="T35" fmla="*/ 3099 h 5322"/>
                <a:gd name="T36" fmla="*/ 0 w 7852"/>
                <a:gd name="T37" fmla="*/ 3099 h 5322"/>
                <a:gd name="T38" fmla="*/ 0 w 7852"/>
                <a:gd name="T39" fmla="*/ 362 h 5322"/>
                <a:gd name="T40" fmla="*/ 0 w 7852"/>
                <a:gd name="T41" fmla="*/ 362 h 5322"/>
                <a:gd name="T42" fmla="*/ 0 w 7852"/>
                <a:gd name="T43" fmla="*/ 357 h 5322"/>
                <a:gd name="T44" fmla="*/ 357 w 7852"/>
                <a:gd name="T45" fmla="*/ 0 h 5322"/>
                <a:gd name="T46" fmla="*/ 368 w 7852"/>
                <a:gd name="T47" fmla="*/ 0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852" h="5322">
                  <a:moveTo>
                    <a:pt x="368" y="0"/>
                  </a:moveTo>
                  <a:lnTo>
                    <a:pt x="7496" y="0"/>
                  </a:lnTo>
                  <a:lnTo>
                    <a:pt x="7497" y="0"/>
                  </a:lnTo>
                  <a:lnTo>
                    <a:pt x="7497" y="0"/>
                  </a:lnTo>
                  <a:cubicBezTo>
                    <a:pt x="7693" y="1"/>
                    <a:pt x="7852" y="160"/>
                    <a:pt x="7852" y="357"/>
                  </a:cubicBezTo>
                  <a:lnTo>
                    <a:pt x="7852" y="363"/>
                  </a:lnTo>
                  <a:lnTo>
                    <a:pt x="7852" y="363"/>
                  </a:lnTo>
                  <a:lnTo>
                    <a:pt x="7852" y="3116"/>
                  </a:lnTo>
                  <a:lnTo>
                    <a:pt x="7852" y="3120"/>
                  </a:lnTo>
                  <a:lnTo>
                    <a:pt x="7852" y="3120"/>
                  </a:lnTo>
                  <a:cubicBezTo>
                    <a:pt x="7851" y="3370"/>
                    <a:pt x="7699" y="3584"/>
                    <a:pt x="7482" y="3676"/>
                  </a:cubicBezTo>
                  <a:lnTo>
                    <a:pt x="4025" y="5297"/>
                  </a:lnTo>
                  <a:lnTo>
                    <a:pt x="4024" y="5298"/>
                  </a:lnTo>
                  <a:cubicBezTo>
                    <a:pt x="3995" y="5313"/>
                    <a:pt x="3962" y="5322"/>
                    <a:pt x="3926" y="5322"/>
                  </a:cubicBezTo>
                  <a:cubicBezTo>
                    <a:pt x="3893" y="5322"/>
                    <a:pt x="3861" y="5314"/>
                    <a:pt x="3833" y="5300"/>
                  </a:cubicBezTo>
                  <a:lnTo>
                    <a:pt x="378" y="3680"/>
                  </a:lnTo>
                  <a:cubicBezTo>
                    <a:pt x="156" y="3588"/>
                    <a:pt x="0" y="3370"/>
                    <a:pt x="0" y="3116"/>
                  </a:cubicBezTo>
                  <a:cubicBezTo>
                    <a:pt x="0" y="3110"/>
                    <a:pt x="0" y="3105"/>
                    <a:pt x="0" y="3099"/>
                  </a:cubicBezTo>
                  <a:lnTo>
                    <a:pt x="0" y="3099"/>
                  </a:lnTo>
                  <a:lnTo>
                    <a:pt x="0" y="362"/>
                  </a:lnTo>
                  <a:lnTo>
                    <a:pt x="0" y="362"/>
                  </a:lnTo>
                  <a:lnTo>
                    <a:pt x="0" y="357"/>
                  </a:lnTo>
                  <a:cubicBezTo>
                    <a:pt x="0" y="160"/>
                    <a:pt x="160" y="0"/>
                    <a:pt x="357" y="0"/>
                  </a:cubicBezTo>
                  <a:cubicBezTo>
                    <a:pt x="360" y="0"/>
                    <a:pt x="364" y="0"/>
                    <a:pt x="368" y="0"/>
                  </a:cubicBezTo>
                  <a:close/>
                </a:path>
              </a:pathLst>
            </a:custGeom>
            <a:solidFill>
              <a:schemeClr val="accent3"/>
            </a:solidFill>
            <a:ln>
              <a:noFill/>
            </a:ln>
          </p:spPr>
          <p:txBody>
            <a:bodyPr vert="horz" wrap="square" lIns="91472" tIns="45736" rIns="91472" bIns="45736" numCol="1" anchor="t" anchorCtr="0" compatLnSpc="1"/>
            <a:lstStyle/>
            <a:p>
              <a:endParaRPr lang="zh-CN" altLang="en-US" sz="1200">
                <a:latin typeface="微软雅黑" panose="020B0503020204020204" pitchFamily="34" charset="-122"/>
                <a:ea typeface="微软雅黑" panose="020B0503020204020204" pitchFamily="34" charset="-122"/>
              </a:endParaRPr>
            </a:p>
          </p:txBody>
        </p:sp>
        <p:sp>
          <p:nvSpPr>
            <p:cNvPr id="31" name="TextBox 30"/>
            <p:cNvSpPr txBox="1"/>
            <p:nvPr/>
          </p:nvSpPr>
          <p:spPr>
            <a:xfrm>
              <a:off x="6614450" y="2939449"/>
              <a:ext cx="1477135" cy="369303"/>
            </a:xfrm>
            <a:prstGeom prst="rect">
              <a:avLst/>
            </a:prstGeom>
            <a:noFill/>
          </p:spPr>
          <p:txBody>
            <a:bodyPr wrap="none" rtlCol="0">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rPr>
                <a:t>添加标题内容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grpSp>
      <p:grpSp>
        <p:nvGrpSpPr>
          <p:cNvPr id="26" name="组合 31"/>
          <p:cNvGrpSpPr/>
          <p:nvPr/>
        </p:nvGrpSpPr>
        <p:grpSpPr>
          <a:xfrm>
            <a:off x="6691157" y="2260195"/>
            <a:ext cx="1344682" cy="914578"/>
            <a:chOff x="8917286" y="2724679"/>
            <a:chExt cx="1792053" cy="1218920"/>
          </a:xfrm>
          <a:solidFill>
            <a:srgbClr val="0070C0"/>
          </a:solidFill>
        </p:grpSpPr>
        <p:sp>
          <p:nvSpPr>
            <p:cNvPr id="33" name="Freeform 5"/>
            <p:cNvSpPr>
              <a:spLocks noChangeAspect="1"/>
            </p:cNvSpPr>
            <p:nvPr/>
          </p:nvSpPr>
          <p:spPr bwMode="auto">
            <a:xfrm>
              <a:off x="8917286" y="2724679"/>
              <a:ext cx="1792053" cy="1218920"/>
            </a:xfrm>
            <a:custGeom>
              <a:avLst/>
              <a:gdLst>
                <a:gd name="T0" fmla="*/ 368 w 7852"/>
                <a:gd name="T1" fmla="*/ 0 h 5322"/>
                <a:gd name="T2" fmla="*/ 7496 w 7852"/>
                <a:gd name="T3" fmla="*/ 0 h 5322"/>
                <a:gd name="T4" fmla="*/ 7497 w 7852"/>
                <a:gd name="T5" fmla="*/ 0 h 5322"/>
                <a:gd name="T6" fmla="*/ 7497 w 7852"/>
                <a:gd name="T7" fmla="*/ 0 h 5322"/>
                <a:gd name="T8" fmla="*/ 7852 w 7852"/>
                <a:gd name="T9" fmla="*/ 357 h 5322"/>
                <a:gd name="T10" fmla="*/ 7852 w 7852"/>
                <a:gd name="T11" fmla="*/ 363 h 5322"/>
                <a:gd name="T12" fmla="*/ 7852 w 7852"/>
                <a:gd name="T13" fmla="*/ 363 h 5322"/>
                <a:gd name="T14" fmla="*/ 7852 w 7852"/>
                <a:gd name="T15" fmla="*/ 3116 h 5322"/>
                <a:gd name="T16" fmla="*/ 7852 w 7852"/>
                <a:gd name="T17" fmla="*/ 3120 h 5322"/>
                <a:gd name="T18" fmla="*/ 7852 w 7852"/>
                <a:gd name="T19" fmla="*/ 3120 h 5322"/>
                <a:gd name="T20" fmla="*/ 7482 w 7852"/>
                <a:gd name="T21" fmla="*/ 3676 h 5322"/>
                <a:gd name="T22" fmla="*/ 4025 w 7852"/>
                <a:gd name="T23" fmla="*/ 5297 h 5322"/>
                <a:gd name="T24" fmla="*/ 4024 w 7852"/>
                <a:gd name="T25" fmla="*/ 5298 h 5322"/>
                <a:gd name="T26" fmla="*/ 3926 w 7852"/>
                <a:gd name="T27" fmla="*/ 5322 h 5322"/>
                <a:gd name="T28" fmla="*/ 3833 w 7852"/>
                <a:gd name="T29" fmla="*/ 5300 h 5322"/>
                <a:gd name="T30" fmla="*/ 378 w 7852"/>
                <a:gd name="T31" fmla="*/ 3680 h 5322"/>
                <a:gd name="T32" fmla="*/ 0 w 7852"/>
                <a:gd name="T33" fmla="*/ 3116 h 5322"/>
                <a:gd name="T34" fmla="*/ 0 w 7852"/>
                <a:gd name="T35" fmla="*/ 3099 h 5322"/>
                <a:gd name="T36" fmla="*/ 0 w 7852"/>
                <a:gd name="T37" fmla="*/ 3099 h 5322"/>
                <a:gd name="T38" fmla="*/ 0 w 7852"/>
                <a:gd name="T39" fmla="*/ 362 h 5322"/>
                <a:gd name="T40" fmla="*/ 0 w 7852"/>
                <a:gd name="T41" fmla="*/ 362 h 5322"/>
                <a:gd name="T42" fmla="*/ 0 w 7852"/>
                <a:gd name="T43" fmla="*/ 357 h 5322"/>
                <a:gd name="T44" fmla="*/ 357 w 7852"/>
                <a:gd name="T45" fmla="*/ 0 h 5322"/>
                <a:gd name="T46" fmla="*/ 368 w 7852"/>
                <a:gd name="T47" fmla="*/ 0 h 5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852" h="5322">
                  <a:moveTo>
                    <a:pt x="368" y="0"/>
                  </a:moveTo>
                  <a:lnTo>
                    <a:pt x="7496" y="0"/>
                  </a:lnTo>
                  <a:lnTo>
                    <a:pt x="7497" y="0"/>
                  </a:lnTo>
                  <a:lnTo>
                    <a:pt x="7497" y="0"/>
                  </a:lnTo>
                  <a:cubicBezTo>
                    <a:pt x="7693" y="1"/>
                    <a:pt x="7852" y="160"/>
                    <a:pt x="7852" y="357"/>
                  </a:cubicBezTo>
                  <a:lnTo>
                    <a:pt x="7852" y="363"/>
                  </a:lnTo>
                  <a:lnTo>
                    <a:pt x="7852" y="363"/>
                  </a:lnTo>
                  <a:lnTo>
                    <a:pt x="7852" y="3116"/>
                  </a:lnTo>
                  <a:lnTo>
                    <a:pt x="7852" y="3120"/>
                  </a:lnTo>
                  <a:lnTo>
                    <a:pt x="7852" y="3120"/>
                  </a:lnTo>
                  <a:cubicBezTo>
                    <a:pt x="7851" y="3370"/>
                    <a:pt x="7699" y="3584"/>
                    <a:pt x="7482" y="3676"/>
                  </a:cubicBezTo>
                  <a:lnTo>
                    <a:pt x="4025" y="5297"/>
                  </a:lnTo>
                  <a:lnTo>
                    <a:pt x="4024" y="5298"/>
                  </a:lnTo>
                  <a:cubicBezTo>
                    <a:pt x="3995" y="5313"/>
                    <a:pt x="3962" y="5322"/>
                    <a:pt x="3926" y="5322"/>
                  </a:cubicBezTo>
                  <a:cubicBezTo>
                    <a:pt x="3893" y="5322"/>
                    <a:pt x="3861" y="5314"/>
                    <a:pt x="3833" y="5300"/>
                  </a:cubicBezTo>
                  <a:lnTo>
                    <a:pt x="378" y="3680"/>
                  </a:lnTo>
                  <a:cubicBezTo>
                    <a:pt x="156" y="3588"/>
                    <a:pt x="0" y="3370"/>
                    <a:pt x="0" y="3116"/>
                  </a:cubicBezTo>
                  <a:cubicBezTo>
                    <a:pt x="0" y="3110"/>
                    <a:pt x="0" y="3105"/>
                    <a:pt x="0" y="3099"/>
                  </a:cubicBezTo>
                  <a:lnTo>
                    <a:pt x="0" y="3099"/>
                  </a:lnTo>
                  <a:lnTo>
                    <a:pt x="0" y="362"/>
                  </a:lnTo>
                  <a:lnTo>
                    <a:pt x="0" y="362"/>
                  </a:lnTo>
                  <a:lnTo>
                    <a:pt x="0" y="357"/>
                  </a:lnTo>
                  <a:cubicBezTo>
                    <a:pt x="0" y="160"/>
                    <a:pt x="160" y="0"/>
                    <a:pt x="357" y="0"/>
                  </a:cubicBezTo>
                  <a:cubicBezTo>
                    <a:pt x="360" y="0"/>
                    <a:pt x="364" y="0"/>
                    <a:pt x="368" y="0"/>
                  </a:cubicBezTo>
                  <a:close/>
                </a:path>
              </a:pathLst>
            </a:custGeom>
            <a:solidFill>
              <a:schemeClr val="accent4"/>
            </a:solidFill>
            <a:ln>
              <a:noFill/>
            </a:ln>
          </p:spPr>
          <p:txBody>
            <a:bodyPr vert="horz" wrap="square" lIns="91472" tIns="45736" rIns="91472" bIns="45736" numCol="1" anchor="t" anchorCtr="0" compatLnSpc="1"/>
            <a:lstStyle/>
            <a:p>
              <a:endParaRPr lang="zh-CN" altLang="en-US" sz="1200">
                <a:latin typeface="微软雅黑" panose="020B0503020204020204" pitchFamily="34" charset="-122"/>
                <a:ea typeface="微软雅黑" panose="020B0503020204020204" pitchFamily="34" charset="-122"/>
              </a:endParaRPr>
            </a:p>
          </p:txBody>
        </p:sp>
        <p:sp>
          <p:nvSpPr>
            <p:cNvPr id="34" name="TextBox 33"/>
            <p:cNvSpPr txBox="1"/>
            <p:nvPr/>
          </p:nvSpPr>
          <p:spPr>
            <a:xfrm>
              <a:off x="9077189" y="2939449"/>
              <a:ext cx="1477135" cy="369303"/>
            </a:xfrm>
            <a:prstGeom prst="rect">
              <a:avLst/>
            </a:prstGeom>
            <a:noFill/>
          </p:spPr>
          <p:txBody>
            <a:bodyPr wrap="none" rtlCol="0">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rPr>
                <a:t>添加标题内容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drap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ppt_x"/>
                                          </p:val>
                                        </p:tav>
                                        <p:tav tm="100000">
                                          <p:val>
                                            <p:strVal val="#ppt_x"/>
                                          </p:val>
                                        </p:tav>
                                      </p:tavLst>
                                    </p:anim>
                                    <p:anim calcmode="lin" valueType="num">
                                      <p:cBhvr additive="base">
                                        <p:cTn id="12" dur="1000" fill="hold"/>
                                        <p:tgtEl>
                                          <p:spTgt spid="10"/>
                                        </p:tgtEl>
                                        <p:attrNameLst>
                                          <p:attrName>ppt_y</p:attrName>
                                        </p:attrNameLst>
                                      </p:cBhvr>
                                      <p:tavLst>
                                        <p:tav tm="0">
                                          <p:val>
                                            <p:strVal val="1+#ppt_h/2"/>
                                          </p:val>
                                        </p:tav>
                                        <p:tav tm="100000">
                                          <p:val>
                                            <p:strVal val="#ppt_y"/>
                                          </p:val>
                                        </p:tav>
                                      </p:tavLst>
                                    </p:anim>
                                  </p:childTnLst>
                                </p:cTn>
                              </p:par>
                              <p:par>
                                <p:cTn id="13" presetID="42" presetClass="entr" presetSubtype="0" fill="hold" nodeType="withEffect">
                                  <p:stCondLst>
                                    <p:cond delay="75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75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75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1000"/>
                                        <p:tgtEl>
                                          <p:spTgt spid="23"/>
                                        </p:tgtEl>
                                      </p:cBhvr>
                                    </p:animEffect>
                                    <p:anim calcmode="lin" valueType="num">
                                      <p:cBhvr>
                                        <p:cTn id="26" dur="1000" fill="hold"/>
                                        <p:tgtEl>
                                          <p:spTgt spid="23"/>
                                        </p:tgtEl>
                                        <p:attrNameLst>
                                          <p:attrName>ppt_x</p:attrName>
                                        </p:attrNameLst>
                                      </p:cBhvr>
                                      <p:tavLst>
                                        <p:tav tm="0">
                                          <p:val>
                                            <p:strVal val="#ppt_x"/>
                                          </p:val>
                                        </p:tav>
                                        <p:tav tm="100000">
                                          <p:val>
                                            <p:strVal val="#ppt_x"/>
                                          </p:val>
                                        </p:tav>
                                      </p:tavLst>
                                    </p:anim>
                                    <p:anim calcmode="lin" valueType="num">
                                      <p:cBhvr>
                                        <p:cTn id="27" dur="1000" fill="hold"/>
                                        <p:tgtEl>
                                          <p:spTgt spid="23"/>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750"/>
                                  </p:stCondLst>
                                  <p:childTnLst>
                                    <p:set>
                                      <p:cBhvr>
                                        <p:cTn id="29" dur="1" fill="hold">
                                          <p:stCondLst>
                                            <p:cond delay="0"/>
                                          </p:stCondLst>
                                        </p:cTn>
                                        <p:tgtEl>
                                          <p:spTgt spid="26"/>
                                        </p:tgtEl>
                                        <p:attrNameLst>
                                          <p:attrName>style.visibility</p:attrName>
                                        </p:attrNameLst>
                                      </p:cBhvr>
                                      <p:to>
                                        <p:strVal val="visible"/>
                                      </p:to>
                                    </p:set>
                                    <p:animEffect transition="in" filter="fade">
                                      <p:cBhvr>
                                        <p:cTn id="30" dur="1000"/>
                                        <p:tgtEl>
                                          <p:spTgt spid="26"/>
                                        </p:tgtEl>
                                      </p:cBhvr>
                                    </p:animEffect>
                                    <p:anim calcmode="lin" valueType="num">
                                      <p:cBhvr>
                                        <p:cTn id="31" dur="1000" fill="hold"/>
                                        <p:tgtEl>
                                          <p:spTgt spid="26"/>
                                        </p:tgtEl>
                                        <p:attrNameLst>
                                          <p:attrName>ppt_x</p:attrName>
                                        </p:attrNameLst>
                                      </p:cBhvr>
                                      <p:tavLst>
                                        <p:tav tm="0">
                                          <p:val>
                                            <p:strVal val="#ppt_x"/>
                                          </p:val>
                                        </p:tav>
                                        <p:tav tm="100000">
                                          <p:val>
                                            <p:strVal val="#ppt_x"/>
                                          </p:val>
                                        </p:tav>
                                      </p:tavLst>
                                    </p:anim>
                                    <p:anim calcmode="lin" valueType="num">
                                      <p:cBhvr>
                                        <p:cTn id="32" dur="1000" fill="hold"/>
                                        <p:tgtEl>
                                          <p:spTgt spid="26"/>
                                        </p:tgtEl>
                                        <p:attrNameLst>
                                          <p:attrName>ppt_y</p:attrName>
                                        </p:attrNameLst>
                                      </p:cBhvr>
                                      <p:tavLst>
                                        <p:tav tm="0">
                                          <p:val>
                                            <p:strVal val="#ppt_y+.1"/>
                                          </p:val>
                                        </p:tav>
                                        <p:tav tm="100000">
                                          <p:val>
                                            <p:strVal val="#ppt_y"/>
                                          </p:val>
                                        </p:tav>
                                      </p:tavLst>
                                    </p:anim>
                                  </p:childTnLst>
                                </p:cTn>
                              </p:par>
                              <p:par>
                                <p:cTn id="33" presetID="53" presetClass="entr" presetSubtype="16" fill="hold" nodeType="withEffect">
                                  <p:stCondLst>
                                    <p:cond delay="1500"/>
                                  </p:stCondLst>
                                  <p:childTnLst>
                                    <p:set>
                                      <p:cBhvr>
                                        <p:cTn id="34" dur="1" fill="hold">
                                          <p:stCondLst>
                                            <p:cond delay="0"/>
                                          </p:stCondLst>
                                        </p:cTn>
                                        <p:tgtEl>
                                          <p:spTgt spid="3"/>
                                        </p:tgtEl>
                                        <p:attrNameLst>
                                          <p:attrName>style.visibility</p:attrName>
                                        </p:attrNameLst>
                                      </p:cBhvr>
                                      <p:to>
                                        <p:strVal val="visible"/>
                                      </p:to>
                                    </p:set>
                                    <p:anim calcmode="lin" valueType="num">
                                      <p:cBhvr>
                                        <p:cTn id="35" dur="500" fill="hold"/>
                                        <p:tgtEl>
                                          <p:spTgt spid="3"/>
                                        </p:tgtEl>
                                        <p:attrNameLst>
                                          <p:attrName>ppt_w</p:attrName>
                                        </p:attrNameLst>
                                      </p:cBhvr>
                                      <p:tavLst>
                                        <p:tav tm="0">
                                          <p:val>
                                            <p:fltVal val="0"/>
                                          </p:val>
                                        </p:tav>
                                        <p:tav tm="100000">
                                          <p:val>
                                            <p:strVal val="#ppt_w"/>
                                          </p:val>
                                        </p:tav>
                                      </p:tavLst>
                                    </p:anim>
                                    <p:anim calcmode="lin" valueType="num">
                                      <p:cBhvr>
                                        <p:cTn id="36" dur="500" fill="hold"/>
                                        <p:tgtEl>
                                          <p:spTgt spid="3"/>
                                        </p:tgtEl>
                                        <p:attrNameLst>
                                          <p:attrName>ppt_h</p:attrName>
                                        </p:attrNameLst>
                                      </p:cBhvr>
                                      <p:tavLst>
                                        <p:tav tm="0">
                                          <p:val>
                                            <p:fltVal val="0"/>
                                          </p:val>
                                        </p:tav>
                                        <p:tav tm="100000">
                                          <p:val>
                                            <p:strVal val="#ppt_h"/>
                                          </p:val>
                                        </p:tav>
                                      </p:tavLst>
                                    </p:anim>
                                    <p:animEffect transition="in" filter="fade">
                                      <p:cBhvr>
                                        <p:cTn id="37" dur="500"/>
                                        <p:tgtEl>
                                          <p:spTgt spid="3"/>
                                        </p:tgtEl>
                                      </p:cBhvr>
                                    </p:animEffect>
                                  </p:childTnLst>
                                </p:cTn>
                              </p:par>
                              <p:par>
                                <p:cTn id="38" presetID="53" presetClass="entr" presetSubtype="16" fill="hold" nodeType="withEffect">
                                  <p:stCondLst>
                                    <p:cond delay="150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Effect transition="in" filter="fade">
                                      <p:cBhvr>
                                        <p:cTn id="42" dur="500"/>
                                        <p:tgtEl>
                                          <p:spTgt spid="11"/>
                                        </p:tgtEl>
                                      </p:cBhvr>
                                    </p:animEffect>
                                  </p:childTnLst>
                                </p:cTn>
                              </p:par>
                              <p:par>
                                <p:cTn id="43" presetID="53" presetClass="entr" presetSubtype="16" fill="hold" nodeType="withEffect">
                                  <p:stCondLst>
                                    <p:cond delay="150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par>
                                <p:cTn id="48" presetID="53" presetClass="entr" presetSubtype="16" fill="hold" nodeType="withEffect">
                                  <p:stCondLst>
                                    <p:cond delay="1500"/>
                                  </p:stCondLst>
                                  <p:childTnLst>
                                    <p:set>
                                      <p:cBhvr>
                                        <p:cTn id="49" dur="1" fill="hold">
                                          <p:stCondLst>
                                            <p:cond delay="0"/>
                                          </p:stCondLst>
                                        </p:cTn>
                                        <p:tgtEl>
                                          <p:spTgt spid="17"/>
                                        </p:tgtEl>
                                        <p:attrNameLst>
                                          <p:attrName>style.visibility</p:attrName>
                                        </p:attrNameLst>
                                      </p:cBhvr>
                                      <p:to>
                                        <p:strVal val="visible"/>
                                      </p:to>
                                    </p:set>
                                    <p:anim calcmode="lin" valueType="num">
                                      <p:cBhvr>
                                        <p:cTn id="50" dur="500" fill="hold"/>
                                        <p:tgtEl>
                                          <p:spTgt spid="17"/>
                                        </p:tgtEl>
                                        <p:attrNameLst>
                                          <p:attrName>ppt_w</p:attrName>
                                        </p:attrNameLst>
                                      </p:cBhvr>
                                      <p:tavLst>
                                        <p:tav tm="0">
                                          <p:val>
                                            <p:fltVal val="0"/>
                                          </p:val>
                                        </p:tav>
                                        <p:tav tm="100000">
                                          <p:val>
                                            <p:strVal val="#ppt_w"/>
                                          </p:val>
                                        </p:tav>
                                      </p:tavLst>
                                    </p:anim>
                                    <p:anim calcmode="lin" valueType="num">
                                      <p:cBhvr>
                                        <p:cTn id="51" dur="500" fill="hold"/>
                                        <p:tgtEl>
                                          <p:spTgt spid="17"/>
                                        </p:tgtEl>
                                        <p:attrNameLst>
                                          <p:attrName>ppt_h</p:attrName>
                                        </p:attrNameLst>
                                      </p:cBhvr>
                                      <p:tavLst>
                                        <p:tav tm="0">
                                          <p:val>
                                            <p:fltVal val="0"/>
                                          </p:val>
                                        </p:tav>
                                        <p:tav tm="100000">
                                          <p:val>
                                            <p:strVal val="#ppt_h"/>
                                          </p:val>
                                        </p:tav>
                                      </p:tavLst>
                                    </p:anim>
                                    <p:animEffect transition="in" filter="fade">
                                      <p:cBhvr>
                                        <p:cTn id="5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文本框 17"/>
          <p:cNvSpPr txBox="1"/>
          <p:nvPr/>
        </p:nvSpPr>
        <p:spPr>
          <a:xfrm>
            <a:off x="5973269" y="1685271"/>
            <a:ext cx="1566321" cy="219536"/>
          </a:xfrm>
          <a:prstGeom prst="rect">
            <a:avLst/>
          </a:prstGeom>
          <a:noFill/>
        </p:spPr>
        <p:txBody>
          <a:bodyPr wrap="square" lIns="72021" tIns="0" rIns="72021" bIns="0" anchor="ctr" anchorCtr="0">
            <a:normAutofit fontScale="70000" lnSpcReduction="20000"/>
          </a:bodyPr>
          <a:lstStyle/>
          <a:p>
            <a:pPr defTabSz="914400">
              <a:lnSpc>
                <a:spcPct val="120000"/>
              </a:lnSpc>
              <a:defRPr/>
            </a:pPr>
            <a:r>
              <a:rPr lang="zh-CN" altLang="en-US" sz="1000">
                <a:solidFill>
                  <a:schemeClr val="bg1">
                    <a:lumMod val="65000"/>
                  </a:schemeClr>
                </a:solidFill>
                <a:latin typeface="微软雅黑" panose="020B0503020204020204" pitchFamily="34" charset="-122"/>
                <a:ea typeface="微软雅黑" panose="020B0503020204020204" pitchFamily="34" charset="-122"/>
              </a:rPr>
              <a:t>此部分内容作为文字排版占位显示</a:t>
            </a:r>
            <a:br>
              <a:rPr lang="zh-CN" altLang="en-US" sz="1000">
                <a:solidFill>
                  <a:schemeClr val="bg1">
                    <a:lumMod val="65000"/>
                  </a:schemeClr>
                </a:solidFill>
                <a:latin typeface="微软雅黑" panose="020B0503020204020204" pitchFamily="34" charset="-122"/>
                <a:ea typeface="微软雅黑" panose="020B0503020204020204" pitchFamily="34" charset="-122"/>
              </a:rPr>
            </a:br>
            <a:r>
              <a:rPr lang="zh-CN" altLang="en-US" sz="1000">
                <a:solidFill>
                  <a:schemeClr val="bg1">
                    <a:lumMod val="65000"/>
                  </a:schemeClr>
                </a:solidFill>
                <a:latin typeface="微软雅黑" panose="020B0503020204020204" pitchFamily="34" charset="-122"/>
                <a:ea typeface="微软雅黑" panose="020B0503020204020204" pitchFamily="34" charset="-122"/>
              </a:rPr>
              <a:t>（建议使用主题字体）</a:t>
            </a:r>
            <a:endParaRPr lang="zh-CN" altLang="en-US" sz="1000">
              <a:solidFill>
                <a:schemeClr val="bg1">
                  <a:lumMod val="65000"/>
                </a:schemeClr>
              </a:solidFill>
              <a:latin typeface="微软雅黑" panose="020B0503020204020204" pitchFamily="34" charset="-122"/>
              <a:ea typeface="微软雅黑" panose="020B0503020204020204" pitchFamily="34" charset="-122"/>
            </a:endParaRPr>
          </a:p>
        </p:txBody>
      </p:sp>
      <p:sp>
        <p:nvSpPr>
          <p:cNvPr id="16" name="矩形 15"/>
          <p:cNvSpPr/>
          <p:nvPr/>
        </p:nvSpPr>
        <p:spPr>
          <a:xfrm>
            <a:off x="5973269" y="1425618"/>
            <a:ext cx="1422907" cy="152143"/>
          </a:xfrm>
          <a:prstGeom prst="rect">
            <a:avLst/>
          </a:prstGeom>
        </p:spPr>
        <p:txBody>
          <a:bodyPr wrap="none" lIns="72021" tIns="0" rIns="72021" bIns="0">
            <a:normAutofit fontScale="77500" lnSpcReduction="20000"/>
          </a:bodyPr>
          <a:lstStyle/>
          <a:p>
            <a:pPr defTabSz="914400">
              <a:defRPr/>
            </a:pPr>
            <a:r>
              <a:rPr lang="zh-CN" altLang="en-US" sz="1600" b="1">
                <a:solidFill>
                  <a:schemeClr val="bg1">
                    <a:lumMod val="65000"/>
                  </a:schemeClr>
                </a:solidFill>
                <a:latin typeface="微软雅黑" panose="020B0503020204020204" pitchFamily="34" charset="-122"/>
                <a:ea typeface="微软雅黑" panose="020B0503020204020204" pitchFamily="34" charset="-122"/>
              </a:rPr>
              <a:t>标题文本预设</a:t>
            </a:r>
            <a:endParaRPr lang="zh-CN" altLang="en-US" sz="1600" b="1">
              <a:solidFill>
                <a:schemeClr val="bg1">
                  <a:lumMod val="65000"/>
                </a:schemeClr>
              </a:solidFill>
              <a:latin typeface="微软雅黑" panose="020B0503020204020204" pitchFamily="34" charset="-122"/>
              <a:ea typeface="微软雅黑" panose="020B0503020204020204" pitchFamily="34" charset="-122"/>
            </a:endParaRPr>
          </a:p>
        </p:txBody>
      </p:sp>
      <p:sp>
        <p:nvSpPr>
          <p:cNvPr id="17" name="文本框 25"/>
          <p:cNvSpPr txBox="1"/>
          <p:nvPr/>
        </p:nvSpPr>
        <p:spPr>
          <a:xfrm>
            <a:off x="5973270" y="3548484"/>
            <a:ext cx="1689964" cy="219536"/>
          </a:xfrm>
          <a:prstGeom prst="rect">
            <a:avLst/>
          </a:prstGeom>
          <a:noFill/>
        </p:spPr>
        <p:txBody>
          <a:bodyPr wrap="square" lIns="72021" tIns="0" rIns="72021" bIns="0" anchor="ctr" anchorCtr="0">
            <a:normAutofit fontScale="70000" lnSpcReduction="20000"/>
          </a:bodyPr>
          <a:lstStyle/>
          <a:p>
            <a:pPr defTabSz="914400">
              <a:lnSpc>
                <a:spcPct val="120000"/>
              </a:lnSpc>
              <a:defRPr/>
            </a:pPr>
            <a:r>
              <a:rPr lang="zh-CN" altLang="en-US" sz="1000">
                <a:solidFill>
                  <a:schemeClr val="bg1">
                    <a:lumMod val="65000"/>
                  </a:schemeClr>
                </a:solidFill>
                <a:latin typeface="微软雅黑" panose="020B0503020204020204" pitchFamily="34" charset="-122"/>
                <a:ea typeface="微软雅黑" panose="020B0503020204020204" pitchFamily="34" charset="-122"/>
              </a:rPr>
              <a:t>此部分内容作为文字排版占位显示</a:t>
            </a:r>
            <a:br>
              <a:rPr lang="zh-CN" altLang="en-US" sz="1000">
                <a:solidFill>
                  <a:schemeClr val="bg1">
                    <a:lumMod val="65000"/>
                  </a:schemeClr>
                </a:solidFill>
                <a:latin typeface="微软雅黑" panose="020B0503020204020204" pitchFamily="34" charset="-122"/>
                <a:ea typeface="微软雅黑" panose="020B0503020204020204" pitchFamily="34" charset="-122"/>
              </a:rPr>
            </a:br>
            <a:r>
              <a:rPr lang="zh-CN" altLang="en-US" sz="1000">
                <a:solidFill>
                  <a:schemeClr val="bg1">
                    <a:lumMod val="65000"/>
                  </a:schemeClr>
                </a:solidFill>
                <a:latin typeface="微软雅黑" panose="020B0503020204020204" pitchFamily="34" charset="-122"/>
                <a:ea typeface="微软雅黑" panose="020B0503020204020204" pitchFamily="34" charset="-122"/>
              </a:rPr>
              <a:t>（建议使用主题字体）</a:t>
            </a:r>
            <a:endParaRPr lang="zh-CN" altLang="en-US" sz="1000">
              <a:solidFill>
                <a:schemeClr val="bg1">
                  <a:lumMod val="65000"/>
                </a:schemeClr>
              </a:solidFill>
              <a:latin typeface="微软雅黑" panose="020B0503020204020204" pitchFamily="34" charset="-122"/>
              <a:ea typeface="微软雅黑" panose="020B0503020204020204" pitchFamily="34" charset="-122"/>
            </a:endParaRPr>
          </a:p>
        </p:txBody>
      </p:sp>
      <p:sp>
        <p:nvSpPr>
          <p:cNvPr id="18" name="矩形 17"/>
          <p:cNvSpPr/>
          <p:nvPr/>
        </p:nvSpPr>
        <p:spPr>
          <a:xfrm>
            <a:off x="5973269" y="3288831"/>
            <a:ext cx="1422907" cy="152143"/>
          </a:xfrm>
          <a:prstGeom prst="rect">
            <a:avLst/>
          </a:prstGeom>
        </p:spPr>
        <p:txBody>
          <a:bodyPr wrap="none" lIns="72021" tIns="0" rIns="72021" bIns="0">
            <a:normAutofit fontScale="77500" lnSpcReduction="20000"/>
          </a:bodyPr>
          <a:lstStyle/>
          <a:p>
            <a:pPr defTabSz="914400">
              <a:defRPr/>
            </a:pPr>
            <a:r>
              <a:rPr lang="zh-CN" altLang="en-US" sz="1600" b="1">
                <a:solidFill>
                  <a:schemeClr val="bg1">
                    <a:lumMod val="65000"/>
                  </a:schemeClr>
                </a:solidFill>
                <a:latin typeface="微软雅黑" panose="020B0503020204020204" pitchFamily="34" charset="-122"/>
                <a:ea typeface="微软雅黑" panose="020B0503020204020204" pitchFamily="34" charset="-122"/>
              </a:rPr>
              <a:t>标题文本预设</a:t>
            </a:r>
            <a:endParaRPr lang="zh-CN" altLang="en-US" sz="1600" b="1">
              <a:solidFill>
                <a:schemeClr val="bg1">
                  <a:lumMod val="65000"/>
                </a:schemeClr>
              </a:solidFill>
              <a:latin typeface="微软雅黑" panose="020B0503020204020204" pitchFamily="34" charset="-122"/>
              <a:ea typeface="微软雅黑" panose="020B0503020204020204" pitchFamily="34" charset="-122"/>
            </a:endParaRPr>
          </a:p>
        </p:txBody>
      </p:sp>
      <p:sp>
        <p:nvSpPr>
          <p:cNvPr id="19" name="文本框 27"/>
          <p:cNvSpPr txBox="1"/>
          <p:nvPr/>
        </p:nvSpPr>
        <p:spPr>
          <a:xfrm>
            <a:off x="1332280" y="3557900"/>
            <a:ext cx="1813211" cy="219536"/>
          </a:xfrm>
          <a:prstGeom prst="rect">
            <a:avLst/>
          </a:prstGeom>
          <a:noFill/>
        </p:spPr>
        <p:txBody>
          <a:bodyPr wrap="square" lIns="72021" tIns="0" rIns="72021" bIns="0" anchor="ctr" anchorCtr="0">
            <a:normAutofit fontScale="70000" lnSpcReduction="20000"/>
          </a:bodyPr>
          <a:lstStyle/>
          <a:p>
            <a:pPr algn="r" defTabSz="914400">
              <a:lnSpc>
                <a:spcPct val="120000"/>
              </a:lnSpc>
              <a:defRPr/>
            </a:pPr>
            <a:r>
              <a:rPr lang="zh-CN" altLang="en-US" sz="1000" dirty="0">
                <a:solidFill>
                  <a:schemeClr val="bg1">
                    <a:lumMod val="65000"/>
                  </a:schemeClr>
                </a:solidFill>
                <a:latin typeface="微软雅黑" panose="020B0503020204020204" pitchFamily="34" charset="-122"/>
                <a:ea typeface="微软雅黑" panose="020B0503020204020204" pitchFamily="34" charset="-122"/>
              </a:rPr>
              <a:t>此部分内容作为文字排版占位显示</a:t>
            </a:r>
            <a:br>
              <a:rPr lang="zh-CN" altLang="en-US" sz="1000" dirty="0">
                <a:solidFill>
                  <a:schemeClr val="bg1">
                    <a:lumMod val="65000"/>
                  </a:schemeClr>
                </a:solidFill>
                <a:latin typeface="微软雅黑" panose="020B0503020204020204" pitchFamily="34" charset="-122"/>
                <a:ea typeface="微软雅黑" panose="020B0503020204020204" pitchFamily="34" charset="-122"/>
              </a:rPr>
            </a:br>
            <a:r>
              <a:rPr lang="zh-CN" altLang="en-US" sz="1000" dirty="0">
                <a:solidFill>
                  <a:schemeClr val="bg1">
                    <a:lumMod val="65000"/>
                  </a:schemeClr>
                </a:solidFill>
                <a:latin typeface="微软雅黑" panose="020B0503020204020204" pitchFamily="34" charset="-122"/>
                <a:ea typeface="微软雅黑" panose="020B0503020204020204" pitchFamily="34" charset="-122"/>
              </a:rPr>
              <a:t>（建议使用主题字体）</a:t>
            </a:r>
            <a:endParaRPr lang="zh-CN" altLang="en-US" sz="10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20" name="矩形 19"/>
          <p:cNvSpPr/>
          <p:nvPr/>
        </p:nvSpPr>
        <p:spPr>
          <a:xfrm>
            <a:off x="1722586" y="3298249"/>
            <a:ext cx="1422907" cy="152143"/>
          </a:xfrm>
          <a:prstGeom prst="rect">
            <a:avLst/>
          </a:prstGeom>
        </p:spPr>
        <p:txBody>
          <a:bodyPr wrap="none" lIns="72021" tIns="0" rIns="72021" bIns="0">
            <a:normAutofit fontScale="77500" lnSpcReduction="20000"/>
          </a:bodyPr>
          <a:lstStyle/>
          <a:p>
            <a:pPr algn="r" defTabSz="914400">
              <a:defRPr/>
            </a:pPr>
            <a:r>
              <a:rPr lang="zh-CN" altLang="en-US" sz="1600" b="1">
                <a:solidFill>
                  <a:schemeClr val="bg1">
                    <a:lumMod val="65000"/>
                  </a:schemeClr>
                </a:solidFill>
                <a:latin typeface="微软雅黑" panose="020B0503020204020204" pitchFamily="34" charset="-122"/>
                <a:ea typeface="微软雅黑" panose="020B0503020204020204" pitchFamily="34" charset="-122"/>
              </a:rPr>
              <a:t>标题文本预设</a:t>
            </a:r>
            <a:endParaRPr lang="zh-CN" altLang="en-US" sz="1600" b="1">
              <a:solidFill>
                <a:schemeClr val="bg1">
                  <a:lumMod val="65000"/>
                </a:schemeClr>
              </a:solidFill>
              <a:latin typeface="微软雅黑" panose="020B0503020204020204" pitchFamily="34" charset="-122"/>
              <a:ea typeface="微软雅黑" panose="020B0503020204020204" pitchFamily="34" charset="-122"/>
            </a:endParaRPr>
          </a:p>
        </p:txBody>
      </p:sp>
      <p:sp>
        <p:nvSpPr>
          <p:cNvPr id="21" name="文本框 29"/>
          <p:cNvSpPr txBox="1"/>
          <p:nvPr/>
        </p:nvSpPr>
        <p:spPr>
          <a:xfrm>
            <a:off x="1591671" y="1670729"/>
            <a:ext cx="1553820" cy="219536"/>
          </a:xfrm>
          <a:prstGeom prst="rect">
            <a:avLst/>
          </a:prstGeom>
          <a:noFill/>
        </p:spPr>
        <p:txBody>
          <a:bodyPr wrap="square" lIns="72021" tIns="0" rIns="72021" bIns="0" anchor="ctr" anchorCtr="0">
            <a:normAutofit fontScale="70000" lnSpcReduction="20000"/>
          </a:bodyPr>
          <a:lstStyle/>
          <a:p>
            <a:pPr algn="r" defTabSz="914400">
              <a:lnSpc>
                <a:spcPct val="120000"/>
              </a:lnSpc>
              <a:defRPr/>
            </a:pPr>
            <a:r>
              <a:rPr lang="zh-CN" altLang="en-US" sz="1000" dirty="0">
                <a:solidFill>
                  <a:schemeClr val="bg1">
                    <a:lumMod val="65000"/>
                  </a:schemeClr>
                </a:solidFill>
                <a:latin typeface="微软雅黑" panose="020B0503020204020204" pitchFamily="34" charset="-122"/>
                <a:ea typeface="微软雅黑" panose="020B0503020204020204" pitchFamily="34" charset="-122"/>
              </a:rPr>
              <a:t>此部分内容作为文字排版占位显示</a:t>
            </a:r>
            <a:br>
              <a:rPr lang="zh-CN" altLang="en-US" sz="1000" dirty="0">
                <a:solidFill>
                  <a:schemeClr val="bg1">
                    <a:lumMod val="65000"/>
                  </a:schemeClr>
                </a:solidFill>
                <a:latin typeface="微软雅黑" panose="020B0503020204020204" pitchFamily="34" charset="-122"/>
                <a:ea typeface="微软雅黑" panose="020B0503020204020204" pitchFamily="34" charset="-122"/>
              </a:rPr>
            </a:br>
            <a:r>
              <a:rPr lang="zh-CN" altLang="en-US" sz="1000" dirty="0">
                <a:solidFill>
                  <a:schemeClr val="bg1">
                    <a:lumMod val="65000"/>
                  </a:schemeClr>
                </a:solidFill>
                <a:latin typeface="微软雅黑" panose="020B0503020204020204" pitchFamily="34" charset="-122"/>
                <a:ea typeface="微软雅黑" panose="020B0503020204020204" pitchFamily="34" charset="-122"/>
              </a:rPr>
              <a:t>（建议使用主题字体）</a:t>
            </a:r>
            <a:endParaRPr lang="zh-CN" altLang="en-US" sz="10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22" name="矩形 21"/>
          <p:cNvSpPr/>
          <p:nvPr/>
        </p:nvSpPr>
        <p:spPr>
          <a:xfrm>
            <a:off x="1722586" y="1411076"/>
            <a:ext cx="1422907" cy="152143"/>
          </a:xfrm>
          <a:prstGeom prst="rect">
            <a:avLst/>
          </a:prstGeom>
        </p:spPr>
        <p:txBody>
          <a:bodyPr wrap="none" lIns="72021" tIns="0" rIns="72021" bIns="0">
            <a:normAutofit fontScale="77500" lnSpcReduction="20000"/>
          </a:bodyPr>
          <a:lstStyle/>
          <a:p>
            <a:pPr algn="r" defTabSz="914400">
              <a:defRPr/>
            </a:pPr>
            <a:r>
              <a:rPr lang="zh-CN" altLang="en-US" sz="1600" b="1" dirty="0">
                <a:solidFill>
                  <a:schemeClr val="bg1">
                    <a:lumMod val="65000"/>
                  </a:schemeClr>
                </a:solidFill>
                <a:latin typeface="微软雅黑" panose="020B0503020204020204" pitchFamily="34" charset="-122"/>
                <a:ea typeface="微软雅黑" panose="020B0503020204020204" pitchFamily="34" charset="-122"/>
              </a:rPr>
              <a:t>标题文本预设</a:t>
            </a:r>
            <a:endParaRPr lang="zh-CN" altLang="en-US" sz="1600" b="1"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32" name="组合 31"/>
          <p:cNvGrpSpPr/>
          <p:nvPr/>
        </p:nvGrpSpPr>
        <p:grpSpPr>
          <a:xfrm>
            <a:off x="3181732" y="1619112"/>
            <a:ext cx="2761910" cy="2233288"/>
            <a:chOff x="3180551" y="1618595"/>
            <a:chExt cx="2761103" cy="2232635"/>
          </a:xfrm>
        </p:grpSpPr>
        <p:sp>
          <p:nvSpPr>
            <p:cNvPr id="8" name="椭圆 7"/>
            <p:cNvSpPr/>
            <p:nvPr/>
          </p:nvSpPr>
          <p:spPr>
            <a:xfrm>
              <a:off x="3940529" y="2105946"/>
              <a:ext cx="1257932" cy="1257932"/>
            </a:xfrm>
            <a:prstGeom prst="ellipse">
              <a:avLst/>
            </a:prstGeom>
            <a:solidFill>
              <a:schemeClr val="tx2">
                <a:lumMod val="20000"/>
                <a:lumOff val="8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grpSp>
          <p:nvGrpSpPr>
            <p:cNvPr id="9" name="组合 8"/>
            <p:cNvGrpSpPr/>
            <p:nvPr/>
          </p:nvGrpSpPr>
          <p:grpSpPr>
            <a:xfrm>
              <a:off x="5193927" y="1618595"/>
              <a:ext cx="600454" cy="827147"/>
              <a:chOff x="7106847" y="1621875"/>
              <a:chExt cx="972030" cy="1339009"/>
            </a:xfrm>
          </p:grpSpPr>
          <p:sp>
            <p:nvSpPr>
              <p:cNvPr id="30" name="梯形 29"/>
              <p:cNvSpPr/>
              <p:nvPr/>
            </p:nvSpPr>
            <p:spPr>
              <a:xfrm rot="13500000">
                <a:off x="7528982" y="1860283"/>
                <a:ext cx="788304" cy="311487"/>
              </a:xfrm>
              <a:prstGeom prst="trapezoid">
                <a:avLst>
                  <a:gd name="adj" fmla="val 39970"/>
                </a:avLst>
              </a:prstGeom>
              <a:solidFill>
                <a:schemeClr val="accent2">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sp>
            <p:nvSpPr>
              <p:cNvPr id="31" name="箭头: 右 30"/>
              <p:cNvSpPr/>
              <p:nvPr/>
            </p:nvSpPr>
            <p:spPr>
              <a:xfrm rot="8100000">
                <a:off x="7106847" y="1876426"/>
                <a:ext cx="827318" cy="1084458"/>
              </a:xfrm>
              <a:prstGeom prst="rightArrow">
                <a:avLst>
                  <a:gd name="adj1" fmla="val 50000"/>
                  <a:gd name="adj2" fmla="val 53750"/>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grpSp>
        <p:sp>
          <p:nvSpPr>
            <p:cNvPr id="10" name="梯形 9"/>
            <p:cNvSpPr/>
            <p:nvPr/>
          </p:nvSpPr>
          <p:spPr>
            <a:xfrm rot="8100000" flipH="1">
              <a:off x="3180551" y="1765868"/>
              <a:ext cx="486960" cy="192415"/>
            </a:xfrm>
            <a:prstGeom prst="trapezoid">
              <a:avLst>
                <a:gd name="adj" fmla="val 39970"/>
              </a:avLst>
            </a:prstGeom>
            <a:solidFill>
              <a:schemeClr val="accent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sp>
          <p:nvSpPr>
            <p:cNvPr id="11" name="箭头: 右 10"/>
            <p:cNvSpPr/>
            <p:nvPr/>
          </p:nvSpPr>
          <p:spPr>
            <a:xfrm rot="13500000" flipH="1">
              <a:off x="3417217" y="1775840"/>
              <a:ext cx="511060" cy="669903"/>
            </a:xfrm>
            <a:prstGeom prst="rightArrow">
              <a:avLst>
                <a:gd name="adj1" fmla="val 50000"/>
                <a:gd name="adj2" fmla="val 53750"/>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grpSp>
          <p:nvGrpSpPr>
            <p:cNvPr id="12" name="组合 11"/>
            <p:cNvGrpSpPr/>
            <p:nvPr/>
          </p:nvGrpSpPr>
          <p:grpSpPr>
            <a:xfrm>
              <a:off x="5114506" y="3103504"/>
              <a:ext cx="827148" cy="600454"/>
              <a:chOff x="6978277" y="4025687"/>
              <a:chExt cx="1339009" cy="972032"/>
            </a:xfrm>
          </p:grpSpPr>
          <p:sp>
            <p:nvSpPr>
              <p:cNvPr id="28" name="梯形 27"/>
              <p:cNvSpPr/>
              <p:nvPr/>
            </p:nvSpPr>
            <p:spPr>
              <a:xfrm rot="8100000" flipV="1">
                <a:off x="7528982" y="4686232"/>
                <a:ext cx="788304" cy="311487"/>
              </a:xfrm>
              <a:prstGeom prst="trapezoid">
                <a:avLst>
                  <a:gd name="adj" fmla="val 39970"/>
                </a:avLst>
              </a:prstGeom>
              <a:solidFill>
                <a:schemeClr val="accent4">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sp>
            <p:nvSpPr>
              <p:cNvPr id="29" name="箭头: 右 28"/>
              <p:cNvSpPr/>
              <p:nvPr/>
            </p:nvSpPr>
            <p:spPr>
              <a:xfrm rot="13500000" flipV="1">
                <a:off x="7106847" y="3897117"/>
                <a:ext cx="827318" cy="1084458"/>
              </a:xfrm>
              <a:prstGeom prst="rightArrow">
                <a:avLst>
                  <a:gd name="adj1" fmla="val 50000"/>
                  <a:gd name="adj2" fmla="val 53750"/>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grpSp>
        <p:sp>
          <p:nvSpPr>
            <p:cNvPr id="13" name="梯形 12"/>
            <p:cNvSpPr/>
            <p:nvPr/>
          </p:nvSpPr>
          <p:spPr>
            <a:xfrm rot="13500000" flipH="1" flipV="1">
              <a:off x="3180551" y="3511542"/>
              <a:ext cx="486960" cy="192415"/>
            </a:xfrm>
            <a:prstGeom prst="trapezoid">
              <a:avLst>
                <a:gd name="adj" fmla="val 39970"/>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sp>
          <p:nvSpPr>
            <p:cNvPr id="14" name="箭头: 右 13"/>
            <p:cNvSpPr/>
            <p:nvPr/>
          </p:nvSpPr>
          <p:spPr>
            <a:xfrm rot="8100000" flipH="1" flipV="1">
              <a:off x="3417217" y="3024081"/>
              <a:ext cx="511060" cy="669903"/>
            </a:xfrm>
            <a:prstGeom prst="rightArrow">
              <a:avLst>
                <a:gd name="adj1" fmla="val 50000"/>
                <a:gd name="adj2" fmla="val 53750"/>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280"/>
            </a:p>
          </p:txBody>
        </p:sp>
        <p:sp>
          <p:nvSpPr>
            <p:cNvPr id="23" name="矩形 22"/>
            <p:cNvSpPr/>
            <p:nvPr/>
          </p:nvSpPr>
          <p:spPr>
            <a:xfrm>
              <a:off x="3508105" y="1966636"/>
              <a:ext cx="245501" cy="300082"/>
            </a:xfrm>
            <a:prstGeom prst="rect">
              <a:avLst/>
            </a:prstGeom>
          </p:spPr>
          <p:txBody>
            <a:bodyPr wrap="none">
              <a:normAutofit fontScale="85000" lnSpcReduction="20000"/>
            </a:bodyPr>
            <a:lstStyle/>
            <a:p>
              <a:pPr algn="ctr"/>
              <a:r>
                <a:rPr lang="en-US" altLang="zh-CN" sz="2000" b="1">
                  <a:solidFill>
                    <a:schemeClr val="bg1"/>
                  </a:solidFill>
                </a:rPr>
                <a:t>1</a:t>
              </a:r>
              <a:endParaRPr lang="en-US" altLang="zh-CN" sz="2000" b="1">
                <a:solidFill>
                  <a:schemeClr val="bg1"/>
                </a:solidFill>
              </a:endParaRPr>
            </a:p>
          </p:txBody>
        </p:sp>
        <p:sp>
          <p:nvSpPr>
            <p:cNvPr id="24" name="矩形 23"/>
            <p:cNvSpPr/>
            <p:nvPr/>
          </p:nvSpPr>
          <p:spPr>
            <a:xfrm>
              <a:off x="5306120" y="1966636"/>
              <a:ext cx="245501" cy="300082"/>
            </a:xfrm>
            <a:prstGeom prst="rect">
              <a:avLst/>
            </a:prstGeom>
          </p:spPr>
          <p:txBody>
            <a:bodyPr wrap="none">
              <a:normAutofit fontScale="85000" lnSpcReduction="20000"/>
            </a:bodyPr>
            <a:lstStyle/>
            <a:p>
              <a:pPr algn="ctr"/>
              <a:r>
                <a:rPr lang="en-US" altLang="zh-CN" sz="2000" b="1">
                  <a:solidFill>
                    <a:schemeClr val="bg1"/>
                  </a:solidFill>
                </a:rPr>
                <a:t>2</a:t>
              </a:r>
              <a:endParaRPr lang="en-US" altLang="zh-CN" sz="2000" b="1">
                <a:solidFill>
                  <a:schemeClr val="bg1"/>
                </a:solidFill>
              </a:endParaRPr>
            </a:p>
          </p:txBody>
        </p:sp>
        <p:sp>
          <p:nvSpPr>
            <p:cNvPr id="25" name="矩形 24"/>
            <p:cNvSpPr/>
            <p:nvPr/>
          </p:nvSpPr>
          <p:spPr>
            <a:xfrm>
              <a:off x="3508105" y="3203172"/>
              <a:ext cx="245501" cy="300082"/>
            </a:xfrm>
            <a:prstGeom prst="rect">
              <a:avLst/>
            </a:prstGeom>
          </p:spPr>
          <p:txBody>
            <a:bodyPr wrap="none">
              <a:normAutofit fontScale="85000" lnSpcReduction="20000"/>
            </a:bodyPr>
            <a:lstStyle/>
            <a:p>
              <a:pPr algn="ctr"/>
              <a:r>
                <a:rPr lang="en-US" altLang="zh-CN" sz="2000" b="1">
                  <a:solidFill>
                    <a:schemeClr val="bg1"/>
                  </a:solidFill>
                </a:rPr>
                <a:t>4</a:t>
              </a:r>
              <a:endParaRPr lang="en-US" altLang="zh-CN" sz="2000" b="1">
                <a:solidFill>
                  <a:schemeClr val="bg1"/>
                </a:solidFill>
              </a:endParaRPr>
            </a:p>
          </p:txBody>
        </p:sp>
        <p:sp>
          <p:nvSpPr>
            <p:cNvPr id="26" name="矩形 25"/>
            <p:cNvSpPr/>
            <p:nvPr/>
          </p:nvSpPr>
          <p:spPr>
            <a:xfrm>
              <a:off x="5306120" y="3203172"/>
              <a:ext cx="245501" cy="300082"/>
            </a:xfrm>
            <a:prstGeom prst="rect">
              <a:avLst/>
            </a:prstGeom>
          </p:spPr>
          <p:txBody>
            <a:bodyPr wrap="none">
              <a:normAutofit fontScale="85000" lnSpcReduction="20000"/>
            </a:bodyPr>
            <a:lstStyle/>
            <a:p>
              <a:pPr algn="ctr"/>
              <a:r>
                <a:rPr lang="en-US" altLang="zh-CN" sz="2000" b="1">
                  <a:solidFill>
                    <a:schemeClr val="bg1"/>
                  </a:solidFill>
                </a:rPr>
                <a:t>3</a:t>
              </a:r>
              <a:endParaRPr lang="en-US" altLang="zh-CN" sz="2000" b="1">
                <a:solidFill>
                  <a:schemeClr val="bg1"/>
                </a:solidFill>
              </a:endParaRPr>
            </a:p>
          </p:txBody>
        </p:sp>
        <p:sp>
          <p:nvSpPr>
            <p:cNvPr id="27" name="任意多边形: 形状 26"/>
            <p:cNvSpPr/>
            <p:nvPr/>
          </p:nvSpPr>
          <p:spPr bwMode="auto">
            <a:xfrm>
              <a:off x="4257291" y="2429639"/>
              <a:ext cx="607624" cy="610546"/>
            </a:xfrm>
            <a:custGeom>
              <a:avLst/>
              <a:gdLst>
                <a:gd name="connsiteX0" fmla="*/ 88447 w 330200"/>
                <a:gd name="connsiteY0" fmla="*/ 273050 h 331788"/>
                <a:gd name="connsiteX1" fmla="*/ 80963 w 330200"/>
                <a:gd name="connsiteY1" fmla="*/ 278423 h 331788"/>
                <a:gd name="connsiteX2" fmla="*/ 98426 w 330200"/>
                <a:gd name="connsiteY2" fmla="*/ 290513 h 331788"/>
                <a:gd name="connsiteX3" fmla="*/ 88447 w 330200"/>
                <a:gd name="connsiteY3" fmla="*/ 273050 h 331788"/>
                <a:gd name="connsiteX4" fmla="*/ 130856 w 330200"/>
                <a:gd name="connsiteY4" fmla="*/ 257175 h 331788"/>
                <a:gd name="connsiteX5" fmla="*/ 104775 w 330200"/>
                <a:gd name="connsiteY5" fmla="*/ 264898 h 331788"/>
                <a:gd name="connsiteX6" fmla="*/ 141288 w 330200"/>
                <a:gd name="connsiteY6" fmla="*/ 304800 h 331788"/>
                <a:gd name="connsiteX7" fmla="*/ 130856 w 330200"/>
                <a:gd name="connsiteY7" fmla="*/ 257175 h 331788"/>
                <a:gd name="connsiteX8" fmla="*/ 239255 w 330200"/>
                <a:gd name="connsiteY8" fmla="*/ 180975 h 331788"/>
                <a:gd name="connsiteX9" fmla="*/ 239255 w 330200"/>
                <a:gd name="connsiteY9" fmla="*/ 196465 h 331788"/>
                <a:gd name="connsiteX10" fmla="*/ 210842 w 330200"/>
                <a:gd name="connsiteY10" fmla="*/ 227443 h 331788"/>
                <a:gd name="connsiteX11" fmla="*/ 241838 w 330200"/>
                <a:gd name="connsiteY11" fmla="*/ 258422 h 331788"/>
                <a:gd name="connsiteX12" fmla="*/ 259920 w 330200"/>
                <a:gd name="connsiteY12" fmla="*/ 272620 h 331788"/>
                <a:gd name="connsiteX13" fmla="*/ 243130 w 330200"/>
                <a:gd name="connsiteY13" fmla="*/ 282947 h 331788"/>
                <a:gd name="connsiteX14" fmla="*/ 214716 w 330200"/>
                <a:gd name="connsiteY14" fmla="*/ 275202 h 331788"/>
                <a:gd name="connsiteX15" fmla="*/ 209550 w 330200"/>
                <a:gd name="connsiteY15" fmla="*/ 295854 h 331788"/>
                <a:gd name="connsiteX16" fmla="*/ 239255 w 330200"/>
                <a:gd name="connsiteY16" fmla="*/ 302308 h 331788"/>
                <a:gd name="connsiteX17" fmla="*/ 239255 w 330200"/>
                <a:gd name="connsiteY17" fmla="*/ 319088 h 331788"/>
                <a:gd name="connsiteX18" fmla="*/ 254754 w 330200"/>
                <a:gd name="connsiteY18" fmla="*/ 319088 h 331788"/>
                <a:gd name="connsiteX19" fmla="*/ 254754 w 330200"/>
                <a:gd name="connsiteY19" fmla="*/ 301017 h 331788"/>
                <a:gd name="connsiteX20" fmla="*/ 285750 w 330200"/>
                <a:gd name="connsiteY20" fmla="*/ 270039 h 331788"/>
                <a:gd name="connsiteX21" fmla="*/ 257337 w 330200"/>
                <a:gd name="connsiteY21" fmla="*/ 239060 h 331788"/>
                <a:gd name="connsiteX22" fmla="*/ 236672 w 330200"/>
                <a:gd name="connsiteY22" fmla="*/ 224862 h 331788"/>
                <a:gd name="connsiteX23" fmla="*/ 250879 w 330200"/>
                <a:gd name="connsiteY23" fmla="*/ 214535 h 331788"/>
                <a:gd name="connsiteX24" fmla="*/ 275418 w 330200"/>
                <a:gd name="connsiteY24" fmla="*/ 220989 h 331788"/>
                <a:gd name="connsiteX25" fmla="*/ 280584 w 330200"/>
                <a:gd name="connsiteY25" fmla="*/ 201628 h 331788"/>
                <a:gd name="connsiteX26" fmla="*/ 256045 w 330200"/>
                <a:gd name="connsiteY26" fmla="*/ 196465 h 331788"/>
                <a:gd name="connsiteX27" fmla="*/ 256045 w 330200"/>
                <a:gd name="connsiteY27" fmla="*/ 180975 h 331788"/>
                <a:gd name="connsiteX28" fmla="*/ 239255 w 330200"/>
                <a:gd name="connsiteY28" fmla="*/ 180975 h 331788"/>
                <a:gd name="connsiteX29" fmla="*/ 82550 w 330200"/>
                <a:gd name="connsiteY29" fmla="*/ 177800 h 331788"/>
                <a:gd name="connsiteX30" fmla="*/ 97896 w 330200"/>
                <a:gd name="connsiteY30" fmla="*/ 249238 h 331788"/>
                <a:gd name="connsiteX31" fmla="*/ 128588 w 330200"/>
                <a:gd name="connsiteY31" fmla="*/ 237548 h 331788"/>
                <a:gd name="connsiteX32" fmla="*/ 124751 w 330200"/>
                <a:gd name="connsiteY32" fmla="*/ 177800 h 331788"/>
                <a:gd name="connsiteX33" fmla="*/ 82550 w 330200"/>
                <a:gd name="connsiteY33" fmla="*/ 177800 h 331788"/>
                <a:gd name="connsiteX34" fmla="*/ 23813 w 330200"/>
                <a:gd name="connsiteY34" fmla="*/ 177800 h 331788"/>
                <a:gd name="connsiteX35" fmla="*/ 66675 w 330200"/>
                <a:gd name="connsiteY35" fmla="*/ 266700 h 331788"/>
                <a:gd name="connsiteX36" fmla="*/ 80963 w 330200"/>
                <a:gd name="connsiteY36" fmla="*/ 256393 h 331788"/>
                <a:gd name="connsiteX37" fmla="*/ 64078 w 330200"/>
                <a:gd name="connsiteY37" fmla="*/ 177800 h 331788"/>
                <a:gd name="connsiteX38" fmla="*/ 23813 w 330200"/>
                <a:gd name="connsiteY38" fmla="*/ 177800 h 331788"/>
                <a:gd name="connsiteX39" fmla="*/ 247650 w 330200"/>
                <a:gd name="connsiteY39" fmla="*/ 166687 h 331788"/>
                <a:gd name="connsiteX40" fmla="*/ 330200 w 330200"/>
                <a:gd name="connsiteY40" fmla="*/ 249237 h 331788"/>
                <a:gd name="connsiteX41" fmla="*/ 247650 w 330200"/>
                <a:gd name="connsiteY41" fmla="*/ 331787 h 331788"/>
                <a:gd name="connsiteX42" fmla="*/ 165100 w 330200"/>
                <a:gd name="connsiteY42" fmla="*/ 249237 h 331788"/>
                <a:gd name="connsiteX43" fmla="*/ 247650 w 330200"/>
                <a:gd name="connsiteY43" fmla="*/ 166687 h 331788"/>
                <a:gd name="connsiteX44" fmla="*/ 146797 w 330200"/>
                <a:gd name="connsiteY44" fmla="*/ 96837 h 331788"/>
                <a:gd name="connsiteX45" fmla="*/ 142875 w 330200"/>
                <a:gd name="connsiteY45" fmla="*/ 152400 h 331788"/>
                <a:gd name="connsiteX46" fmla="*/ 187325 w 330200"/>
                <a:gd name="connsiteY46" fmla="*/ 152400 h 331788"/>
                <a:gd name="connsiteX47" fmla="*/ 183403 w 330200"/>
                <a:gd name="connsiteY47" fmla="*/ 96837 h 331788"/>
                <a:gd name="connsiteX48" fmla="*/ 165100 w 330200"/>
                <a:gd name="connsiteY48" fmla="*/ 98129 h 331788"/>
                <a:gd name="connsiteX49" fmla="*/ 146797 w 330200"/>
                <a:gd name="connsiteY49" fmla="*/ 96837 h 331788"/>
                <a:gd name="connsiteX50" fmla="*/ 97896 w 330200"/>
                <a:gd name="connsiteY50" fmla="*/ 82550 h 331788"/>
                <a:gd name="connsiteX51" fmla="*/ 82550 w 330200"/>
                <a:gd name="connsiteY51" fmla="*/ 152400 h 331788"/>
                <a:gd name="connsiteX52" fmla="*/ 124751 w 330200"/>
                <a:gd name="connsiteY52" fmla="*/ 152400 h 331788"/>
                <a:gd name="connsiteX53" fmla="*/ 128588 w 330200"/>
                <a:gd name="connsiteY53" fmla="*/ 94191 h 331788"/>
                <a:gd name="connsiteX54" fmla="*/ 97896 w 330200"/>
                <a:gd name="connsiteY54" fmla="*/ 82550 h 331788"/>
                <a:gd name="connsiteX55" fmla="*/ 66675 w 330200"/>
                <a:gd name="connsiteY55" fmla="*/ 65087 h 331788"/>
                <a:gd name="connsiteX56" fmla="*/ 23813 w 330200"/>
                <a:gd name="connsiteY56" fmla="*/ 152400 h 331788"/>
                <a:gd name="connsiteX57" fmla="*/ 64078 w 330200"/>
                <a:gd name="connsiteY57" fmla="*/ 152400 h 331788"/>
                <a:gd name="connsiteX58" fmla="*/ 80963 w 330200"/>
                <a:gd name="connsiteY58" fmla="*/ 74075 h 331788"/>
                <a:gd name="connsiteX59" fmla="*/ 66675 w 330200"/>
                <a:gd name="connsiteY59" fmla="*/ 65087 h 331788"/>
                <a:gd name="connsiteX60" fmla="*/ 231775 w 330200"/>
                <a:gd name="connsiteY60" fmla="*/ 41275 h 331788"/>
                <a:gd name="connsiteX61" fmla="*/ 241754 w 330200"/>
                <a:gd name="connsiteY61" fmla="*/ 58738 h 331788"/>
                <a:gd name="connsiteX62" fmla="*/ 249238 w 330200"/>
                <a:gd name="connsiteY62" fmla="*/ 53748 h 331788"/>
                <a:gd name="connsiteX63" fmla="*/ 231775 w 330200"/>
                <a:gd name="connsiteY63" fmla="*/ 41275 h 331788"/>
                <a:gd name="connsiteX64" fmla="*/ 98426 w 330200"/>
                <a:gd name="connsiteY64" fmla="*/ 41275 h 331788"/>
                <a:gd name="connsiteX65" fmla="*/ 80963 w 330200"/>
                <a:gd name="connsiteY65" fmla="*/ 53748 h 331788"/>
                <a:gd name="connsiteX66" fmla="*/ 88447 w 330200"/>
                <a:gd name="connsiteY66" fmla="*/ 58738 h 331788"/>
                <a:gd name="connsiteX67" fmla="*/ 98426 w 330200"/>
                <a:gd name="connsiteY67" fmla="*/ 41275 h 331788"/>
                <a:gd name="connsiteX68" fmla="*/ 188913 w 330200"/>
                <a:gd name="connsiteY68" fmla="*/ 26987 h 331788"/>
                <a:gd name="connsiteX69" fmla="*/ 198891 w 330200"/>
                <a:gd name="connsiteY69" fmla="*/ 76200 h 331788"/>
                <a:gd name="connsiteX70" fmla="*/ 223838 w 330200"/>
                <a:gd name="connsiteY70" fmla="*/ 66889 h 331788"/>
                <a:gd name="connsiteX71" fmla="*/ 188913 w 330200"/>
                <a:gd name="connsiteY71" fmla="*/ 26987 h 331788"/>
                <a:gd name="connsiteX72" fmla="*/ 141288 w 330200"/>
                <a:gd name="connsiteY72" fmla="*/ 26987 h 331788"/>
                <a:gd name="connsiteX73" fmla="*/ 104775 w 330200"/>
                <a:gd name="connsiteY73" fmla="*/ 68219 h 331788"/>
                <a:gd name="connsiteX74" fmla="*/ 130856 w 330200"/>
                <a:gd name="connsiteY74" fmla="*/ 76200 h 331788"/>
                <a:gd name="connsiteX75" fmla="*/ 141288 w 330200"/>
                <a:gd name="connsiteY75" fmla="*/ 26987 h 331788"/>
                <a:gd name="connsiteX76" fmla="*/ 163777 w 330200"/>
                <a:gd name="connsiteY76" fmla="*/ 25400 h 331788"/>
                <a:gd name="connsiteX77" fmla="*/ 149225 w 330200"/>
                <a:gd name="connsiteY77" fmla="*/ 79671 h 331788"/>
                <a:gd name="connsiteX78" fmla="*/ 165100 w 330200"/>
                <a:gd name="connsiteY78" fmla="*/ 80963 h 331788"/>
                <a:gd name="connsiteX79" fmla="*/ 180975 w 330200"/>
                <a:gd name="connsiteY79" fmla="*/ 79671 h 331788"/>
                <a:gd name="connsiteX80" fmla="*/ 166423 w 330200"/>
                <a:gd name="connsiteY80" fmla="*/ 25400 h 331788"/>
                <a:gd name="connsiteX81" fmla="*/ 165100 w 330200"/>
                <a:gd name="connsiteY81" fmla="*/ 25400 h 331788"/>
                <a:gd name="connsiteX82" fmla="*/ 163777 w 330200"/>
                <a:gd name="connsiteY82" fmla="*/ 25400 h 331788"/>
                <a:gd name="connsiteX83" fmla="*/ 165100 w 330200"/>
                <a:gd name="connsiteY83" fmla="*/ 0 h 331788"/>
                <a:gd name="connsiteX84" fmla="*/ 330200 w 330200"/>
                <a:gd name="connsiteY84" fmla="*/ 165894 h 331788"/>
                <a:gd name="connsiteX85" fmla="*/ 328910 w 330200"/>
                <a:gd name="connsiteY85" fmla="*/ 184039 h 331788"/>
                <a:gd name="connsiteX86" fmla="*/ 290215 w 330200"/>
                <a:gd name="connsiteY86" fmla="*/ 152933 h 331788"/>
                <a:gd name="connsiteX87" fmla="*/ 305693 w 330200"/>
                <a:gd name="connsiteY87" fmla="*/ 152933 h 331788"/>
                <a:gd name="connsiteX88" fmla="*/ 263128 w 330200"/>
                <a:gd name="connsiteY88" fmla="*/ 64802 h 331788"/>
                <a:gd name="connsiteX89" fmla="*/ 248940 w 330200"/>
                <a:gd name="connsiteY89" fmla="*/ 73874 h 331788"/>
                <a:gd name="connsiteX90" fmla="*/ 264418 w 330200"/>
                <a:gd name="connsiteY90" fmla="*/ 146453 h 331788"/>
                <a:gd name="connsiteX91" fmla="*/ 247650 w 330200"/>
                <a:gd name="connsiteY91" fmla="*/ 143861 h 331788"/>
                <a:gd name="connsiteX92" fmla="*/ 246360 w 330200"/>
                <a:gd name="connsiteY92" fmla="*/ 143861 h 331788"/>
                <a:gd name="connsiteX93" fmla="*/ 232172 w 330200"/>
                <a:gd name="connsiteY93" fmla="*/ 82947 h 331788"/>
                <a:gd name="connsiteX94" fmla="*/ 201215 w 330200"/>
                <a:gd name="connsiteY94" fmla="*/ 94611 h 331788"/>
                <a:gd name="connsiteX95" fmla="*/ 205085 w 330200"/>
                <a:gd name="connsiteY95" fmla="*/ 152933 h 331788"/>
                <a:gd name="connsiteX96" fmla="*/ 170259 w 330200"/>
                <a:gd name="connsiteY96" fmla="*/ 177558 h 331788"/>
                <a:gd name="connsiteX97" fmla="*/ 143173 w 330200"/>
                <a:gd name="connsiteY97" fmla="*/ 177558 h 331788"/>
                <a:gd name="connsiteX98" fmla="*/ 145752 w 330200"/>
                <a:gd name="connsiteY98" fmla="*/ 222920 h 331788"/>
                <a:gd name="connsiteX99" fmla="*/ 141883 w 330200"/>
                <a:gd name="connsiteY99" fmla="*/ 248841 h 331788"/>
                <a:gd name="connsiteX100" fmla="*/ 180578 w 330200"/>
                <a:gd name="connsiteY100" fmla="*/ 330492 h 331788"/>
                <a:gd name="connsiteX101" fmla="*/ 165100 w 330200"/>
                <a:gd name="connsiteY101" fmla="*/ 331788 h 331788"/>
                <a:gd name="connsiteX102" fmla="*/ 0 w 330200"/>
                <a:gd name="connsiteY102" fmla="*/ 165894 h 331788"/>
                <a:gd name="connsiteX103" fmla="*/ 165100 w 330200"/>
                <a:gd name="connsiteY103" fmla="*/ 0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30200" h="331788">
                  <a:moveTo>
                    <a:pt x="88447" y="273050"/>
                  </a:moveTo>
                  <a:cubicBezTo>
                    <a:pt x="85952" y="275737"/>
                    <a:pt x="83458" y="277080"/>
                    <a:pt x="80963" y="278423"/>
                  </a:cubicBezTo>
                  <a:cubicBezTo>
                    <a:pt x="87200" y="283797"/>
                    <a:pt x="92189" y="287827"/>
                    <a:pt x="98426" y="290513"/>
                  </a:cubicBezTo>
                  <a:cubicBezTo>
                    <a:pt x="94684" y="285140"/>
                    <a:pt x="92189" y="279767"/>
                    <a:pt x="88447" y="273050"/>
                  </a:cubicBezTo>
                  <a:close/>
                  <a:moveTo>
                    <a:pt x="130856" y="257175"/>
                  </a:moveTo>
                  <a:cubicBezTo>
                    <a:pt x="121727" y="258462"/>
                    <a:pt x="112599" y="262324"/>
                    <a:pt x="104775" y="264898"/>
                  </a:cubicBezTo>
                  <a:cubicBezTo>
                    <a:pt x="115207" y="282918"/>
                    <a:pt x="126943" y="297077"/>
                    <a:pt x="141288" y="304800"/>
                  </a:cubicBezTo>
                  <a:cubicBezTo>
                    <a:pt x="136072" y="290641"/>
                    <a:pt x="133464" y="273908"/>
                    <a:pt x="130856" y="257175"/>
                  </a:cubicBezTo>
                  <a:close/>
                  <a:moveTo>
                    <a:pt x="239255" y="180975"/>
                  </a:moveTo>
                  <a:cubicBezTo>
                    <a:pt x="239255" y="180975"/>
                    <a:pt x="239255" y="180975"/>
                    <a:pt x="239255" y="196465"/>
                  </a:cubicBezTo>
                  <a:cubicBezTo>
                    <a:pt x="221174" y="200337"/>
                    <a:pt x="210842" y="211954"/>
                    <a:pt x="210842" y="227443"/>
                  </a:cubicBezTo>
                  <a:cubicBezTo>
                    <a:pt x="210842" y="242932"/>
                    <a:pt x="223757" y="251968"/>
                    <a:pt x="241838" y="258422"/>
                  </a:cubicBezTo>
                  <a:cubicBezTo>
                    <a:pt x="253462" y="262294"/>
                    <a:pt x="259920" y="266166"/>
                    <a:pt x="259920" y="272620"/>
                  </a:cubicBezTo>
                  <a:cubicBezTo>
                    <a:pt x="259920" y="279074"/>
                    <a:pt x="252170" y="282947"/>
                    <a:pt x="243130" y="282947"/>
                  </a:cubicBezTo>
                  <a:cubicBezTo>
                    <a:pt x="232798" y="282947"/>
                    <a:pt x="222465" y="279074"/>
                    <a:pt x="214716" y="275202"/>
                  </a:cubicBezTo>
                  <a:cubicBezTo>
                    <a:pt x="214716" y="275202"/>
                    <a:pt x="214716" y="275202"/>
                    <a:pt x="209550" y="295854"/>
                  </a:cubicBezTo>
                  <a:cubicBezTo>
                    <a:pt x="216008" y="299727"/>
                    <a:pt x="227631" y="302308"/>
                    <a:pt x="239255" y="302308"/>
                  </a:cubicBezTo>
                  <a:cubicBezTo>
                    <a:pt x="239255" y="302308"/>
                    <a:pt x="239255" y="302308"/>
                    <a:pt x="239255" y="319088"/>
                  </a:cubicBezTo>
                  <a:cubicBezTo>
                    <a:pt x="239255" y="319088"/>
                    <a:pt x="239255" y="319088"/>
                    <a:pt x="254754" y="319088"/>
                  </a:cubicBezTo>
                  <a:cubicBezTo>
                    <a:pt x="254754" y="319088"/>
                    <a:pt x="254754" y="319088"/>
                    <a:pt x="254754" y="301017"/>
                  </a:cubicBezTo>
                  <a:cubicBezTo>
                    <a:pt x="274126" y="298436"/>
                    <a:pt x="285750" y="285528"/>
                    <a:pt x="285750" y="270039"/>
                  </a:cubicBezTo>
                  <a:cubicBezTo>
                    <a:pt x="285750" y="254549"/>
                    <a:pt x="276709" y="245514"/>
                    <a:pt x="257337" y="239060"/>
                  </a:cubicBezTo>
                  <a:cubicBezTo>
                    <a:pt x="243130" y="233897"/>
                    <a:pt x="236672" y="230025"/>
                    <a:pt x="236672" y="224862"/>
                  </a:cubicBezTo>
                  <a:cubicBezTo>
                    <a:pt x="236672" y="219699"/>
                    <a:pt x="240547" y="214535"/>
                    <a:pt x="250879" y="214535"/>
                  </a:cubicBezTo>
                  <a:cubicBezTo>
                    <a:pt x="263794" y="214535"/>
                    <a:pt x="271543" y="218408"/>
                    <a:pt x="275418" y="220989"/>
                  </a:cubicBezTo>
                  <a:cubicBezTo>
                    <a:pt x="275418" y="220989"/>
                    <a:pt x="275418" y="220989"/>
                    <a:pt x="280584" y="201628"/>
                  </a:cubicBezTo>
                  <a:cubicBezTo>
                    <a:pt x="275418" y="199046"/>
                    <a:pt x="267669" y="196465"/>
                    <a:pt x="256045" y="196465"/>
                  </a:cubicBezTo>
                  <a:cubicBezTo>
                    <a:pt x="256045" y="196465"/>
                    <a:pt x="256045" y="196465"/>
                    <a:pt x="256045" y="180975"/>
                  </a:cubicBezTo>
                  <a:cubicBezTo>
                    <a:pt x="256045" y="180975"/>
                    <a:pt x="256045" y="180975"/>
                    <a:pt x="239255" y="180975"/>
                  </a:cubicBezTo>
                  <a:close/>
                  <a:moveTo>
                    <a:pt x="82550" y="177800"/>
                  </a:moveTo>
                  <a:cubicBezTo>
                    <a:pt x="83829" y="203778"/>
                    <a:pt x="88944" y="228456"/>
                    <a:pt x="97896" y="249238"/>
                  </a:cubicBezTo>
                  <a:cubicBezTo>
                    <a:pt x="108127" y="244043"/>
                    <a:pt x="118357" y="240146"/>
                    <a:pt x="128588" y="237548"/>
                  </a:cubicBezTo>
                  <a:cubicBezTo>
                    <a:pt x="126030" y="214169"/>
                    <a:pt x="126030" y="192088"/>
                    <a:pt x="124751" y="177800"/>
                  </a:cubicBezTo>
                  <a:cubicBezTo>
                    <a:pt x="124751" y="177800"/>
                    <a:pt x="124751" y="177800"/>
                    <a:pt x="82550" y="177800"/>
                  </a:cubicBezTo>
                  <a:close/>
                  <a:moveTo>
                    <a:pt x="23813" y="177800"/>
                  </a:moveTo>
                  <a:cubicBezTo>
                    <a:pt x="27709" y="212587"/>
                    <a:pt x="43296" y="243509"/>
                    <a:pt x="66675" y="266700"/>
                  </a:cubicBezTo>
                  <a:cubicBezTo>
                    <a:pt x="71871" y="262835"/>
                    <a:pt x="75767" y="260258"/>
                    <a:pt x="80963" y="256393"/>
                  </a:cubicBezTo>
                  <a:cubicBezTo>
                    <a:pt x="71871" y="234490"/>
                    <a:pt x="65377" y="207434"/>
                    <a:pt x="64078" y="177800"/>
                  </a:cubicBezTo>
                  <a:cubicBezTo>
                    <a:pt x="64078" y="177800"/>
                    <a:pt x="64078" y="177800"/>
                    <a:pt x="23813" y="177800"/>
                  </a:cubicBezTo>
                  <a:close/>
                  <a:moveTo>
                    <a:pt x="247650" y="166687"/>
                  </a:moveTo>
                  <a:cubicBezTo>
                    <a:pt x="293241" y="166687"/>
                    <a:pt x="330200" y="203646"/>
                    <a:pt x="330200" y="249237"/>
                  </a:cubicBezTo>
                  <a:cubicBezTo>
                    <a:pt x="330200" y="294828"/>
                    <a:pt x="293241" y="331787"/>
                    <a:pt x="247650" y="331787"/>
                  </a:cubicBezTo>
                  <a:cubicBezTo>
                    <a:pt x="202059" y="331787"/>
                    <a:pt x="165100" y="294828"/>
                    <a:pt x="165100" y="249237"/>
                  </a:cubicBezTo>
                  <a:cubicBezTo>
                    <a:pt x="165100" y="203646"/>
                    <a:pt x="202059" y="166687"/>
                    <a:pt x="247650" y="166687"/>
                  </a:cubicBezTo>
                  <a:close/>
                  <a:moveTo>
                    <a:pt x="146797" y="96837"/>
                  </a:moveTo>
                  <a:cubicBezTo>
                    <a:pt x="145490" y="113635"/>
                    <a:pt x="144182" y="131725"/>
                    <a:pt x="142875" y="152400"/>
                  </a:cubicBezTo>
                  <a:cubicBezTo>
                    <a:pt x="142875" y="152400"/>
                    <a:pt x="142875" y="152400"/>
                    <a:pt x="187325" y="152400"/>
                  </a:cubicBezTo>
                  <a:cubicBezTo>
                    <a:pt x="186018" y="131725"/>
                    <a:pt x="184710" y="113635"/>
                    <a:pt x="183403" y="96837"/>
                  </a:cubicBezTo>
                  <a:cubicBezTo>
                    <a:pt x="176866" y="96837"/>
                    <a:pt x="171637" y="98129"/>
                    <a:pt x="165100" y="98129"/>
                  </a:cubicBezTo>
                  <a:cubicBezTo>
                    <a:pt x="158563" y="98129"/>
                    <a:pt x="153334" y="96837"/>
                    <a:pt x="146797" y="96837"/>
                  </a:cubicBezTo>
                  <a:close/>
                  <a:moveTo>
                    <a:pt x="97896" y="82550"/>
                  </a:moveTo>
                  <a:cubicBezTo>
                    <a:pt x="88944" y="103246"/>
                    <a:pt x="83829" y="127823"/>
                    <a:pt x="82550" y="152400"/>
                  </a:cubicBezTo>
                  <a:cubicBezTo>
                    <a:pt x="82550" y="152400"/>
                    <a:pt x="82550" y="152400"/>
                    <a:pt x="124751" y="152400"/>
                  </a:cubicBezTo>
                  <a:cubicBezTo>
                    <a:pt x="126030" y="139465"/>
                    <a:pt x="126030" y="117475"/>
                    <a:pt x="128588" y="94191"/>
                  </a:cubicBezTo>
                  <a:cubicBezTo>
                    <a:pt x="118357" y="91604"/>
                    <a:pt x="108127" y="87724"/>
                    <a:pt x="97896" y="82550"/>
                  </a:cubicBezTo>
                  <a:close/>
                  <a:moveTo>
                    <a:pt x="66675" y="65087"/>
                  </a:moveTo>
                  <a:cubicBezTo>
                    <a:pt x="43296" y="88199"/>
                    <a:pt x="27709" y="119015"/>
                    <a:pt x="23813" y="152400"/>
                  </a:cubicBezTo>
                  <a:cubicBezTo>
                    <a:pt x="23813" y="152400"/>
                    <a:pt x="23813" y="152400"/>
                    <a:pt x="64078" y="152400"/>
                  </a:cubicBezTo>
                  <a:cubicBezTo>
                    <a:pt x="65377" y="124151"/>
                    <a:pt x="71871" y="97187"/>
                    <a:pt x="80963" y="74075"/>
                  </a:cubicBezTo>
                  <a:cubicBezTo>
                    <a:pt x="75767" y="71507"/>
                    <a:pt x="71871" y="68939"/>
                    <a:pt x="66675" y="65087"/>
                  </a:cubicBezTo>
                  <a:close/>
                  <a:moveTo>
                    <a:pt x="231775" y="41275"/>
                  </a:moveTo>
                  <a:cubicBezTo>
                    <a:pt x="235517" y="47512"/>
                    <a:pt x="238012" y="52501"/>
                    <a:pt x="241754" y="58738"/>
                  </a:cubicBezTo>
                  <a:cubicBezTo>
                    <a:pt x="244249" y="56243"/>
                    <a:pt x="246743" y="54996"/>
                    <a:pt x="249238" y="53748"/>
                  </a:cubicBezTo>
                  <a:cubicBezTo>
                    <a:pt x="243001" y="48759"/>
                    <a:pt x="238012" y="45017"/>
                    <a:pt x="231775" y="41275"/>
                  </a:cubicBezTo>
                  <a:close/>
                  <a:moveTo>
                    <a:pt x="98426" y="41275"/>
                  </a:moveTo>
                  <a:cubicBezTo>
                    <a:pt x="92189" y="45017"/>
                    <a:pt x="87200" y="48759"/>
                    <a:pt x="80963" y="53748"/>
                  </a:cubicBezTo>
                  <a:cubicBezTo>
                    <a:pt x="83458" y="54996"/>
                    <a:pt x="85952" y="56243"/>
                    <a:pt x="88447" y="58738"/>
                  </a:cubicBezTo>
                  <a:cubicBezTo>
                    <a:pt x="92189" y="52501"/>
                    <a:pt x="94684" y="47512"/>
                    <a:pt x="98426" y="41275"/>
                  </a:cubicBezTo>
                  <a:close/>
                  <a:moveTo>
                    <a:pt x="188913" y="26987"/>
                  </a:moveTo>
                  <a:cubicBezTo>
                    <a:pt x="193902" y="40288"/>
                    <a:pt x="196397" y="58909"/>
                    <a:pt x="198891" y="76200"/>
                  </a:cubicBezTo>
                  <a:cubicBezTo>
                    <a:pt x="207623" y="74870"/>
                    <a:pt x="216354" y="70879"/>
                    <a:pt x="223838" y="66889"/>
                  </a:cubicBezTo>
                  <a:cubicBezTo>
                    <a:pt x="215107" y="48268"/>
                    <a:pt x="202633" y="34967"/>
                    <a:pt x="188913" y="26987"/>
                  </a:cubicBezTo>
                  <a:close/>
                  <a:moveTo>
                    <a:pt x="141288" y="26987"/>
                  </a:moveTo>
                  <a:cubicBezTo>
                    <a:pt x="126943" y="34967"/>
                    <a:pt x="115207" y="49598"/>
                    <a:pt x="104775" y="68219"/>
                  </a:cubicBezTo>
                  <a:cubicBezTo>
                    <a:pt x="112599" y="70879"/>
                    <a:pt x="121727" y="74870"/>
                    <a:pt x="130856" y="76200"/>
                  </a:cubicBezTo>
                  <a:cubicBezTo>
                    <a:pt x="133464" y="58909"/>
                    <a:pt x="136072" y="40288"/>
                    <a:pt x="141288" y="26987"/>
                  </a:cubicBezTo>
                  <a:close/>
                  <a:moveTo>
                    <a:pt x="163777" y="25400"/>
                  </a:moveTo>
                  <a:cubicBezTo>
                    <a:pt x="158485" y="33153"/>
                    <a:pt x="153194" y="51243"/>
                    <a:pt x="149225" y="79671"/>
                  </a:cubicBezTo>
                  <a:cubicBezTo>
                    <a:pt x="154517" y="79671"/>
                    <a:pt x="159808" y="80963"/>
                    <a:pt x="165100" y="80963"/>
                  </a:cubicBezTo>
                  <a:cubicBezTo>
                    <a:pt x="170392" y="80963"/>
                    <a:pt x="175683" y="79671"/>
                    <a:pt x="180975" y="79671"/>
                  </a:cubicBezTo>
                  <a:cubicBezTo>
                    <a:pt x="177006" y="51243"/>
                    <a:pt x="171714" y="33153"/>
                    <a:pt x="166423" y="25400"/>
                  </a:cubicBezTo>
                  <a:cubicBezTo>
                    <a:pt x="166423" y="25400"/>
                    <a:pt x="165100" y="25400"/>
                    <a:pt x="165100" y="25400"/>
                  </a:cubicBezTo>
                  <a:cubicBezTo>
                    <a:pt x="165100" y="25400"/>
                    <a:pt x="163777" y="25400"/>
                    <a:pt x="163777" y="25400"/>
                  </a:cubicBezTo>
                  <a:close/>
                  <a:moveTo>
                    <a:pt x="165100" y="0"/>
                  </a:moveTo>
                  <a:cubicBezTo>
                    <a:pt x="256679" y="0"/>
                    <a:pt x="330200" y="73874"/>
                    <a:pt x="330200" y="165894"/>
                  </a:cubicBezTo>
                  <a:cubicBezTo>
                    <a:pt x="330200" y="172374"/>
                    <a:pt x="330200" y="177558"/>
                    <a:pt x="328910" y="184039"/>
                  </a:cubicBezTo>
                  <a:cubicBezTo>
                    <a:pt x="318592" y="171078"/>
                    <a:pt x="305693" y="160710"/>
                    <a:pt x="290215" y="152933"/>
                  </a:cubicBezTo>
                  <a:cubicBezTo>
                    <a:pt x="290215" y="152933"/>
                    <a:pt x="290215" y="152933"/>
                    <a:pt x="305693" y="152933"/>
                  </a:cubicBezTo>
                  <a:cubicBezTo>
                    <a:pt x="301824" y="119236"/>
                    <a:pt x="286345" y="88131"/>
                    <a:pt x="263128" y="64802"/>
                  </a:cubicBezTo>
                  <a:cubicBezTo>
                    <a:pt x="257969" y="68690"/>
                    <a:pt x="254099" y="71282"/>
                    <a:pt x="248940" y="73874"/>
                  </a:cubicBezTo>
                  <a:cubicBezTo>
                    <a:pt x="257969" y="94611"/>
                    <a:pt x="263128" y="119236"/>
                    <a:pt x="264418" y="146453"/>
                  </a:cubicBezTo>
                  <a:cubicBezTo>
                    <a:pt x="259259" y="145157"/>
                    <a:pt x="252810" y="143861"/>
                    <a:pt x="247650" y="143861"/>
                  </a:cubicBezTo>
                  <a:cubicBezTo>
                    <a:pt x="246360" y="143861"/>
                    <a:pt x="246360" y="143861"/>
                    <a:pt x="246360" y="143861"/>
                  </a:cubicBezTo>
                  <a:cubicBezTo>
                    <a:pt x="245070" y="121828"/>
                    <a:pt x="239911" y="101091"/>
                    <a:pt x="232172" y="82947"/>
                  </a:cubicBezTo>
                  <a:cubicBezTo>
                    <a:pt x="223143" y="88131"/>
                    <a:pt x="211535" y="92019"/>
                    <a:pt x="201215" y="94611"/>
                  </a:cubicBezTo>
                  <a:cubicBezTo>
                    <a:pt x="203795" y="116644"/>
                    <a:pt x="203795" y="139973"/>
                    <a:pt x="205085" y="152933"/>
                  </a:cubicBezTo>
                  <a:cubicBezTo>
                    <a:pt x="192187" y="159414"/>
                    <a:pt x="180578" y="167190"/>
                    <a:pt x="170259" y="177558"/>
                  </a:cubicBezTo>
                  <a:cubicBezTo>
                    <a:pt x="170259" y="177558"/>
                    <a:pt x="170259" y="177558"/>
                    <a:pt x="143173" y="177558"/>
                  </a:cubicBezTo>
                  <a:cubicBezTo>
                    <a:pt x="144462" y="194407"/>
                    <a:pt x="144462" y="209960"/>
                    <a:pt x="145752" y="222920"/>
                  </a:cubicBezTo>
                  <a:cubicBezTo>
                    <a:pt x="143173" y="231993"/>
                    <a:pt x="141883" y="239769"/>
                    <a:pt x="141883" y="248841"/>
                  </a:cubicBezTo>
                  <a:cubicBezTo>
                    <a:pt x="141883" y="282538"/>
                    <a:pt x="157361" y="311051"/>
                    <a:pt x="180578" y="330492"/>
                  </a:cubicBezTo>
                  <a:cubicBezTo>
                    <a:pt x="175419" y="331788"/>
                    <a:pt x="170259" y="331788"/>
                    <a:pt x="165100" y="331788"/>
                  </a:cubicBezTo>
                  <a:cubicBezTo>
                    <a:pt x="73521" y="331788"/>
                    <a:pt x="0" y="257914"/>
                    <a:pt x="0" y="165894"/>
                  </a:cubicBezTo>
                  <a:cubicBezTo>
                    <a:pt x="0" y="73874"/>
                    <a:pt x="73521" y="0"/>
                    <a:pt x="165100" y="0"/>
                  </a:cubicBezTo>
                  <a:close/>
                </a:path>
              </a:pathLst>
            </a:custGeom>
            <a:solidFill>
              <a:schemeClr val="tx2"/>
            </a:solidFill>
            <a:ln w="9525">
              <a:noFill/>
              <a:round/>
            </a:ln>
          </p:spPr>
          <p:txBody>
            <a:bodyPr anchor="ctr"/>
            <a:lstStyle/>
            <a:p>
              <a:pPr algn="ctr"/>
              <a:endParaRPr sz="1280"/>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drap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1000" fill="hold"/>
                                        <p:tgtEl>
                                          <p:spTgt spid="32"/>
                                        </p:tgtEl>
                                        <p:attrNameLst>
                                          <p:attrName>ppt_w</p:attrName>
                                        </p:attrNameLst>
                                      </p:cBhvr>
                                      <p:tavLst>
                                        <p:tav tm="0">
                                          <p:val>
                                            <p:fltVal val="0"/>
                                          </p:val>
                                        </p:tav>
                                        <p:tav tm="100000">
                                          <p:val>
                                            <p:strVal val="#ppt_w"/>
                                          </p:val>
                                        </p:tav>
                                      </p:tavLst>
                                    </p:anim>
                                    <p:anim calcmode="lin" valueType="num">
                                      <p:cBhvr>
                                        <p:cTn id="8" dur="1000" fill="hold"/>
                                        <p:tgtEl>
                                          <p:spTgt spid="32"/>
                                        </p:tgtEl>
                                        <p:attrNameLst>
                                          <p:attrName>ppt_h</p:attrName>
                                        </p:attrNameLst>
                                      </p:cBhvr>
                                      <p:tavLst>
                                        <p:tav tm="0">
                                          <p:val>
                                            <p:fltVal val="0"/>
                                          </p:val>
                                        </p:tav>
                                        <p:tav tm="100000">
                                          <p:val>
                                            <p:strVal val="#ppt_h"/>
                                          </p:val>
                                        </p:tav>
                                      </p:tavLst>
                                    </p:anim>
                                    <p:anim calcmode="lin" valueType="num">
                                      <p:cBhvr>
                                        <p:cTn id="9" dur="1000" fill="hold"/>
                                        <p:tgtEl>
                                          <p:spTgt spid="32"/>
                                        </p:tgtEl>
                                        <p:attrNameLst>
                                          <p:attrName>style.rotation</p:attrName>
                                        </p:attrNameLst>
                                      </p:cBhvr>
                                      <p:tavLst>
                                        <p:tav tm="0">
                                          <p:val>
                                            <p:fltVal val="90"/>
                                          </p:val>
                                        </p:tav>
                                        <p:tav tm="100000">
                                          <p:val>
                                            <p:fltVal val="0"/>
                                          </p:val>
                                        </p:tav>
                                      </p:tavLst>
                                    </p:anim>
                                    <p:animEffect transition="in" filter="fade">
                                      <p:cBhvr>
                                        <p:cTn id="10" dur="1000"/>
                                        <p:tgtEl>
                                          <p:spTgt spid="32"/>
                                        </p:tgtEl>
                                      </p:cBhvr>
                                    </p:animEffect>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ppt_x"/>
                                          </p:val>
                                        </p:tav>
                                        <p:tav tm="100000">
                                          <p:val>
                                            <p:strVal val="#ppt_x"/>
                                          </p:val>
                                        </p:tav>
                                      </p:tavLst>
                                    </p:anim>
                                    <p:anim calcmode="lin" valueType="num">
                                      <p:cBhvr additive="base">
                                        <p:cTn id="15" dur="500" fill="hold"/>
                                        <p:tgtEl>
                                          <p:spTgt spid="15"/>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additive="base">
                                        <p:cTn id="22" dur="500" fill="hold"/>
                                        <p:tgtEl>
                                          <p:spTgt spid="21"/>
                                        </p:tgtEl>
                                        <p:attrNameLst>
                                          <p:attrName>ppt_x</p:attrName>
                                        </p:attrNameLst>
                                      </p:cBhvr>
                                      <p:tavLst>
                                        <p:tav tm="0">
                                          <p:val>
                                            <p:strVal val="#ppt_x"/>
                                          </p:val>
                                        </p:tav>
                                        <p:tav tm="100000">
                                          <p:val>
                                            <p:strVal val="#ppt_x"/>
                                          </p:val>
                                        </p:tav>
                                      </p:tavLst>
                                    </p:anim>
                                    <p:anim calcmode="lin" valueType="num">
                                      <p:cBhvr additive="base">
                                        <p:cTn id="23" dur="500" fill="hold"/>
                                        <p:tgtEl>
                                          <p:spTgt spid="21"/>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additive="base">
                                        <p:cTn id="26" dur="500" fill="hold"/>
                                        <p:tgtEl>
                                          <p:spTgt spid="22"/>
                                        </p:tgtEl>
                                        <p:attrNameLst>
                                          <p:attrName>ppt_x</p:attrName>
                                        </p:attrNameLst>
                                      </p:cBhvr>
                                      <p:tavLst>
                                        <p:tav tm="0">
                                          <p:val>
                                            <p:strVal val="#ppt_x"/>
                                          </p:val>
                                        </p:tav>
                                        <p:tav tm="100000">
                                          <p:val>
                                            <p:strVal val="#ppt_x"/>
                                          </p:val>
                                        </p:tav>
                                      </p:tavLst>
                                    </p:anim>
                                    <p:anim calcmode="lin" valueType="num">
                                      <p:cBhvr additive="base">
                                        <p:cTn id="27" dur="500" fill="hold"/>
                                        <p:tgtEl>
                                          <p:spTgt spid="22"/>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fill="hold"/>
                                        <p:tgtEl>
                                          <p:spTgt spid="17"/>
                                        </p:tgtEl>
                                        <p:attrNameLst>
                                          <p:attrName>ppt_x</p:attrName>
                                        </p:attrNameLst>
                                      </p:cBhvr>
                                      <p:tavLst>
                                        <p:tav tm="0">
                                          <p:val>
                                            <p:strVal val="#ppt_x"/>
                                          </p:val>
                                        </p:tav>
                                        <p:tav tm="100000">
                                          <p:val>
                                            <p:strVal val="#ppt_x"/>
                                          </p:val>
                                        </p:tav>
                                      </p:tavLst>
                                    </p:anim>
                                    <p:anim calcmode="lin" valueType="num">
                                      <p:cBhvr additive="base">
                                        <p:cTn id="31" dur="500" fill="hold"/>
                                        <p:tgtEl>
                                          <p:spTgt spid="17"/>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 calcmode="lin" valueType="num">
                                      <p:cBhvr additive="base">
                                        <p:cTn id="38" dur="500" fill="hold"/>
                                        <p:tgtEl>
                                          <p:spTgt spid="19"/>
                                        </p:tgtEl>
                                        <p:attrNameLst>
                                          <p:attrName>ppt_x</p:attrName>
                                        </p:attrNameLst>
                                      </p:cBhvr>
                                      <p:tavLst>
                                        <p:tav tm="0">
                                          <p:val>
                                            <p:strVal val="#ppt_x"/>
                                          </p:val>
                                        </p:tav>
                                        <p:tav tm="100000">
                                          <p:val>
                                            <p:strVal val="#ppt_x"/>
                                          </p:val>
                                        </p:tav>
                                      </p:tavLst>
                                    </p:anim>
                                    <p:anim calcmode="lin" valueType="num">
                                      <p:cBhvr additive="base">
                                        <p:cTn id="39" dur="500" fill="hold"/>
                                        <p:tgtEl>
                                          <p:spTgt spid="19"/>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additive="base">
                                        <p:cTn id="42" dur="500" fill="hold"/>
                                        <p:tgtEl>
                                          <p:spTgt spid="20"/>
                                        </p:tgtEl>
                                        <p:attrNameLst>
                                          <p:attrName>ppt_x</p:attrName>
                                        </p:attrNameLst>
                                      </p:cBhvr>
                                      <p:tavLst>
                                        <p:tav tm="0">
                                          <p:val>
                                            <p:strVal val="#ppt_x"/>
                                          </p:val>
                                        </p:tav>
                                        <p:tav tm="100000">
                                          <p:val>
                                            <p:strVal val="#ppt_x"/>
                                          </p:val>
                                        </p:tav>
                                      </p:tavLst>
                                    </p:anim>
                                    <p:anim calcmode="lin" valueType="num">
                                      <p:cBhvr additive="base">
                                        <p:cTn id="43"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P spid="20" grpId="0"/>
      <p:bldP spid="21" grpId="0"/>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rot="16200000" flipH="1">
            <a:off x="10571273" y="-1066983"/>
            <a:ext cx="0" cy="3240125"/>
          </a:xfrm>
          <a:prstGeom prst="line">
            <a:avLst/>
          </a:prstGeom>
          <a:ln w="12700">
            <a:gradFill>
              <a:gsLst>
                <a:gs pos="0">
                  <a:srgbClr val="FBF670"/>
                </a:gs>
                <a:gs pos="100000">
                  <a:srgbClr val="DEAE22"/>
                </a:gs>
              </a:gsLst>
              <a:lin ang="5400000" scaled="1"/>
            </a:gradFill>
            <a:prstDash val="dash"/>
          </a:ln>
        </p:spPr>
        <p:style>
          <a:lnRef idx="1">
            <a:schemeClr val="accent1"/>
          </a:lnRef>
          <a:fillRef idx="0">
            <a:schemeClr val="accent1"/>
          </a:fillRef>
          <a:effectRef idx="0">
            <a:schemeClr val="accent1"/>
          </a:effectRef>
          <a:fontRef idx="minor">
            <a:schemeClr val="tx1"/>
          </a:fontRef>
        </p:style>
      </p:cxnSp>
      <p:grpSp>
        <p:nvGrpSpPr>
          <p:cNvPr id="4" name="组合 3"/>
          <p:cNvGrpSpPr/>
          <p:nvPr/>
        </p:nvGrpSpPr>
        <p:grpSpPr>
          <a:xfrm>
            <a:off x="3349403" y="1745579"/>
            <a:ext cx="2309820" cy="2193766"/>
            <a:chOff x="3057718" y="1341267"/>
            <a:chExt cx="5300788" cy="5034462"/>
          </a:xfrm>
        </p:grpSpPr>
        <p:sp>
          <p:nvSpPr>
            <p:cNvPr id="5" name="任意多边形 4"/>
            <p:cNvSpPr/>
            <p:nvPr/>
          </p:nvSpPr>
          <p:spPr>
            <a:xfrm>
              <a:off x="6023589" y="1933055"/>
              <a:ext cx="2334917" cy="656566"/>
            </a:xfrm>
            <a:custGeom>
              <a:avLst/>
              <a:gdLst>
                <a:gd name="connsiteX0" fmla="*/ 0 w 2334917"/>
                <a:gd name="connsiteY0" fmla="*/ 0 h 656566"/>
                <a:gd name="connsiteX1" fmla="*/ 13988 w 2334917"/>
                <a:gd name="connsiteY1" fmla="*/ 0 h 656566"/>
                <a:gd name="connsiteX2" fmla="*/ 604396 w 2334917"/>
                <a:gd name="connsiteY2" fmla="*/ 0 h 656566"/>
                <a:gd name="connsiteX3" fmla="*/ 634527 w 2334917"/>
                <a:gd name="connsiteY3" fmla="*/ 25188 h 656566"/>
                <a:gd name="connsiteX4" fmla="*/ 804433 w 2334917"/>
                <a:gd name="connsiteY4" fmla="*/ 141551 h 656566"/>
                <a:gd name="connsiteX5" fmla="*/ 973432 w 2334917"/>
                <a:gd name="connsiteY5" fmla="*/ 96489 h 656566"/>
                <a:gd name="connsiteX6" fmla="*/ 910526 w 2334917"/>
                <a:gd name="connsiteY6" fmla="*/ 547 h 656566"/>
                <a:gd name="connsiteX7" fmla="*/ 909878 w 2334917"/>
                <a:gd name="connsiteY7" fmla="*/ 0 h 656566"/>
                <a:gd name="connsiteX8" fmla="*/ 1032124 w 2334917"/>
                <a:gd name="connsiteY8" fmla="*/ 0 h 656566"/>
                <a:gd name="connsiteX9" fmla="*/ 1032125 w 2334917"/>
                <a:gd name="connsiteY9" fmla="*/ 0 h 656566"/>
                <a:gd name="connsiteX10" fmla="*/ 2334917 w 2334917"/>
                <a:gd name="connsiteY10" fmla="*/ 617856 h 656566"/>
                <a:gd name="connsiteX11" fmla="*/ 1226467 w 2334917"/>
                <a:gd name="connsiteY11" fmla="*/ 656566 h 656566"/>
                <a:gd name="connsiteX12" fmla="*/ 1223676 w 2334917"/>
                <a:gd name="connsiteY12" fmla="*/ 655072 h 656566"/>
                <a:gd name="connsiteX13" fmla="*/ 1236806 w 2334917"/>
                <a:gd name="connsiteY13" fmla="*/ 654613 h 656566"/>
                <a:gd name="connsiteX14" fmla="*/ 654502 w 2334917"/>
                <a:gd name="connsiteY14" fmla="*/ 342887 h 656566"/>
                <a:gd name="connsiteX15" fmla="*/ 649764 w 2334917"/>
                <a:gd name="connsiteY15" fmla="*/ 347839 h 656566"/>
                <a:gd name="connsiteX16" fmla="*/ 339953 w 2334917"/>
                <a:gd name="connsiteY16" fmla="*/ 181987 h 656566"/>
                <a:gd name="connsiteX17" fmla="*/ 349097 w 2334917"/>
                <a:gd name="connsiteY17" fmla="*/ 179394 h 656566"/>
                <a:gd name="connsiteX18" fmla="*/ 15939 w 2334917"/>
                <a:gd name="connsiteY18" fmla="*/ 1044 h 656566"/>
                <a:gd name="connsiteX19" fmla="*/ 1951 w 2334917"/>
                <a:gd name="connsiteY19" fmla="*/ 1044 h 656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34917" h="656566">
                  <a:moveTo>
                    <a:pt x="0" y="0"/>
                  </a:moveTo>
                  <a:lnTo>
                    <a:pt x="13988" y="0"/>
                  </a:lnTo>
                  <a:lnTo>
                    <a:pt x="604396" y="0"/>
                  </a:lnTo>
                  <a:lnTo>
                    <a:pt x="634527" y="25188"/>
                  </a:lnTo>
                  <a:cubicBezTo>
                    <a:pt x="691075" y="71002"/>
                    <a:pt x="756987" y="119589"/>
                    <a:pt x="804433" y="141551"/>
                  </a:cubicBezTo>
                  <a:cubicBezTo>
                    <a:pt x="923991" y="195140"/>
                    <a:pt x="1000928" y="175828"/>
                    <a:pt x="973432" y="96489"/>
                  </a:cubicBezTo>
                  <a:cubicBezTo>
                    <a:pt x="963991" y="67359"/>
                    <a:pt x="941392" y="33863"/>
                    <a:pt x="910526" y="547"/>
                  </a:cubicBezTo>
                  <a:lnTo>
                    <a:pt x="909878" y="0"/>
                  </a:lnTo>
                  <a:lnTo>
                    <a:pt x="1032124" y="0"/>
                  </a:lnTo>
                  <a:lnTo>
                    <a:pt x="1032125" y="0"/>
                  </a:lnTo>
                  <a:lnTo>
                    <a:pt x="2334917" y="617856"/>
                  </a:lnTo>
                  <a:lnTo>
                    <a:pt x="1226467" y="656566"/>
                  </a:lnTo>
                  <a:lnTo>
                    <a:pt x="1223676" y="655072"/>
                  </a:lnTo>
                  <a:lnTo>
                    <a:pt x="1236806" y="654613"/>
                  </a:lnTo>
                  <a:lnTo>
                    <a:pt x="654502" y="342887"/>
                  </a:lnTo>
                  <a:lnTo>
                    <a:pt x="649764" y="347839"/>
                  </a:lnTo>
                  <a:lnTo>
                    <a:pt x="339953" y="181987"/>
                  </a:lnTo>
                  <a:lnTo>
                    <a:pt x="349097" y="179394"/>
                  </a:lnTo>
                  <a:lnTo>
                    <a:pt x="15939" y="1044"/>
                  </a:lnTo>
                  <a:lnTo>
                    <a:pt x="1951" y="1044"/>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6" name="任意多边形 5"/>
            <p:cNvSpPr/>
            <p:nvPr/>
          </p:nvSpPr>
          <p:spPr bwMode="auto">
            <a:xfrm rot="12304448" flipH="1" flipV="1">
              <a:off x="4691205" y="1869385"/>
              <a:ext cx="2580823" cy="812933"/>
            </a:xfrm>
            <a:custGeom>
              <a:avLst/>
              <a:gdLst>
                <a:gd name="connsiteX0" fmla="*/ 1027045 w 2580823"/>
                <a:gd name="connsiteY0" fmla="*/ 0 h 812933"/>
                <a:gd name="connsiteX1" fmla="*/ 1027201 w 2580823"/>
                <a:gd name="connsiteY1" fmla="*/ 56 h 812933"/>
                <a:gd name="connsiteX2" fmla="*/ 1015053 w 2580823"/>
                <a:gd name="connsiteY2" fmla="*/ 16174 h 812933"/>
                <a:gd name="connsiteX3" fmla="*/ 438820 w 2580823"/>
                <a:gd name="connsiteY3" fmla="*/ 206712 h 812933"/>
                <a:gd name="connsiteX4" fmla="*/ 620815 w 2580823"/>
                <a:gd name="connsiteY4" fmla="*/ 193463 h 812933"/>
                <a:gd name="connsiteX5" fmla="*/ 712486 w 2580823"/>
                <a:gd name="connsiteY5" fmla="*/ 278888 h 812933"/>
                <a:gd name="connsiteX6" fmla="*/ 730564 w 2580823"/>
                <a:gd name="connsiteY6" fmla="*/ 291101 h 812933"/>
                <a:gd name="connsiteX7" fmla="*/ 1198034 w 2580823"/>
                <a:gd name="connsiteY7" fmla="*/ 72380 h 812933"/>
                <a:gd name="connsiteX8" fmla="*/ 2580823 w 2580823"/>
                <a:gd name="connsiteY8" fmla="*/ 146964 h 812933"/>
                <a:gd name="connsiteX9" fmla="*/ 1277958 w 2580823"/>
                <a:gd name="connsiteY9" fmla="*/ 812933 h 812933"/>
                <a:gd name="connsiteX10" fmla="*/ 1276363 w 2580823"/>
                <a:gd name="connsiteY10" fmla="*/ 803641 h 812933"/>
                <a:gd name="connsiteX11" fmla="*/ 9105 w 2580823"/>
                <a:gd name="connsiteY11" fmla="*/ 628662 h 812933"/>
                <a:gd name="connsiteX12" fmla="*/ 10209 w 2580823"/>
                <a:gd name="connsiteY12" fmla="*/ 635634 h 812933"/>
                <a:gd name="connsiteX13" fmla="*/ 229 w 2580823"/>
                <a:gd name="connsiteY13" fmla="*/ 634256 h 812933"/>
                <a:gd name="connsiteX14" fmla="*/ 0 w 2580823"/>
                <a:gd name="connsiteY14" fmla="*/ 632920 h 812933"/>
                <a:gd name="connsiteX15" fmla="*/ 493455 w 2580823"/>
                <a:gd name="connsiteY15" fmla="*/ 402040 h 812933"/>
                <a:gd name="connsiteX16" fmla="*/ 468029 w 2580823"/>
                <a:gd name="connsiteY16" fmla="*/ 399488 h 812933"/>
                <a:gd name="connsiteX17" fmla="*/ 397927 w 2580823"/>
                <a:gd name="connsiteY17" fmla="*/ 242456 h 812933"/>
                <a:gd name="connsiteX18" fmla="*/ 438820 w 2580823"/>
                <a:gd name="connsiteY18" fmla="*/ 206712 h 812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580823" h="812933">
                  <a:moveTo>
                    <a:pt x="1027045" y="0"/>
                  </a:moveTo>
                  <a:lnTo>
                    <a:pt x="1027201" y="56"/>
                  </a:lnTo>
                  <a:lnTo>
                    <a:pt x="1015053" y="16174"/>
                  </a:lnTo>
                  <a:close/>
                  <a:moveTo>
                    <a:pt x="438820" y="206712"/>
                  </a:moveTo>
                  <a:cubicBezTo>
                    <a:pt x="488363" y="177917"/>
                    <a:pt x="560149" y="170850"/>
                    <a:pt x="620815" y="193463"/>
                  </a:cubicBezTo>
                  <a:cubicBezTo>
                    <a:pt x="692714" y="218588"/>
                    <a:pt x="701701" y="253763"/>
                    <a:pt x="712486" y="278888"/>
                  </a:cubicBezTo>
                  <a:lnTo>
                    <a:pt x="730564" y="291101"/>
                  </a:lnTo>
                  <a:lnTo>
                    <a:pt x="1198034" y="72380"/>
                  </a:lnTo>
                  <a:lnTo>
                    <a:pt x="2580823" y="146964"/>
                  </a:lnTo>
                  <a:lnTo>
                    <a:pt x="1277958" y="812933"/>
                  </a:lnTo>
                  <a:lnTo>
                    <a:pt x="1276363" y="803641"/>
                  </a:lnTo>
                  <a:lnTo>
                    <a:pt x="9105" y="628662"/>
                  </a:lnTo>
                  <a:lnTo>
                    <a:pt x="10209" y="635634"/>
                  </a:lnTo>
                  <a:lnTo>
                    <a:pt x="229" y="634256"/>
                  </a:lnTo>
                  <a:lnTo>
                    <a:pt x="0" y="632920"/>
                  </a:lnTo>
                  <a:lnTo>
                    <a:pt x="493455" y="402040"/>
                  </a:lnTo>
                  <a:lnTo>
                    <a:pt x="468029" y="399488"/>
                  </a:lnTo>
                  <a:cubicBezTo>
                    <a:pt x="387143" y="369338"/>
                    <a:pt x="354788" y="298988"/>
                    <a:pt x="397927" y="242456"/>
                  </a:cubicBezTo>
                  <a:cubicBezTo>
                    <a:pt x="408263" y="228324"/>
                    <a:pt x="422305" y="216311"/>
                    <a:pt x="438820" y="206712"/>
                  </a:cubicBezTo>
                  <a:close/>
                </a:path>
              </a:pathLst>
            </a:custGeom>
            <a:noFill/>
            <a:ln>
              <a:solidFill>
                <a:schemeClr val="accent1"/>
              </a:solidFill>
            </a:ln>
          </p:spPr>
          <p:txBody>
            <a:bodyPr vert="horz" wrap="square" lIns="91444" tIns="45722" rIns="91444" bIns="45722" numCol="1" anchor="t" anchorCtr="0" compatLnSpc="1">
              <a:noAutofit/>
            </a:bodyPr>
            <a:lstStyle/>
            <a:p>
              <a:endParaRPr lang="zh-CN" altLang="en-US">
                <a:solidFill>
                  <a:schemeClr val="tx1">
                    <a:lumMod val="75000"/>
                    <a:lumOff val="25000"/>
                  </a:schemeClr>
                </a:solidFill>
              </a:endParaRPr>
            </a:p>
          </p:txBody>
        </p:sp>
        <p:sp>
          <p:nvSpPr>
            <p:cNvPr id="7" name="任意多边形 6"/>
            <p:cNvSpPr/>
            <p:nvPr/>
          </p:nvSpPr>
          <p:spPr bwMode="auto">
            <a:xfrm rot="13709735" flipV="1">
              <a:off x="3148017" y="1624210"/>
              <a:ext cx="1930252" cy="1491476"/>
            </a:xfrm>
            <a:custGeom>
              <a:avLst/>
              <a:gdLst>
                <a:gd name="connsiteX0" fmla="*/ 1930252 w 1930252"/>
                <a:gd name="connsiteY0" fmla="*/ 288375 h 1491476"/>
                <a:gd name="connsiteX1" fmla="*/ 894612 w 1930252"/>
                <a:gd name="connsiteY1" fmla="*/ 0 h 1491476"/>
                <a:gd name="connsiteX2" fmla="*/ 464794 w 1930252"/>
                <a:gd name="connsiteY2" fmla="*/ 657887 h 1491476"/>
                <a:gd name="connsiteX3" fmla="*/ 463622 w 1930252"/>
                <a:gd name="connsiteY3" fmla="*/ 657208 h 1491476"/>
                <a:gd name="connsiteX4" fmla="*/ 447307 w 1930252"/>
                <a:gd name="connsiteY4" fmla="*/ 633535 h 1491476"/>
                <a:gd name="connsiteX5" fmla="*/ 324437 w 1930252"/>
                <a:gd name="connsiteY5" fmla="*/ 479359 h 1491476"/>
                <a:gd name="connsiteX6" fmla="*/ 25695 w 1930252"/>
                <a:gd name="connsiteY6" fmla="*/ 567783 h 1491476"/>
                <a:gd name="connsiteX7" fmla="*/ 119655 w 1930252"/>
                <a:gd name="connsiteY7" fmla="*/ 851193 h 1491476"/>
                <a:gd name="connsiteX8" fmla="*/ 293456 w 1930252"/>
                <a:gd name="connsiteY8" fmla="*/ 859802 h 1491476"/>
                <a:gd name="connsiteX9" fmla="*/ 338437 w 1930252"/>
                <a:gd name="connsiteY9" fmla="*/ 851291 h 1491476"/>
                <a:gd name="connsiteX10" fmla="*/ 42198 w 1930252"/>
                <a:gd name="connsiteY10" fmla="*/ 1304719 h 1491476"/>
                <a:gd name="connsiteX11" fmla="*/ 562480 w 1930252"/>
                <a:gd name="connsiteY11" fmla="*/ 1387608 h 1491476"/>
                <a:gd name="connsiteX12" fmla="*/ 567511 w 1930252"/>
                <a:gd name="connsiteY12" fmla="*/ 1364161 h 1491476"/>
                <a:gd name="connsiteX13" fmla="*/ 626800 w 1930252"/>
                <a:gd name="connsiteY13" fmla="*/ 1118366 h 1491476"/>
                <a:gd name="connsiteX14" fmla="*/ 893441 w 1930252"/>
                <a:gd name="connsiteY14" fmla="*/ 1079048 h 1491476"/>
                <a:gd name="connsiteX15" fmla="*/ 889792 w 1930252"/>
                <a:gd name="connsiteY15" fmla="*/ 1414736 h 1491476"/>
                <a:gd name="connsiteX16" fmla="*/ 870602 w 1930252"/>
                <a:gd name="connsiteY16" fmla="*/ 1436696 h 1491476"/>
                <a:gd name="connsiteX17" fmla="*/ 1150847 w 1930252"/>
                <a:gd name="connsiteY17" fmla="*/ 1481344 h 1491476"/>
                <a:gd name="connsiteX18" fmla="*/ 1144228 w 1930252"/>
                <a:gd name="connsiteY18" fmla="*/ 1491476 h 1491476"/>
                <a:gd name="connsiteX19" fmla="*/ 1144229 w 1930252"/>
                <a:gd name="connsiteY19" fmla="*/ 1491476 h 1491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30252" h="1491476">
                  <a:moveTo>
                    <a:pt x="1930252" y="288375"/>
                  </a:moveTo>
                  <a:lnTo>
                    <a:pt x="894612" y="0"/>
                  </a:lnTo>
                  <a:lnTo>
                    <a:pt x="464794" y="657887"/>
                  </a:lnTo>
                  <a:lnTo>
                    <a:pt x="463622" y="657208"/>
                  </a:lnTo>
                  <a:cubicBezTo>
                    <a:pt x="456172" y="650512"/>
                    <a:pt x="450469" y="642462"/>
                    <a:pt x="447307" y="633535"/>
                  </a:cubicBezTo>
                  <a:cubicBezTo>
                    <a:pt x="432853" y="588189"/>
                    <a:pt x="420806" y="524705"/>
                    <a:pt x="324437" y="479359"/>
                  </a:cubicBezTo>
                  <a:cubicBezTo>
                    <a:pt x="216023" y="424944"/>
                    <a:pt x="81107" y="465755"/>
                    <a:pt x="25695" y="567783"/>
                  </a:cubicBezTo>
                  <a:cubicBezTo>
                    <a:pt x="-32125" y="669811"/>
                    <a:pt x="11240" y="796779"/>
                    <a:pt x="119655" y="851193"/>
                  </a:cubicBezTo>
                  <a:cubicBezTo>
                    <a:pt x="163020" y="871599"/>
                    <a:pt x="232134" y="869048"/>
                    <a:pt x="293456" y="859802"/>
                  </a:cubicBezTo>
                  <a:lnTo>
                    <a:pt x="338437" y="851291"/>
                  </a:lnTo>
                  <a:lnTo>
                    <a:pt x="42198" y="1304719"/>
                  </a:lnTo>
                  <a:lnTo>
                    <a:pt x="562480" y="1387608"/>
                  </a:lnTo>
                  <a:lnTo>
                    <a:pt x="567511" y="1364161"/>
                  </a:lnTo>
                  <a:cubicBezTo>
                    <a:pt x="572466" y="1286678"/>
                    <a:pt x="588284" y="1173902"/>
                    <a:pt x="626800" y="1118366"/>
                  </a:cubicBezTo>
                  <a:cubicBezTo>
                    <a:pt x="701918" y="1014962"/>
                    <a:pt x="821710" y="995997"/>
                    <a:pt x="893441" y="1079048"/>
                  </a:cubicBezTo>
                  <a:cubicBezTo>
                    <a:pt x="965810" y="1159542"/>
                    <a:pt x="964910" y="1311331"/>
                    <a:pt x="889792" y="1414736"/>
                  </a:cubicBezTo>
                  <a:lnTo>
                    <a:pt x="870602" y="1436696"/>
                  </a:lnTo>
                  <a:lnTo>
                    <a:pt x="1150847" y="1481344"/>
                  </a:lnTo>
                  <a:lnTo>
                    <a:pt x="1144228" y="1491476"/>
                  </a:lnTo>
                  <a:lnTo>
                    <a:pt x="1144229" y="1491476"/>
                  </a:lnTo>
                  <a:close/>
                </a:path>
              </a:pathLst>
            </a:custGeom>
            <a:solidFill>
              <a:schemeClr val="accent1"/>
            </a:solidFill>
            <a:ln>
              <a:solidFill>
                <a:schemeClr val="accent1"/>
              </a:solidFill>
            </a:ln>
          </p:spPr>
          <p:txBody>
            <a:bodyPr vert="horz" wrap="square" lIns="91444" tIns="45722" rIns="91444" bIns="45722" numCol="1" anchor="t" anchorCtr="0" compatLnSpc="1">
              <a:noAutofit/>
            </a:bodyPr>
            <a:lstStyle/>
            <a:p>
              <a:endParaRPr lang="zh-CN" altLang="en-US">
                <a:solidFill>
                  <a:schemeClr val="tx1">
                    <a:lumMod val="75000"/>
                    <a:lumOff val="25000"/>
                  </a:schemeClr>
                </a:solidFill>
              </a:endParaRPr>
            </a:p>
          </p:txBody>
        </p:sp>
        <p:sp>
          <p:nvSpPr>
            <p:cNvPr id="8" name="任意多边形 7"/>
            <p:cNvSpPr/>
            <p:nvPr/>
          </p:nvSpPr>
          <p:spPr>
            <a:xfrm>
              <a:off x="3733767" y="3263703"/>
              <a:ext cx="1768095" cy="2758270"/>
            </a:xfrm>
            <a:custGeom>
              <a:avLst/>
              <a:gdLst>
                <a:gd name="connsiteX0" fmla="*/ 576982 w 1768095"/>
                <a:gd name="connsiteY0" fmla="*/ 180015 h 2758270"/>
                <a:gd name="connsiteX1" fmla="*/ 576983 w 1768095"/>
                <a:gd name="connsiteY1" fmla="*/ 180015 h 2758270"/>
                <a:gd name="connsiteX2" fmla="*/ 576982 w 1768095"/>
                <a:gd name="connsiteY2" fmla="*/ 180016 h 2758270"/>
                <a:gd name="connsiteX3" fmla="*/ 982401 w 1768095"/>
                <a:gd name="connsiteY3" fmla="*/ 513548 h 2758270"/>
                <a:gd name="connsiteX4" fmla="*/ 952988 w 1768095"/>
                <a:gd name="connsiteY4" fmla="*/ 526716 h 2758270"/>
                <a:gd name="connsiteX5" fmla="*/ 843363 w 1768095"/>
                <a:gd name="connsiteY5" fmla="*/ 672533 h 2758270"/>
                <a:gd name="connsiteX6" fmla="*/ 925979 w 1768095"/>
                <a:gd name="connsiteY6" fmla="*/ 1064538 h 2758270"/>
                <a:gd name="connsiteX7" fmla="*/ 1190774 w 1768095"/>
                <a:gd name="connsiteY7" fmla="*/ 941246 h 2758270"/>
                <a:gd name="connsiteX8" fmla="*/ 1198817 w 1768095"/>
                <a:gd name="connsiteY8" fmla="*/ 713186 h 2758270"/>
                <a:gd name="connsiteX9" fmla="*/ 1195545 w 1768095"/>
                <a:gd name="connsiteY9" fmla="*/ 688898 h 2758270"/>
                <a:gd name="connsiteX10" fmla="*/ 1610349 w 1768095"/>
                <a:gd name="connsiteY10" fmla="*/ 1030150 h 2758270"/>
                <a:gd name="connsiteX11" fmla="*/ 1768095 w 1768095"/>
                <a:gd name="connsiteY11" fmla="*/ 455017 h 2758270"/>
                <a:gd name="connsiteX12" fmla="*/ 1768095 w 1768095"/>
                <a:gd name="connsiteY12" fmla="*/ 455018 h 2758270"/>
                <a:gd name="connsiteX13" fmla="*/ 1136365 w 1768095"/>
                <a:gd name="connsiteY13" fmla="*/ 2758270 h 2758270"/>
                <a:gd name="connsiteX14" fmla="*/ 154157 w 1768095"/>
                <a:gd name="connsiteY14" fmla="*/ 1721612 h 2758270"/>
                <a:gd name="connsiteX15" fmla="*/ 315332 w 1768095"/>
                <a:gd name="connsiteY15" fmla="*/ 1133977 h 2758270"/>
                <a:gd name="connsiteX16" fmla="*/ 296985 w 1768095"/>
                <a:gd name="connsiteY16" fmla="*/ 1113355 h 2758270"/>
                <a:gd name="connsiteX17" fmla="*/ 267907 w 1768095"/>
                <a:gd name="connsiteY17" fmla="*/ 1100547 h 2758270"/>
                <a:gd name="connsiteX18" fmla="*/ 72810 w 1768095"/>
                <a:gd name="connsiteY18" fmla="*/ 997222 h 2758270"/>
                <a:gd name="connsiteX19" fmla="*/ 57649 w 1768095"/>
                <a:gd name="connsiteY19" fmla="*/ 614116 h 2758270"/>
                <a:gd name="connsiteX20" fmla="*/ 370891 w 1768095"/>
                <a:gd name="connsiteY20" fmla="*/ 646011 h 2758270"/>
                <a:gd name="connsiteX21" fmla="*/ 401578 w 1768095"/>
                <a:gd name="connsiteY21" fmla="*/ 702962 h 2758270"/>
                <a:gd name="connsiteX22" fmla="*/ 418594 w 1768095"/>
                <a:gd name="connsiteY22" fmla="*/ 757490 h 2758270"/>
                <a:gd name="connsiteX23" fmla="*/ 626356 w 1768095"/>
                <a:gd name="connsiteY23" fmla="*/ 0 h 2758270"/>
                <a:gd name="connsiteX24" fmla="*/ 626356 w 1768095"/>
                <a:gd name="connsiteY24" fmla="*/ 0 h 2758270"/>
                <a:gd name="connsiteX25" fmla="*/ 588409 w 1768095"/>
                <a:gd name="connsiteY25" fmla="*/ 138356 h 275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768095" h="2758270">
                  <a:moveTo>
                    <a:pt x="576982" y="180015"/>
                  </a:moveTo>
                  <a:lnTo>
                    <a:pt x="576983" y="180015"/>
                  </a:lnTo>
                  <a:lnTo>
                    <a:pt x="576982" y="180016"/>
                  </a:lnTo>
                  <a:lnTo>
                    <a:pt x="982401" y="513548"/>
                  </a:lnTo>
                  <a:lnTo>
                    <a:pt x="952988" y="526716"/>
                  </a:lnTo>
                  <a:cubicBezTo>
                    <a:pt x="916446" y="545091"/>
                    <a:pt x="875138" y="577693"/>
                    <a:pt x="843363" y="672533"/>
                  </a:cubicBezTo>
                  <a:cubicBezTo>
                    <a:pt x="792522" y="814792"/>
                    <a:pt x="830652" y="991827"/>
                    <a:pt x="925979" y="1064538"/>
                  </a:cubicBezTo>
                  <a:cubicBezTo>
                    <a:pt x="1021305" y="1140410"/>
                    <a:pt x="1139934" y="1083505"/>
                    <a:pt x="1190774" y="941246"/>
                  </a:cubicBezTo>
                  <a:cubicBezTo>
                    <a:pt x="1209840" y="884342"/>
                    <a:pt x="1207456" y="793651"/>
                    <a:pt x="1198817" y="713186"/>
                  </a:cubicBezTo>
                  <a:lnTo>
                    <a:pt x="1195545" y="688898"/>
                  </a:lnTo>
                  <a:lnTo>
                    <a:pt x="1610349" y="1030150"/>
                  </a:lnTo>
                  <a:lnTo>
                    <a:pt x="1768095" y="455017"/>
                  </a:lnTo>
                  <a:lnTo>
                    <a:pt x="1768095" y="455018"/>
                  </a:lnTo>
                  <a:lnTo>
                    <a:pt x="1136365" y="2758270"/>
                  </a:lnTo>
                  <a:lnTo>
                    <a:pt x="154157" y="1721612"/>
                  </a:lnTo>
                  <a:lnTo>
                    <a:pt x="315332" y="1133977"/>
                  </a:lnTo>
                  <a:lnTo>
                    <a:pt x="296985" y="1113355"/>
                  </a:lnTo>
                  <a:cubicBezTo>
                    <a:pt x="287785" y="1106335"/>
                    <a:pt x="277843" y="1101794"/>
                    <a:pt x="267907" y="1100547"/>
                  </a:cubicBezTo>
                  <a:cubicBezTo>
                    <a:pt x="217987" y="1096137"/>
                    <a:pt x="150918" y="1099776"/>
                    <a:pt x="72810" y="997222"/>
                  </a:cubicBezTo>
                  <a:cubicBezTo>
                    <a:pt x="-18432" y="882818"/>
                    <a:pt x="-24409" y="709552"/>
                    <a:pt x="57649" y="614116"/>
                  </a:cubicBezTo>
                  <a:cubicBezTo>
                    <a:pt x="138879" y="515794"/>
                    <a:pt x="279649" y="531607"/>
                    <a:pt x="370891" y="646011"/>
                  </a:cubicBezTo>
                  <a:cubicBezTo>
                    <a:pt x="382607" y="661394"/>
                    <a:pt x="392780" y="680931"/>
                    <a:pt x="401578" y="702962"/>
                  </a:cubicBezTo>
                  <a:lnTo>
                    <a:pt x="418594" y="757490"/>
                  </a:lnTo>
                  <a:close/>
                  <a:moveTo>
                    <a:pt x="626356" y="0"/>
                  </a:moveTo>
                  <a:lnTo>
                    <a:pt x="626356" y="0"/>
                  </a:lnTo>
                  <a:lnTo>
                    <a:pt x="588409" y="138356"/>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9" name="任意多边形 8"/>
            <p:cNvSpPr/>
            <p:nvPr/>
          </p:nvSpPr>
          <p:spPr>
            <a:xfrm rot="920267" flipH="1">
              <a:off x="5596207" y="2431342"/>
              <a:ext cx="1797584" cy="2152241"/>
            </a:xfrm>
            <a:custGeom>
              <a:avLst/>
              <a:gdLst>
                <a:gd name="connsiteX0" fmla="*/ 1790501 w 1797584"/>
                <a:gd name="connsiteY0" fmla="*/ 2083402 h 2152241"/>
                <a:gd name="connsiteX1" fmla="*/ 1790476 w 1797584"/>
                <a:gd name="connsiteY1" fmla="*/ 2083642 h 2152241"/>
                <a:gd name="connsiteX2" fmla="*/ 1774113 w 1797584"/>
                <a:gd name="connsiteY2" fmla="*/ 2079825 h 2152241"/>
                <a:gd name="connsiteX3" fmla="*/ 1758353 w 1797584"/>
                <a:gd name="connsiteY3" fmla="*/ 2076148 h 2152241"/>
                <a:gd name="connsiteX4" fmla="*/ 1758421 w 1797584"/>
                <a:gd name="connsiteY4" fmla="*/ 2076164 h 2152241"/>
                <a:gd name="connsiteX5" fmla="*/ 1758353 w 1797584"/>
                <a:gd name="connsiteY5" fmla="*/ 2076148 h 2152241"/>
                <a:gd name="connsiteX6" fmla="*/ 1789209 w 1797584"/>
                <a:gd name="connsiteY6" fmla="*/ 2083110 h 2152241"/>
                <a:gd name="connsiteX7" fmla="*/ 1790501 w 1797584"/>
                <a:gd name="connsiteY7" fmla="*/ 2083402 h 2152241"/>
                <a:gd name="connsiteX8" fmla="*/ 1790501 w 1797584"/>
                <a:gd name="connsiteY8" fmla="*/ 2083402 h 2152241"/>
                <a:gd name="connsiteX9" fmla="*/ 398126 w 1797584"/>
                <a:gd name="connsiteY9" fmla="*/ 0 h 2152241"/>
                <a:gd name="connsiteX10" fmla="*/ 398126 w 1797584"/>
                <a:gd name="connsiteY10" fmla="*/ 656295 h 2152241"/>
                <a:gd name="connsiteX11" fmla="*/ 372507 w 1797584"/>
                <a:gd name="connsiteY11" fmla="*/ 631536 h 2152241"/>
                <a:gd name="connsiteX12" fmla="*/ 217516 w 1797584"/>
                <a:gd name="connsiteY12" fmla="*/ 528621 h 2152241"/>
                <a:gd name="connsiteX13" fmla="*/ 11 w 1797584"/>
                <a:gd name="connsiteY13" fmla="*/ 658650 h 2152241"/>
                <a:gd name="connsiteX14" fmla="*/ 216908 w 1797584"/>
                <a:gd name="connsiteY14" fmla="*/ 904297 h 2152241"/>
                <a:gd name="connsiteX15" fmla="*/ 397516 w 1797584"/>
                <a:gd name="connsiteY15" fmla="*/ 878419 h 2152241"/>
                <a:gd name="connsiteX16" fmla="*/ 398126 w 1797584"/>
                <a:gd name="connsiteY16" fmla="*/ 878285 h 2152241"/>
                <a:gd name="connsiteX17" fmla="*/ 398126 w 1797584"/>
                <a:gd name="connsiteY17" fmla="*/ 1554966 h 2152241"/>
                <a:gd name="connsiteX18" fmla="*/ 964245 w 1797584"/>
                <a:gd name="connsiteY18" fmla="*/ 1796580 h 2152241"/>
                <a:gd name="connsiteX19" fmla="*/ 962122 w 1797584"/>
                <a:gd name="connsiteY19" fmla="*/ 1790828 h 2152241"/>
                <a:gd name="connsiteX20" fmla="*/ 959184 w 1797584"/>
                <a:gd name="connsiteY20" fmla="*/ 1782869 h 2152241"/>
                <a:gd name="connsiteX21" fmla="*/ 955056 w 1797584"/>
                <a:gd name="connsiteY21" fmla="*/ 1775103 h 2152241"/>
                <a:gd name="connsiteX22" fmla="*/ 930442 w 1797584"/>
                <a:gd name="connsiteY22" fmla="*/ 1728793 h 2152241"/>
                <a:gd name="connsiteX23" fmla="*/ 881797 w 1797584"/>
                <a:gd name="connsiteY23" fmla="*/ 1552805 h 2152241"/>
                <a:gd name="connsiteX24" fmla="*/ 931568 w 1797584"/>
                <a:gd name="connsiteY24" fmla="*/ 1434322 h 2152241"/>
                <a:gd name="connsiteX25" fmla="*/ 931568 w 1797584"/>
                <a:gd name="connsiteY25" fmla="*/ 1434322 h 2152241"/>
                <a:gd name="connsiteX26" fmla="*/ 931569 w 1797584"/>
                <a:gd name="connsiteY26" fmla="*/ 1434321 h 2152241"/>
                <a:gd name="connsiteX27" fmla="*/ 1112519 w 1797584"/>
                <a:gd name="connsiteY27" fmla="*/ 1373793 h 2152241"/>
                <a:gd name="connsiteX28" fmla="*/ 1168740 w 1797584"/>
                <a:gd name="connsiteY28" fmla="*/ 1399439 h 2152241"/>
                <a:gd name="connsiteX29" fmla="*/ 1189844 w 1797584"/>
                <a:gd name="connsiteY29" fmla="*/ 1409066 h 2152241"/>
                <a:gd name="connsiteX30" fmla="*/ 1291306 w 1797584"/>
                <a:gd name="connsiteY30" fmla="*/ 1645238 h 2152241"/>
                <a:gd name="connsiteX31" fmla="*/ 1189154 w 1797584"/>
                <a:gd name="connsiteY31" fmla="*/ 1814209 h 2152241"/>
                <a:gd name="connsiteX32" fmla="*/ 1174711 w 1797584"/>
                <a:gd name="connsiteY32" fmla="*/ 1834672 h 2152241"/>
                <a:gd name="connsiteX33" fmla="*/ 1172638 w 1797584"/>
                <a:gd name="connsiteY33" fmla="*/ 1837609 h 2152241"/>
                <a:gd name="connsiteX34" fmla="*/ 1171852 w 1797584"/>
                <a:gd name="connsiteY34" fmla="*/ 1842013 h 2152241"/>
                <a:gd name="connsiteX35" fmla="*/ 1167031 w 1797584"/>
                <a:gd name="connsiteY35" fmla="*/ 1869020 h 2152241"/>
                <a:gd name="connsiteX36" fmla="*/ 1168202 w 1797584"/>
                <a:gd name="connsiteY36" fmla="*/ 1875210 h 2152241"/>
                <a:gd name="connsiteX37" fmla="*/ 1169934 w 1797584"/>
                <a:gd name="connsiteY37" fmla="*/ 1884366 h 2152241"/>
                <a:gd name="connsiteX38" fmla="*/ 1218618 w 1797584"/>
                <a:gd name="connsiteY38" fmla="*/ 1905145 h 2152241"/>
                <a:gd name="connsiteX39" fmla="*/ 1401601 w 1797584"/>
                <a:gd name="connsiteY39" fmla="*/ 1983239 h 2152241"/>
                <a:gd name="connsiteX40" fmla="*/ 1591372 w 1797584"/>
                <a:gd name="connsiteY40" fmla="*/ 2064232 h 2152241"/>
                <a:gd name="connsiteX41" fmla="*/ 1796957 w 1797584"/>
                <a:gd name="connsiteY41" fmla="*/ 2151973 h 2152241"/>
                <a:gd name="connsiteX42" fmla="*/ 1796970 w 1797584"/>
                <a:gd name="connsiteY42" fmla="*/ 2151979 h 2152241"/>
                <a:gd name="connsiteX43" fmla="*/ 1797388 w 1797584"/>
                <a:gd name="connsiteY43" fmla="*/ 2152158 h 2152241"/>
                <a:gd name="connsiteX44" fmla="*/ 1797584 w 1797584"/>
                <a:gd name="connsiteY44" fmla="*/ 2152241 h 2152241"/>
                <a:gd name="connsiteX45" fmla="*/ 1797584 w 1797584"/>
                <a:gd name="connsiteY45" fmla="*/ 436896 h 2152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797584" h="2152241">
                  <a:moveTo>
                    <a:pt x="1790501" y="2083402"/>
                  </a:moveTo>
                  <a:lnTo>
                    <a:pt x="1790476" y="2083642"/>
                  </a:lnTo>
                  <a:lnTo>
                    <a:pt x="1774113" y="2079825"/>
                  </a:lnTo>
                  <a:lnTo>
                    <a:pt x="1758353" y="2076148"/>
                  </a:lnTo>
                  <a:lnTo>
                    <a:pt x="1758421" y="2076164"/>
                  </a:lnTo>
                  <a:lnTo>
                    <a:pt x="1758353" y="2076148"/>
                  </a:lnTo>
                  <a:lnTo>
                    <a:pt x="1789209" y="2083110"/>
                  </a:lnTo>
                  <a:lnTo>
                    <a:pt x="1790501" y="2083402"/>
                  </a:lnTo>
                  <a:lnTo>
                    <a:pt x="1790501" y="2083402"/>
                  </a:lnTo>
                  <a:close/>
                  <a:moveTo>
                    <a:pt x="398126" y="0"/>
                  </a:moveTo>
                  <a:lnTo>
                    <a:pt x="398126" y="656295"/>
                  </a:lnTo>
                  <a:lnTo>
                    <a:pt x="372507" y="631536"/>
                  </a:lnTo>
                  <a:cubicBezTo>
                    <a:pt x="323714" y="587043"/>
                    <a:pt x="264946" y="542139"/>
                    <a:pt x="217516" y="528621"/>
                  </a:cubicBezTo>
                  <a:cubicBezTo>
                    <a:pt x="97309" y="497091"/>
                    <a:pt x="-1237" y="554549"/>
                    <a:pt x="11" y="658650"/>
                  </a:cubicBezTo>
                  <a:cubicBezTo>
                    <a:pt x="-831" y="761245"/>
                    <a:pt x="96701" y="872768"/>
                    <a:pt x="216908" y="904297"/>
                  </a:cubicBezTo>
                  <a:cubicBezTo>
                    <a:pt x="322308" y="934338"/>
                    <a:pt x="363217" y="899585"/>
                    <a:pt x="397516" y="878419"/>
                  </a:cubicBezTo>
                  <a:lnTo>
                    <a:pt x="398126" y="878285"/>
                  </a:lnTo>
                  <a:lnTo>
                    <a:pt x="398126" y="1554966"/>
                  </a:lnTo>
                  <a:lnTo>
                    <a:pt x="964245" y="1796580"/>
                  </a:lnTo>
                  <a:lnTo>
                    <a:pt x="962122" y="1790828"/>
                  </a:lnTo>
                  <a:lnTo>
                    <a:pt x="959184" y="1782869"/>
                  </a:lnTo>
                  <a:lnTo>
                    <a:pt x="955056" y="1775103"/>
                  </a:lnTo>
                  <a:lnTo>
                    <a:pt x="930442" y="1728793"/>
                  </a:lnTo>
                  <a:cubicBezTo>
                    <a:pt x="901953" y="1670395"/>
                    <a:pt x="877100" y="1602209"/>
                    <a:pt x="881797" y="1552805"/>
                  </a:cubicBezTo>
                  <a:cubicBezTo>
                    <a:pt x="887375" y="1506105"/>
                    <a:pt x="905339" y="1465461"/>
                    <a:pt x="931568" y="1434322"/>
                  </a:cubicBezTo>
                  <a:lnTo>
                    <a:pt x="931568" y="1434322"/>
                  </a:lnTo>
                  <a:lnTo>
                    <a:pt x="931569" y="1434321"/>
                  </a:lnTo>
                  <a:cubicBezTo>
                    <a:pt x="975284" y="1382423"/>
                    <a:pt x="1041959" y="1356925"/>
                    <a:pt x="1112519" y="1373793"/>
                  </a:cubicBezTo>
                  <a:lnTo>
                    <a:pt x="1168740" y="1399439"/>
                  </a:lnTo>
                  <a:lnTo>
                    <a:pt x="1189844" y="1409066"/>
                  </a:lnTo>
                  <a:cubicBezTo>
                    <a:pt x="1259380" y="1459679"/>
                    <a:pt x="1302463" y="1551837"/>
                    <a:pt x="1291306" y="1645238"/>
                  </a:cubicBezTo>
                  <a:cubicBezTo>
                    <a:pt x="1280869" y="1755026"/>
                    <a:pt x="1226258" y="1786145"/>
                    <a:pt x="1189154" y="1814209"/>
                  </a:cubicBezTo>
                  <a:lnTo>
                    <a:pt x="1174711" y="1834672"/>
                  </a:lnTo>
                  <a:lnTo>
                    <a:pt x="1172638" y="1837609"/>
                  </a:lnTo>
                  <a:lnTo>
                    <a:pt x="1171852" y="1842013"/>
                  </a:lnTo>
                  <a:lnTo>
                    <a:pt x="1167031" y="1869020"/>
                  </a:lnTo>
                  <a:lnTo>
                    <a:pt x="1168202" y="1875210"/>
                  </a:lnTo>
                  <a:lnTo>
                    <a:pt x="1169934" y="1884366"/>
                  </a:lnTo>
                  <a:lnTo>
                    <a:pt x="1218618" y="1905145"/>
                  </a:lnTo>
                  <a:lnTo>
                    <a:pt x="1401601" y="1983239"/>
                  </a:lnTo>
                  <a:lnTo>
                    <a:pt x="1591372" y="2064232"/>
                  </a:lnTo>
                  <a:lnTo>
                    <a:pt x="1796957" y="2151973"/>
                  </a:lnTo>
                  <a:lnTo>
                    <a:pt x="1796970" y="2151979"/>
                  </a:lnTo>
                  <a:lnTo>
                    <a:pt x="1797388" y="2152158"/>
                  </a:lnTo>
                  <a:lnTo>
                    <a:pt x="1797584" y="2152241"/>
                  </a:lnTo>
                  <a:lnTo>
                    <a:pt x="1797584" y="436896"/>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0" name="任意多边形 9"/>
            <p:cNvSpPr/>
            <p:nvPr/>
          </p:nvSpPr>
          <p:spPr>
            <a:xfrm rot="920267" flipH="1">
              <a:off x="6272462" y="3742242"/>
              <a:ext cx="1462418" cy="1929499"/>
            </a:xfrm>
            <a:custGeom>
              <a:avLst/>
              <a:gdLst>
                <a:gd name="connsiteX0" fmla="*/ 0 w 1462418"/>
                <a:gd name="connsiteY0" fmla="*/ 0 h 1929499"/>
                <a:gd name="connsiteX1" fmla="*/ 0 w 1462418"/>
                <a:gd name="connsiteY1" fmla="*/ 1289914 h 1929499"/>
                <a:gd name="connsiteX2" fmla="*/ 1047605 w 1462418"/>
                <a:gd name="connsiteY2" fmla="*/ 1929499 h 1929499"/>
                <a:gd name="connsiteX3" fmla="*/ 1047605 w 1462418"/>
                <a:gd name="connsiteY3" fmla="*/ 1462656 h 1929499"/>
                <a:gd name="connsiteX4" fmla="*/ 1090247 w 1462418"/>
                <a:gd name="connsiteY4" fmla="*/ 1523589 h 1929499"/>
                <a:gd name="connsiteX5" fmla="*/ 1136761 w 1462418"/>
                <a:gd name="connsiteY5" fmla="*/ 1568551 h 1929499"/>
                <a:gd name="connsiteX6" fmla="*/ 1444923 w 1462418"/>
                <a:gd name="connsiteY6" fmla="*/ 1503946 h 1929499"/>
                <a:gd name="connsiteX7" fmla="*/ 1314289 w 1462418"/>
                <a:gd name="connsiteY7" fmla="*/ 1143481 h 1929499"/>
                <a:gd name="connsiteX8" fmla="*/ 1097045 w 1462418"/>
                <a:gd name="connsiteY8" fmla="*/ 1104190 h 1929499"/>
                <a:gd name="connsiteX9" fmla="*/ 1065451 w 1462418"/>
                <a:gd name="connsiteY9" fmla="*/ 1100803 h 1929499"/>
                <a:gd name="connsiteX10" fmla="*/ 1047605 w 1462418"/>
                <a:gd name="connsiteY10" fmla="*/ 1090213 h 1929499"/>
                <a:gd name="connsiteX11" fmla="*/ 1047605 w 1462418"/>
                <a:gd name="connsiteY11" fmla="*/ 447107 h 1929499"/>
                <a:gd name="connsiteX12" fmla="*/ 1047604 w 1462418"/>
                <a:gd name="connsiteY12" fmla="*/ 447107 h 1929499"/>
                <a:gd name="connsiteX13" fmla="*/ 1047604 w 1462418"/>
                <a:gd name="connsiteY13" fmla="*/ 447108 h 1929499"/>
                <a:gd name="connsiteX14" fmla="*/ 564467 w 1462418"/>
                <a:gd name="connsiteY14" fmla="*/ 240910 h 1929499"/>
                <a:gd name="connsiteX15" fmla="*/ 570022 w 1462418"/>
                <a:gd name="connsiteY15" fmla="*/ 272275 h 1929499"/>
                <a:gd name="connsiteX16" fmla="*/ 603419 w 1462418"/>
                <a:gd name="connsiteY16" fmla="*/ 493332 h 1929499"/>
                <a:gd name="connsiteX17" fmla="*/ 398428 w 1462418"/>
                <a:gd name="connsiteY17" fmla="*/ 614399 h 1929499"/>
                <a:gd name="connsiteX18" fmla="*/ 289572 w 1462418"/>
                <a:gd name="connsiteY18" fmla="*/ 338266 h 1929499"/>
                <a:gd name="connsiteX19" fmla="*/ 391266 w 1462418"/>
                <a:gd name="connsiteY19" fmla="*/ 203745 h 1929499"/>
                <a:gd name="connsiteX20" fmla="*/ 407231 w 1462418"/>
                <a:gd name="connsiteY20" fmla="*/ 185531 h 1929499"/>
                <a:gd name="connsiteX21" fmla="*/ 410375 w 1462418"/>
                <a:gd name="connsiteY21" fmla="*/ 175145 h 192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62418" h="1929499">
                  <a:moveTo>
                    <a:pt x="0" y="0"/>
                  </a:moveTo>
                  <a:lnTo>
                    <a:pt x="0" y="1289914"/>
                  </a:lnTo>
                  <a:lnTo>
                    <a:pt x="1047605" y="1929499"/>
                  </a:lnTo>
                  <a:lnTo>
                    <a:pt x="1047605" y="1462656"/>
                  </a:lnTo>
                  <a:lnTo>
                    <a:pt x="1090247" y="1523589"/>
                  </a:lnTo>
                  <a:cubicBezTo>
                    <a:pt x="1105312" y="1541914"/>
                    <a:pt x="1120931" y="1557445"/>
                    <a:pt x="1136761" y="1568551"/>
                  </a:cubicBezTo>
                  <a:cubicBezTo>
                    <a:pt x="1258401" y="1649896"/>
                    <a:pt x="1397337" y="1622272"/>
                    <a:pt x="1444923" y="1503946"/>
                  </a:cubicBezTo>
                  <a:cubicBezTo>
                    <a:pt x="1494173" y="1388118"/>
                    <a:pt x="1435930" y="1224825"/>
                    <a:pt x="1314289" y="1143481"/>
                  </a:cubicBezTo>
                  <a:cubicBezTo>
                    <a:pt x="1208758" y="1069445"/>
                    <a:pt x="1145951" y="1093253"/>
                    <a:pt x="1097045" y="1104190"/>
                  </a:cubicBezTo>
                  <a:cubicBezTo>
                    <a:pt x="1087198" y="1106015"/>
                    <a:pt x="1076347" y="1104703"/>
                    <a:pt x="1065451" y="1100803"/>
                  </a:cubicBezTo>
                  <a:lnTo>
                    <a:pt x="1047605" y="1090213"/>
                  </a:lnTo>
                  <a:lnTo>
                    <a:pt x="1047605" y="447107"/>
                  </a:lnTo>
                  <a:lnTo>
                    <a:pt x="1047604" y="447107"/>
                  </a:lnTo>
                  <a:lnTo>
                    <a:pt x="1047604" y="447108"/>
                  </a:lnTo>
                  <a:lnTo>
                    <a:pt x="564467" y="240910"/>
                  </a:lnTo>
                  <a:lnTo>
                    <a:pt x="570022" y="272275"/>
                  </a:lnTo>
                  <a:cubicBezTo>
                    <a:pt x="591785" y="337383"/>
                    <a:pt x="616420" y="435014"/>
                    <a:pt x="603419" y="493332"/>
                  </a:cubicBezTo>
                  <a:cubicBezTo>
                    <a:pt x="576430" y="603053"/>
                    <a:pt x="484768" y="658507"/>
                    <a:pt x="398428" y="614399"/>
                  </a:cubicBezTo>
                  <a:cubicBezTo>
                    <a:pt x="312418" y="572595"/>
                    <a:pt x="262583" y="447986"/>
                    <a:pt x="289572" y="338266"/>
                  </a:cubicBezTo>
                  <a:cubicBezTo>
                    <a:pt x="311238" y="241069"/>
                    <a:pt x="358388" y="222562"/>
                    <a:pt x="391266" y="203745"/>
                  </a:cubicBezTo>
                  <a:cubicBezTo>
                    <a:pt x="397696" y="199738"/>
                    <a:pt x="403103" y="193396"/>
                    <a:pt x="407231" y="185531"/>
                  </a:cubicBezTo>
                  <a:lnTo>
                    <a:pt x="410375" y="175145"/>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1" name="任意多边形 10"/>
            <p:cNvSpPr/>
            <p:nvPr/>
          </p:nvSpPr>
          <p:spPr>
            <a:xfrm rot="920267" flipH="1">
              <a:off x="7046556" y="2373947"/>
              <a:ext cx="1047605" cy="2102116"/>
            </a:xfrm>
            <a:custGeom>
              <a:avLst/>
              <a:gdLst>
                <a:gd name="connsiteX0" fmla="*/ 0 w 1047605"/>
                <a:gd name="connsiteY0" fmla="*/ 0 h 2102116"/>
                <a:gd name="connsiteX1" fmla="*/ 0 w 1047605"/>
                <a:gd name="connsiteY1" fmla="*/ 1472528 h 2102116"/>
                <a:gd name="connsiteX2" fmla="*/ 410376 w 1047605"/>
                <a:gd name="connsiteY2" fmla="*/ 1647673 h 2102116"/>
                <a:gd name="connsiteX3" fmla="*/ 407232 w 1047605"/>
                <a:gd name="connsiteY3" fmla="*/ 1658059 h 2102116"/>
                <a:gd name="connsiteX4" fmla="*/ 391267 w 1047605"/>
                <a:gd name="connsiteY4" fmla="*/ 1676273 h 2102116"/>
                <a:gd name="connsiteX5" fmla="*/ 289573 w 1047605"/>
                <a:gd name="connsiteY5" fmla="*/ 1810794 h 2102116"/>
                <a:gd name="connsiteX6" fmla="*/ 398429 w 1047605"/>
                <a:gd name="connsiteY6" fmla="*/ 2086927 h 2102116"/>
                <a:gd name="connsiteX7" fmla="*/ 603420 w 1047605"/>
                <a:gd name="connsiteY7" fmla="*/ 1965860 h 2102116"/>
                <a:gd name="connsiteX8" fmla="*/ 570023 w 1047605"/>
                <a:gd name="connsiteY8" fmla="*/ 1744803 h 2102116"/>
                <a:gd name="connsiteX9" fmla="*/ 564468 w 1047605"/>
                <a:gd name="connsiteY9" fmla="*/ 1713438 h 2102116"/>
                <a:gd name="connsiteX10" fmla="*/ 1047605 w 1047605"/>
                <a:gd name="connsiteY10" fmla="*/ 1919636 h 2102116"/>
                <a:gd name="connsiteX11" fmla="*/ 1047605 w 1047605"/>
                <a:gd name="connsiteY11" fmla="*/ 1897802 h 2102116"/>
                <a:gd name="connsiteX12" fmla="*/ 1038384 w 1047605"/>
                <a:gd name="connsiteY12" fmla="*/ 1893866 h 2102116"/>
                <a:gd name="connsiteX13" fmla="*/ 1038385 w 1047605"/>
                <a:gd name="connsiteY13" fmla="*/ 1217186 h 2102116"/>
                <a:gd name="connsiteX14" fmla="*/ 1037774 w 1047605"/>
                <a:gd name="connsiteY14" fmla="*/ 1217319 h 2102116"/>
                <a:gd name="connsiteX15" fmla="*/ 857166 w 1047605"/>
                <a:gd name="connsiteY15" fmla="*/ 1243197 h 2102116"/>
                <a:gd name="connsiteX16" fmla="*/ 640269 w 1047605"/>
                <a:gd name="connsiteY16" fmla="*/ 997551 h 2102116"/>
                <a:gd name="connsiteX17" fmla="*/ 857775 w 1047605"/>
                <a:gd name="connsiteY17" fmla="*/ 867521 h 2102116"/>
                <a:gd name="connsiteX18" fmla="*/ 1012765 w 1047605"/>
                <a:gd name="connsiteY18" fmla="*/ 970436 h 2102116"/>
                <a:gd name="connsiteX19" fmla="*/ 1038384 w 1047605"/>
                <a:gd name="connsiteY19" fmla="*/ 995195 h 2102116"/>
                <a:gd name="connsiteX20" fmla="*/ 1038384 w 1047605"/>
                <a:gd name="connsiteY20" fmla="*/ 338901 h 2102116"/>
                <a:gd name="connsiteX21" fmla="*/ 1047605 w 1047605"/>
                <a:gd name="connsiteY21" fmla="*/ 341779 h 2102116"/>
                <a:gd name="connsiteX22" fmla="*/ 1047605 w 1047605"/>
                <a:gd name="connsiteY22" fmla="*/ 327052 h 2102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47605" h="2102116">
                  <a:moveTo>
                    <a:pt x="0" y="0"/>
                  </a:moveTo>
                  <a:lnTo>
                    <a:pt x="0" y="1472528"/>
                  </a:lnTo>
                  <a:lnTo>
                    <a:pt x="410376" y="1647673"/>
                  </a:lnTo>
                  <a:lnTo>
                    <a:pt x="407232" y="1658059"/>
                  </a:lnTo>
                  <a:cubicBezTo>
                    <a:pt x="403104" y="1665924"/>
                    <a:pt x="397697" y="1672266"/>
                    <a:pt x="391267" y="1676273"/>
                  </a:cubicBezTo>
                  <a:cubicBezTo>
                    <a:pt x="358389" y="1695090"/>
                    <a:pt x="311239" y="1713597"/>
                    <a:pt x="289573" y="1810794"/>
                  </a:cubicBezTo>
                  <a:cubicBezTo>
                    <a:pt x="262583" y="1920514"/>
                    <a:pt x="312419" y="2045123"/>
                    <a:pt x="398429" y="2086927"/>
                  </a:cubicBezTo>
                  <a:cubicBezTo>
                    <a:pt x="484769" y="2131035"/>
                    <a:pt x="576431" y="2075581"/>
                    <a:pt x="603420" y="1965860"/>
                  </a:cubicBezTo>
                  <a:cubicBezTo>
                    <a:pt x="616421" y="1907542"/>
                    <a:pt x="591786" y="1809911"/>
                    <a:pt x="570023" y="1744803"/>
                  </a:cubicBezTo>
                  <a:lnTo>
                    <a:pt x="564468" y="1713438"/>
                  </a:lnTo>
                  <a:lnTo>
                    <a:pt x="1047605" y="1919636"/>
                  </a:lnTo>
                  <a:lnTo>
                    <a:pt x="1047605" y="1897802"/>
                  </a:lnTo>
                  <a:lnTo>
                    <a:pt x="1038384" y="1893866"/>
                  </a:lnTo>
                  <a:lnTo>
                    <a:pt x="1038385" y="1217186"/>
                  </a:lnTo>
                  <a:lnTo>
                    <a:pt x="1037774" y="1217319"/>
                  </a:lnTo>
                  <a:cubicBezTo>
                    <a:pt x="1003475" y="1238485"/>
                    <a:pt x="962567" y="1273239"/>
                    <a:pt x="857166" y="1243197"/>
                  </a:cubicBezTo>
                  <a:cubicBezTo>
                    <a:pt x="736960" y="1211668"/>
                    <a:pt x="639428" y="1100146"/>
                    <a:pt x="640269" y="997551"/>
                  </a:cubicBezTo>
                  <a:cubicBezTo>
                    <a:pt x="639022" y="893450"/>
                    <a:pt x="737567" y="835991"/>
                    <a:pt x="857775" y="867521"/>
                  </a:cubicBezTo>
                  <a:cubicBezTo>
                    <a:pt x="905204" y="881039"/>
                    <a:pt x="963972" y="925944"/>
                    <a:pt x="1012765" y="970436"/>
                  </a:cubicBezTo>
                  <a:lnTo>
                    <a:pt x="1038384" y="995195"/>
                  </a:lnTo>
                  <a:lnTo>
                    <a:pt x="1038384" y="338901"/>
                  </a:lnTo>
                  <a:lnTo>
                    <a:pt x="1047605" y="341779"/>
                  </a:lnTo>
                  <a:lnTo>
                    <a:pt x="1047605" y="327052"/>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2" name="任意多边形 11"/>
            <p:cNvSpPr/>
            <p:nvPr/>
          </p:nvSpPr>
          <p:spPr>
            <a:xfrm>
              <a:off x="3057718" y="2644498"/>
              <a:ext cx="1252675" cy="2338584"/>
            </a:xfrm>
            <a:custGeom>
              <a:avLst/>
              <a:gdLst>
                <a:gd name="connsiteX0" fmla="*/ 853312 w 1252675"/>
                <a:gd name="connsiteY0" fmla="*/ 12 h 2338584"/>
                <a:gd name="connsiteX1" fmla="*/ 1000563 w 1252675"/>
                <a:gd name="connsiteY1" fmla="*/ 225756 h 2338584"/>
                <a:gd name="connsiteX2" fmla="*/ 855776 w 1252675"/>
                <a:gd name="connsiteY2" fmla="*/ 433041 h 2338584"/>
                <a:gd name="connsiteX3" fmla="*/ 841550 w 1252675"/>
                <a:gd name="connsiteY3" fmla="*/ 452346 h 2338584"/>
                <a:gd name="connsiteX4" fmla="*/ 1252675 w 1252675"/>
                <a:gd name="connsiteY4" fmla="*/ 790572 h 2338584"/>
                <a:gd name="connsiteX5" fmla="*/ 1093191 w 1252675"/>
                <a:gd name="connsiteY5" fmla="*/ 1372042 h 2338584"/>
                <a:gd name="connsiteX6" fmla="*/ 1077627 w 1252675"/>
                <a:gd name="connsiteY6" fmla="*/ 1322167 h 2338584"/>
                <a:gd name="connsiteX7" fmla="*/ 1046940 w 1252675"/>
                <a:gd name="connsiteY7" fmla="*/ 1265216 h 2338584"/>
                <a:gd name="connsiteX8" fmla="*/ 733698 w 1252675"/>
                <a:gd name="connsiteY8" fmla="*/ 1233321 h 2338584"/>
                <a:gd name="connsiteX9" fmla="*/ 748859 w 1252675"/>
                <a:gd name="connsiteY9" fmla="*/ 1616427 h 2338584"/>
                <a:gd name="connsiteX10" fmla="*/ 943956 w 1252675"/>
                <a:gd name="connsiteY10" fmla="*/ 1719752 h 2338584"/>
                <a:gd name="connsiteX11" fmla="*/ 973034 w 1252675"/>
                <a:gd name="connsiteY11" fmla="*/ 1732560 h 2338584"/>
                <a:gd name="connsiteX12" fmla="*/ 989296 w 1252675"/>
                <a:gd name="connsiteY12" fmla="*/ 1750838 h 2338584"/>
                <a:gd name="connsiteX13" fmla="*/ 828090 w 1252675"/>
                <a:gd name="connsiteY13" fmla="*/ 2338584 h 2338584"/>
                <a:gd name="connsiteX14" fmla="*/ 0 w 1252675"/>
                <a:gd name="connsiteY14" fmla="*/ 1464588 h 2338584"/>
                <a:gd name="connsiteX15" fmla="*/ 381453 w 1252675"/>
                <a:gd name="connsiteY15" fmla="*/ 73832 h 2338584"/>
                <a:gd name="connsiteX16" fmla="*/ 600602 w 1252675"/>
                <a:gd name="connsiteY16" fmla="*/ 254122 h 2338584"/>
                <a:gd name="connsiteX17" fmla="*/ 604332 w 1252675"/>
                <a:gd name="connsiteY17" fmla="*/ 225198 h 2338584"/>
                <a:gd name="connsiteX18" fmla="*/ 853312 w 1252675"/>
                <a:gd name="connsiteY18" fmla="*/ 12 h 2338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52675" h="2338584">
                  <a:moveTo>
                    <a:pt x="853312" y="12"/>
                  </a:moveTo>
                  <a:cubicBezTo>
                    <a:pt x="963043" y="-1304"/>
                    <a:pt x="1028224" y="100976"/>
                    <a:pt x="1000563" y="225756"/>
                  </a:cubicBezTo>
                  <a:cubicBezTo>
                    <a:pt x="984496" y="291403"/>
                    <a:pt x="910520" y="377984"/>
                    <a:pt x="855776" y="433041"/>
                  </a:cubicBezTo>
                  <a:lnTo>
                    <a:pt x="841550" y="452346"/>
                  </a:lnTo>
                  <a:lnTo>
                    <a:pt x="1252675" y="790572"/>
                  </a:lnTo>
                  <a:lnTo>
                    <a:pt x="1093191" y="1372042"/>
                  </a:lnTo>
                  <a:lnTo>
                    <a:pt x="1077627" y="1322167"/>
                  </a:lnTo>
                  <a:cubicBezTo>
                    <a:pt x="1068829" y="1300136"/>
                    <a:pt x="1058656" y="1280599"/>
                    <a:pt x="1046940" y="1265216"/>
                  </a:cubicBezTo>
                  <a:cubicBezTo>
                    <a:pt x="955698" y="1150812"/>
                    <a:pt x="814928" y="1134999"/>
                    <a:pt x="733698" y="1233321"/>
                  </a:cubicBezTo>
                  <a:cubicBezTo>
                    <a:pt x="651640" y="1328757"/>
                    <a:pt x="657617" y="1502023"/>
                    <a:pt x="748859" y="1616427"/>
                  </a:cubicBezTo>
                  <a:cubicBezTo>
                    <a:pt x="826967" y="1718981"/>
                    <a:pt x="894036" y="1715342"/>
                    <a:pt x="943956" y="1719752"/>
                  </a:cubicBezTo>
                  <a:cubicBezTo>
                    <a:pt x="953892" y="1720999"/>
                    <a:pt x="963834" y="1725540"/>
                    <a:pt x="973034" y="1732560"/>
                  </a:cubicBezTo>
                  <a:lnTo>
                    <a:pt x="989296" y="1750838"/>
                  </a:lnTo>
                  <a:lnTo>
                    <a:pt x="828090" y="2338584"/>
                  </a:lnTo>
                  <a:lnTo>
                    <a:pt x="0" y="1464588"/>
                  </a:lnTo>
                  <a:lnTo>
                    <a:pt x="381453" y="73832"/>
                  </a:lnTo>
                  <a:lnTo>
                    <a:pt x="600602" y="254122"/>
                  </a:lnTo>
                  <a:lnTo>
                    <a:pt x="604332" y="225198"/>
                  </a:lnTo>
                  <a:cubicBezTo>
                    <a:pt x="631993" y="100418"/>
                    <a:pt x="745072" y="-843"/>
                    <a:pt x="853312" y="12"/>
                  </a:cubicBez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3" name="任意多边形 12"/>
            <p:cNvSpPr/>
            <p:nvPr/>
          </p:nvSpPr>
          <p:spPr>
            <a:xfrm>
              <a:off x="4952367" y="1443297"/>
              <a:ext cx="2103346" cy="661526"/>
            </a:xfrm>
            <a:custGeom>
              <a:avLst/>
              <a:gdLst>
                <a:gd name="connsiteX0" fmla="*/ 0 w 2103346"/>
                <a:gd name="connsiteY0" fmla="*/ 0 h 661526"/>
                <a:gd name="connsiteX1" fmla="*/ 1373397 w 2103346"/>
                <a:gd name="connsiteY1" fmla="*/ 143576 h 661526"/>
                <a:gd name="connsiteX2" fmla="*/ 2103346 w 2103346"/>
                <a:gd name="connsiteY2" fmla="*/ 489758 h 661526"/>
                <a:gd name="connsiteX3" fmla="*/ 1981100 w 2103346"/>
                <a:gd name="connsiteY3" fmla="*/ 489758 h 661526"/>
                <a:gd name="connsiteX4" fmla="*/ 1981748 w 2103346"/>
                <a:gd name="connsiteY4" fmla="*/ 490305 h 661526"/>
                <a:gd name="connsiteX5" fmla="*/ 2044654 w 2103346"/>
                <a:gd name="connsiteY5" fmla="*/ 586247 h 661526"/>
                <a:gd name="connsiteX6" fmla="*/ 1875655 w 2103346"/>
                <a:gd name="connsiteY6" fmla="*/ 631309 h 661526"/>
                <a:gd name="connsiteX7" fmla="*/ 1705749 w 2103346"/>
                <a:gd name="connsiteY7" fmla="*/ 514946 h 661526"/>
                <a:gd name="connsiteX8" fmla="*/ 1675618 w 2103346"/>
                <a:gd name="connsiteY8" fmla="*/ 489758 h 661526"/>
                <a:gd name="connsiteX9" fmla="*/ 1085210 w 2103346"/>
                <a:gd name="connsiteY9" fmla="*/ 489758 h 661526"/>
                <a:gd name="connsiteX10" fmla="*/ 790310 w 2103346"/>
                <a:gd name="connsiteY10" fmla="*/ 331888 h 661526"/>
                <a:gd name="connsiteX11" fmla="*/ 867103 w 2103346"/>
                <a:gd name="connsiteY11" fmla="*/ 302098 h 661526"/>
                <a:gd name="connsiteX12" fmla="*/ 755795 w 2103346"/>
                <a:gd name="connsiteY12" fmla="*/ 167185 h 661526"/>
                <a:gd name="connsiteX13" fmla="*/ 624152 w 2103346"/>
                <a:gd name="connsiteY13" fmla="*/ 160034 h 661526"/>
                <a:gd name="connsiteX14" fmla="*/ 484381 w 2103346"/>
                <a:gd name="connsiteY14" fmla="*/ 168115 h 661526"/>
                <a:gd name="connsiteX15" fmla="*/ 220765 w 2103346"/>
                <a:gd name="connsiteY15" fmla="*/ 26993 h 661526"/>
                <a:gd name="connsiteX16" fmla="*/ 0 w 2103346"/>
                <a:gd name="connsiteY16" fmla="*/ 3914 h 661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103346" h="661526">
                  <a:moveTo>
                    <a:pt x="0" y="0"/>
                  </a:moveTo>
                  <a:lnTo>
                    <a:pt x="1373397" y="143576"/>
                  </a:lnTo>
                  <a:lnTo>
                    <a:pt x="2103346" y="489758"/>
                  </a:lnTo>
                  <a:lnTo>
                    <a:pt x="1981100" y="489758"/>
                  </a:lnTo>
                  <a:lnTo>
                    <a:pt x="1981748" y="490305"/>
                  </a:lnTo>
                  <a:cubicBezTo>
                    <a:pt x="2012614" y="523621"/>
                    <a:pt x="2035213" y="557117"/>
                    <a:pt x="2044654" y="586247"/>
                  </a:cubicBezTo>
                  <a:cubicBezTo>
                    <a:pt x="2072150" y="665586"/>
                    <a:pt x="1995213" y="684898"/>
                    <a:pt x="1875655" y="631309"/>
                  </a:cubicBezTo>
                  <a:cubicBezTo>
                    <a:pt x="1828209" y="609347"/>
                    <a:pt x="1762297" y="560760"/>
                    <a:pt x="1705749" y="514946"/>
                  </a:cubicBezTo>
                  <a:lnTo>
                    <a:pt x="1675618" y="489758"/>
                  </a:lnTo>
                  <a:lnTo>
                    <a:pt x="1085210" y="489758"/>
                  </a:lnTo>
                  <a:lnTo>
                    <a:pt x="790310" y="331888"/>
                  </a:lnTo>
                  <a:lnTo>
                    <a:pt x="867103" y="302098"/>
                  </a:lnTo>
                  <a:cubicBezTo>
                    <a:pt x="935600" y="253529"/>
                    <a:pt x="884227" y="193088"/>
                    <a:pt x="755795" y="167185"/>
                  </a:cubicBezTo>
                  <a:cubicBezTo>
                    <a:pt x="721547" y="160709"/>
                    <a:pt x="673741" y="159089"/>
                    <a:pt x="624152" y="160034"/>
                  </a:cubicBezTo>
                  <a:lnTo>
                    <a:pt x="484381" y="168115"/>
                  </a:lnTo>
                  <a:lnTo>
                    <a:pt x="220765" y="26993"/>
                  </a:lnTo>
                  <a:lnTo>
                    <a:pt x="0" y="3914"/>
                  </a:lnTo>
                  <a:close/>
                </a:path>
              </a:pathLst>
            </a:cu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4" name="任意多边形 13"/>
            <p:cNvSpPr/>
            <p:nvPr/>
          </p:nvSpPr>
          <p:spPr>
            <a:xfrm>
              <a:off x="3814404" y="1341267"/>
              <a:ext cx="2239191" cy="606900"/>
            </a:xfrm>
            <a:custGeom>
              <a:avLst/>
              <a:gdLst>
                <a:gd name="connsiteX0" fmla="*/ 4036 w 2239191"/>
                <a:gd name="connsiteY0" fmla="*/ 0 h 606900"/>
                <a:gd name="connsiteX1" fmla="*/ 1372796 w 2239191"/>
                <a:gd name="connsiteY1" fmla="*/ 143091 h 606900"/>
                <a:gd name="connsiteX2" fmla="*/ 1610693 w 2239191"/>
                <a:gd name="connsiteY2" fmla="*/ 270445 h 606900"/>
                <a:gd name="connsiteX3" fmla="*/ 1619770 w 2239191"/>
                <a:gd name="connsiteY3" fmla="*/ 270294 h 606900"/>
                <a:gd name="connsiteX4" fmla="*/ 1893758 w 2239191"/>
                <a:gd name="connsiteY4" fmla="*/ 269215 h 606900"/>
                <a:gd name="connsiteX5" fmla="*/ 2005066 w 2239191"/>
                <a:gd name="connsiteY5" fmla="*/ 404128 h 606900"/>
                <a:gd name="connsiteX6" fmla="*/ 1921192 w 2239191"/>
                <a:gd name="connsiteY6" fmla="*/ 436665 h 606900"/>
                <a:gd name="connsiteX7" fmla="*/ 2239191 w 2239191"/>
                <a:gd name="connsiteY7" fmla="*/ 606900 h 606900"/>
                <a:gd name="connsiteX8" fmla="*/ 916508 w 2239191"/>
                <a:gd name="connsiteY8" fmla="*/ 606900 h 606900"/>
                <a:gd name="connsiteX9" fmla="*/ 918023 w 2239191"/>
                <a:gd name="connsiteY9" fmla="*/ 601374 h 606900"/>
                <a:gd name="connsiteX10" fmla="*/ 15762 w 2239191"/>
                <a:gd name="connsiteY10" fmla="*/ 16878 h 606900"/>
                <a:gd name="connsiteX11" fmla="*/ 13888 w 2239191"/>
                <a:gd name="connsiteY11" fmla="*/ 23711 h 606900"/>
                <a:gd name="connsiteX12" fmla="*/ 0 w 2239191"/>
                <a:gd name="connsiteY12" fmla="*/ 14715 h 60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9191" h="606900">
                  <a:moveTo>
                    <a:pt x="4036" y="0"/>
                  </a:moveTo>
                  <a:lnTo>
                    <a:pt x="1372796" y="143091"/>
                  </a:lnTo>
                  <a:lnTo>
                    <a:pt x="1610693" y="270445"/>
                  </a:lnTo>
                  <a:lnTo>
                    <a:pt x="1619770" y="270294"/>
                  </a:lnTo>
                  <a:cubicBezTo>
                    <a:pt x="1702537" y="262738"/>
                    <a:pt x="1825261" y="256262"/>
                    <a:pt x="1893758" y="269215"/>
                  </a:cubicBezTo>
                  <a:cubicBezTo>
                    <a:pt x="2022190" y="295118"/>
                    <a:pt x="2073563" y="355559"/>
                    <a:pt x="2005066" y="404128"/>
                  </a:cubicBezTo>
                  <a:lnTo>
                    <a:pt x="1921192" y="436665"/>
                  </a:lnTo>
                  <a:lnTo>
                    <a:pt x="2239191" y="606900"/>
                  </a:lnTo>
                  <a:lnTo>
                    <a:pt x="916508" y="606900"/>
                  </a:lnTo>
                  <a:lnTo>
                    <a:pt x="918023" y="601374"/>
                  </a:lnTo>
                  <a:lnTo>
                    <a:pt x="15762" y="16878"/>
                  </a:lnTo>
                  <a:lnTo>
                    <a:pt x="13888" y="23711"/>
                  </a:lnTo>
                  <a:lnTo>
                    <a:pt x="0" y="14715"/>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5" name="任意多边形 14"/>
            <p:cNvSpPr/>
            <p:nvPr/>
          </p:nvSpPr>
          <p:spPr>
            <a:xfrm>
              <a:off x="4310749" y="1934099"/>
              <a:ext cx="1489823" cy="2427858"/>
            </a:xfrm>
            <a:custGeom>
              <a:avLst/>
              <a:gdLst>
                <a:gd name="connsiteX0" fmla="*/ 416145 w 1489823"/>
                <a:gd name="connsiteY0" fmla="*/ 0 h 2427858"/>
                <a:gd name="connsiteX1" fmla="*/ 1489823 w 1489823"/>
                <a:gd name="connsiteY1" fmla="*/ 695541 h 2427858"/>
                <a:gd name="connsiteX2" fmla="*/ 1033367 w 1489823"/>
                <a:gd name="connsiteY2" fmla="*/ 2359753 h 2427858"/>
                <a:gd name="connsiteX3" fmla="*/ 618563 w 1489823"/>
                <a:gd name="connsiteY3" fmla="*/ 2018500 h 2427858"/>
                <a:gd name="connsiteX4" fmla="*/ 621835 w 1489823"/>
                <a:gd name="connsiteY4" fmla="*/ 2042790 h 2427858"/>
                <a:gd name="connsiteX5" fmla="*/ 613792 w 1489823"/>
                <a:gd name="connsiteY5" fmla="*/ 2270850 h 2427858"/>
                <a:gd name="connsiteX6" fmla="*/ 348997 w 1489823"/>
                <a:gd name="connsiteY6" fmla="*/ 2394142 h 2427858"/>
                <a:gd name="connsiteX7" fmla="*/ 266381 w 1489823"/>
                <a:gd name="connsiteY7" fmla="*/ 2002137 h 2427858"/>
                <a:gd name="connsiteX8" fmla="*/ 376006 w 1489823"/>
                <a:gd name="connsiteY8" fmla="*/ 1856320 h 2427858"/>
                <a:gd name="connsiteX9" fmla="*/ 405420 w 1489823"/>
                <a:gd name="connsiteY9" fmla="*/ 1843151 h 2427858"/>
                <a:gd name="connsiteX10" fmla="*/ 0 w 1489823"/>
                <a:gd name="connsiteY10" fmla="*/ 1509619 h 2427858"/>
                <a:gd name="connsiteX11" fmla="*/ 146732 w 1489823"/>
                <a:gd name="connsiteY11" fmla="*/ 974643 h 2427858"/>
                <a:gd name="connsiteX12" fmla="*/ 162072 w 1489823"/>
                <a:gd name="connsiteY12" fmla="*/ 1000386 h 2427858"/>
                <a:gd name="connsiteX13" fmla="*/ 283693 w 1489823"/>
                <a:gd name="connsiteY13" fmla="*/ 1124841 h 2427858"/>
                <a:gd name="connsiteX14" fmla="*/ 558206 w 1489823"/>
                <a:gd name="connsiteY14" fmla="*/ 1007399 h 2427858"/>
                <a:gd name="connsiteX15" fmla="*/ 426457 w 1489823"/>
                <a:gd name="connsiteY15" fmla="*/ 725073 h 2427858"/>
                <a:gd name="connsiteX16" fmla="*/ 229571 w 1489823"/>
                <a:gd name="connsiteY16" fmla="*/ 735224 h 2427858"/>
                <a:gd name="connsiteX17" fmla="*/ 211807 w 1489823"/>
                <a:gd name="connsiteY17" fmla="*/ 737383 h 2427858"/>
                <a:gd name="connsiteX18" fmla="*/ 372641 w 1489823"/>
                <a:gd name="connsiteY18" fmla="*/ 150991 h 2427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89823" h="2427858">
                  <a:moveTo>
                    <a:pt x="416145" y="0"/>
                  </a:moveTo>
                  <a:lnTo>
                    <a:pt x="1489823" y="695541"/>
                  </a:lnTo>
                  <a:lnTo>
                    <a:pt x="1033367" y="2359753"/>
                  </a:lnTo>
                  <a:lnTo>
                    <a:pt x="618563" y="2018500"/>
                  </a:lnTo>
                  <a:lnTo>
                    <a:pt x="621835" y="2042790"/>
                  </a:lnTo>
                  <a:cubicBezTo>
                    <a:pt x="630474" y="2123255"/>
                    <a:pt x="632858" y="2213946"/>
                    <a:pt x="613792" y="2270850"/>
                  </a:cubicBezTo>
                  <a:cubicBezTo>
                    <a:pt x="562952" y="2413109"/>
                    <a:pt x="444323" y="2470014"/>
                    <a:pt x="348997" y="2394142"/>
                  </a:cubicBezTo>
                  <a:cubicBezTo>
                    <a:pt x="253670" y="2321431"/>
                    <a:pt x="215540" y="2144396"/>
                    <a:pt x="266381" y="2002137"/>
                  </a:cubicBezTo>
                  <a:cubicBezTo>
                    <a:pt x="298156" y="1907297"/>
                    <a:pt x="339464" y="1874695"/>
                    <a:pt x="376006" y="1856320"/>
                  </a:cubicBezTo>
                  <a:lnTo>
                    <a:pt x="405420" y="1843151"/>
                  </a:lnTo>
                  <a:lnTo>
                    <a:pt x="0" y="1509619"/>
                  </a:lnTo>
                  <a:lnTo>
                    <a:pt x="146732" y="974643"/>
                  </a:lnTo>
                  <a:lnTo>
                    <a:pt x="162072" y="1000386"/>
                  </a:lnTo>
                  <a:cubicBezTo>
                    <a:pt x="195784" y="1052437"/>
                    <a:pt x="239674" y="1105887"/>
                    <a:pt x="283693" y="1124841"/>
                  </a:cubicBezTo>
                  <a:cubicBezTo>
                    <a:pt x="396288" y="1169975"/>
                    <a:pt x="520112" y="1118312"/>
                    <a:pt x="558206" y="1007399"/>
                  </a:cubicBezTo>
                  <a:cubicBezTo>
                    <a:pt x="597895" y="898289"/>
                    <a:pt x="539052" y="770205"/>
                    <a:pt x="426457" y="725073"/>
                  </a:cubicBezTo>
                  <a:cubicBezTo>
                    <a:pt x="328636" y="682951"/>
                    <a:pt x="273109" y="715999"/>
                    <a:pt x="229571" y="735224"/>
                  </a:cubicBezTo>
                  <a:lnTo>
                    <a:pt x="211807" y="737383"/>
                  </a:lnTo>
                  <a:lnTo>
                    <a:pt x="372641" y="150991"/>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16" name="任意多边形 15"/>
            <p:cNvSpPr/>
            <p:nvPr/>
          </p:nvSpPr>
          <p:spPr bwMode="auto">
            <a:xfrm rot="18181813" flipH="1">
              <a:off x="4482796" y="4220878"/>
              <a:ext cx="2683051" cy="1626651"/>
            </a:xfrm>
            <a:custGeom>
              <a:avLst/>
              <a:gdLst>
                <a:gd name="connsiteX0" fmla="*/ 926593 w 2683051"/>
                <a:gd name="connsiteY0" fmla="*/ 0 h 1626651"/>
                <a:gd name="connsiteX1" fmla="*/ 909913 w 2683051"/>
                <a:gd name="connsiteY1" fmla="*/ 28423 h 1626651"/>
                <a:gd name="connsiteX2" fmla="*/ 926814 w 2683051"/>
                <a:gd name="connsiteY2" fmla="*/ 97 h 1626651"/>
                <a:gd name="connsiteX3" fmla="*/ 44504 w 2683051"/>
                <a:gd name="connsiteY3" fmla="*/ 430259 h 1626651"/>
                <a:gd name="connsiteX4" fmla="*/ 144931 w 2683051"/>
                <a:gd name="connsiteY4" fmla="*/ 704471 h 1626651"/>
                <a:gd name="connsiteX5" fmla="*/ 387631 w 2683051"/>
                <a:gd name="connsiteY5" fmla="*/ 700663 h 1626651"/>
                <a:gd name="connsiteX6" fmla="*/ 402233 w 2683051"/>
                <a:gd name="connsiteY6" fmla="*/ 700008 h 1626651"/>
                <a:gd name="connsiteX7" fmla="*/ 335820 w 2683051"/>
                <a:gd name="connsiteY7" fmla="*/ 776935 h 1626651"/>
                <a:gd name="connsiteX8" fmla="*/ 220282 w 2683051"/>
                <a:gd name="connsiteY8" fmla="*/ 910765 h 1626651"/>
                <a:gd name="connsiteX9" fmla="*/ 0 w 2683051"/>
                <a:gd name="connsiteY9" fmla="*/ 1165921 h 1626651"/>
                <a:gd name="connsiteX10" fmla="*/ 20800 w 2683051"/>
                <a:gd name="connsiteY10" fmla="*/ 1172556 h 1626651"/>
                <a:gd name="connsiteX11" fmla="*/ 27351 w 2683051"/>
                <a:gd name="connsiteY11" fmla="*/ 1164968 h 1626651"/>
                <a:gd name="connsiteX12" fmla="*/ 640039 w 2683051"/>
                <a:gd name="connsiteY12" fmla="*/ 1360413 h 1626651"/>
                <a:gd name="connsiteX13" fmla="*/ 655551 w 2683051"/>
                <a:gd name="connsiteY13" fmla="*/ 1346629 h 1626651"/>
                <a:gd name="connsiteX14" fmla="*/ 668380 w 2683051"/>
                <a:gd name="connsiteY14" fmla="*/ 1317559 h 1626651"/>
                <a:gd name="connsiteX15" fmla="*/ 771834 w 2683051"/>
                <a:gd name="connsiteY15" fmla="*/ 1122531 h 1626651"/>
                <a:gd name="connsiteX16" fmla="*/ 1154951 w 2683051"/>
                <a:gd name="connsiteY16" fmla="*/ 1107624 h 1626651"/>
                <a:gd name="connsiteX17" fmla="*/ 1122847 w 2683051"/>
                <a:gd name="connsiteY17" fmla="*/ 1420844 h 1626651"/>
                <a:gd name="connsiteX18" fmla="*/ 1065876 w 2683051"/>
                <a:gd name="connsiteY18" fmla="*/ 1451494 h 1626651"/>
                <a:gd name="connsiteX19" fmla="*/ 994866 w 2683051"/>
                <a:gd name="connsiteY19" fmla="*/ 1473601 h 1626651"/>
                <a:gd name="connsiteX20" fmla="*/ 1439628 w 2683051"/>
                <a:gd name="connsiteY20" fmla="*/ 1615478 h 1626651"/>
                <a:gd name="connsiteX21" fmla="*/ 1431463 w 2683051"/>
                <a:gd name="connsiteY21" fmla="*/ 1622551 h 1626651"/>
                <a:gd name="connsiteX22" fmla="*/ 1444316 w 2683051"/>
                <a:gd name="connsiteY22" fmla="*/ 1626651 h 1626651"/>
                <a:gd name="connsiteX23" fmla="*/ 2683051 w 2683051"/>
                <a:gd name="connsiteY23" fmla="*/ 553527 h 1626651"/>
                <a:gd name="connsiteX24" fmla="*/ 994375 w 2683051"/>
                <a:gd name="connsiteY24" fmla="*/ 14846 h 1626651"/>
                <a:gd name="connsiteX25" fmla="*/ 994303 w 2683051"/>
                <a:gd name="connsiteY25" fmla="*/ 14203 h 1626651"/>
                <a:gd name="connsiteX26" fmla="*/ 994243 w 2683051"/>
                <a:gd name="connsiteY26" fmla="*/ 14273 h 1626651"/>
                <a:gd name="connsiteX27" fmla="*/ 993883 w 2683051"/>
                <a:gd name="connsiteY27" fmla="*/ 14689 h 1626651"/>
                <a:gd name="connsiteX28" fmla="*/ 712979 w 2683051"/>
                <a:gd name="connsiteY28" fmla="*/ 340065 h 1626651"/>
                <a:gd name="connsiteX29" fmla="*/ 565431 w 2683051"/>
                <a:gd name="connsiteY29" fmla="*/ 510973 h 1626651"/>
                <a:gd name="connsiteX30" fmla="*/ 548377 w 2683051"/>
                <a:gd name="connsiteY30" fmla="*/ 530727 h 1626651"/>
                <a:gd name="connsiteX31" fmla="*/ 532874 w 2683051"/>
                <a:gd name="connsiteY31" fmla="*/ 528829 h 1626651"/>
                <a:gd name="connsiteX32" fmla="*/ 487379 w 2683051"/>
                <a:gd name="connsiteY32" fmla="*/ 491095 h 1626651"/>
                <a:gd name="connsiteX33" fmla="*/ 357444 w 2683051"/>
                <a:gd name="connsiteY33" fmla="*/ 342423 h 1626651"/>
                <a:gd name="connsiteX34" fmla="*/ 44504 w 2683051"/>
                <a:gd name="connsiteY34" fmla="*/ 430259 h 1626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683051" h="1626651">
                  <a:moveTo>
                    <a:pt x="926593" y="0"/>
                  </a:moveTo>
                  <a:lnTo>
                    <a:pt x="909913" y="28423"/>
                  </a:lnTo>
                  <a:lnTo>
                    <a:pt x="926814" y="97"/>
                  </a:lnTo>
                  <a:close/>
                  <a:moveTo>
                    <a:pt x="44504" y="430259"/>
                  </a:moveTo>
                  <a:cubicBezTo>
                    <a:pt x="-15518" y="529614"/>
                    <a:pt x="30808" y="652452"/>
                    <a:pt x="144931" y="704471"/>
                  </a:cubicBezTo>
                  <a:cubicBezTo>
                    <a:pt x="205784" y="730456"/>
                    <a:pt x="314413" y="716542"/>
                    <a:pt x="387631" y="700663"/>
                  </a:cubicBezTo>
                  <a:lnTo>
                    <a:pt x="402233" y="700008"/>
                  </a:lnTo>
                  <a:lnTo>
                    <a:pt x="335820" y="776935"/>
                  </a:lnTo>
                  <a:lnTo>
                    <a:pt x="220282" y="910765"/>
                  </a:lnTo>
                  <a:lnTo>
                    <a:pt x="0" y="1165921"/>
                  </a:lnTo>
                  <a:lnTo>
                    <a:pt x="20800" y="1172556"/>
                  </a:lnTo>
                  <a:lnTo>
                    <a:pt x="27351" y="1164968"/>
                  </a:lnTo>
                  <a:lnTo>
                    <a:pt x="640039" y="1360413"/>
                  </a:lnTo>
                  <a:lnTo>
                    <a:pt x="655551" y="1346629"/>
                  </a:lnTo>
                  <a:cubicBezTo>
                    <a:pt x="662578" y="1337434"/>
                    <a:pt x="667126" y="1327495"/>
                    <a:pt x="668380" y="1317559"/>
                  </a:cubicBezTo>
                  <a:cubicBezTo>
                    <a:pt x="672823" y="1267642"/>
                    <a:pt x="669229" y="1200570"/>
                    <a:pt x="771834" y="1122531"/>
                  </a:cubicBezTo>
                  <a:cubicBezTo>
                    <a:pt x="886299" y="1031365"/>
                    <a:pt x="1059568" y="1025502"/>
                    <a:pt x="1154951" y="1107624"/>
                  </a:cubicBezTo>
                  <a:cubicBezTo>
                    <a:pt x="1253218" y="1188919"/>
                    <a:pt x="1237312" y="1329679"/>
                    <a:pt x="1122847" y="1420844"/>
                  </a:cubicBezTo>
                  <a:cubicBezTo>
                    <a:pt x="1107456" y="1432550"/>
                    <a:pt x="1087913" y="1442711"/>
                    <a:pt x="1065876" y="1451494"/>
                  </a:cubicBezTo>
                  <a:lnTo>
                    <a:pt x="994866" y="1473601"/>
                  </a:lnTo>
                  <a:lnTo>
                    <a:pt x="1439628" y="1615478"/>
                  </a:lnTo>
                  <a:lnTo>
                    <a:pt x="1431463" y="1622551"/>
                  </a:lnTo>
                  <a:lnTo>
                    <a:pt x="1444316" y="1626651"/>
                  </a:lnTo>
                  <a:lnTo>
                    <a:pt x="2683051" y="553527"/>
                  </a:lnTo>
                  <a:lnTo>
                    <a:pt x="994375" y="14846"/>
                  </a:lnTo>
                  <a:lnTo>
                    <a:pt x="994303" y="14203"/>
                  </a:lnTo>
                  <a:lnTo>
                    <a:pt x="994243" y="14273"/>
                  </a:lnTo>
                  <a:lnTo>
                    <a:pt x="993883" y="14689"/>
                  </a:lnTo>
                  <a:lnTo>
                    <a:pt x="712979" y="340065"/>
                  </a:lnTo>
                  <a:lnTo>
                    <a:pt x="565431" y="510973"/>
                  </a:lnTo>
                  <a:lnTo>
                    <a:pt x="548377" y="530727"/>
                  </a:lnTo>
                  <a:lnTo>
                    <a:pt x="532874" y="528829"/>
                  </a:lnTo>
                  <a:cubicBezTo>
                    <a:pt x="511526" y="522167"/>
                    <a:pt x="494131" y="508367"/>
                    <a:pt x="487379" y="491095"/>
                  </a:cubicBezTo>
                  <a:cubicBezTo>
                    <a:pt x="471918" y="447217"/>
                    <a:pt x="458868" y="385731"/>
                    <a:pt x="357444" y="342423"/>
                  </a:cubicBezTo>
                  <a:cubicBezTo>
                    <a:pt x="243321" y="290403"/>
                    <a:pt x="101999" y="330922"/>
                    <a:pt x="44504" y="430259"/>
                  </a:cubicBezTo>
                  <a:close/>
                </a:path>
              </a:pathLst>
            </a:custGeom>
            <a:solidFill>
              <a:schemeClr val="accent2"/>
            </a:solidFill>
            <a:ln>
              <a:solidFill>
                <a:schemeClr val="accent1"/>
              </a:solidFill>
            </a:ln>
          </p:spPr>
          <p:txBody>
            <a:bodyPr vert="horz" wrap="square" lIns="91444" tIns="45722" rIns="91444" bIns="45722" numCol="1" anchor="t" anchorCtr="0" compatLnSpc="1">
              <a:noAutofit/>
            </a:bodyPr>
            <a:lstStyle/>
            <a:p>
              <a:endParaRPr lang="zh-CN" altLang="en-US">
                <a:solidFill>
                  <a:schemeClr val="tx1">
                    <a:lumMod val="75000"/>
                    <a:lumOff val="25000"/>
                  </a:schemeClr>
                </a:solidFill>
              </a:endParaRPr>
            </a:p>
          </p:txBody>
        </p:sp>
      </p:grpSp>
      <p:sp>
        <p:nvSpPr>
          <p:cNvPr id="17" name="文本框 22"/>
          <p:cNvSpPr txBox="1"/>
          <p:nvPr/>
        </p:nvSpPr>
        <p:spPr>
          <a:xfrm>
            <a:off x="829027" y="1784486"/>
            <a:ext cx="2340350" cy="831156"/>
          </a:xfrm>
          <a:prstGeom prst="rect">
            <a:avLst/>
          </a:prstGeom>
          <a:noFill/>
          <a:effectLst/>
        </p:spPr>
        <p:txBody>
          <a:bodyPr wrap="square"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点击添加标题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8" name="文本框 23"/>
          <p:cNvSpPr txBox="1"/>
          <p:nvPr/>
        </p:nvSpPr>
        <p:spPr>
          <a:xfrm>
            <a:off x="721012" y="3547592"/>
            <a:ext cx="2304345" cy="1000493"/>
          </a:xfrm>
          <a:prstGeom prst="rect">
            <a:avLst/>
          </a:prstGeom>
          <a:noFill/>
          <a:effectLst/>
        </p:spPr>
        <p:txBody>
          <a:bodyPr wrap="square"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点击添加标题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9" name="文本框 24"/>
          <p:cNvSpPr txBox="1"/>
          <p:nvPr/>
        </p:nvSpPr>
        <p:spPr>
          <a:xfrm>
            <a:off x="6229836" y="1748480"/>
            <a:ext cx="2331446" cy="1000493"/>
          </a:xfrm>
          <a:prstGeom prst="rect">
            <a:avLst/>
          </a:prstGeom>
          <a:noFill/>
          <a:effectLst/>
        </p:spPr>
        <p:txBody>
          <a:bodyPr wrap="square"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点击添加标题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0" name="文本框 25"/>
          <p:cNvSpPr txBox="1"/>
          <p:nvPr/>
        </p:nvSpPr>
        <p:spPr>
          <a:xfrm>
            <a:off x="6157824" y="3365820"/>
            <a:ext cx="2340350" cy="1000493"/>
          </a:xfrm>
          <a:prstGeom prst="rect">
            <a:avLst/>
          </a:prstGeom>
          <a:noFill/>
          <a:effectLst/>
        </p:spPr>
        <p:txBody>
          <a:bodyPr wrap="square"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点击添加标题</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a:p>
            <a:endParaRPr lang="en-US" altLang="zh-CN" sz="10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drap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2" presetClass="entr" presetSubtype="8" fill="hold" grpId="0" nodeType="after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0-#ppt_w/2"/>
                                          </p:val>
                                        </p:tav>
                                        <p:tav tm="100000">
                                          <p:val>
                                            <p:strVal val="#ppt_x"/>
                                          </p:val>
                                        </p:tav>
                                      </p:tavLst>
                                    </p:anim>
                                    <p:anim calcmode="lin" valueType="num">
                                      <p:cBhvr additive="base">
                                        <p:cTn id="14" dur="500" fill="hold"/>
                                        <p:tgtEl>
                                          <p:spTgt spid="17"/>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10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0-#ppt_w/2"/>
                                          </p:val>
                                        </p:tav>
                                        <p:tav tm="100000">
                                          <p:val>
                                            <p:strVal val="#ppt_x"/>
                                          </p:val>
                                        </p:tav>
                                      </p:tavLst>
                                    </p:anim>
                                    <p:anim calcmode="lin" valueType="num">
                                      <p:cBhvr additive="base">
                                        <p:cTn id="18" dur="500" fill="hold"/>
                                        <p:tgtEl>
                                          <p:spTgt spid="18"/>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2"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additive="base">
                                        <p:cTn id="22" dur="500" fill="hold"/>
                                        <p:tgtEl>
                                          <p:spTgt spid="19"/>
                                        </p:tgtEl>
                                        <p:attrNameLst>
                                          <p:attrName>ppt_x</p:attrName>
                                        </p:attrNameLst>
                                      </p:cBhvr>
                                      <p:tavLst>
                                        <p:tav tm="0">
                                          <p:val>
                                            <p:strVal val="1+#ppt_w/2"/>
                                          </p:val>
                                        </p:tav>
                                        <p:tav tm="100000">
                                          <p:val>
                                            <p:strVal val="#ppt_x"/>
                                          </p:val>
                                        </p:tav>
                                      </p:tavLst>
                                    </p:anim>
                                    <p:anim calcmode="lin" valueType="num">
                                      <p:cBhvr additive="base">
                                        <p:cTn id="23" dur="500" fill="hold"/>
                                        <p:tgtEl>
                                          <p:spTgt spid="19"/>
                                        </p:tgtEl>
                                        <p:attrNameLst>
                                          <p:attrName>ppt_y</p:attrName>
                                        </p:attrNameLst>
                                      </p:cBhvr>
                                      <p:tavLst>
                                        <p:tav tm="0">
                                          <p:val>
                                            <p:strVal val="#ppt_y"/>
                                          </p:val>
                                        </p:tav>
                                        <p:tav tm="100000">
                                          <p:val>
                                            <p:strVal val="#ppt_y"/>
                                          </p:val>
                                        </p:tav>
                                      </p:tavLst>
                                    </p:anim>
                                  </p:childTnLst>
                                </p:cTn>
                              </p:par>
                              <p:par>
                                <p:cTn id="24" presetID="2" presetClass="entr" presetSubtype="2" fill="hold" grpId="0" nodeType="withEffect">
                                  <p:stCondLst>
                                    <p:cond delay="100"/>
                                  </p:stCondLst>
                                  <p:childTnLst>
                                    <p:set>
                                      <p:cBhvr>
                                        <p:cTn id="25" dur="1" fill="hold">
                                          <p:stCondLst>
                                            <p:cond delay="0"/>
                                          </p:stCondLst>
                                        </p:cTn>
                                        <p:tgtEl>
                                          <p:spTgt spid="20"/>
                                        </p:tgtEl>
                                        <p:attrNameLst>
                                          <p:attrName>style.visibility</p:attrName>
                                        </p:attrNameLst>
                                      </p:cBhvr>
                                      <p:to>
                                        <p:strVal val="visible"/>
                                      </p:to>
                                    </p:set>
                                    <p:anim calcmode="lin" valueType="num">
                                      <p:cBhvr additive="base">
                                        <p:cTn id="26" dur="500" fill="hold"/>
                                        <p:tgtEl>
                                          <p:spTgt spid="20"/>
                                        </p:tgtEl>
                                        <p:attrNameLst>
                                          <p:attrName>ppt_x</p:attrName>
                                        </p:attrNameLst>
                                      </p:cBhvr>
                                      <p:tavLst>
                                        <p:tav tm="0">
                                          <p:val>
                                            <p:strVal val="1+#ppt_w/2"/>
                                          </p:val>
                                        </p:tav>
                                        <p:tav tm="100000">
                                          <p:val>
                                            <p:strVal val="#ppt_x"/>
                                          </p:val>
                                        </p:tav>
                                      </p:tavLst>
                                    </p:anim>
                                    <p:anim calcmode="lin" valueType="num">
                                      <p:cBhvr additive="base">
                                        <p:cTn id="27"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H_Other_1"/>
          <p:cNvSpPr/>
          <p:nvPr>
            <p:custDataLst>
              <p:tags r:id="rId1"/>
            </p:custDataLst>
          </p:nvPr>
        </p:nvSpPr>
        <p:spPr>
          <a:xfrm>
            <a:off x="3060895" y="1562458"/>
            <a:ext cx="793654" cy="2357166"/>
          </a:xfrm>
          <a:custGeom>
            <a:avLst/>
            <a:gdLst>
              <a:gd name="connsiteX0" fmla="*/ 242455 w 1502447"/>
              <a:gd name="connsiteY0" fmla="*/ 0 h 4463446"/>
              <a:gd name="connsiteX1" fmla="*/ 484909 w 1502447"/>
              <a:gd name="connsiteY1" fmla="*/ 519546 h 4463446"/>
              <a:gd name="connsiteX2" fmla="*/ 363682 w 1502447"/>
              <a:gd name="connsiteY2" fmla="*/ 519546 h 4463446"/>
              <a:gd name="connsiteX3" fmla="*/ 363682 w 1502447"/>
              <a:gd name="connsiteY3" fmla="*/ 1837719 h 4463446"/>
              <a:gd name="connsiteX4" fmla="*/ 1373845 w 1502447"/>
              <a:gd name="connsiteY4" fmla="*/ 1837719 h 4463446"/>
              <a:gd name="connsiteX5" fmla="*/ 1373845 w 1502447"/>
              <a:gd name="connsiteY5" fmla="*/ 1838928 h 4463446"/>
              <a:gd name="connsiteX6" fmla="*/ 1378610 w 1502447"/>
              <a:gd name="connsiteY6" fmla="*/ 1837781 h 4463446"/>
              <a:gd name="connsiteX7" fmla="*/ 1443150 w 1502447"/>
              <a:gd name="connsiteY7" fmla="*/ 1857630 h 4463446"/>
              <a:gd name="connsiteX8" fmla="*/ 1502182 w 1502447"/>
              <a:gd name="connsiteY8" fmla="*/ 1973732 h 4463446"/>
              <a:gd name="connsiteX9" fmla="*/ 1500846 w 1502447"/>
              <a:gd name="connsiteY9" fmla="*/ 1973646 h 4463446"/>
              <a:gd name="connsiteX10" fmla="*/ 1500846 w 1502447"/>
              <a:gd name="connsiteY10" fmla="*/ 4463446 h 4463446"/>
              <a:gd name="connsiteX11" fmla="*/ 1246846 w 1502447"/>
              <a:gd name="connsiteY11" fmla="*/ 4463446 h 4463446"/>
              <a:gd name="connsiteX12" fmla="*/ 1246846 w 1502447"/>
              <a:gd name="connsiteY12" fmla="*/ 2093320 h 4463446"/>
              <a:gd name="connsiteX13" fmla="*/ 243256 w 1502447"/>
              <a:gd name="connsiteY13" fmla="*/ 2093320 h 4463446"/>
              <a:gd name="connsiteX14" fmla="*/ 243256 w 1502447"/>
              <a:gd name="connsiteY14" fmla="*/ 2091375 h 4463446"/>
              <a:gd name="connsiteX15" fmla="*/ 231327 w 1502447"/>
              <a:gd name="connsiteY15" fmla="*/ 2091983 h 4463446"/>
              <a:gd name="connsiteX16" fmla="*/ 122858 w 1502447"/>
              <a:gd name="connsiteY16" fmla="*/ 1950478 h 4463446"/>
              <a:gd name="connsiteX17" fmla="*/ 124618 w 1502447"/>
              <a:gd name="connsiteY17" fmla="*/ 1945055 h 4463446"/>
              <a:gd name="connsiteX18" fmla="*/ 121227 w 1502447"/>
              <a:gd name="connsiteY18" fmla="*/ 1945055 h 4463446"/>
              <a:gd name="connsiteX19" fmla="*/ 121227 w 1502447"/>
              <a:gd name="connsiteY19" fmla="*/ 519546 h 4463446"/>
              <a:gd name="connsiteX20" fmla="*/ 0 w 1502447"/>
              <a:gd name="connsiteY20" fmla="*/ 519546 h 446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02447" h="4463446">
                <a:moveTo>
                  <a:pt x="242455" y="0"/>
                </a:moveTo>
                <a:lnTo>
                  <a:pt x="484909" y="519546"/>
                </a:lnTo>
                <a:lnTo>
                  <a:pt x="363682" y="519546"/>
                </a:lnTo>
                <a:lnTo>
                  <a:pt x="363682" y="1837719"/>
                </a:lnTo>
                <a:lnTo>
                  <a:pt x="1373845" y="1837719"/>
                </a:lnTo>
                <a:lnTo>
                  <a:pt x="1373845" y="1838928"/>
                </a:lnTo>
                <a:lnTo>
                  <a:pt x="1378610" y="1837781"/>
                </a:lnTo>
                <a:cubicBezTo>
                  <a:pt x="1401122" y="1838479"/>
                  <a:pt x="1423449" y="1845121"/>
                  <a:pt x="1443150" y="1857630"/>
                </a:cubicBezTo>
                <a:cubicBezTo>
                  <a:pt x="1482552" y="1882648"/>
                  <a:pt x="1505182" y="1927156"/>
                  <a:pt x="1502182" y="1973732"/>
                </a:cubicBezTo>
                <a:lnTo>
                  <a:pt x="1500846" y="1973646"/>
                </a:lnTo>
                <a:lnTo>
                  <a:pt x="1500846" y="4463446"/>
                </a:lnTo>
                <a:lnTo>
                  <a:pt x="1246846" y="4463446"/>
                </a:lnTo>
                <a:lnTo>
                  <a:pt x="1246846" y="2093320"/>
                </a:lnTo>
                <a:lnTo>
                  <a:pt x="243256" y="2093320"/>
                </a:lnTo>
                <a:lnTo>
                  <a:pt x="243256" y="2091375"/>
                </a:lnTo>
                <a:lnTo>
                  <a:pt x="231327" y="2091983"/>
                </a:lnTo>
                <a:cubicBezTo>
                  <a:pt x="162805" y="2081990"/>
                  <a:pt x="114707" y="2019243"/>
                  <a:pt x="122858" y="1950478"/>
                </a:cubicBezTo>
                <a:lnTo>
                  <a:pt x="124618" y="1945055"/>
                </a:lnTo>
                <a:lnTo>
                  <a:pt x="121227" y="1945055"/>
                </a:lnTo>
                <a:lnTo>
                  <a:pt x="121227" y="519546"/>
                </a:lnTo>
                <a:lnTo>
                  <a:pt x="0" y="519546"/>
                </a:lnTo>
                <a:close/>
              </a:path>
            </a:pathLst>
          </a:custGeom>
          <a:solidFill>
            <a:schemeClr val="accent2"/>
          </a:solidFill>
          <a:ln w="28575" cap="flat" cmpd="sng" algn="ctr">
            <a:noFill/>
            <a:prstDash val="solid"/>
          </a:ln>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5" name="MH_Other_2"/>
          <p:cNvSpPr/>
          <p:nvPr>
            <p:custDataLst>
              <p:tags r:id="rId2"/>
            </p:custDataLst>
          </p:nvPr>
        </p:nvSpPr>
        <p:spPr>
          <a:xfrm>
            <a:off x="2339766" y="1904942"/>
            <a:ext cx="793655" cy="2014681"/>
          </a:xfrm>
          <a:custGeom>
            <a:avLst/>
            <a:gdLst>
              <a:gd name="connsiteX0" fmla="*/ 242455 w 1502447"/>
              <a:gd name="connsiteY0" fmla="*/ 0 h 3815746"/>
              <a:gd name="connsiteX1" fmla="*/ 484909 w 1502447"/>
              <a:gd name="connsiteY1" fmla="*/ 519546 h 3815746"/>
              <a:gd name="connsiteX2" fmla="*/ 363682 w 1502447"/>
              <a:gd name="connsiteY2" fmla="*/ 519546 h 3815746"/>
              <a:gd name="connsiteX3" fmla="*/ 363682 w 1502447"/>
              <a:gd name="connsiteY3" fmla="*/ 1837719 h 3815746"/>
              <a:gd name="connsiteX4" fmla="*/ 1373845 w 1502447"/>
              <a:gd name="connsiteY4" fmla="*/ 1837719 h 3815746"/>
              <a:gd name="connsiteX5" fmla="*/ 1373845 w 1502447"/>
              <a:gd name="connsiteY5" fmla="*/ 1838928 h 3815746"/>
              <a:gd name="connsiteX6" fmla="*/ 1378610 w 1502447"/>
              <a:gd name="connsiteY6" fmla="*/ 1837781 h 3815746"/>
              <a:gd name="connsiteX7" fmla="*/ 1443150 w 1502447"/>
              <a:gd name="connsiteY7" fmla="*/ 1857630 h 3815746"/>
              <a:gd name="connsiteX8" fmla="*/ 1502182 w 1502447"/>
              <a:gd name="connsiteY8" fmla="*/ 1973732 h 3815746"/>
              <a:gd name="connsiteX9" fmla="*/ 1500846 w 1502447"/>
              <a:gd name="connsiteY9" fmla="*/ 1973646 h 3815746"/>
              <a:gd name="connsiteX10" fmla="*/ 1500846 w 1502447"/>
              <a:gd name="connsiteY10" fmla="*/ 3815746 h 3815746"/>
              <a:gd name="connsiteX11" fmla="*/ 1246846 w 1502447"/>
              <a:gd name="connsiteY11" fmla="*/ 3815746 h 3815746"/>
              <a:gd name="connsiteX12" fmla="*/ 1246846 w 1502447"/>
              <a:gd name="connsiteY12" fmla="*/ 2093320 h 3815746"/>
              <a:gd name="connsiteX13" fmla="*/ 243256 w 1502447"/>
              <a:gd name="connsiteY13" fmla="*/ 2093320 h 3815746"/>
              <a:gd name="connsiteX14" fmla="*/ 243256 w 1502447"/>
              <a:gd name="connsiteY14" fmla="*/ 2091375 h 3815746"/>
              <a:gd name="connsiteX15" fmla="*/ 231327 w 1502447"/>
              <a:gd name="connsiteY15" fmla="*/ 2091983 h 3815746"/>
              <a:gd name="connsiteX16" fmla="*/ 122858 w 1502447"/>
              <a:gd name="connsiteY16" fmla="*/ 1950478 h 3815746"/>
              <a:gd name="connsiteX17" fmla="*/ 124618 w 1502447"/>
              <a:gd name="connsiteY17" fmla="*/ 1945055 h 3815746"/>
              <a:gd name="connsiteX18" fmla="*/ 121227 w 1502447"/>
              <a:gd name="connsiteY18" fmla="*/ 1945055 h 3815746"/>
              <a:gd name="connsiteX19" fmla="*/ 121227 w 1502447"/>
              <a:gd name="connsiteY19" fmla="*/ 519546 h 3815746"/>
              <a:gd name="connsiteX20" fmla="*/ 0 w 1502447"/>
              <a:gd name="connsiteY20" fmla="*/ 519546 h 3815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02447" h="3815746">
                <a:moveTo>
                  <a:pt x="242455" y="0"/>
                </a:moveTo>
                <a:lnTo>
                  <a:pt x="484909" y="519546"/>
                </a:lnTo>
                <a:lnTo>
                  <a:pt x="363682" y="519546"/>
                </a:lnTo>
                <a:lnTo>
                  <a:pt x="363682" y="1837719"/>
                </a:lnTo>
                <a:lnTo>
                  <a:pt x="1373845" y="1837719"/>
                </a:lnTo>
                <a:lnTo>
                  <a:pt x="1373845" y="1838928"/>
                </a:lnTo>
                <a:lnTo>
                  <a:pt x="1378610" y="1837781"/>
                </a:lnTo>
                <a:cubicBezTo>
                  <a:pt x="1401122" y="1838479"/>
                  <a:pt x="1423449" y="1845121"/>
                  <a:pt x="1443150" y="1857630"/>
                </a:cubicBezTo>
                <a:cubicBezTo>
                  <a:pt x="1482552" y="1882648"/>
                  <a:pt x="1505182" y="1927156"/>
                  <a:pt x="1502182" y="1973732"/>
                </a:cubicBezTo>
                <a:lnTo>
                  <a:pt x="1500846" y="1973646"/>
                </a:lnTo>
                <a:lnTo>
                  <a:pt x="1500846" y="3815746"/>
                </a:lnTo>
                <a:lnTo>
                  <a:pt x="1246846" y="3815746"/>
                </a:lnTo>
                <a:lnTo>
                  <a:pt x="1246846" y="2093320"/>
                </a:lnTo>
                <a:lnTo>
                  <a:pt x="243256" y="2093320"/>
                </a:lnTo>
                <a:lnTo>
                  <a:pt x="243256" y="2091375"/>
                </a:lnTo>
                <a:lnTo>
                  <a:pt x="231327" y="2091983"/>
                </a:lnTo>
                <a:cubicBezTo>
                  <a:pt x="162805" y="2081990"/>
                  <a:pt x="114707" y="2019243"/>
                  <a:pt x="122858" y="1950478"/>
                </a:cubicBezTo>
                <a:lnTo>
                  <a:pt x="124618" y="1945055"/>
                </a:lnTo>
                <a:lnTo>
                  <a:pt x="121227" y="1945055"/>
                </a:lnTo>
                <a:lnTo>
                  <a:pt x="121227" y="519546"/>
                </a:lnTo>
                <a:lnTo>
                  <a:pt x="0" y="519546"/>
                </a:lnTo>
                <a:close/>
              </a:path>
            </a:pathLst>
          </a:custGeom>
          <a:solidFill>
            <a:schemeClr val="accent3"/>
          </a:solidFill>
          <a:ln w="28575" cap="flat" cmpd="sng" algn="ctr">
            <a:noFill/>
            <a:prstDash val="solid"/>
          </a:ln>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6" name="MH_Other_3"/>
          <p:cNvSpPr/>
          <p:nvPr>
            <p:custDataLst>
              <p:tags r:id="rId3"/>
            </p:custDataLst>
          </p:nvPr>
        </p:nvSpPr>
        <p:spPr>
          <a:xfrm>
            <a:off x="1620234" y="2246448"/>
            <a:ext cx="792674" cy="1673176"/>
          </a:xfrm>
          <a:custGeom>
            <a:avLst/>
            <a:gdLst>
              <a:gd name="connsiteX0" fmla="*/ 242455 w 1502447"/>
              <a:gd name="connsiteY0" fmla="*/ 0 h 3168045"/>
              <a:gd name="connsiteX1" fmla="*/ 484909 w 1502447"/>
              <a:gd name="connsiteY1" fmla="*/ 519546 h 3168045"/>
              <a:gd name="connsiteX2" fmla="*/ 363682 w 1502447"/>
              <a:gd name="connsiteY2" fmla="*/ 519546 h 3168045"/>
              <a:gd name="connsiteX3" fmla="*/ 363682 w 1502447"/>
              <a:gd name="connsiteY3" fmla="*/ 1837719 h 3168045"/>
              <a:gd name="connsiteX4" fmla="*/ 1373845 w 1502447"/>
              <a:gd name="connsiteY4" fmla="*/ 1837719 h 3168045"/>
              <a:gd name="connsiteX5" fmla="*/ 1373845 w 1502447"/>
              <a:gd name="connsiteY5" fmla="*/ 1838928 h 3168045"/>
              <a:gd name="connsiteX6" fmla="*/ 1378610 w 1502447"/>
              <a:gd name="connsiteY6" fmla="*/ 1837781 h 3168045"/>
              <a:gd name="connsiteX7" fmla="*/ 1443150 w 1502447"/>
              <a:gd name="connsiteY7" fmla="*/ 1857630 h 3168045"/>
              <a:gd name="connsiteX8" fmla="*/ 1502182 w 1502447"/>
              <a:gd name="connsiteY8" fmla="*/ 1973732 h 3168045"/>
              <a:gd name="connsiteX9" fmla="*/ 1500846 w 1502447"/>
              <a:gd name="connsiteY9" fmla="*/ 1973646 h 3168045"/>
              <a:gd name="connsiteX10" fmla="*/ 1500846 w 1502447"/>
              <a:gd name="connsiteY10" fmla="*/ 3168045 h 3168045"/>
              <a:gd name="connsiteX11" fmla="*/ 1246846 w 1502447"/>
              <a:gd name="connsiteY11" fmla="*/ 3168045 h 3168045"/>
              <a:gd name="connsiteX12" fmla="*/ 1246846 w 1502447"/>
              <a:gd name="connsiteY12" fmla="*/ 2093320 h 3168045"/>
              <a:gd name="connsiteX13" fmla="*/ 243256 w 1502447"/>
              <a:gd name="connsiteY13" fmla="*/ 2093320 h 3168045"/>
              <a:gd name="connsiteX14" fmla="*/ 243256 w 1502447"/>
              <a:gd name="connsiteY14" fmla="*/ 2091375 h 3168045"/>
              <a:gd name="connsiteX15" fmla="*/ 231327 w 1502447"/>
              <a:gd name="connsiteY15" fmla="*/ 2091983 h 3168045"/>
              <a:gd name="connsiteX16" fmla="*/ 122858 w 1502447"/>
              <a:gd name="connsiteY16" fmla="*/ 1950478 h 3168045"/>
              <a:gd name="connsiteX17" fmla="*/ 124618 w 1502447"/>
              <a:gd name="connsiteY17" fmla="*/ 1945055 h 3168045"/>
              <a:gd name="connsiteX18" fmla="*/ 121227 w 1502447"/>
              <a:gd name="connsiteY18" fmla="*/ 1945055 h 3168045"/>
              <a:gd name="connsiteX19" fmla="*/ 121227 w 1502447"/>
              <a:gd name="connsiteY19" fmla="*/ 519546 h 3168045"/>
              <a:gd name="connsiteX20" fmla="*/ 0 w 1502447"/>
              <a:gd name="connsiteY20" fmla="*/ 519546 h 3168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02447" h="3168045">
                <a:moveTo>
                  <a:pt x="242455" y="0"/>
                </a:moveTo>
                <a:lnTo>
                  <a:pt x="484909" y="519546"/>
                </a:lnTo>
                <a:lnTo>
                  <a:pt x="363682" y="519546"/>
                </a:lnTo>
                <a:lnTo>
                  <a:pt x="363682" y="1837719"/>
                </a:lnTo>
                <a:lnTo>
                  <a:pt x="1373845" y="1837719"/>
                </a:lnTo>
                <a:lnTo>
                  <a:pt x="1373845" y="1838928"/>
                </a:lnTo>
                <a:lnTo>
                  <a:pt x="1378610" y="1837781"/>
                </a:lnTo>
                <a:cubicBezTo>
                  <a:pt x="1401122" y="1838479"/>
                  <a:pt x="1423449" y="1845121"/>
                  <a:pt x="1443150" y="1857630"/>
                </a:cubicBezTo>
                <a:cubicBezTo>
                  <a:pt x="1482552" y="1882648"/>
                  <a:pt x="1505182" y="1927156"/>
                  <a:pt x="1502182" y="1973732"/>
                </a:cubicBezTo>
                <a:lnTo>
                  <a:pt x="1500846" y="1973646"/>
                </a:lnTo>
                <a:lnTo>
                  <a:pt x="1500846" y="3168045"/>
                </a:lnTo>
                <a:lnTo>
                  <a:pt x="1246846" y="3168045"/>
                </a:lnTo>
                <a:lnTo>
                  <a:pt x="1246846" y="2093320"/>
                </a:lnTo>
                <a:lnTo>
                  <a:pt x="243256" y="2093320"/>
                </a:lnTo>
                <a:lnTo>
                  <a:pt x="243256" y="2091375"/>
                </a:lnTo>
                <a:lnTo>
                  <a:pt x="231327" y="2091983"/>
                </a:lnTo>
                <a:cubicBezTo>
                  <a:pt x="162805" y="2081990"/>
                  <a:pt x="114707" y="2019243"/>
                  <a:pt x="122858" y="1950478"/>
                </a:cubicBezTo>
                <a:lnTo>
                  <a:pt x="124618" y="1945055"/>
                </a:lnTo>
                <a:lnTo>
                  <a:pt x="121227" y="1945055"/>
                </a:lnTo>
                <a:lnTo>
                  <a:pt x="121227" y="519546"/>
                </a:lnTo>
                <a:lnTo>
                  <a:pt x="0" y="519546"/>
                </a:lnTo>
                <a:close/>
              </a:path>
            </a:pathLst>
          </a:custGeom>
          <a:solidFill>
            <a:schemeClr val="accent4"/>
          </a:solidFill>
          <a:ln w="28575" cap="flat" cmpd="sng" algn="ctr">
            <a:noFill/>
            <a:prstDash val="solid"/>
          </a:ln>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7" name="MH_Other_4"/>
          <p:cNvSpPr/>
          <p:nvPr>
            <p:custDataLst>
              <p:tags r:id="rId4"/>
            </p:custDataLst>
          </p:nvPr>
        </p:nvSpPr>
        <p:spPr>
          <a:xfrm>
            <a:off x="827871" y="2607579"/>
            <a:ext cx="792674" cy="1330691"/>
          </a:xfrm>
          <a:custGeom>
            <a:avLst/>
            <a:gdLst>
              <a:gd name="connsiteX0" fmla="*/ 242455 w 1502447"/>
              <a:gd name="connsiteY0" fmla="*/ 0 h 2520345"/>
              <a:gd name="connsiteX1" fmla="*/ 484909 w 1502447"/>
              <a:gd name="connsiteY1" fmla="*/ 519546 h 2520345"/>
              <a:gd name="connsiteX2" fmla="*/ 363682 w 1502447"/>
              <a:gd name="connsiteY2" fmla="*/ 519546 h 2520345"/>
              <a:gd name="connsiteX3" fmla="*/ 363682 w 1502447"/>
              <a:gd name="connsiteY3" fmla="*/ 1837719 h 2520345"/>
              <a:gd name="connsiteX4" fmla="*/ 1373845 w 1502447"/>
              <a:gd name="connsiteY4" fmla="*/ 1837719 h 2520345"/>
              <a:gd name="connsiteX5" fmla="*/ 1373845 w 1502447"/>
              <a:gd name="connsiteY5" fmla="*/ 1838928 h 2520345"/>
              <a:gd name="connsiteX6" fmla="*/ 1378610 w 1502447"/>
              <a:gd name="connsiteY6" fmla="*/ 1837781 h 2520345"/>
              <a:gd name="connsiteX7" fmla="*/ 1443150 w 1502447"/>
              <a:gd name="connsiteY7" fmla="*/ 1857630 h 2520345"/>
              <a:gd name="connsiteX8" fmla="*/ 1502182 w 1502447"/>
              <a:gd name="connsiteY8" fmla="*/ 1973732 h 2520345"/>
              <a:gd name="connsiteX9" fmla="*/ 1500846 w 1502447"/>
              <a:gd name="connsiteY9" fmla="*/ 1973646 h 2520345"/>
              <a:gd name="connsiteX10" fmla="*/ 1500846 w 1502447"/>
              <a:gd name="connsiteY10" fmla="*/ 2520345 h 2520345"/>
              <a:gd name="connsiteX11" fmla="*/ 1246846 w 1502447"/>
              <a:gd name="connsiteY11" fmla="*/ 2520345 h 2520345"/>
              <a:gd name="connsiteX12" fmla="*/ 1246846 w 1502447"/>
              <a:gd name="connsiteY12" fmla="*/ 2093320 h 2520345"/>
              <a:gd name="connsiteX13" fmla="*/ 243256 w 1502447"/>
              <a:gd name="connsiteY13" fmla="*/ 2093320 h 2520345"/>
              <a:gd name="connsiteX14" fmla="*/ 243256 w 1502447"/>
              <a:gd name="connsiteY14" fmla="*/ 2091375 h 2520345"/>
              <a:gd name="connsiteX15" fmla="*/ 231327 w 1502447"/>
              <a:gd name="connsiteY15" fmla="*/ 2091983 h 2520345"/>
              <a:gd name="connsiteX16" fmla="*/ 122858 w 1502447"/>
              <a:gd name="connsiteY16" fmla="*/ 1950478 h 2520345"/>
              <a:gd name="connsiteX17" fmla="*/ 124618 w 1502447"/>
              <a:gd name="connsiteY17" fmla="*/ 1945055 h 2520345"/>
              <a:gd name="connsiteX18" fmla="*/ 121227 w 1502447"/>
              <a:gd name="connsiteY18" fmla="*/ 1945055 h 2520345"/>
              <a:gd name="connsiteX19" fmla="*/ 121227 w 1502447"/>
              <a:gd name="connsiteY19" fmla="*/ 519546 h 2520345"/>
              <a:gd name="connsiteX20" fmla="*/ 0 w 1502447"/>
              <a:gd name="connsiteY20" fmla="*/ 519546 h 2520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02447" h="2520345">
                <a:moveTo>
                  <a:pt x="242455" y="0"/>
                </a:moveTo>
                <a:lnTo>
                  <a:pt x="484909" y="519546"/>
                </a:lnTo>
                <a:lnTo>
                  <a:pt x="363682" y="519546"/>
                </a:lnTo>
                <a:lnTo>
                  <a:pt x="363682" y="1837719"/>
                </a:lnTo>
                <a:lnTo>
                  <a:pt x="1373845" y="1837719"/>
                </a:lnTo>
                <a:lnTo>
                  <a:pt x="1373845" y="1838928"/>
                </a:lnTo>
                <a:lnTo>
                  <a:pt x="1378610" y="1837781"/>
                </a:lnTo>
                <a:cubicBezTo>
                  <a:pt x="1401122" y="1838479"/>
                  <a:pt x="1423449" y="1845121"/>
                  <a:pt x="1443150" y="1857630"/>
                </a:cubicBezTo>
                <a:cubicBezTo>
                  <a:pt x="1482552" y="1882648"/>
                  <a:pt x="1505182" y="1927156"/>
                  <a:pt x="1502182" y="1973732"/>
                </a:cubicBezTo>
                <a:lnTo>
                  <a:pt x="1500846" y="1973646"/>
                </a:lnTo>
                <a:lnTo>
                  <a:pt x="1500846" y="2520345"/>
                </a:lnTo>
                <a:lnTo>
                  <a:pt x="1246846" y="2520345"/>
                </a:lnTo>
                <a:lnTo>
                  <a:pt x="1246846" y="2093320"/>
                </a:lnTo>
                <a:lnTo>
                  <a:pt x="243256" y="2093320"/>
                </a:lnTo>
                <a:lnTo>
                  <a:pt x="243256" y="2091375"/>
                </a:lnTo>
                <a:lnTo>
                  <a:pt x="231327" y="2091983"/>
                </a:lnTo>
                <a:cubicBezTo>
                  <a:pt x="162805" y="2081990"/>
                  <a:pt x="114707" y="2019243"/>
                  <a:pt x="122858" y="1950478"/>
                </a:cubicBezTo>
                <a:lnTo>
                  <a:pt x="124618" y="1945055"/>
                </a:lnTo>
                <a:lnTo>
                  <a:pt x="121227" y="1945055"/>
                </a:lnTo>
                <a:lnTo>
                  <a:pt x="121227" y="519546"/>
                </a:lnTo>
                <a:lnTo>
                  <a:pt x="0" y="519546"/>
                </a:lnTo>
                <a:close/>
              </a:path>
            </a:pathLst>
          </a:custGeom>
          <a:solidFill>
            <a:schemeClr val="accent1"/>
          </a:solidFill>
          <a:ln w="28575" cap="flat" cmpd="sng" algn="ctr">
            <a:noFill/>
            <a:prstDash val="solid"/>
          </a:ln>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8" name="MH_Other_5"/>
          <p:cNvSpPr/>
          <p:nvPr>
            <p:custDataLst>
              <p:tags r:id="rId5"/>
            </p:custDataLst>
          </p:nvPr>
        </p:nvSpPr>
        <p:spPr>
          <a:xfrm>
            <a:off x="3851965" y="1252505"/>
            <a:ext cx="793655" cy="2698671"/>
          </a:xfrm>
          <a:custGeom>
            <a:avLst/>
            <a:gdLst>
              <a:gd name="connsiteX0" fmla="*/ 242455 w 1502447"/>
              <a:gd name="connsiteY0" fmla="*/ 0 h 5111146"/>
              <a:gd name="connsiteX1" fmla="*/ 484909 w 1502447"/>
              <a:gd name="connsiteY1" fmla="*/ 519546 h 5111146"/>
              <a:gd name="connsiteX2" fmla="*/ 363682 w 1502447"/>
              <a:gd name="connsiteY2" fmla="*/ 519546 h 5111146"/>
              <a:gd name="connsiteX3" fmla="*/ 363682 w 1502447"/>
              <a:gd name="connsiteY3" fmla="*/ 1837719 h 5111146"/>
              <a:gd name="connsiteX4" fmla="*/ 1373845 w 1502447"/>
              <a:gd name="connsiteY4" fmla="*/ 1837719 h 5111146"/>
              <a:gd name="connsiteX5" fmla="*/ 1373845 w 1502447"/>
              <a:gd name="connsiteY5" fmla="*/ 1838928 h 5111146"/>
              <a:gd name="connsiteX6" fmla="*/ 1378610 w 1502447"/>
              <a:gd name="connsiteY6" fmla="*/ 1837781 h 5111146"/>
              <a:gd name="connsiteX7" fmla="*/ 1443150 w 1502447"/>
              <a:gd name="connsiteY7" fmla="*/ 1857630 h 5111146"/>
              <a:gd name="connsiteX8" fmla="*/ 1502182 w 1502447"/>
              <a:gd name="connsiteY8" fmla="*/ 1973732 h 5111146"/>
              <a:gd name="connsiteX9" fmla="*/ 1500846 w 1502447"/>
              <a:gd name="connsiteY9" fmla="*/ 1973646 h 5111146"/>
              <a:gd name="connsiteX10" fmla="*/ 1500846 w 1502447"/>
              <a:gd name="connsiteY10" fmla="*/ 4528702 h 5111146"/>
              <a:gd name="connsiteX11" fmla="*/ 1502447 w 1502447"/>
              <a:gd name="connsiteY11" fmla="*/ 4528702 h 5111146"/>
              <a:gd name="connsiteX12" fmla="*/ 1502447 w 1502447"/>
              <a:gd name="connsiteY12" fmla="*/ 5111146 h 5111146"/>
              <a:gd name="connsiteX13" fmla="*/ 1246847 w 1502447"/>
              <a:gd name="connsiteY13" fmla="*/ 5111146 h 5111146"/>
              <a:gd name="connsiteX14" fmla="*/ 1246847 w 1502447"/>
              <a:gd name="connsiteY14" fmla="*/ 4809520 h 5111146"/>
              <a:gd name="connsiteX15" fmla="*/ 1246846 w 1502447"/>
              <a:gd name="connsiteY15" fmla="*/ 4809520 h 5111146"/>
              <a:gd name="connsiteX16" fmla="*/ 1246846 w 1502447"/>
              <a:gd name="connsiteY16" fmla="*/ 2093320 h 5111146"/>
              <a:gd name="connsiteX17" fmla="*/ 243256 w 1502447"/>
              <a:gd name="connsiteY17" fmla="*/ 2093320 h 5111146"/>
              <a:gd name="connsiteX18" fmla="*/ 243256 w 1502447"/>
              <a:gd name="connsiteY18" fmla="*/ 2091375 h 5111146"/>
              <a:gd name="connsiteX19" fmla="*/ 231327 w 1502447"/>
              <a:gd name="connsiteY19" fmla="*/ 2091983 h 5111146"/>
              <a:gd name="connsiteX20" fmla="*/ 122858 w 1502447"/>
              <a:gd name="connsiteY20" fmla="*/ 1950478 h 5111146"/>
              <a:gd name="connsiteX21" fmla="*/ 124618 w 1502447"/>
              <a:gd name="connsiteY21" fmla="*/ 1945055 h 5111146"/>
              <a:gd name="connsiteX22" fmla="*/ 121227 w 1502447"/>
              <a:gd name="connsiteY22" fmla="*/ 1945055 h 5111146"/>
              <a:gd name="connsiteX23" fmla="*/ 121227 w 1502447"/>
              <a:gd name="connsiteY23" fmla="*/ 519546 h 5111146"/>
              <a:gd name="connsiteX24" fmla="*/ 0 w 1502447"/>
              <a:gd name="connsiteY24" fmla="*/ 519546 h 511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502447" h="5111146">
                <a:moveTo>
                  <a:pt x="242455" y="0"/>
                </a:moveTo>
                <a:lnTo>
                  <a:pt x="484909" y="519546"/>
                </a:lnTo>
                <a:lnTo>
                  <a:pt x="363682" y="519546"/>
                </a:lnTo>
                <a:lnTo>
                  <a:pt x="363682" y="1837719"/>
                </a:lnTo>
                <a:lnTo>
                  <a:pt x="1373845" y="1837719"/>
                </a:lnTo>
                <a:lnTo>
                  <a:pt x="1373845" y="1838928"/>
                </a:lnTo>
                <a:lnTo>
                  <a:pt x="1378610" y="1837781"/>
                </a:lnTo>
                <a:cubicBezTo>
                  <a:pt x="1401122" y="1838479"/>
                  <a:pt x="1423449" y="1845121"/>
                  <a:pt x="1443150" y="1857630"/>
                </a:cubicBezTo>
                <a:cubicBezTo>
                  <a:pt x="1482552" y="1882648"/>
                  <a:pt x="1505182" y="1927156"/>
                  <a:pt x="1502182" y="1973732"/>
                </a:cubicBezTo>
                <a:lnTo>
                  <a:pt x="1500846" y="1973646"/>
                </a:lnTo>
                <a:lnTo>
                  <a:pt x="1500846" y="4528702"/>
                </a:lnTo>
                <a:lnTo>
                  <a:pt x="1502447" y="4528702"/>
                </a:lnTo>
                <a:lnTo>
                  <a:pt x="1502447" y="5111146"/>
                </a:lnTo>
                <a:lnTo>
                  <a:pt x="1246847" y="5111146"/>
                </a:lnTo>
                <a:lnTo>
                  <a:pt x="1246847" y="4809520"/>
                </a:lnTo>
                <a:lnTo>
                  <a:pt x="1246846" y="4809520"/>
                </a:lnTo>
                <a:lnTo>
                  <a:pt x="1246846" y="2093320"/>
                </a:lnTo>
                <a:lnTo>
                  <a:pt x="243256" y="2093320"/>
                </a:lnTo>
                <a:lnTo>
                  <a:pt x="243256" y="2091375"/>
                </a:lnTo>
                <a:lnTo>
                  <a:pt x="231327" y="2091983"/>
                </a:lnTo>
                <a:cubicBezTo>
                  <a:pt x="162805" y="2081990"/>
                  <a:pt x="114707" y="2019243"/>
                  <a:pt x="122858" y="1950478"/>
                </a:cubicBezTo>
                <a:lnTo>
                  <a:pt x="124618" y="1945055"/>
                </a:lnTo>
                <a:lnTo>
                  <a:pt x="121227" y="1945055"/>
                </a:lnTo>
                <a:lnTo>
                  <a:pt x="121227" y="519546"/>
                </a:lnTo>
                <a:lnTo>
                  <a:pt x="0" y="519546"/>
                </a:lnTo>
                <a:close/>
              </a:path>
            </a:pathLst>
          </a:custGeom>
          <a:solidFill>
            <a:schemeClr val="accent1"/>
          </a:solidFill>
          <a:ln w="28575" cap="flat" cmpd="sng" algn="ctr">
            <a:noFill/>
            <a:prstDash val="solid"/>
          </a:ln>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10" name="MH_Other_7"/>
          <p:cNvSpPr txBox="1"/>
          <p:nvPr>
            <p:custDataLst>
              <p:tags r:id="rId6"/>
            </p:custDataLst>
          </p:nvPr>
        </p:nvSpPr>
        <p:spPr>
          <a:xfrm>
            <a:off x="4141389" y="1924247"/>
            <a:ext cx="396400" cy="307884"/>
          </a:xfrm>
          <a:prstGeom prst="rect">
            <a:avLst/>
          </a:prstGeom>
          <a:noFill/>
          <a:effectLst>
            <a:outerShdw blurRad="139700" dist="114300" dir="2700000" algn="tl" rotWithShape="0">
              <a:prstClr val="black">
                <a:alpha val="29000"/>
              </a:prstClr>
            </a:outerShdw>
          </a:effectLst>
        </p:spPr>
        <p:txBody>
          <a:bodyPr wrap="none">
            <a:spAutoFit/>
          </a:bodyPr>
          <a:lstStyle>
            <a:defPPr>
              <a:defRPr lang="zh-CN"/>
            </a:defPPr>
            <a:lvl1pPr>
              <a:defRPr sz="5400">
                <a:solidFill>
                  <a:schemeClr val="bg1"/>
                </a:solidFill>
                <a:effectLst>
                  <a:innerShdw blurRad="63500" dist="50800" dir="13500000">
                    <a:prstClr val="black">
                      <a:alpha val="50000"/>
                    </a:prstClr>
                  </a:innerShdw>
                </a:effectLst>
                <a:latin typeface="方正正中黑简体" panose="02000000000000000000" pitchFamily="2" charset="-122"/>
                <a:ea typeface="方正正中黑简体" panose="02000000000000000000" pitchFamily="2" charset="-122"/>
              </a:defRPr>
            </a:lvl1pPr>
          </a:lstStyle>
          <a:p>
            <a:pPr>
              <a:defRPr/>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01</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 name="MH_Other_8"/>
          <p:cNvSpPr txBox="1"/>
          <p:nvPr>
            <p:custDataLst>
              <p:tags r:id="rId7"/>
            </p:custDataLst>
          </p:nvPr>
        </p:nvSpPr>
        <p:spPr>
          <a:xfrm>
            <a:off x="3349026" y="2232131"/>
            <a:ext cx="396400" cy="307884"/>
          </a:xfrm>
          <a:prstGeom prst="rect">
            <a:avLst/>
          </a:prstGeom>
          <a:noFill/>
          <a:effectLst>
            <a:outerShdw blurRad="139700" dist="114300" dir="2700000" algn="tl" rotWithShape="0">
              <a:prstClr val="black">
                <a:alpha val="29000"/>
              </a:prstClr>
            </a:outerShdw>
          </a:effectLst>
        </p:spPr>
        <p:txBody>
          <a:bodyPr wrap="none">
            <a:spAutoFit/>
          </a:bodyPr>
          <a:lstStyle>
            <a:defPPr>
              <a:defRPr lang="zh-CN"/>
            </a:defPPr>
            <a:lvl1pPr>
              <a:defRPr sz="3600">
                <a:solidFill>
                  <a:srgbClr val="71E600"/>
                </a:solidFill>
                <a:effectLst>
                  <a:innerShdw blurRad="63500" dist="50800" dir="13500000">
                    <a:prstClr val="black">
                      <a:alpha val="50000"/>
                    </a:prstClr>
                  </a:innerShdw>
                </a:effectLst>
                <a:latin typeface="方正正中黑简体" panose="02000000000000000000" pitchFamily="2" charset="-122"/>
                <a:ea typeface="方正正中黑简体" panose="02000000000000000000" pitchFamily="2" charset="-122"/>
              </a:defRPr>
            </a:lvl1pPr>
          </a:lstStyle>
          <a:p>
            <a:pPr>
              <a:defRPr/>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02</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 name="MH_Other_9"/>
          <p:cNvSpPr txBox="1"/>
          <p:nvPr>
            <p:custDataLst>
              <p:tags r:id="rId8"/>
            </p:custDataLst>
          </p:nvPr>
        </p:nvSpPr>
        <p:spPr>
          <a:xfrm>
            <a:off x="2528603" y="2572544"/>
            <a:ext cx="396400" cy="307884"/>
          </a:xfrm>
          <a:prstGeom prst="rect">
            <a:avLst/>
          </a:prstGeom>
          <a:noFill/>
          <a:effectLst>
            <a:outerShdw blurRad="139700" dist="114300" dir="2700000" algn="tl" rotWithShape="0">
              <a:prstClr val="black">
                <a:alpha val="29000"/>
              </a:prstClr>
            </a:outerShdw>
          </a:effectLst>
        </p:spPr>
        <p:txBody>
          <a:bodyPr wrap="none">
            <a:spAutoFit/>
          </a:bodyPr>
          <a:lstStyle>
            <a:defPPr>
              <a:defRPr lang="zh-CN"/>
            </a:defPPr>
            <a:lvl1pPr>
              <a:defRPr sz="3600">
                <a:solidFill>
                  <a:srgbClr val="71E600"/>
                </a:solidFill>
                <a:effectLst>
                  <a:innerShdw blurRad="63500" dist="50800" dir="13500000">
                    <a:prstClr val="black">
                      <a:alpha val="50000"/>
                    </a:prstClr>
                  </a:innerShdw>
                </a:effectLst>
                <a:latin typeface="方正正中黑简体" panose="02000000000000000000" pitchFamily="2" charset="-122"/>
                <a:ea typeface="方正正中黑简体" panose="02000000000000000000" pitchFamily="2" charset="-122"/>
              </a:defRPr>
            </a:lvl1pPr>
          </a:lstStyle>
          <a:p>
            <a:pPr>
              <a:defRPr/>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03</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3" name="MH_Other_10"/>
          <p:cNvSpPr txBox="1"/>
          <p:nvPr>
            <p:custDataLst>
              <p:tags r:id="rId9"/>
            </p:custDataLst>
          </p:nvPr>
        </p:nvSpPr>
        <p:spPr>
          <a:xfrm>
            <a:off x="1864183" y="2932709"/>
            <a:ext cx="396400" cy="307884"/>
          </a:xfrm>
          <a:prstGeom prst="rect">
            <a:avLst/>
          </a:prstGeom>
          <a:noFill/>
          <a:effectLst>
            <a:outerShdw blurRad="139700" dist="114300" dir="2700000" algn="tl" rotWithShape="0">
              <a:prstClr val="black">
                <a:alpha val="29000"/>
              </a:prstClr>
            </a:outerShdw>
          </a:effectLst>
        </p:spPr>
        <p:txBody>
          <a:bodyPr wrap="none">
            <a:spAutoFit/>
          </a:bodyPr>
          <a:lstStyle>
            <a:defPPr>
              <a:defRPr lang="zh-CN"/>
            </a:defPPr>
            <a:lvl1pPr>
              <a:defRPr sz="3600">
                <a:solidFill>
                  <a:srgbClr val="71E600"/>
                </a:solidFill>
                <a:effectLst>
                  <a:innerShdw blurRad="63500" dist="50800" dir="13500000">
                    <a:prstClr val="black">
                      <a:alpha val="50000"/>
                    </a:prstClr>
                  </a:innerShdw>
                </a:effectLst>
                <a:latin typeface="方正正中黑简体" panose="02000000000000000000" pitchFamily="2" charset="-122"/>
                <a:ea typeface="方正正中黑简体" panose="02000000000000000000" pitchFamily="2" charset="-122"/>
              </a:defRPr>
            </a:lvl1pPr>
          </a:lstStyle>
          <a:p>
            <a:pPr>
              <a:defRPr/>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04</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MH_Other_11"/>
          <p:cNvSpPr txBox="1"/>
          <p:nvPr>
            <p:custDataLst>
              <p:tags r:id="rId10"/>
            </p:custDataLst>
          </p:nvPr>
        </p:nvSpPr>
        <p:spPr>
          <a:xfrm>
            <a:off x="1116003" y="3292874"/>
            <a:ext cx="396400" cy="307884"/>
          </a:xfrm>
          <a:prstGeom prst="rect">
            <a:avLst/>
          </a:prstGeom>
          <a:noFill/>
          <a:effectLst>
            <a:outerShdw blurRad="139700" dist="114300" dir="2700000" algn="tl" rotWithShape="0">
              <a:prstClr val="black">
                <a:alpha val="29000"/>
              </a:prstClr>
            </a:outerShdw>
          </a:effectLst>
        </p:spPr>
        <p:txBody>
          <a:bodyPr wrap="none">
            <a:spAutoFit/>
          </a:bodyPr>
          <a:lstStyle>
            <a:defPPr>
              <a:defRPr lang="zh-CN"/>
            </a:defPPr>
            <a:lvl1pPr>
              <a:defRPr sz="3600">
                <a:solidFill>
                  <a:srgbClr val="71E600"/>
                </a:solidFill>
                <a:effectLst>
                  <a:innerShdw blurRad="63500" dist="50800" dir="13500000">
                    <a:prstClr val="black">
                      <a:alpha val="50000"/>
                    </a:prstClr>
                  </a:innerShdw>
                </a:effectLst>
                <a:latin typeface="方正正中黑简体" panose="02000000000000000000" pitchFamily="2" charset="-122"/>
                <a:ea typeface="方正正中黑简体" panose="02000000000000000000" pitchFamily="2" charset="-122"/>
              </a:defRPr>
            </a:lvl1pPr>
          </a:lstStyle>
          <a:p>
            <a:pPr>
              <a:defRPr/>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rPr>
              <a:t>05</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MH_SubTitle_1"/>
          <p:cNvSpPr txBox="1"/>
          <p:nvPr>
            <p:custDataLst>
              <p:tags r:id="rId11"/>
            </p:custDataLst>
          </p:nvPr>
        </p:nvSpPr>
        <p:spPr>
          <a:xfrm>
            <a:off x="3997323" y="1482066"/>
            <a:ext cx="734171" cy="399403"/>
          </a:xfrm>
          <a:prstGeom prst="rect">
            <a:avLst/>
          </a:prstGeom>
          <a:noFill/>
          <a:effectLst>
            <a:outerShdw blurRad="330200" dist="165100" dir="2700000" algn="tl" rotWithShape="0">
              <a:prstClr val="black">
                <a:alpha val="40000"/>
              </a:prstClr>
            </a:outerShdw>
          </a:effectLst>
        </p:spPr>
        <p:txBody>
          <a:bodyPr>
            <a:noAutofit/>
          </a:bodyPr>
          <a:lstStyle>
            <a:defPPr>
              <a:defRPr lang="zh-CN"/>
            </a:defPPr>
            <a:lvl1pPr>
              <a:defRPr sz="16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200" dirty="0"/>
              <a:t>单击编辑标题</a:t>
            </a:r>
            <a:endParaRPr lang="zh-CN" altLang="en-US" sz="1200" dirty="0"/>
          </a:p>
        </p:txBody>
      </p:sp>
      <p:sp>
        <p:nvSpPr>
          <p:cNvPr id="16" name="MH_SubTitle_2"/>
          <p:cNvSpPr txBox="1"/>
          <p:nvPr>
            <p:custDataLst>
              <p:tags r:id="rId12"/>
            </p:custDataLst>
          </p:nvPr>
        </p:nvSpPr>
        <p:spPr>
          <a:xfrm>
            <a:off x="3204960" y="1853993"/>
            <a:ext cx="723127" cy="399404"/>
          </a:xfrm>
          <a:prstGeom prst="rect">
            <a:avLst/>
          </a:prstGeom>
          <a:noFill/>
          <a:effectLst>
            <a:outerShdw blurRad="330200" dist="165100" dir="2700000" algn="tl" rotWithShape="0">
              <a:prstClr val="black">
                <a:alpha val="40000"/>
              </a:prstClr>
            </a:outerShdw>
          </a:effectLst>
        </p:spPr>
        <p:txBody>
          <a:bodyPr>
            <a:noAutofit/>
          </a:bodyPr>
          <a:lstStyle>
            <a:defPPr>
              <a:defRPr lang="zh-CN"/>
            </a:defPPr>
            <a:lvl1pPr>
              <a:defRPr sz="16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200" dirty="0"/>
              <a:t>单击编辑标题</a:t>
            </a:r>
            <a:endParaRPr lang="zh-CN" altLang="en-US" sz="1200" dirty="0"/>
          </a:p>
        </p:txBody>
      </p:sp>
      <p:sp>
        <p:nvSpPr>
          <p:cNvPr id="17" name="MH_SubTitle_3"/>
          <p:cNvSpPr txBox="1"/>
          <p:nvPr>
            <p:custDataLst>
              <p:tags r:id="rId13"/>
            </p:custDataLst>
          </p:nvPr>
        </p:nvSpPr>
        <p:spPr>
          <a:xfrm>
            <a:off x="2447332" y="2208254"/>
            <a:ext cx="757628" cy="399403"/>
          </a:xfrm>
          <a:prstGeom prst="rect">
            <a:avLst/>
          </a:prstGeom>
          <a:noFill/>
          <a:effectLst>
            <a:outerShdw blurRad="330200" dist="165100" dir="2700000" algn="tl" rotWithShape="0">
              <a:prstClr val="black">
                <a:alpha val="40000"/>
              </a:prstClr>
            </a:outerShdw>
          </a:effectLst>
        </p:spPr>
        <p:txBody>
          <a:bodyPr>
            <a:noAutofit/>
          </a:bodyPr>
          <a:lstStyle>
            <a:defPPr>
              <a:defRPr lang="zh-CN"/>
            </a:defPPr>
            <a:lvl1pPr>
              <a:defRPr sz="16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200" dirty="0"/>
              <a:t>单击编辑标题</a:t>
            </a:r>
            <a:endParaRPr lang="zh-CN" altLang="en-US" sz="1200" dirty="0"/>
          </a:p>
        </p:txBody>
      </p:sp>
      <p:sp>
        <p:nvSpPr>
          <p:cNvPr id="18" name="MH_SubTitle_4"/>
          <p:cNvSpPr txBox="1"/>
          <p:nvPr>
            <p:custDataLst>
              <p:tags r:id="rId14"/>
            </p:custDataLst>
          </p:nvPr>
        </p:nvSpPr>
        <p:spPr>
          <a:xfrm>
            <a:off x="1725856" y="2509525"/>
            <a:ext cx="758774" cy="399404"/>
          </a:xfrm>
          <a:prstGeom prst="rect">
            <a:avLst/>
          </a:prstGeom>
          <a:noFill/>
          <a:effectLst>
            <a:outerShdw blurRad="330200" dist="165100" dir="2700000" algn="tl" rotWithShape="0">
              <a:prstClr val="black">
                <a:alpha val="40000"/>
              </a:prstClr>
            </a:outerShdw>
          </a:effectLst>
        </p:spPr>
        <p:txBody>
          <a:bodyPr>
            <a:noAutofit/>
          </a:bodyPr>
          <a:lstStyle>
            <a:defPPr>
              <a:defRPr lang="zh-CN"/>
            </a:defPPr>
            <a:lvl1pPr>
              <a:defRPr sz="16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200" dirty="0"/>
              <a:t>单击编辑标题</a:t>
            </a:r>
            <a:endParaRPr lang="zh-CN" altLang="en-US" sz="1200" dirty="0"/>
          </a:p>
        </p:txBody>
      </p:sp>
      <p:sp>
        <p:nvSpPr>
          <p:cNvPr id="19" name="MH_SubTitle_5"/>
          <p:cNvSpPr txBox="1"/>
          <p:nvPr>
            <p:custDataLst>
              <p:tags r:id="rId15"/>
            </p:custDataLst>
          </p:nvPr>
        </p:nvSpPr>
        <p:spPr>
          <a:xfrm>
            <a:off x="971937" y="2873600"/>
            <a:ext cx="786409" cy="399403"/>
          </a:xfrm>
          <a:prstGeom prst="rect">
            <a:avLst/>
          </a:prstGeom>
          <a:noFill/>
          <a:effectLst>
            <a:outerShdw blurRad="330200" dist="165100" dir="2700000" algn="tl" rotWithShape="0">
              <a:prstClr val="black">
                <a:alpha val="40000"/>
              </a:prstClr>
            </a:outerShdw>
          </a:effectLst>
        </p:spPr>
        <p:txBody>
          <a:bodyPr>
            <a:noAutofit/>
          </a:bodyPr>
          <a:lstStyle>
            <a:defPPr>
              <a:defRPr lang="zh-CN"/>
            </a:defPPr>
            <a:lvl1pPr>
              <a:defRPr sz="16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sz="1200" dirty="0"/>
              <a:t>单击编辑标题</a:t>
            </a:r>
            <a:endParaRPr lang="zh-CN" altLang="en-US" sz="1200" dirty="0"/>
          </a:p>
        </p:txBody>
      </p:sp>
      <p:sp>
        <p:nvSpPr>
          <p:cNvPr id="20" name="MH_Other_41"/>
          <p:cNvSpPr>
            <a:spLocks noChangeAspect="1" noEditPoints="1"/>
          </p:cNvSpPr>
          <p:nvPr>
            <p:custDataLst>
              <p:tags r:id="rId16"/>
            </p:custDataLst>
          </p:nvPr>
        </p:nvSpPr>
        <p:spPr bwMode="auto">
          <a:xfrm>
            <a:off x="2669394" y="1875502"/>
            <a:ext cx="243295" cy="227669"/>
          </a:xfrm>
          <a:custGeom>
            <a:avLst/>
            <a:gdLst>
              <a:gd name="T0" fmla="*/ 7 w 66"/>
              <a:gd name="T1" fmla="*/ 51 h 62"/>
              <a:gd name="T2" fmla="*/ 30 w 66"/>
              <a:gd name="T3" fmla="*/ 47 h 62"/>
              <a:gd name="T4" fmla="*/ 36 w 66"/>
              <a:gd name="T5" fmla="*/ 53 h 62"/>
              <a:gd name="T6" fmla="*/ 59 w 66"/>
              <a:gd name="T7" fmla="*/ 14 h 62"/>
              <a:gd name="T8" fmla="*/ 61 w 66"/>
              <a:gd name="T9" fmla="*/ 12 h 62"/>
              <a:gd name="T10" fmla="*/ 62 w 66"/>
              <a:gd name="T11" fmla="*/ 17 h 62"/>
              <a:gd name="T12" fmla="*/ 37 w 66"/>
              <a:gd name="T13" fmla="*/ 59 h 62"/>
              <a:gd name="T14" fmla="*/ 29 w 66"/>
              <a:gd name="T15" fmla="*/ 59 h 62"/>
              <a:gd name="T16" fmla="*/ 5 w 66"/>
              <a:gd name="T17" fmla="*/ 17 h 62"/>
              <a:gd name="T18" fmla="*/ 6 w 66"/>
              <a:gd name="T19" fmla="*/ 12 h 62"/>
              <a:gd name="T20" fmla="*/ 25 w 66"/>
              <a:gd name="T21" fmla="*/ 30 h 62"/>
              <a:gd name="T22" fmla="*/ 33 w 66"/>
              <a:gd name="T23" fmla="*/ 41 h 62"/>
              <a:gd name="T24" fmla="*/ 41 w 66"/>
              <a:gd name="T25" fmla="*/ 30 h 62"/>
              <a:gd name="T26" fmla="*/ 31 w 66"/>
              <a:gd name="T27" fmla="*/ 27 h 62"/>
              <a:gd name="T28" fmla="*/ 31 w 66"/>
              <a:gd name="T29" fmla="*/ 17 h 62"/>
              <a:gd name="T30" fmla="*/ 33 w 66"/>
              <a:gd name="T31" fmla="*/ 17 h 62"/>
              <a:gd name="T32" fmla="*/ 35 w 66"/>
              <a:gd name="T33" fmla="*/ 17 h 62"/>
              <a:gd name="T34" fmla="*/ 36 w 66"/>
              <a:gd name="T35" fmla="*/ 27 h 62"/>
              <a:gd name="T36" fmla="*/ 38 w 66"/>
              <a:gd name="T37" fmla="*/ 16 h 62"/>
              <a:gd name="T38" fmla="*/ 31 w 66"/>
              <a:gd name="T39" fmla="*/ 16 h 62"/>
              <a:gd name="T40" fmla="*/ 27 w 66"/>
              <a:gd name="T41" fmla="*/ 16 h 62"/>
              <a:gd name="T42" fmla="*/ 24 w 66"/>
              <a:gd name="T43" fmla="*/ 27 h 62"/>
              <a:gd name="T44" fmla="*/ 23 w 66"/>
              <a:gd name="T45" fmla="*/ 11 h 62"/>
              <a:gd name="T46" fmla="*/ 38 w 66"/>
              <a:gd name="T47" fmla="*/ 5 h 62"/>
              <a:gd name="T48" fmla="*/ 38 w 66"/>
              <a:gd name="T49" fmla="*/ 27 h 62"/>
              <a:gd name="T50" fmla="*/ 47 w 66"/>
              <a:gd name="T51" fmla="*/ 10 h 62"/>
              <a:gd name="T52" fmla="*/ 26 w 66"/>
              <a:gd name="T53" fmla="*/ 1 h 62"/>
              <a:gd name="T54" fmla="*/ 24 w 66"/>
              <a:gd name="T55" fmla="*/ 27 h 62"/>
              <a:gd name="T56" fmla="*/ 57 w 66"/>
              <a:gd name="T57" fmla="*/ 20 h 62"/>
              <a:gd name="T58" fmla="*/ 43 w 66"/>
              <a:gd name="T59" fmla="*/ 44 h 62"/>
              <a:gd name="T60" fmla="*/ 57 w 66"/>
              <a:gd name="T61" fmla="*/ 45 h 62"/>
              <a:gd name="T62" fmla="*/ 43 w 66"/>
              <a:gd name="T63" fmla="*/ 44 h 62"/>
              <a:gd name="T64" fmla="*/ 49 w 66"/>
              <a:gd name="T65" fmla="*/ 41 h 62"/>
              <a:gd name="T66" fmla="*/ 49 w 66"/>
              <a:gd name="T67" fmla="*/ 40 h 62"/>
              <a:gd name="T68" fmla="*/ 47 w 66"/>
              <a:gd name="T69" fmla="*/ 27 h 62"/>
              <a:gd name="T70" fmla="*/ 49 w 66"/>
              <a:gd name="T71" fmla="*/ 28 h 62"/>
              <a:gd name="T72" fmla="*/ 49 w 66"/>
              <a:gd name="T73" fmla="*/ 27 h 62"/>
              <a:gd name="T74" fmla="*/ 48 w 66"/>
              <a:gd name="T75" fmla="*/ 24 h 62"/>
              <a:gd name="T76" fmla="*/ 57 w 66"/>
              <a:gd name="T77" fmla="*/ 23 h 62"/>
              <a:gd name="T78" fmla="*/ 10 w 66"/>
              <a:gd name="T79" fmla="*/ 18 h 62"/>
              <a:gd name="T80" fmla="*/ 15 w 66"/>
              <a:gd name="T81" fmla="*/ 18 h 62"/>
              <a:gd name="T82" fmla="*/ 10 w 66"/>
              <a:gd name="T83" fmla="*/ 43 h 62"/>
              <a:gd name="T84" fmla="*/ 23 w 66"/>
              <a:gd name="T85" fmla="*/ 46 h 62"/>
              <a:gd name="T86" fmla="*/ 18 w 66"/>
              <a:gd name="T87" fmla="*/ 40 h 62"/>
              <a:gd name="T88" fmla="*/ 17 w 66"/>
              <a:gd name="T89" fmla="*/ 41 h 62"/>
              <a:gd name="T90" fmla="*/ 19 w 66"/>
              <a:gd name="T91" fmla="*/ 27 h 62"/>
              <a:gd name="T92" fmla="*/ 10 w 66"/>
              <a:gd name="T93" fmla="*/ 28 h 62"/>
              <a:gd name="T94" fmla="*/ 19 w 66"/>
              <a:gd name="T95" fmla="*/ 27 h 62"/>
              <a:gd name="T96" fmla="*/ 10 w 66"/>
              <a:gd name="T97" fmla="*/ 24 h 62"/>
              <a:gd name="T98" fmla="*/ 17 w 66"/>
              <a:gd name="T99" fmla="*/ 2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6" h="62">
                <a:moveTo>
                  <a:pt x="14" y="14"/>
                </a:moveTo>
                <a:cubicBezTo>
                  <a:pt x="11" y="14"/>
                  <a:pt x="9" y="14"/>
                  <a:pt x="7" y="14"/>
                </a:cubicBezTo>
                <a:cubicBezTo>
                  <a:pt x="7" y="51"/>
                  <a:pt x="7" y="51"/>
                  <a:pt x="7" y="51"/>
                </a:cubicBezTo>
                <a:cubicBezTo>
                  <a:pt x="15" y="49"/>
                  <a:pt x="22" y="51"/>
                  <a:pt x="29" y="52"/>
                </a:cubicBezTo>
                <a:cubicBezTo>
                  <a:pt x="30" y="53"/>
                  <a:pt x="30" y="53"/>
                  <a:pt x="30" y="53"/>
                </a:cubicBezTo>
                <a:cubicBezTo>
                  <a:pt x="30" y="47"/>
                  <a:pt x="30" y="47"/>
                  <a:pt x="30" y="47"/>
                </a:cubicBezTo>
                <a:cubicBezTo>
                  <a:pt x="31" y="48"/>
                  <a:pt x="32" y="48"/>
                  <a:pt x="33" y="48"/>
                </a:cubicBezTo>
                <a:cubicBezTo>
                  <a:pt x="34" y="48"/>
                  <a:pt x="35" y="48"/>
                  <a:pt x="36" y="47"/>
                </a:cubicBezTo>
                <a:cubicBezTo>
                  <a:pt x="36" y="53"/>
                  <a:pt x="36" y="53"/>
                  <a:pt x="36" y="53"/>
                </a:cubicBezTo>
                <a:cubicBezTo>
                  <a:pt x="37" y="52"/>
                  <a:pt x="37" y="52"/>
                  <a:pt x="37" y="52"/>
                </a:cubicBezTo>
                <a:cubicBezTo>
                  <a:pt x="44" y="51"/>
                  <a:pt x="52" y="49"/>
                  <a:pt x="59" y="51"/>
                </a:cubicBezTo>
                <a:cubicBezTo>
                  <a:pt x="59" y="14"/>
                  <a:pt x="59" y="14"/>
                  <a:pt x="59" y="14"/>
                </a:cubicBezTo>
                <a:cubicBezTo>
                  <a:pt x="57" y="14"/>
                  <a:pt x="55" y="14"/>
                  <a:pt x="52" y="14"/>
                </a:cubicBezTo>
                <a:cubicBezTo>
                  <a:pt x="52" y="13"/>
                  <a:pt x="52" y="12"/>
                  <a:pt x="52" y="11"/>
                </a:cubicBezTo>
                <a:cubicBezTo>
                  <a:pt x="55" y="11"/>
                  <a:pt x="58" y="11"/>
                  <a:pt x="61" y="12"/>
                </a:cubicBezTo>
                <a:cubicBezTo>
                  <a:pt x="62" y="13"/>
                  <a:pt x="62" y="13"/>
                  <a:pt x="62" y="13"/>
                </a:cubicBezTo>
                <a:cubicBezTo>
                  <a:pt x="62" y="14"/>
                  <a:pt x="62" y="14"/>
                  <a:pt x="62" y="14"/>
                </a:cubicBezTo>
                <a:cubicBezTo>
                  <a:pt x="62" y="17"/>
                  <a:pt x="62" y="17"/>
                  <a:pt x="62" y="17"/>
                </a:cubicBezTo>
                <a:cubicBezTo>
                  <a:pt x="66" y="18"/>
                  <a:pt x="66" y="18"/>
                  <a:pt x="66" y="18"/>
                </a:cubicBezTo>
                <a:cubicBezTo>
                  <a:pt x="66" y="59"/>
                  <a:pt x="66" y="59"/>
                  <a:pt x="66" y="59"/>
                </a:cubicBezTo>
                <a:cubicBezTo>
                  <a:pt x="59" y="58"/>
                  <a:pt x="53" y="56"/>
                  <a:pt x="37" y="59"/>
                </a:cubicBezTo>
                <a:cubicBezTo>
                  <a:pt x="37" y="60"/>
                  <a:pt x="37" y="60"/>
                  <a:pt x="37" y="60"/>
                </a:cubicBezTo>
                <a:cubicBezTo>
                  <a:pt x="32" y="62"/>
                  <a:pt x="34" y="62"/>
                  <a:pt x="29" y="60"/>
                </a:cubicBezTo>
                <a:cubicBezTo>
                  <a:pt x="29" y="59"/>
                  <a:pt x="29" y="59"/>
                  <a:pt x="29" y="59"/>
                </a:cubicBezTo>
                <a:cubicBezTo>
                  <a:pt x="14" y="56"/>
                  <a:pt x="7" y="58"/>
                  <a:pt x="0" y="59"/>
                </a:cubicBezTo>
                <a:cubicBezTo>
                  <a:pt x="0" y="18"/>
                  <a:pt x="0" y="18"/>
                  <a:pt x="0" y="18"/>
                </a:cubicBezTo>
                <a:cubicBezTo>
                  <a:pt x="5" y="17"/>
                  <a:pt x="5" y="17"/>
                  <a:pt x="5" y="17"/>
                </a:cubicBezTo>
                <a:cubicBezTo>
                  <a:pt x="5" y="14"/>
                  <a:pt x="5" y="14"/>
                  <a:pt x="5" y="14"/>
                </a:cubicBezTo>
                <a:cubicBezTo>
                  <a:pt x="5" y="13"/>
                  <a:pt x="5" y="13"/>
                  <a:pt x="5" y="13"/>
                </a:cubicBezTo>
                <a:cubicBezTo>
                  <a:pt x="6" y="12"/>
                  <a:pt x="6" y="12"/>
                  <a:pt x="6" y="12"/>
                </a:cubicBezTo>
                <a:cubicBezTo>
                  <a:pt x="8" y="11"/>
                  <a:pt x="11" y="11"/>
                  <a:pt x="14" y="11"/>
                </a:cubicBezTo>
                <a:cubicBezTo>
                  <a:pt x="14" y="12"/>
                  <a:pt x="14" y="13"/>
                  <a:pt x="14" y="14"/>
                </a:cubicBezTo>
                <a:close/>
                <a:moveTo>
                  <a:pt x="25" y="30"/>
                </a:moveTo>
                <a:cubicBezTo>
                  <a:pt x="27" y="39"/>
                  <a:pt x="27" y="39"/>
                  <a:pt x="27" y="39"/>
                </a:cubicBezTo>
                <a:cubicBezTo>
                  <a:pt x="30" y="39"/>
                  <a:pt x="30" y="39"/>
                  <a:pt x="30" y="39"/>
                </a:cubicBezTo>
                <a:cubicBezTo>
                  <a:pt x="30" y="40"/>
                  <a:pt x="32" y="41"/>
                  <a:pt x="33" y="41"/>
                </a:cubicBezTo>
                <a:cubicBezTo>
                  <a:pt x="35" y="41"/>
                  <a:pt x="36" y="40"/>
                  <a:pt x="36" y="39"/>
                </a:cubicBezTo>
                <a:cubicBezTo>
                  <a:pt x="39" y="39"/>
                  <a:pt x="39" y="39"/>
                  <a:pt x="39" y="39"/>
                </a:cubicBezTo>
                <a:cubicBezTo>
                  <a:pt x="41" y="30"/>
                  <a:pt x="41" y="30"/>
                  <a:pt x="41" y="30"/>
                </a:cubicBezTo>
                <a:cubicBezTo>
                  <a:pt x="25" y="30"/>
                  <a:pt x="25" y="30"/>
                  <a:pt x="25" y="30"/>
                </a:cubicBezTo>
                <a:close/>
                <a:moveTo>
                  <a:pt x="30" y="27"/>
                </a:moveTo>
                <a:cubicBezTo>
                  <a:pt x="31" y="27"/>
                  <a:pt x="31" y="27"/>
                  <a:pt x="31" y="27"/>
                </a:cubicBezTo>
                <a:cubicBezTo>
                  <a:pt x="29" y="17"/>
                  <a:pt x="29" y="17"/>
                  <a:pt x="29" y="17"/>
                </a:cubicBezTo>
                <a:cubicBezTo>
                  <a:pt x="29" y="17"/>
                  <a:pt x="29" y="17"/>
                  <a:pt x="30" y="17"/>
                </a:cubicBezTo>
                <a:cubicBezTo>
                  <a:pt x="30" y="17"/>
                  <a:pt x="31" y="17"/>
                  <a:pt x="31" y="17"/>
                </a:cubicBezTo>
                <a:cubicBezTo>
                  <a:pt x="32" y="17"/>
                  <a:pt x="32" y="17"/>
                  <a:pt x="32" y="17"/>
                </a:cubicBezTo>
                <a:cubicBezTo>
                  <a:pt x="32" y="17"/>
                  <a:pt x="32" y="17"/>
                  <a:pt x="32" y="17"/>
                </a:cubicBezTo>
                <a:cubicBezTo>
                  <a:pt x="32" y="17"/>
                  <a:pt x="33" y="17"/>
                  <a:pt x="33" y="17"/>
                </a:cubicBezTo>
                <a:cubicBezTo>
                  <a:pt x="33" y="17"/>
                  <a:pt x="34" y="17"/>
                  <a:pt x="34" y="17"/>
                </a:cubicBezTo>
                <a:cubicBezTo>
                  <a:pt x="35" y="17"/>
                  <a:pt x="35" y="17"/>
                  <a:pt x="35" y="17"/>
                </a:cubicBezTo>
                <a:cubicBezTo>
                  <a:pt x="35" y="17"/>
                  <a:pt x="35" y="17"/>
                  <a:pt x="35" y="17"/>
                </a:cubicBezTo>
                <a:cubicBezTo>
                  <a:pt x="36" y="17"/>
                  <a:pt x="36" y="17"/>
                  <a:pt x="37" y="17"/>
                </a:cubicBezTo>
                <a:cubicBezTo>
                  <a:pt x="35" y="27"/>
                  <a:pt x="35" y="27"/>
                  <a:pt x="35" y="27"/>
                </a:cubicBezTo>
                <a:cubicBezTo>
                  <a:pt x="36" y="27"/>
                  <a:pt x="36" y="27"/>
                  <a:pt x="36" y="27"/>
                </a:cubicBezTo>
                <a:cubicBezTo>
                  <a:pt x="39" y="17"/>
                  <a:pt x="39" y="17"/>
                  <a:pt x="39" y="17"/>
                </a:cubicBezTo>
                <a:cubicBezTo>
                  <a:pt x="39" y="16"/>
                  <a:pt x="39" y="16"/>
                  <a:pt x="39" y="16"/>
                </a:cubicBezTo>
                <a:cubicBezTo>
                  <a:pt x="38" y="16"/>
                  <a:pt x="38" y="16"/>
                  <a:pt x="38" y="16"/>
                </a:cubicBezTo>
                <a:cubicBezTo>
                  <a:pt x="37" y="15"/>
                  <a:pt x="36" y="15"/>
                  <a:pt x="35" y="16"/>
                </a:cubicBezTo>
                <a:cubicBezTo>
                  <a:pt x="34" y="15"/>
                  <a:pt x="34" y="15"/>
                  <a:pt x="33" y="15"/>
                </a:cubicBezTo>
                <a:cubicBezTo>
                  <a:pt x="33" y="15"/>
                  <a:pt x="32" y="15"/>
                  <a:pt x="31" y="16"/>
                </a:cubicBezTo>
                <a:cubicBezTo>
                  <a:pt x="31" y="15"/>
                  <a:pt x="30" y="15"/>
                  <a:pt x="30" y="15"/>
                </a:cubicBezTo>
                <a:cubicBezTo>
                  <a:pt x="29" y="15"/>
                  <a:pt x="28" y="16"/>
                  <a:pt x="28" y="16"/>
                </a:cubicBezTo>
                <a:cubicBezTo>
                  <a:pt x="27" y="16"/>
                  <a:pt x="27" y="16"/>
                  <a:pt x="27" y="16"/>
                </a:cubicBezTo>
                <a:cubicBezTo>
                  <a:pt x="27" y="17"/>
                  <a:pt x="27" y="17"/>
                  <a:pt x="27" y="17"/>
                </a:cubicBezTo>
                <a:cubicBezTo>
                  <a:pt x="30" y="27"/>
                  <a:pt x="30" y="27"/>
                  <a:pt x="30" y="27"/>
                </a:cubicBezTo>
                <a:close/>
                <a:moveTo>
                  <a:pt x="24" y="27"/>
                </a:moveTo>
                <a:cubicBezTo>
                  <a:pt x="28" y="27"/>
                  <a:pt x="28" y="27"/>
                  <a:pt x="28" y="27"/>
                </a:cubicBezTo>
                <a:cubicBezTo>
                  <a:pt x="28" y="24"/>
                  <a:pt x="26" y="21"/>
                  <a:pt x="25" y="18"/>
                </a:cubicBezTo>
                <a:cubicBezTo>
                  <a:pt x="24" y="15"/>
                  <a:pt x="23" y="13"/>
                  <a:pt x="23" y="11"/>
                </a:cubicBezTo>
                <a:cubicBezTo>
                  <a:pt x="24" y="8"/>
                  <a:pt x="25" y="6"/>
                  <a:pt x="28" y="5"/>
                </a:cubicBezTo>
                <a:cubicBezTo>
                  <a:pt x="29" y="4"/>
                  <a:pt x="31" y="3"/>
                  <a:pt x="33" y="4"/>
                </a:cubicBezTo>
                <a:cubicBezTo>
                  <a:pt x="35" y="4"/>
                  <a:pt x="37" y="4"/>
                  <a:pt x="38" y="5"/>
                </a:cubicBezTo>
                <a:cubicBezTo>
                  <a:pt x="41" y="6"/>
                  <a:pt x="42" y="8"/>
                  <a:pt x="43" y="11"/>
                </a:cubicBezTo>
                <a:cubicBezTo>
                  <a:pt x="43" y="13"/>
                  <a:pt x="42" y="15"/>
                  <a:pt x="41" y="18"/>
                </a:cubicBezTo>
                <a:cubicBezTo>
                  <a:pt x="39" y="21"/>
                  <a:pt x="38" y="24"/>
                  <a:pt x="38" y="27"/>
                </a:cubicBezTo>
                <a:cubicBezTo>
                  <a:pt x="41" y="27"/>
                  <a:pt x="41" y="27"/>
                  <a:pt x="41" y="27"/>
                </a:cubicBezTo>
                <a:cubicBezTo>
                  <a:pt x="42" y="25"/>
                  <a:pt x="43" y="22"/>
                  <a:pt x="44" y="20"/>
                </a:cubicBezTo>
                <a:cubicBezTo>
                  <a:pt x="46" y="17"/>
                  <a:pt x="47" y="13"/>
                  <a:pt x="47" y="10"/>
                </a:cubicBezTo>
                <a:cubicBezTo>
                  <a:pt x="46" y="6"/>
                  <a:pt x="43" y="3"/>
                  <a:pt x="40" y="1"/>
                </a:cubicBezTo>
                <a:cubicBezTo>
                  <a:pt x="38" y="0"/>
                  <a:pt x="36" y="0"/>
                  <a:pt x="33" y="0"/>
                </a:cubicBezTo>
                <a:cubicBezTo>
                  <a:pt x="31" y="0"/>
                  <a:pt x="28" y="0"/>
                  <a:pt x="26" y="1"/>
                </a:cubicBezTo>
                <a:cubicBezTo>
                  <a:pt x="23" y="3"/>
                  <a:pt x="20" y="6"/>
                  <a:pt x="19" y="10"/>
                </a:cubicBezTo>
                <a:cubicBezTo>
                  <a:pt x="18" y="13"/>
                  <a:pt x="20" y="17"/>
                  <a:pt x="22" y="20"/>
                </a:cubicBezTo>
                <a:cubicBezTo>
                  <a:pt x="23" y="22"/>
                  <a:pt x="24" y="25"/>
                  <a:pt x="24" y="27"/>
                </a:cubicBezTo>
                <a:close/>
                <a:moveTo>
                  <a:pt x="51" y="18"/>
                </a:moveTo>
                <a:cubicBezTo>
                  <a:pt x="50" y="19"/>
                  <a:pt x="50" y="19"/>
                  <a:pt x="50" y="20"/>
                </a:cubicBezTo>
                <a:cubicBezTo>
                  <a:pt x="53" y="19"/>
                  <a:pt x="55" y="19"/>
                  <a:pt x="57" y="20"/>
                </a:cubicBezTo>
                <a:cubicBezTo>
                  <a:pt x="57" y="18"/>
                  <a:pt x="57" y="18"/>
                  <a:pt x="57" y="18"/>
                </a:cubicBezTo>
                <a:cubicBezTo>
                  <a:pt x="55" y="18"/>
                  <a:pt x="53" y="18"/>
                  <a:pt x="51" y="18"/>
                </a:cubicBezTo>
                <a:close/>
                <a:moveTo>
                  <a:pt x="43" y="44"/>
                </a:moveTo>
                <a:cubicBezTo>
                  <a:pt x="43" y="46"/>
                  <a:pt x="43" y="46"/>
                  <a:pt x="43" y="46"/>
                </a:cubicBezTo>
                <a:cubicBezTo>
                  <a:pt x="45" y="45"/>
                  <a:pt x="47" y="45"/>
                  <a:pt x="49" y="45"/>
                </a:cubicBezTo>
                <a:cubicBezTo>
                  <a:pt x="52" y="44"/>
                  <a:pt x="55" y="44"/>
                  <a:pt x="57" y="45"/>
                </a:cubicBezTo>
                <a:cubicBezTo>
                  <a:pt x="57" y="43"/>
                  <a:pt x="57" y="43"/>
                  <a:pt x="57" y="43"/>
                </a:cubicBezTo>
                <a:cubicBezTo>
                  <a:pt x="54" y="43"/>
                  <a:pt x="52" y="43"/>
                  <a:pt x="49" y="43"/>
                </a:cubicBezTo>
                <a:cubicBezTo>
                  <a:pt x="47" y="44"/>
                  <a:pt x="45" y="44"/>
                  <a:pt x="43" y="44"/>
                </a:cubicBezTo>
                <a:close/>
                <a:moveTo>
                  <a:pt x="44" y="40"/>
                </a:moveTo>
                <a:cubicBezTo>
                  <a:pt x="44" y="42"/>
                  <a:pt x="44" y="42"/>
                  <a:pt x="44" y="42"/>
                </a:cubicBezTo>
                <a:cubicBezTo>
                  <a:pt x="45" y="42"/>
                  <a:pt x="47" y="41"/>
                  <a:pt x="49" y="41"/>
                </a:cubicBezTo>
                <a:cubicBezTo>
                  <a:pt x="52" y="41"/>
                  <a:pt x="55" y="41"/>
                  <a:pt x="57" y="41"/>
                </a:cubicBezTo>
                <a:cubicBezTo>
                  <a:pt x="57" y="40"/>
                  <a:pt x="57" y="40"/>
                  <a:pt x="57" y="40"/>
                </a:cubicBezTo>
                <a:cubicBezTo>
                  <a:pt x="54" y="39"/>
                  <a:pt x="52" y="39"/>
                  <a:pt x="49" y="40"/>
                </a:cubicBezTo>
                <a:cubicBezTo>
                  <a:pt x="47" y="40"/>
                  <a:pt x="46" y="40"/>
                  <a:pt x="44" y="40"/>
                </a:cubicBezTo>
                <a:close/>
                <a:moveTo>
                  <a:pt x="47" y="27"/>
                </a:moveTo>
                <a:cubicBezTo>
                  <a:pt x="47" y="27"/>
                  <a:pt x="47" y="27"/>
                  <a:pt x="47" y="27"/>
                </a:cubicBezTo>
                <a:cubicBezTo>
                  <a:pt x="47" y="27"/>
                  <a:pt x="47" y="27"/>
                  <a:pt x="47" y="27"/>
                </a:cubicBezTo>
                <a:cubicBezTo>
                  <a:pt x="47" y="28"/>
                  <a:pt x="47" y="28"/>
                  <a:pt x="47" y="28"/>
                </a:cubicBezTo>
                <a:cubicBezTo>
                  <a:pt x="47" y="28"/>
                  <a:pt x="48" y="28"/>
                  <a:pt x="49" y="28"/>
                </a:cubicBezTo>
                <a:cubicBezTo>
                  <a:pt x="52" y="28"/>
                  <a:pt x="55" y="28"/>
                  <a:pt x="57" y="28"/>
                </a:cubicBezTo>
                <a:cubicBezTo>
                  <a:pt x="57" y="27"/>
                  <a:pt x="57" y="27"/>
                  <a:pt x="57" y="27"/>
                </a:cubicBezTo>
                <a:cubicBezTo>
                  <a:pt x="54" y="26"/>
                  <a:pt x="52" y="26"/>
                  <a:pt x="49" y="27"/>
                </a:cubicBezTo>
                <a:cubicBezTo>
                  <a:pt x="48" y="27"/>
                  <a:pt x="47" y="27"/>
                  <a:pt x="47" y="27"/>
                </a:cubicBezTo>
                <a:close/>
                <a:moveTo>
                  <a:pt x="49" y="22"/>
                </a:moveTo>
                <a:cubicBezTo>
                  <a:pt x="49" y="23"/>
                  <a:pt x="48" y="23"/>
                  <a:pt x="48" y="24"/>
                </a:cubicBezTo>
                <a:cubicBezTo>
                  <a:pt x="48" y="24"/>
                  <a:pt x="49" y="24"/>
                  <a:pt x="49" y="24"/>
                </a:cubicBezTo>
                <a:cubicBezTo>
                  <a:pt x="52" y="24"/>
                  <a:pt x="55" y="23"/>
                  <a:pt x="57" y="24"/>
                </a:cubicBezTo>
                <a:cubicBezTo>
                  <a:pt x="57" y="23"/>
                  <a:pt x="57" y="23"/>
                  <a:pt x="57" y="23"/>
                </a:cubicBezTo>
                <a:cubicBezTo>
                  <a:pt x="55" y="22"/>
                  <a:pt x="52" y="22"/>
                  <a:pt x="49" y="22"/>
                </a:cubicBezTo>
                <a:close/>
                <a:moveTo>
                  <a:pt x="15" y="18"/>
                </a:moveTo>
                <a:cubicBezTo>
                  <a:pt x="13" y="18"/>
                  <a:pt x="11" y="18"/>
                  <a:pt x="10" y="18"/>
                </a:cubicBezTo>
                <a:cubicBezTo>
                  <a:pt x="10" y="20"/>
                  <a:pt x="10" y="20"/>
                  <a:pt x="10" y="20"/>
                </a:cubicBezTo>
                <a:cubicBezTo>
                  <a:pt x="11" y="19"/>
                  <a:pt x="13" y="19"/>
                  <a:pt x="16" y="20"/>
                </a:cubicBezTo>
                <a:cubicBezTo>
                  <a:pt x="15" y="19"/>
                  <a:pt x="15" y="19"/>
                  <a:pt x="15" y="18"/>
                </a:cubicBezTo>
                <a:close/>
                <a:moveTo>
                  <a:pt x="23" y="44"/>
                </a:moveTo>
                <a:cubicBezTo>
                  <a:pt x="21" y="44"/>
                  <a:pt x="19" y="44"/>
                  <a:pt x="18" y="43"/>
                </a:cubicBezTo>
                <a:cubicBezTo>
                  <a:pt x="15" y="43"/>
                  <a:pt x="12" y="43"/>
                  <a:pt x="10" y="43"/>
                </a:cubicBezTo>
                <a:cubicBezTo>
                  <a:pt x="10" y="45"/>
                  <a:pt x="10" y="45"/>
                  <a:pt x="10" y="45"/>
                </a:cubicBezTo>
                <a:cubicBezTo>
                  <a:pt x="12" y="44"/>
                  <a:pt x="14" y="44"/>
                  <a:pt x="17" y="45"/>
                </a:cubicBezTo>
                <a:cubicBezTo>
                  <a:pt x="19" y="45"/>
                  <a:pt x="21" y="45"/>
                  <a:pt x="23" y="46"/>
                </a:cubicBezTo>
                <a:cubicBezTo>
                  <a:pt x="23" y="44"/>
                  <a:pt x="23" y="44"/>
                  <a:pt x="23" y="44"/>
                </a:cubicBezTo>
                <a:close/>
                <a:moveTo>
                  <a:pt x="22" y="40"/>
                </a:moveTo>
                <a:cubicBezTo>
                  <a:pt x="21" y="40"/>
                  <a:pt x="19" y="40"/>
                  <a:pt x="18" y="40"/>
                </a:cubicBezTo>
                <a:cubicBezTo>
                  <a:pt x="15" y="39"/>
                  <a:pt x="12" y="39"/>
                  <a:pt x="10" y="40"/>
                </a:cubicBezTo>
                <a:cubicBezTo>
                  <a:pt x="10" y="41"/>
                  <a:pt x="10" y="41"/>
                  <a:pt x="10" y="41"/>
                </a:cubicBezTo>
                <a:cubicBezTo>
                  <a:pt x="12" y="41"/>
                  <a:pt x="14" y="41"/>
                  <a:pt x="17" y="41"/>
                </a:cubicBezTo>
                <a:cubicBezTo>
                  <a:pt x="19" y="41"/>
                  <a:pt x="21" y="42"/>
                  <a:pt x="22" y="42"/>
                </a:cubicBezTo>
                <a:cubicBezTo>
                  <a:pt x="22" y="40"/>
                  <a:pt x="22" y="40"/>
                  <a:pt x="22" y="40"/>
                </a:cubicBezTo>
                <a:close/>
                <a:moveTo>
                  <a:pt x="19" y="27"/>
                </a:moveTo>
                <a:cubicBezTo>
                  <a:pt x="19" y="27"/>
                  <a:pt x="18" y="27"/>
                  <a:pt x="18" y="27"/>
                </a:cubicBezTo>
                <a:cubicBezTo>
                  <a:pt x="15" y="26"/>
                  <a:pt x="12" y="26"/>
                  <a:pt x="10" y="27"/>
                </a:cubicBezTo>
                <a:cubicBezTo>
                  <a:pt x="10" y="28"/>
                  <a:pt x="10" y="28"/>
                  <a:pt x="10" y="28"/>
                </a:cubicBezTo>
                <a:cubicBezTo>
                  <a:pt x="12" y="28"/>
                  <a:pt x="14" y="28"/>
                  <a:pt x="17" y="28"/>
                </a:cubicBezTo>
                <a:cubicBezTo>
                  <a:pt x="18" y="28"/>
                  <a:pt x="19" y="28"/>
                  <a:pt x="19" y="28"/>
                </a:cubicBezTo>
                <a:cubicBezTo>
                  <a:pt x="19" y="28"/>
                  <a:pt x="19" y="27"/>
                  <a:pt x="19" y="27"/>
                </a:cubicBezTo>
                <a:close/>
                <a:moveTo>
                  <a:pt x="17" y="22"/>
                </a:moveTo>
                <a:cubicBezTo>
                  <a:pt x="14" y="22"/>
                  <a:pt x="12" y="22"/>
                  <a:pt x="10" y="23"/>
                </a:cubicBezTo>
                <a:cubicBezTo>
                  <a:pt x="10" y="24"/>
                  <a:pt x="10" y="24"/>
                  <a:pt x="10" y="24"/>
                </a:cubicBezTo>
                <a:cubicBezTo>
                  <a:pt x="12" y="23"/>
                  <a:pt x="14" y="24"/>
                  <a:pt x="17" y="24"/>
                </a:cubicBezTo>
                <a:cubicBezTo>
                  <a:pt x="18" y="24"/>
                  <a:pt x="18" y="24"/>
                  <a:pt x="18" y="24"/>
                </a:cubicBezTo>
                <a:cubicBezTo>
                  <a:pt x="18" y="23"/>
                  <a:pt x="17" y="23"/>
                  <a:pt x="17" y="23"/>
                </a:cubicBezTo>
                <a:lnTo>
                  <a:pt x="17" y="22"/>
                </a:lnTo>
                <a:close/>
              </a:path>
            </a:pathLst>
          </a:custGeom>
          <a:solidFill>
            <a:schemeClr val="accent3"/>
          </a:solidFill>
          <a:ln w="28575"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21" name="MH_Other_42"/>
          <p:cNvSpPr>
            <a:spLocks noChangeAspect="1" noEditPoints="1"/>
          </p:cNvSpPr>
          <p:nvPr>
            <p:custDataLst>
              <p:tags r:id="rId17"/>
            </p:custDataLst>
          </p:nvPr>
        </p:nvSpPr>
        <p:spPr bwMode="auto">
          <a:xfrm>
            <a:off x="3323741" y="1576196"/>
            <a:ext cx="298234" cy="227669"/>
          </a:xfrm>
          <a:custGeom>
            <a:avLst/>
            <a:gdLst>
              <a:gd name="T0" fmla="*/ 55 w 77"/>
              <a:gd name="T1" fmla="*/ 14 h 59"/>
              <a:gd name="T2" fmla="*/ 4 w 77"/>
              <a:gd name="T3" fmla="*/ 18 h 59"/>
              <a:gd name="T4" fmla="*/ 65 w 77"/>
              <a:gd name="T5" fmla="*/ 55 h 59"/>
              <a:gd name="T6" fmla="*/ 67 w 77"/>
              <a:gd name="T7" fmla="*/ 34 h 59"/>
              <a:gd name="T8" fmla="*/ 68 w 77"/>
              <a:gd name="T9" fmla="*/ 32 h 59"/>
              <a:gd name="T10" fmla="*/ 68 w 77"/>
              <a:gd name="T11" fmla="*/ 31 h 59"/>
              <a:gd name="T12" fmla="*/ 68 w 77"/>
              <a:gd name="T13" fmla="*/ 59 h 59"/>
              <a:gd name="T14" fmla="*/ 2 w 77"/>
              <a:gd name="T15" fmla="*/ 59 h 59"/>
              <a:gd name="T16" fmla="*/ 0 w 77"/>
              <a:gd name="T17" fmla="*/ 57 h 59"/>
              <a:gd name="T18" fmla="*/ 0 w 77"/>
              <a:gd name="T19" fmla="*/ 14 h 59"/>
              <a:gd name="T20" fmla="*/ 10 w 77"/>
              <a:gd name="T21" fmla="*/ 38 h 59"/>
              <a:gd name="T22" fmla="*/ 29 w 77"/>
              <a:gd name="T23" fmla="*/ 41 h 59"/>
              <a:gd name="T24" fmla="*/ 10 w 77"/>
              <a:gd name="T25" fmla="*/ 38 h 59"/>
              <a:gd name="T26" fmla="*/ 10 w 77"/>
              <a:gd name="T27" fmla="*/ 33 h 59"/>
              <a:gd name="T28" fmla="*/ 43 w 77"/>
              <a:gd name="T29" fmla="*/ 30 h 59"/>
              <a:gd name="T30" fmla="*/ 10 w 77"/>
              <a:gd name="T31" fmla="*/ 22 h 59"/>
              <a:gd name="T32" fmla="*/ 43 w 77"/>
              <a:gd name="T33" fmla="*/ 25 h 59"/>
              <a:gd name="T34" fmla="*/ 10 w 77"/>
              <a:gd name="T35" fmla="*/ 22 h 59"/>
              <a:gd name="T36" fmla="*/ 71 w 77"/>
              <a:gd name="T37" fmla="*/ 9 h 59"/>
              <a:gd name="T38" fmla="*/ 67 w 77"/>
              <a:gd name="T39" fmla="*/ 25 h 59"/>
              <a:gd name="T40" fmla="*/ 70 w 77"/>
              <a:gd name="T41" fmla="*/ 24 h 59"/>
              <a:gd name="T42" fmla="*/ 76 w 77"/>
              <a:gd name="T43" fmla="*/ 10 h 59"/>
              <a:gd name="T44" fmla="*/ 75 w 77"/>
              <a:gd name="T45" fmla="*/ 8 h 59"/>
              <a:gd name="T46" fmla="*/ 61 w 77"/>
              <a:gd name="T47" fmla="*/ 9 h 59"/>
              <a:gd name="T48" fmla="*/ 65 w 77"/>
              <a:gd name="T49" fmla="*/ 29 h 59"/>
              <a:gd name="T50" fmla="*/ 52 w 77"/>
              <a:gd name="T51" fmla="*/ 40 h 59"/>
              <a:gd name="T52" fmla="*/ 50 w 77"/>
              <a:gd name="T53" fmla="*/ 49 h 59"/>
              <a:gd name="T54" fmla="*/ 53 w 77"/>
              <a:gd name="T55" fmla="*/ 45 h 59"/>
              <a:gd name="T56" fmla="*/ 54 w 77"/>
              <a:gd name="T57" fmla="*/ 43 h 59"/>
              <a:gd name="T58" fmla="*/ 54 w 77"/>
              <a:gd name="T59" fmla="*/ 46 h 59"/>
              <a:gd name="T60" fmla="*/ 53 w 77"/>
              <a:gd name="T61" fmla="*/ 50 h 59"/>
              <a:gd name="T62" fmla="*/ 59 w 77"/>
              <a:gd name="T63" fmla="*/ 42 h 59"/>
              <a:gd name="T64" fmla="*/ 64 w 77"/>
              <a:gd name="T65" fmla="*/ 30 h 59"/>
              <a:gd name="T66" fmla="*/ 51 w 77"/>
              <a:gd name="T67" fmla="*/ 38 h 59"/>
              <a:gd name="T68" fmla="*/ 64 w 77"/>
              <a:gd name="T69" fmla="*/ 30 h 59"/>
              <a:gd name="T70" fmla="*/ 24 w 77"/>
              <a:gd name="T71" fmla="*/ 52 h 59"/>
              <a:gd name="T72" fmla="*/ 29 w 77"/>
              <a:gd name="T73" fmla="*/ 48 h 59"/>
              <a:gd name="T74" fmla="*/ 30 w 77"/>
              <a:gd name="T75" fmla="*/ 52 h 59"/>
              <a:gd name="T76" fmla="*/ 37 w 77"/>
              <a:gd name="T77" fmla="*/ 50 h 59"/>
              <a:gd name="T78" fmla="*/ 40 w 77"/>
              <a:gd name="T79" fmla="*/ 51 h 59"/>
              <a:gd name="T80" fmla="*/ 40 w 77"/>
              <a:gd name="T81" fmla="*/ 51 h 59"/>
              <a:gd name="T82" fmla="*/ 40 w 77"/>
              <a:gd name="T83" fmla="*/ 54 h 59"/>
              <a:gd name="T84" fmla="*/ 46 w 77"/>
              <a:gd name="T85" fmla="*/ 55 h 59"/>
              <a:gd name="T86" fmla="*/ 43 w 77"/>
              <a:gd name="T87" fmla="*/ 52 h 59"/>
              <a:gd name="T88" fmla="*/ 43 w 77"/>
              <a:gd name="T89" fmla="*/ 52 h 59"/>
              <a:gd name="T90" fmla="*/ 42 w 77"/>
              <a:gd name="T91" fmla="*/ 48 h 59"/>
              <a:gd name="T92" fmla="*/ 39 w 77"/>
              <a:gd name="T93" fmla="*/ 49 h 59"/>
              <a:gd name="T94" fmla="*/ 31 w 77"/>
              <a:gd name="T95" fmla="*/ 49 h 59"/>
              <a:gd name="T96" fmla="*/ 23 w 77"/>
              <a:gd name="T97"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7" h="59">
                <a:moveTo>
                  <a:pt x="2" y="14"/>
                </a:moveTo>
                <a:cubicBezTo>
                  <a:pt x="55" y="14"/>
                  <a:pt x="55" y="14"/>
                  <a:pt x="55" y="14"/>
                </a:cubicBezTo>
                <a:cubicBezTo>
                  <a:pt x="55" y="16"/>
                  <a:pt x="54" y="17"/>
                  <a:pt x="54" y="18"/>
                </a:cubicBezTo>
                <a:cubicBezTo>
                  <a:pt x="4" y="18"/>
                  <a:pt x="4" y="18"/>
                  <a:pt x="4" y="18"/>
                </a:cubicBezTo>
                <a:cubicBezTo>
                  <a:pt x="4" y="55"/>
                  <a:pt x="4" y="55"/>
                  <a:pt x="4" y="55"/>
                </a:cubicBezTo>
                <a:cubicBezTo>
                  <a:pt x="65" y="55"/>
                  <a:pt x="65" y="55"/>
                  <a:pt x="65" y="55"/>
                </a:cubicBezTo>
                <a:cubicBezTo>
                  <a:pt x="65" y="40"/>
                  <a:pt x="65" y="40"/>
                  <a:pt x="65" y="40"/>
                </a:cubicBezTo>
                <a:cubicBezTo>
                  <a:pt x="65" y="38"/>
                  <a:pt x="66" y="36"/>
                  <a:pt x="67" y="34"/>
                </a:cubicBezTo>
                <a:cubicBezTo>
                  <a:pt x="67" y="34"/>
                  <a:pt x="67" y="34"/>
                  <a:pt x="67" y="34"/>
                </a:cubicBezTo>
                <a:cubicBezTo>
                  <a:pt x="68" y="32"/>
                  <a:pt x="68" y="32"/>
                  <a:pt x="68" y="32"/>
                </a:cubicBezTo>
                <a:cubicBezTo>
                  <a:pt x="68" y="31"/>
                  <a:pt x="68" y="31"/>
                  <a:pt x="68" y="31"/>
                </a:cubicBezTo>
                <a:cubicBezTo>
                  <a:pt x="68" y="31"/>
                  <a:pt x="68" y="31"/>
                  <a:pt x="68" y="31"/>
                </a:cubicBezTo>
                <a:cubicBezTo>
                  <a:pt x="68" y="57"/>
                  <a:pt x="68" y="57"/>
                  <a:pt x="68" y="57"/>
                </a:cubicBezTo>
                <a:cubicBezTo>
                  <a:pt x="68" y="59"/>
                  <a:pt x="68" y="59"/>
                  <a:pt x="68" y="59"/>
                </a:cubicBezTo>
                <a:cubicBezTo>
                  <a:pt x="66" y="59"/>
                  <a:pt x="66" y="59"/>
                  <a:pt x="66" y="59"/>
                </a:cubicBezTo>
                <a:cubicBezTo>
                  <a:pt x="2" y="59"/>
                  <a:pt x="2" y="59"/>
                  <a:pt x="2" y="59"/>
                </a:cubicBezTo>
                <a:cubicBezTo>
                  <a:pt x="0" y="59"/>
                  <a:pt x="0" y="59"/>
                  <a:pt x="0" y="59"/>
                </a:cubicBezTo>
                <a:cubicBezTo>
                  <a:pt x="0" y="57"/>
                  <a:pt x="0" y="57"/>
                  <a:pt x="0" y="57"/>
                </a:cubicBezTo>
                <a:cubicBezTo>
                  <a:pt x="0" y="16"/>
                  <a:pt x="0" y="16"/>
                  <a:pt x="0" y="16"/>
                </a:cubicBezTo>
                <a:cubicBezTo>
                  <a:pt x="0" y="14"/>
                  <a:pt x="0" y="14"/>
                  <a:pt x="0" y="14"/>
                </a:cubicBezTo>
                <a:cubicBezTo>
                  <a:pt x="2" y="14"/>
                  <a:pt x="2" y="14"/>
                  <a:pt x="2" y="14"/>
                </a:cubicBezTo>
                <a:close/>
                <a:moveTo>
                  <a:pt x="10" y="38"/>
                </a:moveTo>
                <a:cubicBezTo>
                  <a:pt x="10" y="41"/>
                  <a:pt x="10" y="41"/>
                  <a:pt x="10" y="41"/>
                </a:cubicBezTo>
                <a:cubicBezTo>
                  <a:pt x="29" y="41"/>
                  <a:pt x="29" y="41"/>
                  <a:pt x="29" y="41"/>
                </a:cubicBezTo>
                <a:cubicBezTo>
                  <a:pt x="29" y="38"/>
                  <a:pt x="29" y="38"/>
                  <a:pt x="29" y="38"/>
                </a:cubicBezTo>
                <a:cubicBezTo>
                  <a:pt x="10" y="38"/>
                  <a:pt x="10" y="38"/>
                  <a:pt x="10" y="38"/>
                </a:cubicBezTo>
                <a:close/>
                <a:moveTo>
                  <a:pt x="10" y="30"/>
                </a:moveTo>
                <a:cubicBezTo>
                  <a:pt x="10" y="33"/>
                  <a:pt x="10" y="33"/>
                  <a:pt x="10" y="33"/>
                </a:cubicBezTo>
                <a:cubicBezTo>
                  <a:pt x="43" y="33"/>
                  <a:pt x="43" y="33"/>
                  <a:pt x="43" y="33"/>
                </a:cubicBezTo>
                <a:cubicBezTo>
                  <a:pt x="43" y="30"/>
                  <a:pt x="43" y="30"/>
                  <a:pt x="43" y="30"/>
                </a:cubicBezTo>
                <a:cubicBezTo>
                  <a:pt x="10" y="30"/>
                  <a:pt x="10" y="30"/>
                  <a:pt x="10" y="30"/>
                </a:cubicBezTo>
                <a:close/>
                <a:moveTo>
                  <a:pt x="10" y="22"/>
                </a:moveTo>
                <a:cubicBezTo>
                  <a:pt x="10" y="25"/>
                  <a:pt x="10" y="25"/>
                  <a:pt x="10" y="25"/>
                </a:cubicBezTo>
                <a:cubicBezTo>
                  <a:pt x="43" y="25"/>
                  <a:pt x="43" y="25"/>
                  <a:pt x="43" y="25"/>
                </a:cubicBezTo>
                <a:cubicBezTo>
                  <a:pt x="43" y="22"/>
                  <a:pt x="43" y="22"/>
                  <a:pt x="43" y="22"/>
                </a:cubicBezTo>
                <a:cubicBezTo>
                  <a:pt x="10" y="22"/>
                  <a:pt x="10" y="22"/>
                  <a:pt x="10" y="22"/>
                </a:cubicBezTo>
                <a:close/>
                <a:moveTo>
                  <a:pt x="70" y="12"/>
                </a:moveTo>
                <a:cubicBezTo>
                  <a:pt x="71" y="11"/>
                  <a:pt x="71" y="10"/>
                  <a:pt x="71" y="9"/>
                </a:cubicBezTo>
                <a:cubicBezTo>
                  <a:pt x="74" y="10"/>
                  <a:pt x="74" y="10"/>
                  <a:pt x="74" y="10"/>
                </a:cubicBezTo>
                <a:cubicBezTo>
                  <a:pt x="72" y="13"/>
                  <a:pt x="67" y="24"/>
                  <a:pt x="67" y="25"/>
                </a:cubicBezTo>
                <a:cubicBezTo>
                  <a:pt x="68" y="27"/>
                  <a:pt x="69" y="27"/>
                  <a:pt x="69" y="27"/>
                </a:cubicBezTo>
                <a:cubicBezTo>
                  <a:pt x="70" y="24"/>
                  <a:pt x="70" y="24"/>
                  <a:pt x="70" y="24"/>
                </a:cubicBezTo>
                <a:cubicBezTo>
                  <a:pt x="70" y="24"/>
                  <a:pt x="69" y="24"/>
                  <a:pt x="69" y="24"/>
                </a:cubicBezTo>
                <a:cubicBezTo>
                  <a:pt x="69" y="24"/>
                  <a:pt x="76" y="10"/>
                  <a:pt x="76" y="10"/>
                </a:cubicBezTo>
                <a:cubicBezTo>
                  <a:pt x="77" y="9"/>
                  <a:pt x="77" y="9"/>
                  <a:pt x="77" y="9"/>
                </a:cubicBezTo>
                <a:cubicBezTo>
                  <a:pt x="75" y="8"/>
                  <a:pt x="75" y="8"/>
                  <a:pt x="75" y="8"/>
                </a:cubicBezTo>
                <a:cubicBezTo>
                  <a:pt x="71" y="7"/>
                  <a:pt x="71" y="7"/>
                  <a:pt x="71" y="7"/>
                </a:cubicBezTo>
                <a:cubicBezTo>
                  <a:pt x="71" y="0"/>
                  <a:pt x="65" y="0"/>
                  <a:pt x="61" y="9"/>
                </a:cubicBezTo>
                <a:cubicBezTo>
                  <a:pt x="59" y="15"/>
                  <a:pt x="57" y="20"/>
                  <a:pt x="55" y="25"/>
                </a:cubicBezTo>
                <a:cubicBezTo>
                  <a:pt x="65" y="29"/>
                  <a:pt x="65" y="29"/>
                  <a:pt x="65" y="29"/>
                </a:cubicBezTo>
                <a:cubicBezTo>
                  <a:pt x="67" y="23"/>
                  <a:pt x="69" y="18"/>
                  <a:pt x="70" y="12"/>
                </a:cubicBezTo>
                <a:close/>
                <a:moveTo>
                  <a:pt x="52" y="40"/>
                </a:moveTo>
                <a:cubicBezTo>
                  <a:pt x="49" y="42"/>
                  <a:pt x="49" y="42"/>
                  <a:pt x="49" y="42"/>
                </a:cubicBezTo>
                <a:cubicBezTo>
                  <a:pt x="50" y="49"/>
                  <a:pt x="50" y="49"/>
                  <a:pt x="50" y="49"/>
                </a:cubicBezTo>
                <a:cubicBezTo>
                  <a:pt x="51" y="49"/>
                  <a:pt x="51" y="49"/>
                  <a:pt x="51" y="49"/>
                </a:cubicBezTo>
                <a:cubicBezTo>
                  <a:pt x="53" y="45"/>
                  <a:pt x="53" y="45"/>
                  <a:pt x="53" y="45"/>
                </a:cubicBezTo>
                <a:cubicBezTo>
                  <a:pt x="52" y="45"/>
                  <a:pt x="52" y="44"/>
                  <a:pt x="52" y="44"/>
                </a:cubicBezTo>
                <a:cubicBezTo>
                  <a:pt x="53" y="43"/>
                  <a:pt x="54" y="42"/>
                  <a:pt x="54" y="43"/>
                </a:cubicBezTo>
                <a:cubicBezTo>
                  <a:pt x="55" y="43"/>
                  <a:pt x="55" y="44"/>
                  <a:pt x="55" y="45"/>
                </a:cubicBezTo>
                <a:cubicBezTo>
                  <a:pt x="55" y="45"/>
                  <a:pt x="54" y="46"/>
                  <a:pt x="54" y="46"/>
                </a:cubicBezTo>
                <a:cubicBezTo>
                  <a:pt x="52" y="50"/>
                  <a:pt x="52" y="50"/>
                  <a:pt x="52" y="50"/>
                </a:cubicBezTo>
                <a:cubicBezTo>
                  <a:pt x="53" y="50"/>
                  <a:pt x="53" y="50"/>
                  <a:pt x="53" y="50"/>
                </a:cubicBezTo>
                <a:cubicBezTo>
                  <a:pt x="58" y="46"/>
                  <a:pt x="58" y="46"/>
                  <a:pt x="58" y="46"/>
                </a:cubicBezTo>
                <a:cubicBezTo>
                  <a:pt x="59" y="42"/>
                  <a:pt x="59" y="42"/>
                  <a:pt x="59" y="42"/>
                </a:cubicBezTo>
                <a:cubicBezTo>
                  <a:pt x="52" y="40"/>
                  <a:pt x="52" y="40"/>
                  <a:pt x="52" y="40"/>
                </a:cubicBezTo>
                <a:close/>
                <a:moveTo>
                  <a:pt x="64" y="30"/>
                </a:moveTo>
                <a:cubicBezTo>
                  <a:pt x="55" y="27"/>
                  <a:pt x="55" y="27"/>
                  <a:pt x="55" y="27"/>
                </a:cubicBezTo>
                <a:cubicBezTo>
                  <a:pt x="54" y="31"/>
                  <a:pt x="53" y="34"/>
                  <a:pt x="51" y="38"/>
                </a:cubicBezTo>
                <a:cubicBezTo>
                  <a:pt x="54" y="39"/>
                  <a:pt x="57" y="40"/>
                  <a:pt x="59" y="41"/>
                </a:cubicBezTo>
                <a:cubicBezTo>
                  <a:pt x="61" y="38"/>
                  <a:pt x="63" y="34"/>
                  <a:pt x="64" y="30"/>
                </a:cubicBezTo>
                <a:close/>
                <a:moveTo>
                  <a:pt x="23" y="50"/>
                </a:moveTo>
                <a:cubicBezTo>
                  <a:pt x="24" y="52"/>
                  <a:pt x="24" y="52"/>
                  <a:pt x="24" y="52"/>
                </a:cubicBezTo>
                <a:cubicBezTo>
                  <a:pt x="24" y="52"/>
                  <a:pt x="30" y="46"/>
                  <a:pt x="30" y="47"/>
                </a:cubicBezTo>
                <a:cubicBezTo>
                  <a:pt x="30" y="47"/>
                  <a:pt x="30" y="47"/>
                  <a:pt x="29" y="48"/>
                </a:cubicBezTo>
                <a:cubicBezTo>
                  <a:pt x="28" y="49"/>
                  <a:pt x="28" y="49"/>
                  <a:pt x="28" y="50"/>
                </a:cubicBezTo>
                <a:cubicBezTo>
                  <a:pt x="28" y="51"/>
                  <a:pt x="28" y="52"/>
                  <a:pt x="30" y="52"/>
                </a:cubicBezTo>
                <a:cubicBezTo>
                  <a:pt x="32" y="52"/>
                  <a:pt x="33" y="51"/>
                  <a:pt x="34" y="51"/>
                </a:cubicBezTo>
                <a:cubicBezTo>
                  <a:pt x="35" y="51"/>
                  <a:pt x="36" y="50"/>
                  <a:pt x="37" y="50"/>
                </a:cubicBezTo>
                <a:cubicBezTo>
                  <a:pt x="37" y="51"/>
                  <a:pt x="37" y="51"/>
                  <a:pt x="38" y="51"/>
                </a:cubicBezTo>
                <a:cubicBezTo>
                  <a:pt x="38" y="51"/>
                  <a:pt x="39" y="51"/>
                  <a:pt x="40" y="51"/>
                </a:cubicBezTo>
                <a:cubicBezTo>
                  <a:pt x="40" y="51"/>
                  <a:pt x="40" y="51"/>
                  <a:pt x="40" y="51"/>
                </a:cubicBezTo>
                <a:cubicBezTo>
                  <a:pt x="40" y="51"/>
                  <a:pt x="40" y="51"/>
                  <a:pt x="40" y="51"/>
                </a:cubicBezTo>
                <a:cubicBezTo>
                  <a:pt x="40" y="51"/>
                  <a:pt x="40" y="51"/>
                  <a:pt x="40" y="51"/>
                </a:cubicBezTo>
                <a:cubicBezTo>
                  <a:pt x="40" y="52"/>
                  <a:pt x="40" y="53"/>
                  <a:pt x="40" y="54"/>
                </a:cubicBezTo>
                <a:cubicBezTo>
                  <a:pt x="40" y="55"/>
                  <a:pt x="41" y="55"/>
                  <a:pt x="42" y="55"/>
                </a:cubicBezTo>
                <a:cubicBezTo>
                  <a:pt x="43" y="54"/>
                  <a:pt x="46" y="55"/>
                  <a:pt x="46" y="55"/>
                </a:cubicBezTo>
                <a:cubicBezTo>
                  <a:pt x="46" y="52"/>
                  <a:pt x="46" y="52"/>
                  <a:pt x="46" y="52"/>
                </a:cubicBezTo>
                <a:cubicBezTo>
                  <a:pt x="46" y="52"/>
                  <a:pt x="44" y="52"/>
                  <a:pt x="43" y="52"/>
                </a:cubicBezTo>
                <a:cubicBezTo>
                  <a:pt x="43" y="52"/>
                  <a:pt x="43" y="52"/>
                  <a:pt x="43" y="52"/>
                </a:cubicBezTo>
                <a:cubicBezTo>
                  <a:pt x="43" y="52"/>
                  <a:pt x="43" y="52"/>
                  <a:pt x="43" y="52"/>
                </a:cubicBezTo>
                <a:cubicBezTo>
                  <a:pt x="43" y="51"/>
                  <a:pt x="43" y="51"/>
                  <a:pt x="43" y="51"/>
                </a:cubicBezTo>
                <a:cubicBezTo>
                  <a:pt x="43" y="49"/>
                  <a:pt x="43" y="48"/>
                  <a:pt x="42" y="48"/>
                </a:cubicBezTo>
                <a:cubicBezTo>
                  <a:pt x="41" y="48"/>
                  <a:pt x="40" y="48"/>
                  <a:pt x="39" y="49"/>
                </a:cubicBezTo>
                <a:cubicBezTo>
                  <a:pt x="39" y="49"/>
                  <a:pt x="39" y="49"/>
                  <a:pt x="39" y="49"/>
                </a:cubicBezTo>
                <a:cubicBezTo>
                  <a:pt x="37" y="47"/>
                  <a:pt x="35" y="48"/>
                  <a:pt x="33" y="49"/>
                </a:cubicBezTo>
                <a:cubicBezTo>
                  <a:pt x="33" y="49"/>
                  <a:pt x="32" y="49"/>
                  <a:pt x="31" y="49"/>
                </a:cubicBezTo>
                <a:cubicBezTo>
                  <a:pt x="32" y="48"/>
                  <a:pt x="33" y="48"/>
                  <a:pt x="33" y="47"/>
                </a:cubicBezTo>
                <a:cubicBezTo>
                  <a:pt x="33" y="42"/>
                  <a:pt x="23" y="50"/>
                  <a:pt x="23" y="50"/>
                </a:cubicBezTo>
                <a:close/>
              </a:path>
            </a:pathLst>
          </a:custGeom>
          <a:solidFill>
            <a:schemeClr val="accent2"/>
          </a:solidFill>
          <a:ln w="28575"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22" name="MH_Other_43"/>
          <p:cNvSpPr>
            <a:spLocks noChangeAspect="1" noEditPoints="1"/>
          </p:cNvSpPr>
          <p:nvPr>
            <p:custDataLst>
              <p:tags r:id="rId18"/>
            </p:custDataLst>
          </p:nvPr>
        </p:nvSpPr>
        <p:spPr bwMode="auto">
          <a:xfrm>
            <a:off x="1379338" y="2636038"/>
            <a:ext cx="169718" cy="228651"/>
          </a:xfrm>
          <a:custGeom>
            <a:avLst/>
            <a:gdLst>
              <a:gd name="T0" fmla="*/ 42 w 47"/>
              <a:gd name="T1" fmla="*/ 5 h 63"/>
              <a:gd name="T2" fmla="*/ 42 w 47"/>
              <a:gd name="T3" fmla="*/ 5 h 63"/>
              <a:gd name="T4" fmla="*/ 47 w 47"/>
              <a:gd name="T5" fmla="*/ 16 h 63"/>
              <a:gd name="T6" fmla="*/ 42 w 47"/>
              <a:gd name="T7" fmla="*/ 27 h 63"/>
              <a:gd name="T8" fmla="*/ 32 w 47"/>
              <a:gd name="T9" fmla="*/ 37 h 63"/>
              <a:gd name="T10" fmla="*/ 21 w 47"/>
              <a:gd name="T11" fmla="*/ 42 h 63"/>
              <a:gd name="T12" fmla="*/ 14 w 47"/>
              <a:gd name="T13" fmla="*/ 41 h 63"/>
              <a:gd name="T14" fmla="*/ 22 w 47"/>
              <a:gd name="T15" fmla="*/ 33 h 63"/>
              <a:gd name="T16" fmla="*/ 26 w 47"/>
              <a:gd name="T17" fmla="*/ 31 h 63"/>
              <a:gd name="T18" fmla="*/ 36 w 47"/>
              <a:gd name="T19" fmla="*/ 21 h 63"/>
              <a:gd name="T20" fmla="*/ 38 w 47"/>
              <a:gd name="T21" fmla="*/ 16 h 63"/>
              <a:gd name="T22" fmla="*/ 36 w 47"/>
              <a:gd name="T23" fmla="*/ 11 h 63"/>
              <a:gd name="T24" fmla="*/ 36 w 47"/>
              <a:gd name="T25" fmla="*/ 11 h 63"/>
              <a:gd name="T26" fmla="*/ 31 w 47"/>
              <a:gd name="T27" fmla="*/ 9 h 63"/>
              <a:gd name="T28" fmla="*/ 26 w 47"/>
              <a:gd name="T29" fmla="*/ 11 h 63"/>
              <a:gd name="T30" fmla="*/ 16 w 47"/>
              <a:gd name="T31" fmla="*/ 21 h 63"/>
              <a:gd name="T32" fmla="*/ 15 w 47"/>
              <a:gd name="T33" fmla="*/ 22 h 63"/>
              <a:gd name="T34" fmla="*/ 5 w 47"/>
              <a:gd name="T35" fmla="*/ 31 h 63"/>
              <a:gd name="T36" fmla="*/ 5 w 47"/>
              <a:gd name="T37" fmla="*/ 26 h 63"/>
              <a:gd name="T38" fmla="*/ 9 w 47"/>
              <a:gd name="T39" fmla="*/ 15 h 63"/>
              <a:gd name="T40" fmla="*/ 19 w 47"/>
              <a:gd name="T41" fmla="*/ 5 h 63"/>
              <a:gd name="T42" fmla="*/ 31 w 47"/>
              <a:gd name="T43" fmla="*/ 0 h 63"/>
              <a:gd name="T44" fmla="*/ 42 w 47"/>
              <a:gd name="T45" fmla="*/ 5 h 63"/>
              <a:gd name="T46" fmla="*/ 41 w 47"/>
              <a:gd name="T47" fmla="*/ 32 h 63"/>
              <a:gd name="T48" fmla="*/ 31 w 47"/>
              <a:gd name="T49" fmla="*/ 42 h 63"/>
              <a:gd name="T50" fmla="*/ 23 w 47"/>
              <a:gd name="T51" fmla="*/ 50 h 63"/>
              <a:gd name="T52" fmla="*/ 21 w 47"/>
              <a:gd name="T53" fmla="*/ 52 h 63"/>
              <a:gd name="T54" fmla="*/ 16 w 47"/>
              <a:gd name="T55" fmla="*/ 54 h 63"/>
              <a:gd name="T56" fmla="*/ 11 w 47"/>
              <a:gd name="T57" fmla="*/ 52 h 63"/>
              <a:gd name="T58" fmla="*/ 11 w 47"/>
              <a:gd name="T59" fmla="*/ 52 h 63"/>
              <a:gd name="T60" fmla="*/ 8 w 47"/>
              <a:gd name="T61" fmla="*/ 47 h 63"/>
              <a:gd name="T62" fmla="*/ 11 w 47"/>
              <a:gd name="T63" fmla="*/ 41 h 63"/>
              <a:gd name="T64" fmla="*/ 21 w 47"/>
              <a:gd name="T65" fmla="*/ 31 h 63"/>
              <a:gd name="T66" fmla="*/ 25 w 47"/>
              <a:gd name="T67" fmla="*/ 29 h 63"/>
              <a:gd name="T68" fmla="*/ 32 w 47"/>
              <a:gd name="T69" fmla="*/ 22 h 63"/>
              <a:gd name="T70" fmla="*/ 26 w 47"/>
              <a:gd name="T71" fmla="*/ 21 h 63"/>
              <a:gd name="T72" fmla="*/ 14 w 47"/>
              <a:gd name="T73" fmla="*/ 25 h 63"/>
              <a:gd name="T74" fmla="*/ 4 w 47"/>
              <a:gd name="T75" fmla="*/ 35 h 63"/>
              <a:gd name="T76" fmla="*/ 0 w 47"/>
              <a:gd name="T77" fmla="*/ 47 h 63"/>
              <a:gd name="T78" fmla="*/ 4 w 47"/>
              <a:gd name="T79" fmla="*/ 58 h 63"/>
              <a:gd name="T80" fmla="*/ 4 w 47"/>
              <a:gd name="T81" fmla="*/ 58 h 63"/>
              <a:gd name="T82" fmla="*/ 16 w 47"/>
              <a:gd name="T83" fmla="*/ 63 h 63"/>
              <a:gd name="T84" fmla="*/ 27 w 47"/>
              <a:gd name="T85" fmla="*/ 58 h 63"/>
              <a:gd name="T86" fmla="*/ 37 w 47"/>
              <a:gd name="T87" fmla="*/ 48 h 63"/>
              <a:gd name="T88" fmla="*/ 42 w 47"/>
              <a:gd name="T89" fmla="*/ 37 h 63"/>
              <a:gd name="T90" fmla="*/ 41 w 47"/>
              <a:gd name="T91" fmla="*/ 3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7" h="63">
                <a:moveTo>
                  <a:pt x="42" y="5"/>
                </a:moveTo>
                <a:cubicBezTo>
                  <a:pt x="42" y="5"/>
                  <a:pt x="42" y="5"/>
                  <a:pt x="42" y="5"/>
                </a:cubicBezTo>
                <a:cubicBezTo>
                  <a:pt x="45" y="8"/>
                  <a:pt x="47" y="12"/>
                  <a:pt x="47" y="16"/>
                </a:cubicBezTo>
                <a:cubicBezTo>
                  <a:pt x="47" y="20"/>
                  <a:pt x="45" y="24"/>
                  <a:pt x="42" y="27"/>
                </a:cubicBezTo>
                <a:cubicBezTo>
                  <a:pt x="32" y="37"/>
                  <a:pt x="32" y="37"/>
                  <a:pt x="32" y="37"/>
                </a:cubicBezTo>
                <a:cubicBezTo>
                  <a:pt x="29" y="41"/>
                  <a:pt x="25" y="42"/>
                  <a:pt x="21" y="42"/>
                </a:cubicBezTo>
                <a:cubicBezTo>
                  <a:pt x="19" y="42"/>
                  <a:pt x="16" y="42"/>
                  <a:pt x="14" y="41"/>
                </a:cubicBezTo>
                <a:cubicBezTo>
                  <a:pt x="22" y="33"/>
                  <a:pt x="22" y="33"/>
                  <a:pt x="22" y="33"/>
                </a:cubicBezTo>
                <a:cubicBezTo>
                  <a:pt x="23" y="33"/>
                  <a:pt x="25" y="33"/>
                  <a:pt x="26" y="31"/>
                </a:cubicBezTo>
                <a:cubicBezTo>
                  <a:pt x="36" y="21"/>
                  <a:pt x="36" y="21"/>
                  <a:pt x="36" y="21"/>
                </a:cubicBezTo>
                <a:cubicBezTo>
                  <a:pt x="38" y="20"/>
                  <a:pt x="38" y="18"/>
                  <a:pt x="38" y="16"/>
                </a:cubicBezTo>
                <a:cubicBezTo>
                  <a:pt x="38" y="14"/>
                  <a:pt x="38" y="12"/>
                  <a:pt x="36" y="11"/>
                </a:cubicBezTo>
                <a:cubicBezTo>
                  <a:pt x="36" y="11"/>
                  <a:pt x="36" y="11"/>
                  <a:pt x="36" y="11"/>
                </a:cubicBezTo>
                <a:cubicBezTo>
                  <a:pt x="35" y="9"/>
                  <a:pt x="33" y="9"/>
                  <a:pt x="31" y="9"/>
                </a:cubicBezTo>
                <a:cubicBezTo>
                  <a:pt x="29" y="9"/>
                  <a:pt x="27" y="9"/>
                  <a:pt x="26" y="11"/>
                </a:cubicBezTo>
                <a:cubicBezTo>
                  <a:pt x="16" y="21"/>
                  <a:pt x="16" y="21"/>
                  <a:pt x="16" y="21"/>
                </a:cubicBezTo>
                <a:cubicBezTo>
                  <a:pt x="15" y="21"/>
                  <a:pt x="15" y="21"/>
                  <a:pt x="15" y="22"/>
                </a:cubicBezTo>
                <a:cubicBezTo>
                  <a:pt x="5" y="31"/>
                  <a:pt x="5" y="31"/>
                  <a:pt x="5" y="31"/>
                </a:cubicBezTo>
                <a:cubicBezTo>
                  <a:pt x="5" y="29"/>
                  <a:pt x="5" y="28"/>
                  <a:pt x="5" y="26"/>
                </a:cubicBezTo>
                <a:cubicBezTo>
                  <a:pt x="5" y="22"/>
                  <a:pt x="6" y="18"/>
                  <a:pt x="9" y="15"/>
                </a:cubicBezTo>
                <a:cubicBezTo>
                  <a:pt x="19" y="5"/>
                  <a:pt x="19" y="5"/>
                  <a:pt x="19" y="5"/>
                </a:cubicBezTo>
                <a:cubicBezTo>
                  <a:pt x="23" y="1"/>
                  <a:pt x="27" y="0"/>
                  <a:pt x="31" y="0"/>
                </a:cubicBezTo>
                <a:cubicBezTo>
                  <a:pt x="35" y="0"/>
                  <a:pt x="39" y="1"/>
                  <a:pt x="42" y="5"/>
                </a:cubicBezTo>
                <a:close/>
                <a:moveTo>
                  <a:pt x="41" y="32"/>
                </a:moveTo>
                <a:cubicBezTo>
                  <a:pt x="31" y="42"/>
                  <a:pt x="31" y="42"/>
                  <a:pt x="31" y="42"/>
                </a:cubicBezTo>
                <a:cubicBezTo>
                  <a:pt x="23" y="50"/>
                  <a:pt x="23" y="50"/>
                  <a:pt x="23" y="50"/>
                </a:cubicBezTo>
                <a:cubicBezTo>
                  <a:pt x="21" y="52"/>
                  <a:pt x="21" y="52"/>
                  <a:pt x="21" y="52"/>
                </a:cubicBezTo>
                <a:cubicBezTo>
                  <a:pt x="20" y="53"/>
                  <a:pt x="18" y="54"/>
                  <a:pt x="16" y="54"/>
                </a:cubicBezTo>
                <a:cubicBezTo>
                  <a:pt x="14" y="54"/>
                  <a:pt x="12" y="53"/>
                  <a:pt x="11" y="52"/>
                </a:cubicBezTo>
                <a:cubicBezTo>
                  <a:pt x="11" y="52"/>
                  <a:pt x="11" y="52"/>
                  <a:pt x="11" y="52"/>
                </a:cubicBezTo>
                <a:cubicBezTo>
                  <a:pt x="9" y="51"/>
                  <a:pt x="8" y="49"/>
                  <a:pt x="8" y="47"/>
                </a:cubicBezTo>
                <a:cubicBezTo>
                  <a:pt x="8" y="45"/>
                  <a:pt x="9" y="43"/>
                  <a:pt x="11" y="41"/>
                </a:cubicBezTo>
                <a:cubicBezTo>
                  <a:pt x="21" y="31"/>
                  <a:pt x="21" y="31"/>
                  <a:pt x="21" y="31"/>
                </a:cubicBezTo>
                <a:cubicBezTo>
                  <a:pt x="22" y="30"/>
                  <a:pt x="23" y="30"/>
                  <a:pt x="25" y="29"/>
                </a:cubicBezTo>
                <a:cubicBezTo>
                  <a:pt x="32" y="22"/>
                  <a:pt x="32" y="22"/>
                  <a:pt x="32" y="22"/>
                </a:cubicBezTo>
                <a:cubicBezTo>
                  <a:pt x="30" y="21"/>
                  <a:pt x="28" y="21"/>
                  <a:pt x="26" y="21"/>
                </a:cubicBezTo>
                <a:cubicBezTo>
                  <a:pt x="22" y="21"/>
                  <a:pt x="18" y="22"/>
                  <a:pt x="14" y="25"/>
                </a:cubicBezTo>
                <a:cubicBezTo>
                  <a:pt x="4" y="35"/>
                  <a:pt x="4" y="35"/>
                  <a:pt x="4" y="35"/>
                </a:cubicBezTo>
                <a:cubicBezTo>
                  <a:pt x="1" y="38"/>
                  <a:pt x="0" y="43"/>
                  <a:pt x="0" y="47"/>
                </a:cubicBezTo>
                <a:cubicBezTo>
                  <a:pt x="0" y="51"/>
                  <a:pt x="1" y="55"/>
                  <a:pt x="4" y="58"/>
                </a:cubicBezTo>
                <a:cubicBezTo>
                  <a:pt x="4" y="58"/>
                  <a:pt x="4" y="58"/>
                  <a:pt x="4" y="58"/>
                </a:cubicBezTo>
                <a:cubicBezTo>
                  <a:pt x="8" y="61"/>
                  <a:pt x="12" y="63"/>
                  <a:pt x="16" y="63"/>
                </a:cubicBezTo>
                <a:cubicBezTo>
                  <a:pt x="20" y="63"/>
                  <a:pt x="24" y="61"/>
                  <a:pt x="27" y="58"/>
                </a:cubicBezTo>
                <a:cubicBezTo>
                  <a:pt x="37" y="48"/>
                  <a:pt x="37" y="48"/>
                  <a:pt x="37" y="48"/>
                </a:cubicBezTo>
                <a:cubicBezTo>
                  <a:pt x="41" y="45"/>
                  <a:pt x="42" y="41"/>
                  <a:pt x="42" y="37"/>
                </a:cubicBezTo>
                <a:cubicBezTo>
                  <a:pt x="42" y="35"/>
                  <a:pt x="42" y="33"/>
                  <a:pt x="41" y="32"/>
                </a:cubicBez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23" name="MH_Other_44"/>
          <p:cNvSpPr>
            <a:spLocks noChangeAspect="1"/>
          </p:cNvSpPr>
          <p:nvPr>
            <p:custDataLst>
              <p:tags r:id="rId19"/>
            </p:custDataLst>
          </p:nvPr>
        </p:nvSpPr>
        <p:spPr bwMode="auto">
          <a:xfrm>
            <a:off x="1990520" y="2251354"/>
            <a:ext cx="299215" cy="227669"/>
          </a:xfrm>
          <a:custGeom>
            <a:avLst/>
            <a:gdLst>
              <a:gd name="T0" fmla="*/ 7 w 139"/>
              <a:gd name="T1" fmla="*/ 99 h 106"/>
              <a:gd name="T2" fmla="*/ 14 w 139"/>
              <a:gd name="T3" fmla="*/ 99 h 106"/>
              <a:gd name="T4" fmla="*/ 14 w 139"/>
              <a:gd name="T5" fmla="*/ 59 h 106"/>
              <a:gd name="T6" fmla="*/ 21 w 139"/>
              <a:gd name="T7" fmla="*/ 56 h 106"/>
              <a:gd name="T8" fmla="*/ 21 w 139"/>
              <a:gd name="T9" fmla="*/ 99 h 106"/>
              <a:gd name="T10" fmla="*/ 26 w 139"/>
              <a:gd name="T11" fmla="*/ 99 h 106"/>
              <a:gd name="T12" fmla="*/ 26 w 139"/>
              <a:gd name="T13" fmla="*/ 54 h 106"/>
              <a:gd name="T14" fmla="*/ 33 w 139"/>
              <a:gd name="T15" fmla="*/ 52 h 106"/>
              <a:gd name="T16" fmla="*/ 33 w 139"/>
              <a:gd name="T17" fmla="*/ 99 h 106"/>
              <a:gd name="T18" fmla="*/ 40 w 139"/>
              <a:gd name="T19" fmla="*/ 99 h 106"/>
              <a:gd name="T20" fmla="*/ 40 w 139"/>
              <a:gd name="T21" fmla="*/ 49 h 106"/>
              <a:gd name="T22" fmla="*/ 40 w 139"/>
              <a:gd name="T23" fmla="*/ 49 h 106"/>
              <a:gd name="T24" fmla="*/ 47 w 139"/>
              <a:gd name="T25" fmla="*/ 56 h 106"/>
              <a:gd name="T26" fmla="*/ 47 w 139"/>
              <a:gd name="T27" fmla="*/ 99 h 106"/>
              <a:gd name="T28" fmla="*/ 52 w 139"/>
              <a:gd name="T29" fmla="*/ 99 h 106"/>
              <a:gd name="T30" fmla="*/ 52 w 139"/>
              <a:gd name="T31" fmla="*/ 61 h 106"/>
              <a:gd name="T32" fmla="*/ 59 w 139"/>
              <a:gd name="T33" fmla="*/ 59 h 106"/>
              <a:gd name="T34" fmla="*/ 59 w 139"/>
              <a:gd name="T35" fmla="*/ 99 h 106"/>
              <a:gd name="T36" fmla="*/ 64 w 139"/>
              <a:gd name="T37" fmla="*/ 99 h 106"/>
              <a:gd name="T38" fmla="*/ 64 w 139"/>
              <a:gd name="T39" fmla="*/ 56 h 106"/>
              <a:gd name="T40" fmla="*/ 71 w 139"/>
              <a:gd name="T41" fmla="*/ 52 h 106"/>
              <a:gd name="T42" fmla="*/ 71 w 139"/>
              <a:gd name="T43" fmla="*/ 99 h 106"/>
              <a:gd name="T44" fmla="*/ 76 w 139"/>
              <a:gd name="T45" fmla="*/ 99 h 106"/>
              <a:gd name="T46" fmla="*/ 76 w 139"/>
              <a:gd name="T47" fmla="*/ 49 h 106"/>
              <a:gd name="T48" fmla="*/ 83 w 139"/>
              <a:gd name="T49" fmla="*/ 45 h 106"/>
              <a:gd name="T50" fmla="*/ 83 w 139"/>
              <a:gd name="T51" fmla="*/ 99 h 106"/>
              <a:gd name="T52" fmla="*/ 90 w 139"/>
              <a:gd name="T53" fmla="*/ 99 h 106"/>
              <a:gd name="T54" fmla="*/ 90 w 139"/>
              <a:gd name="T55" fmla="*/ 42 h 106"/>
              <a:gd name="T56" fmla="*/ 97 w 139"/>
              <a:gd name="T57" fmla="*/ 40 h 106"/>
              <a:gd name="T58" fmla="*/ 97 w 139"/>
              <a:gd name="T59" fmla="*/ 99 h 106"/>
              <a:gd name="T60" fmla="*/ 102 w 139"/>
              <a:gd name="T61" fmla="*/ 99 h 106"/>
              <a:gd name="T62" fmla="*/ 102 w 139"/>
              <a:gd name="T63" fmla="*/ 38 h 106"/>
              <a:gd name="T64" fmla="*/ 109 w 139"/>
              <a:gd name="T65" fmla="*/ 33 h 106"/>
              <a:gd name="T66" fmla="*/ 109 w 139"/>
              <a:gd name="T67" fmla="*/ 99 h 106"/>
              <a:gd name="T68" fmla="*/ 135 w 139"/>
              <a:gd name="T69" fmla="*/ 99 h 106"/>
              <a:gd name="T70" fmla="*/ 135 w 139"/>
              <a:gd name="T71" fmla="*/ 106 h 106"/>
              <a:gd name="T72" fmla="*/ 7 w 139"/>
              <a:gd name="T73" fmla="*/ 106 h 106"/>
              <a:gd name="T74" fmla="*/ 0 w 139"/>
              <a:gd name="T75" fmla="*/ 106 h 106"/>
              <a:gd name="T76" fmla="*/ 0 w 139"/>
              <a:gd name="T77" fmla="*/ 99 h 106"/>
              <a:gd name="T78" fmla="*/ 0 w 139"/>
              <a:gd name="T79" fmla="*/ 2 h 106"/>
              <a:gd name="T80" fmla="*/ 7 w 139"/>
              <a:gd name="T81" fmla="*/ 2 h 106"/>
              <a:gd name="T82" fmla="*/ 7 w 139"/>
              <a:gd name="T83" fmla="*/ 40 h 106"/>
              <a:gd name="T84" fmla="*/ 42 w 139"/>
              <a:gd name="T85" fmla="*/ 26 h 106"/>
              <a:gd name="T86" fmla="*/ 45 w 139"/>
              <a:gd name="T87" fmla="*/ 23 h 106"/>
              <a:gd name="T88" fmla="*/ 50 w 139"/>
              <a:gd name="T89" fmla="*/ 28 h 106"/>
              <a:gd name="T90" fmla="*/ 54 w 139"/>
              <a:gd name="T91" fmla="*/ 38 h 106"/>
              <a:gd name="T92" fmla="*/ 109 w 139"/>
              <a:gd name="T93" fmla="*/ 12 h 106"/>
              <a:gd name="T94" fmla="*/ 102 w 139"/>
              <a:gd name="T95" fmla="*/ 0 h 106"/>
              <a:gd name="T96" fmla="*/ 121 w 139"/>
              <a:gd name="T97" fmla="*/ 0 h 106"/>
              <a:gd name="T98" fmla="*/ 139 w 139"/>
              <a:gd name="T99" fmla="*/ 2 h 106"/>
              <a:gd name="T100" fmla="*/ 130 w 139"/>
              <a:gd name="T101" fmla="*/ 16 h 106"/>
              <a:gd name="T102" fmla="*/ 121 w 139"/>
              <a:gd name="T103" fmla="*/ 33 h 106"/>
              <a:gd name="T104" fmla="*/ 113 w 139"/>
              <a:gd name="T105" fmla="*/ 21 h 106"/>
              <a:gd name="T106" fmla="*/ 57 w 139"/>
              <a:gd name="T107" fmla="*/ 49 h 106"/>
              <a:gd name="T108" fmla="*/ 52 w 139"/>
              <a:gd name="T109" fmla="*/ 52 h 106"/>
              <a:gd name="T110" fmla="*/ 47 w 139"/>
              <a:gd name="T111" fmla="*/ 47 h 106"/>
              <a:gd name="T112" fmla="*/ 42 w 139"/>
              <a:gd name="T113" fmla="*/ 38 h 106"/>
              <a:gd name="T114" fmla="*/ 7 w 139"/>
              <a:gd name="T115" fmla="*/ 54 h 106"/>
              <a:gd name="T116" fmla="*/ 7 w 139"/>
              <a:gd name="T117" fmla="*/ 9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39" h="106">
                <a:moveTo>
                  <a:pt x="7" y="99"/>
                </a:moveTo>
                <a:lnTo>
                  <a:pt x="14" y="99"/>
                </a:lnTo>
                <a:lnTo>
                  <a:pt x="14" y="59"/>
                </a:lnTo>
                <a:lnTo>
                  <a:pt x="21" y="56"/>
                </a:lnTo>
                <a:lnTo>
                  <a:pt x="21" y="99"/>
                </a:lnTo>
                <a:lnTo>
                  <a:pt x="26" y="99"/>
                </a:lnTo>
                <a:lnTo>
                  <a:pt x="26" y="54"/>
                </a:lnTo>
                <a:lnTo>
                  <a:pt x="33" y="52"/>
                </a:lnTo>
                <a:lnTo>
                  <a:pt x="33" y="99"/>
                </a:lnTo>
                <a:lnTo>
                  <a:pt x="40" y="99"/>
                </a:lnTo>
                <a:lnTo>
                  <a:pt x="40" y="49"/>
                </a:lnTo>
                <a:lnTo>
                  <a:pt x="40" y="49"/>
                </a:lnTo>
                <a:lnTo>
                  <a:pt x="47" y="56"/>
                </a:lnTo>
                <a:lnTo>
                  <a:pt x="47" y="99"/>
                </a:lnTo>
                <a:lnTo>
                  <a:pt x="52" y="99"/>
                </a:lnTo>
                <a:lnTo>
                  <a:pt x="52" y="61"/>
                </a:lnTo>
                <a:lnTo>
                  <a:pt x="59" y="59"/>
                </a:lnTo>
                <a:lnTo>
                  <a:pt x="59" y="99"/>
                </a:lnTo>
                <a:lnTo>
                  <a:pt x="64" y="99"/>
                </a:lnTo>
                <a:lnTo>
                  <a:pt x="64" y="56"/>
                </a:lnTo>
                <a:lnTo>
                  <a:pt x="71" y="52"/>
                </a:lnTo>
                <a:lnTo>
                  <a:pt x="71" y="99"/>
                </a:lnTo>
                <a:lnTo>
                  <a:pt x="76" y="99"/>
                </a:lnTo>
                <a:lnTo>
                  <a:pt x="76" y="49"/>
                </a:lnTo>
                <a:lnTo>
                  <a:pt x="83" y="45"/>
                </a:lnTo>
                <a:lnTo>
                  <a:pt x="83" y="99"/>
                </a:lnTo>
                <a:lnTo>
                  <a:pt x="90" y="99"/>
                </a:lnTo>
                <a:lnTo>
                  <a:pt x="90" y="42"/>
                </a:lnTo>
                <a:lnTo>
                  <a:pt x="97" y="40"/>
                </a:lnTo>
                <a:lnTo>
                  <a:pt x="97" y="99"/>
                </a:lnTo>
                <a:lnTo>
                  <a:pt x="102" y="99"/>
                </a:lnTo>
                <a:lnTo>
                  <a:pt x="102" y="38"/>
                </a:lnTo>
                <a:lnTo>
                  <a:pt x="109" y="33"/>
                </a:lnTo>
                <a:lnTo>
                  <a:pt x="109" y="99"/>
                </a:lnTo>
                <a:lnTo>
                  <a:pt x="135" y="99"/>
                </a:lnTo>
                <a:lnTo>
                  <a:pt x="135" y="106"/>
                </a:lnTo>
                <a:lnTo>
                  <a:pt x="7" y="106"/>
                </a:lnTo>
                <a:lnTo>
                  <a:pt x="0" y="106"/>
                </a:lnTo>
                <a:lnTo>
                  <a:pt x="0" y="99"/>
                </a:lnTo>
                <a:lnTo>
                  <a:pt x="0" y="2"/>
                </a:lnTo>
                <a:lnTo>
                  <a:pt x="7" y="2"/>
                </a:lnTo>
                <a:lnTo>
                  <a:pt x="7" y="40"/>
                </a:lnTo>
                <a:lnTo>
                  <a:pt x="42" y="26"/>
                </a:lnTo>
                <a:lnTo>
                  <a:pt x="45" y="23"/>
                </a:lnTo>
                <a:lnTo>
                  <a:pt x="50" y="28"/>
                </a:lnTo>
                <a:lnTo>
                  <a:pt x="54" y="38"/>
                </a:lnTo>
                <a:lnTo>
                  <a:pt x="109" y="12"/>
                </a:lnTo>
                <a:lnTo>
                  <a:pt x="102" y="0"/>
                </a:lnTo>
                <a:lnTo>
                  <a:pt x="121" y="0"/>
                </a:lnTo>
                <a:lnTo>
                  <a:pt x="139" y="2"/>
                </a:lnTo>
                <a:lnTo>
                  <a:pt x="130" y="16"/>
                </a:lnTo>
                <a:lnTo>
                  <a:pt x="121" y="33"/>
                </a:lnTo>
                <a:lnTo>
                  <a:pt x="113" y="21"/>
                </a:lnTo>
                <a:lnTo>
                  <a:pt x="57" y="49"/>
                </a:lnTo>
                <a:lnTo>
                  <a:pt x="52" y="52"/>
                </a:lnTo>
                <a:lnTo>
                  <a:pt x="47" y="47"/>
                </a:lnTo>
                <a:lnTo>
                  <a:pt x="42" y="38"/>
                </a:lnTo>
                <a:lnTo>
                  <a:pt x="7" y="54"/>
                </a:lnTo>
                <a:lnTo>
                  <a:pt x="7" y="99"/>
                </a:lnTo>
                <a:close/>
              </a:path>
            </a:pathLst>
          </a:custGeom>
          <a:solidFill>
            <a:schemeClr val="accent4"/>
          </a:solidFill>
          <a:ln w="28575"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24" name="MH_Other_45"/>
          <p:cNvSpPr>
            <a:spLocks noChangeAspect="1" noEditPoints="1"/>
          </p:cNvSpPr>
          <p:nvPr>
            <p:custDataLst>
              <p:tags r:id="rId20"/>
            </p:custDataLst>
          </p:nvPr>
        </p:nvSpPr>
        <p:spPr bwMode="auto">
          <a:xfrm>
            <a:off x="4064420" y="1212120"/>
            <a:ext cx="235448" cy="227669"/>
          </a:xfrm>
          <a:custGeom>
            <a:avLst/>
            <a:gdLst>
              <a:gd name="T0" fmla="*/ 57 w 67"/>
              <a:gd name="T1" fmla="*/ 33 h 65"/>
              <a:gd name="T2" fmla="*/ 29 w 67"/>
              <a:gd name="T3" fmla="*/ 46 h 65"/>
              <a:gd name="T4" fmla="*/ 57 w 67"/>
              <a:gd name="T5" fmla="*/ 60 h 65"/>
              <a:gd name="T6" fmla="*/ 0 w 67"/>
              <a:gd name="T7" fmla="*/ 22 h 65"/>
              <a:gd name="T8" fmla="*/ 22 w 67"/>
              <a:gd name="T9" fmla="*/ 12 h 65"/>
              <a:gd name="T10" fmla="*/ 7 w 67"/>
              <a:gd name="T11" fmla="*/ 60 h 65"/>
              <a:gd name="T12" fmla="*/ 11 w 67"/>
              <a:gd name="T13" fmla="*/ 62 h 65"/>
              <a:gd name="T14" fmla="*/ 7 w 67"/>
              <a:gd name="T15" fmla="*/ 60 h 65"/>
              <a:gd name="T16" fmla="*/ 43 w 67"/>
              <a:gd name="T17" fmla="*/ 42 h 65"/>
              <a:gd name="T18" fmla="*/ 6 w 67"/>
              <a:gd name="T19" fmla="*/ 27 h 65"/>
              <a:gd name="T20" fmla="*/ 12 w 67"/>
              <a:gd name="T21" fmla="*/ 27 h 65"/>
              <a:gd name="T22" fmla="*/ 47 w 67"/>
              <a:gd name="T23" fmla="*/ 27 h 65"/>
              <a:gd name="T24" fmla="*/ 53 w 67"/>
              <a:gd name="T25" fmla="*/ 27 h 65"/>
              <a:gd name="T26" fmla="*/ 40 w 67"/>
              <a:gd name="T27" fmla="*/ 26 h 65"/>
              <a:gd name="T28" fmla="*/ 44 w 67"/>
              <a:gd name="T29" fmla="*/ 28 h 65"/>
              <a:gd name="T30" fmla="*/ 40 w 67"/>
              <a:gd name="T31" fmla="*/ 26 h 65"/>
              <a:gd name="T32" fmla="*/ 32 w 67"/>
              <a:gd name="T33" fmla="*/ 28 h 65"/>
              <a:gd name="T34" fmla="*/ 36 w 67"/>
              <a:gd name="T35" fmla="*/ 26 h 65"/>
              <a:gd name="T36" fmla="*/ 23 w 67"/>
              <a:gd name="T37" fmla="*/ 27 h 65"/>
              <a:gd name="T38" fmla="*/ 29 w 67"/>
              <a:gd name="T39" fmla="*/ 27 h 65"/>
              <a:gd name="T40" fmla="*/ 14 w 67"/>
              <a:gd name="T41" fmla="*/ 27 h 65"/>
              <a:gd name="T42" fmla="*/ 20 w 67"/>
              <a:gd name="T43" fmla="*/ 27 h 65"/>
              <a:gd name="T44" fmla="*/ 5 w 67"/>
              <a:gd name="T45" fmla="*/ 30 h 65"/>
              <a:gd name="T46" fmla="*/ 4 w 67"/>
              <a:gd name="T47" fmla="*/ 34 h 65"/>
              <a:gd name="T48" fmla="*/ 5 w 67"/>
              <a:gd name="T49" fmla="*/ 30 h 65"/>
              <a:gd name="T50" fmla="*/ 5 w 67"/>
              <a:gd name="T51" fmla="*/ 54 h 65"/>
              <a:gd name="T52" fmla="*/ 5 w 67"/>
              <a:gd name="T53" fmla="*/ 60 h 65"/>
              <a:gd name="T54" fmla="*/ 5 w 67"/>
              <a:gd name="T55" fmla="*/ 47 h 65"/>
              <a:gd name="T56" fmla="*/ 4 w 67"/>
              <a:gd name="T57" fmla="*/ 51 h 65"/>
              <a:gd name="T58" fmla="*/ 5 w 67"/>
              <a:gd name="T59" fmla="*/ 47 h 65"/>
              <a:gd name="T60" fmla="*/ 4 w 67"/>
              <a:gd name="T61" fmla="*/ 38 h 65"/>
              <a:gd name="T62" fmla="*/ 5 w 67"/>
              <a:gd name="T63" fmla="*/ 43 h 65"/>
              <a:gd name="T64" fmla="*/ 47 w 67"/>
              <a:gd name="T65" fmla="*/ 61 h 65"/>
              <a:gd name="T66" fmla="*/ 53 w 67"/>
              <a:gd name="T67" fmla="*/ 61 h 65"/>
              <a:gd name="T68" fmla="*/ 39 w 67"/>
              <a:gd name="T69" fmla="*/ 61 h 65"/>
              <a:gd name="T70" fmla="*/ 45 w 67"/>
              <a:gd name="T71" fmla="*/ 61 h 65"/>
              <a:gd name="T72" fmla="*/ 32 w 67"/>
              <a:gd name="T73" fmla="*/ 60 h 65"/>
              <a:gd name="T74" fmla="*/ 36 w 67"/>
              <a:gd name="T75" fmla="*/ 62 h 65"/>
              <a:gd name="T76" fmla="*/ 32 w 67"/>
              <a:gd name="T77" fmla="*/ 60 h 65"/>
              <a:gd name="T78" fmla="*/ 23 w 67"/>
              <a:gd name="T79" fmla="*/ 62 h 65"/>
              <a:gd name="T80" fmla="*/ 28 w 67"/>
              <a:gd name="T81" fmla="*/ 60 h 65"/>
              <a:gd name="T82" fmla="*/ 14 w 67"/>
              <a:gd name="T83" fmla="*/ 61 h 65"/>
              <a:gd name="T84" fmla="*/ 20 w 67"/>
              <a:gd name="T85" fmla="*/ 61 h 65"/>
              <a:gd name="T86" fmla="*/ 16 w 67"/>
              <a:gd name="T87" fmla="*/ 20 h 65"/>
              <a:gd name="T88" fmla="*/ 59 w 67"/>
              <a:gd name="T89" fmla="*/ 34 h 65"/>
              <a:gd name="T90" fmla="*/ 52 w 67"/>
              <a:gd name="T91" fmla="*/ 1 h 65"/>
              <a:gd name="T92" fmla="*/ 35 w 67"/>
              <a:gd name="T93" fmla="*/ 36 h 65"/>
              <a:gd name="T94" fmla="*/ 32 w 67"/>
              <a:gd name="T95" fmla="*/ 48 h 65"/>
              <a:gd name="T96" fmla="*/ 59 w 67"/>
              <a:gd name="T97" fmla="*/ 3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7" h="65">
                <a:moveTo>
                  <a:pt x="7" y="21"/>
                </a:moveTo>
                <a:cubicBezTo>
                  <a:pt x="52" y="21"/>
                  <a:pt x="52" y="21"/>
                  <a:pt x="52" y="21"/>
                </a:cubicBezTo>
                <a:cubicBezTo>
                  <a:pt x="55" y="21"/>
                  <a:pt x="57" y="24"/>
                  <a:pt x="57" y="27"/>
                </a:cubicBezTo>
                <a:cubicBezTo>
                  <a:pt x="57" y="33"/>
                  <a:pt x="57" y="33"/>
                  <a:pt x="57" y="33"/>
                </a:cubicBezTo>
                <a:cubicBezTo>
                  <a:pt x="35" y="33"/>
                  <a:pt x="35" y="33"/>
                  <a:pt x="35" y="33"/>
                </a:cubicBezTo>
                <a:cubicBezTo>
                  <a:pt x="33" y="33"/>
                  <a:pt x="32" y="34"/>
                  <a:pt x="31" y="35"/>
                </a:cubicBezTo>
                <a:cubicBezTo>
                  <a:pt x="29" y="36"/>
                  <a:pt x="29" y="38"/>
                  <a:pt x="29" y="39"/>
                </a:cubicBezTo>
                <a:cubicBezTo>
                  <a:pt x="29" y="46"/>
                  <a:pt x="29" y="46"/>
                  <a:pt x="29" y="46"/>
                </a:cubicBezTo>
                <a:cubicBezTo>
                  <a:pt x="29" y="47"/>
                  <a:pt x="29" y="49"/>
                  <a:pt x="31" y="50"/>
                </a:cubicBezTo>
                <a:cubicBezTo>
                  <a:pt x="32" y="51"/>
                  <a:pt x="33" y="51"/>
                  <a:pt x="35" y="51"/>
                </a:cubicBezTo>
                <a:cubicBezTo>
                  <a:pt x="57" y="51"/>
                  <a:pt x="57" y="51"/>
                  <a:pt x="57" y="51"/>
                </a:cubicBezTo>
                <a:cubicBezTo>
                  <a:pt x="57" y="60"/>
                  <a:pt x="57" y="60"/>
                  <a:pt x="57" y="60"/>
                </a:cubicBezTo>
                <a:cubicBezTo>
                  <a:pt x="57" y="63"/>
                  <a:pt x="55" y="65"/>
                  <a:pt x="52" y="65"/>
                </a:cubicBezTo>
                <a:cubicBezTo>
                  <a:pt x="7" y="65"/>
                  <a:pt x="7" y="65"/>
                  <a:pt x="7" y="65"/>
                </a:cubicBezTo>
                <a:cubicBezTo>
                  <a:pt x="3" y="65"/>
                  <a:pt x="0" y="64"/>
                  <a:pt x="0" y="60"/>
                </a:cubicBezTo>
                <a:cubicBezTo>
                  <a:pt x="0" y="22"/>
                  <a:pt x="0" y="22"/>
                  <a:pt x="0" y="22"/>
                </a:cubicBezTo>
                <a:cubicBezTo>
                  <a:pt x="0" y="17"/>
                  <a:pt x="2" y="12"/>
                  <a:pt x="5" y="12"/>
                </a:cubicBezTo>
                <a:cubicBezTo>
                  <a:pt x="6" y="12"/>
                  <a:pt x="6" y="12"/>
                  <a:pt x="6" y="12"/>
                </a:cubicBezTo>
                <a:cubicBezTo>
                  <a:pt x="6" y="12"/>
                  <a:pt x="6" y="12"/>
                  <a:pt x="6" y="12"/>
                </a:cubicBezTo>
                <a:cubicBezTo>
                  <a:pt x="22" y="12"/>
                  <a:pt x="22" y="12"/>
                  <a:pt x="22" y="12"/>
                </a:cubicBezTo>
                <a:cubicBezTo>
                  <a:pt x="10" y="17"/>
                  <a:pt x="10" y="17"/>
                  <a:pt x="10" y="17"/>
                </a:cubicBezTo>
                <a:cubicBezTo>
                  <a:pt x="6" y="17"/>
                  <a:pt x="6" y="17"/>
                  <a:pt x="6" y="17"/>
                </a:cubicBezTo>
                <a:cubicBezTo>
                  <a:pt x="5" y="17"/>
                  <a:pt x="5" y="21"/>
                  <a:pt x="7" y="21"/>
                </a:cubicBezTo>
                <a:close/>
                <a:moveTo>
                  <a:pt x="7" y="60"/>
                </a:moveTo>
                <a:cubicBezTo>
                  <a:pt x="6" y="60"/>
                  <a:pt x="6" y="61"/>
                  <a:pt x="6" y="61"/>
                </a:cubicBezTo>
                <a:cubicBezTo>
                  <a:pt x="6" y="61"/>
                  <a:pt x="6" y="61"/>
                  <a:pt x="6" y="61"/>
                </a:cubicBezTo>
                <a:cubicBezTo>
                  <a:pt x="6" y="62"/>
                  <a:pt x="6" y="62"/>
                  <a:pt x="7" y="62"/>
                </a:cubicBezTo>
                <a:cubicBezTo>
                  <a:pt x="11" y="62"/>
                  <a:pt x="11" y="62"/>
                  <a:pt x="11" y="62"/>
                </a:cubicBezTo>
                <a:cubicBezTo>
                  <a:pt x="12" y="62"/>
                  <a:pt x="12" y="62"/>
                  <a:pt x="12" y="61"/>
                </a:cubicBezTo>
                <a:cubicBezTo>
                  <a:pt x="12" y="61"/>
                  <a:pt x="12" y="61"/>
                  <a:pt x="12" y="61"/>
                </a:cubicBezTo>
                <a:cubicBezTo>
                  <a:pt x="12" y="61"/>
                  <a:pt x="12" y="60"/>
                  <a:pt x="11" y="60"/>
                </a:cubicBezTo>
                <a:cubicBezTo>
                  <a:pt x="7" y="60"/>
                  <a:pt x="7" y="60"/>
                  <a:pt x="7" y="60"/>
                </a:cubicBezTo>
                <a:close/>
                <a:moveTo>
                  <a:pt x="39" y="38"/>
                </a:moveTo>
                <a:cubicBezTo>
                  <a:pt x="36" y="38"/>
                  <a:pt x="35" y="40"/>
                  <a:pt x="35" y="42"/>
                </a:cubicBezTo>
                <a:cubicBezTo>
                  <a:pt x="35" y="45"/>
                  <a:pt x="36" y="46"/>
                  <a:pt x="39" y="46"/>
                </a:cubicBezTo>
                <a:cubicBezTo>
                  <a:pt x="41" y="46"/>
                  <a:pt x="43" y="45"/>
                  <a:pt x="43" y="42"/>
                </a:cubicBezTo>
                <a:cubicBezTo>
                  <a:pt x="43" y="40"/>
                  <a:pt x="41" y="38"/>
                  <a:pt x="39" y="38"/>
                </a:cubicBezTo>
                <a:close/>
                <a:moveTo>
                  <a:pt x="7" y="26"/>
                </a:moveTo>
                <a:cubicBezTo>
                  <a:pt x="6" y="26"/>
                  <a:pt x="6" y="27"/>
                  <a:pt x="6" y="27"/>
                </a:cubicBezTo>
                <a:cubicBezTo>
                  <a:pt x="6" y="27"/>
                  <a:pt x="6" y="27"/>
                  <a:pt x="6" y="27"/>
                </a:cubicBezTo>
                <a:cubicBezTo>
                  <a:pt x="6" y="27"/>
                  <a:pt x="6" y="28"/>
                  <a:pt x="7" y="28"/>
                </a:cubicBezTo>
                <a:cubicBezTo>
                  <a:pt x="11" y="28"/>
                  <a:pt x="11" y="28"/>
                  <a:pt x="11" y="28"/>
                </a:cubicBezTo>
                <a:cubicBezTo>
                  <a:pt x="12" y="28"/>
                  <a:pt x="12" y="27"/>
                  <a:pt x="12" y="27"/>
                </a:cubicBezTo>
                <a:cubicBezTo>
                  <a:pt x="12" y="27"/>
                  <a:pt x="12" y="27"/>
                  <a:pt x="12" y="27"/>
                </a:cubicBezTo>
                <a:cubicBezTo>
                  <a:pt x="12" y="27"/>
                  <a:pt x="12" y="26"/>
                  <a:pt x="11" y="26"/>
                </a:cubicBezTo>
                <a:cubicBezTo>
                  <a:pt x="7" y="26"/>
                  <a:pt x="7" y="26"/>
                  <a:pt x="7" y="26"/>
                </a:cubicBezTo>
                <a:close/>
                <a:moveTo>
                  <a:pt x="48" y="26"/>
                </a:moveTo>
                <a:cubicBezTo>
                  <a:pt x="47" y="26"/>
                  <a:pt x="47" y="27"/>
                  <a:pt x="47" y="27"/>
                </a:cubicBezTo>
                <a:cubicBezTo>
                  <a:pt x="47" y="27"/>
                  <a:pt x="47" y="27"/>
                  <a:pt x="47" y="27"/>
                </a:cubicBezTo>
                <a:cubicBezTo>
                  <a:pt x="47" y="27"/>
                  <a:pt x="47" y="28"/>
                  <a:pt x="48" y="28"/>
                </a:cubicBezTo>
                <a:cubicBezTo>
                  <a:pt x="52" y="28"/>
                  <a:pt x="52" y="28"/>
                  <a:pt x="52" y="28"/>
                </a:cubicBezTo>
                <a:cubicBezTo>
                  <a:pt x="53" y="28"/>
                  <a:pt x="53" y="27"/>
                  <a:pt x="53" y="27"/>
                </a:cubicBezTo>
                <a:cubicBezTo>
                  <a:pt x="53" y="27"/>
                  <a:pt x="53" y="27"/>
                  <a:pt x="53" y="27"/>
                </a:cubicBezTo>
                <a:cubicBezTo>
                  <a:pt x="53" y="27"/>
                  <a:pt x="53" y="26"/>
                  <a:pt x="52" y="26"/>
                </a:cubicBezTo>
                <a:cubicBezTo>
                  <a:pt x="48" y="26"/>
                  <a:pt x="48" y="26"/>
                  <a:pt x="48" y="26"/>
                </a:cubicBezTo>
                <a:close/>
                <a:moveTo>
                  <a:pt x="40" y="26"/>
                </a:moveTo>
                <a:cubicBezTo>
                  <a:pt x="39" y="26"/>
                  <a:pt x="39" y="27"/>
                  <a:pt x="39" y="27"/>
                </a:cubicBezTo>
                <a:cubicBezTo>
                  <a:pt x="39" y="27"/>
                  <a:pt x="39" y="27"/>
                  <a:pt x="39" y="27"/>
                </a:cubicBezTo>
                <a:cubicBezTo>
                  <a:pt x="39" y="27"/>
                  <a:pt x="39" y="28"/>
                  <a:pt x="40" y="28"/>
                </a:cubicBezTo>
                <a:cubicBezTo>
                  <a:pt x="44" y="28"/>
                  <a:pt x="44" y="28"/>
                  <a:pt x="44" y="28"/>
                </a:cubicBezTo>
                <a:cubicBezTo>
                  <a:pt x="44" y="28"/>
                  <a:pt x="45" y="27"/>
                  <a:pt x="45" y="27"/>
                </a:cubicBezTo>
                <a:cubicBezTo>
                  <a:pt x="45" y="27"/>
                  <a:pt x="45" y="27"/>
                  <a:pt x="45" y="27"/>
                </a:cubicBezTo>
                <a:cubicBezTo>
                  <a:pt x="45" y="27"/>
                  <a:pt x="44" y="26"/>
                  <a:pt x="44" y="26"/>
                </a:cubicBezTo>
                <a:cubicBezTo>
                  <a:pt x="40" y="26"/>
                  <a:pt x="40" y="26"/>
                  <a:pt x="40" y="26"/>
                </a:cubicBezTo>
                <a:close/>
                <a:moveTo>
                  <a:pt x="32" y="26"/>
                </a:moveTo>
                <a:cubicBezTo>
                  <a:pt x="31" y="26"/>
                  <a:pt x="31" y="27"/>
                  <a:pt x="31" y="27"/>
                </a:cubicBezTo>
                <a:cubicBezTo>
                  <a:pt x="31" y="27"/>
                  <a:pt x="31" y="27"/>
                  <a:pt x="31" y="27"/>
                </a:cubicBezTo>
                <a:cubicBezTo>
                  <a:pt x="31" y="27"/>
                  <a:pt x="31" y="28"/>
                  <a:pt x="32" y="28"/>
                </a:cubicBezTo>
                <a:cubicBezTo>
                  <a:pt x="36" y="28"/>
                  <a:pt x="36" y="28"/>
                  <a:pt x="36" y="28"/>
                </a:cubicBezTo>
                <a:cubicBezTo>
                  <a:pt x="37" y="28"/>
                  <a:pt x="37" y="27"/>
                  <a:pt x="37" y="27"/>
                </a:cubicBezTo>
                <a:cubicBezTo>
                  <a:pt x="37" y="27"/>
                  <a:pt x="37" y="27"/>
                  <a:pt x="37" y="27"/>
                </a:cubicBezTo>
                <a:cubicBezTo>
                  <a:pt x="37" y="27"/>
                  <a:pt x="37" y="26"/>
                  <a:pt x="36" y="26"/>
                </a:cubicBezTo>
                <a:cubicBezTo>
                  <a:pt x="32" y="26"/>
                  <a:pt x="32" y="26"/>
                  <a:pt x="32" y="26"/>
                </a:cubicBezTo>
                <a:close/>
                <a:moveTo>
                  <a:pt x="23" y="26"/>
                </a:moveTo>
                <a:cubicBezTo>
                  <a:pt x="23" y="26"/>
                  <a:pt x="23" y="27"/>
                  <a:pt x="23" y="27"/>
                </a:cubicBezTo>
                <a:cubicBezTo>
                  <a:pt x="23" y="27"/>
                  <a:pt x="23" y="27"/>
                  <a:pt x="23" y="27"/>
                </a:cubicBezTo>
                <a:cubicBezTo>
                  <a:pt x="23" y="27"/>
                  <a:pt x="23" y="28"/>
                  <a:pt x="23" y="28"/>
                </a:cubicBezTo>
                <a:cubicBezTo>
                  <a:pt x="28" y="28"/>
                  <a:pt x="28" y="28"/>
                  <a:pt x="28" y="28"/>
                </a:cubicBezTo>
                <a:cubicBezTo>
                  <a:pt x="28" y="28"/>
                  <a:pt x="29" y="27"/>
                  <a:pt x="29" y="27"/>
                </a:cubicBezTo>
                <a:cubicBezTo>
                  <a:pt x="29" y="27"/>
                  <a:pt x="29" y="27"/>
                  <a:pt x="29" y="27"/>
                </a:cubicBezTo>
                <a:cubicBezTo>
                  <a:pt x="29" y="27"/>
                  <a:pt x="28" y="26"/>
                  <a:pt x="28" y="26"/>
                </a:cubicBezTo>
                <a:cubicBezTo>
                  <a:pt x="23" y="26"/>
                  <a:pt x="23" y="26"/>
                  <a:pt x="23" y="26"/>
                </a:cubicBezTo>
                <a:close/>
                <a:moveTo>
                  <a:pt x="15" y="26"/>
                </a:moveTo>
                <a:cubicBezTo>
                  <a:pt x="14" y="26"/>
                  <a:pt x="14" y="27"/>
                  <a:pt x="14" y="27"/>
                </a:cubicBezTo>
                <a:cubicBezTo>
                  <a:pt x="14" y="27"/>
                  <a:pt x="14" y="27"/>
                  <a:pt x="14" y="27"/>
                </a:cubicBezTo>
                <a:cubicBezTo>
                  <a:pt x="14" y="27"/>
                  <a:pt x="14" y="28"/>
                  <a:pt x="15" y="28"/>
                </a:cubicBezTo>
                <a:cubicBezTo>
                  <a:pt x="19" y="28"/>
                  <a:pt x="19" y="28"/>
                  <a:pt x="19" y="28"/>
                </a:cubicBezTo>
                <a:cubicBezTo>
                  <a:pt x="20" y="28"/>
                  <a:pt x="20" y="27"/>
                  <a:pt x="20" y="27"/>
                </a:cubicBezTo>
                <a:cubicBezTo>
                  <a:pt x="20" y="27"/>
                  <a:pt x="20" y="27"/>
                  <a:pt x="20" y="27"/>
                </a:cubicBezTo>
                <a:cubicBezTo>
                  <a:pt x="20" y="27"/>
                  <a:pt x="20" y="26"/>
                  <a:pt x="19" y="26"/>
                </a:cubicBezTo>
                <a:cubicBezTo>
                  <a:pt x="15" y="26"/>
                  <a:pt x="15" y="26"/>
                  <a:pt x="15" y="26"/>
                </a:cubicBezTo>
                <a:close/>
                <a:moveTo>
                  <a:pt x="5" y="30"/>
                </a:moveTo>
                <a:cubicBezTo>
                  <a:pt x="5" y="30"/>
                  <a:pt x="5" y="29"/>
                  <a:pt x="5" y="29"/>
                </a:cubicBezTo>
                <a:cubicBezTo>
                  <a:pt x="5" y="29"/>
                  <a:pt x="5" y="29"/>
                  <a:pt x="5" y="29"/>
                </a:cubicBezTo>
                <a:cubicBezTo>
                  <a:pt x="4" y="29"/>
                  <a:pt x="4" y="30"/>
                  <a:pt x="4" y="30"/>
                </a:cubicBezTo>
                <a:cubicBezTo>
                  <a:pt x="4" y="34"/>
                  <a:pt x="4" y="34"/>
                  <a:pt x="4" y="34"/>
                </a:cubicBezTo>
                <a:cubicBezTo>
                  <a:pt x="4" y="35"/>
                  <a:pt x="4" y="35"/>
                  <a:pt x="5" y="35"/>
                </a:cubicBezTo>
                <a:cubicBezTo>
                  <a:pt x="5" y="35"/>
                  <a:pt x="5" y="35"/>
                  <a:pt x="5" y="35"/>
                </a:cubicBezTo>
                <a:cubicBezTo>
                  <a:pt x="5" y="35"/>
                  <a:pt x="5" y="35"/>
                  <a:pt x="5" y="34"/>
                </a:cubicBezTo>
                <a:cubicBezTo>
                  <a:pt x="5" y="30"/>
                  <a:pt x="5" y="30"/>
                  <a:pt x="5" y="30"/>
                </a:cubicBezTo>
                <a:close/>
                <a:moveTo>
                  <a:pt x="5" y="62"/>
                </a:moveTo>
                <a:cubicBezTo>
                  <a:pt x="8" y="62"/>
                  <a:pt x="1" y="62"/>
                  <a:pt x="5" y="62"/>
                </a:cubicBezTo>
                <a:close/>
                <a:moveTo>
                  <a:pt x="5" y="55"/>
                </a:moveTo>
                <a:cubicBezTo>
                  <a:pt x="5" y="55"/>
                  <a:pt x="5" y="54"/>
                  <a:pt x="5" y="54"/>
                </a:cubicBezTo>
                <a:cubicBezTo>
                  <a:pt x="5" y="54"/>
                  <a:pt x="5" y="54"/>
                  <a:pt x="5" y="54"/>
                </a:cubicBezTo>
                <a:cubicBezTo>
                  <a:pt x="4" y="54"/>
                  <a:pt x="4" y="55"/>
                  <a:pt x="4" y="55"/>
                </a:cubicBezTo>
                <a:cubicBezTo>
                  <a:pt x="4" y="59"/>
                  <a:pt x="4" y="59"/>
                  <a:pt x="4" y="59"/>
                </a:cubicBezTo>
                <a:cubicBezTo>
                  <a:pt x="4" y="60"/>
                  <a:pt x="4" y="60"/>
                  <a:pt x="5" y="60"/>
                </a:cubicBezTo>
                <a:cubicBezTo>
                  <a:pt x="5" y="60"/>
                  <a:pt x="5" y="60"/>
                  <a:pt x="5" y="60"/>
                </a:cubicBezTo>
                <a:cubicBezTo>
                  <a:pt x="5" y="60"/>
                  <a:pt x="5" y="60"/>
                  <a:pt x="5" y="59"/>
                </a:cubicBezTo>
                <a:cubicBezTo>
                  <a:pt x="5" y="55"/>
                  <a:pt x="5" y="55"/>
                  <a:pt x="5" y="55"/>
                </a:cubicBezTo>
                <a:close/>
                <a:moveTo>
                  <a:pt x="5" y="47"/>
                </a:moveTo>
                <a:cubicBezTo>
                  <a:pt x="5" y="46"/>
                  <a:pt x="5" y="46"/>
                  <a:pt x="5" y="46"/>
                </a:cubicBezTo>
                <a:cubicBezTo>
                  <a:pt x="5" y="46"/>
                  <a:pt x="5" y="46"/>
                  <a:pt x="5" y="46"/>
                </a:cubicBezTo>
                <a:cubicBezTo>
                  <a:pt x="4" y="46"/>
                  <a:pt x="4" y="46"/>
                  <a:pt x="4" y="47"/>
                </a:cubicBezTo>
                <a:cubicBezTo>
                  <a:pt x="4" y="51"/>
                  <a:pt x="4" y="51"/>
                  <a:pt x="4" y="51"/>
                </a:cubicBezTo>
                <a:cubicBezTo>
                  <a:pt x="4" y="52"/>
                  <a:pt x="4" y="52"/>
                  <a:pt x="5" y="52"/>
                </a:cubicBezTo>
                <a:cubicBezTo>
                  <a:pt x="5" y="52"/>
                  <a:pt x="5" y="52"/>
                  <a:pt x="5" y="52"/>
                </a:cubicBezTo>
                <a:cubicBezTo>
                  <a:pt x="5" y="52"/>
                  <a:pt x="5" y="52"/>
                  <a:pt x="5" y="51"/>
                </a:cubicBezTo>
                <a:cubicBezTo>
                  <a:pt x="5" y="47"/>
                  <a:pt x="5" y="47"/>
                  <a:pt x="5" y="47"/>
                </a:cubicBezTo>
                <a:close/>
                <a:moveTo>
                  <a:pt x="5" y="38"/>
                </a:moveTo>
                <a:cubicBezTo>
                  <a:pt x="5" y="38"/>
                  <a:pt x="5" y="37"/>
                  <a:pt x="5" y="37"/>
                </a:cubicBezTo>
                <a:cubicBezTo>
                  <a:pt x="5" y="37"/>
                  <a:pt x="5" y="37"/>
                  <a:pt x="5" y="37"/>
                </a:cubicBezTo>
                <a:cubicBezTo>
                  <a:pt x="4" y="37"/>
                  <a:pt x="4" y="38"/>
                  <a:pt x="4" y="38"/>
                </a:cubicBezTo>
                <a:cubicBezTo>
                  <a:pt x="4" y="43"/>
                  <a:pt x="4" y="43"/>
                  <a:pt x="4" y="43"/>
                </a:cubicBezTo>
                <a:cubicBezTo>
                  <a:pt x="4" y="43"/>
                  <a:pt x="4" y="43"/>
                  <a:pt x="5" y="43"/>
                </a:cubicBezTo>
                <a:cubicBezTo>
                  <a:pt x="5" y="43"/>
                  <a:pt x="5" y="43"/>
                  <a:pt x="5" y="43"/>
                </a:cubicBezTo>
                <a:cubicBezTo>
                  <a:pt x="5" y="43"/>
                  <a:pt x="5" y="43"/>
                  <a:pt x="5" y="43"/>
                </a:cubicBezTo>
                <a:cubicBezTo>
                  <a:pt x="5" y="38"/>
                  <a:pt x="5" y="38"/>
                  <a:pt x="5" y="38"/>
                </a:cubicBezTo>
                <a:close/>
                <a:moveTo>
                  <a:pt x="48" y="60"/>
                </a:moveTo>
                <a:cubicBezTo>
                  <a:pt x="47" y="60"/>
                  <a:pt x="47" y="61"/>
                  <a:pt x="47" y="61"/>
                </a:cubicBezTo>
                <a:cubicBezTo>
                  <a:pt x="47" y="61"/>
                  <a:pt x="47" y="61"/>
                  <a:pt x="47" y="61"/>
                </a:cubicBezTo>
                <a:cubicBezTo>
                  <a:pt x="47" y="62"/>
                  <a:pt x="47" y="62"/>
                  <a:pt x="48" y="62"/>
                </a:cubicBezTo>
                <a:cubicBezTo>
                  <a:pt x="52" y="62"/>
                  <a:pt x="52" y="62"/>
                  <a:pt x="52" y="62"/>
                </a:cubicBezTo>
                <a:cubicBezTo>
                  <a:pt x="53" y="62"/>
                  <a:pt x="53" y="62"/>
                  <a:pt x="53" y="61"/>
                </a:cubicBezTo>
                <a:cubicBezTo>
                  <a:pt x="53" y="61"/>
                  <a:pt x="53" y="61"/>
                  <a:pt x="53" y="61"/>
                </a:cubicBezTo>
                <a:cubicBezTo>
                  <a:pt x="53" y="61"/>
                  <a:pt x="53" y="60"/>
                  <a:pt x="52" y="60"/>
                </a:cubicBezTo>
                <a:cubicBezTo>
                  <a:pt x="48" y="60"/>
                  <a:pt x="48" y="60"/>
                  <a:pt x="48" y="60"/>
                </a:cubicBezTo>
                <a:close/>
                <a:moveTo>
                  <a:pt x="40" y="60"/>
                </a:moveTo>
                <a:cubicBezTo>
                  <a:pt x="39" y="60"/>
                  <a:pt x="39" y="61"/>
                  <a:pt x="39" y="61"/>
                </a:cubicBezTo>
                <a:cubicBezTo>
                  <a:pt x="39" y="61"/>
                  <a:pt x="39" y="61"/>
                  <a:pt x="39" y="61"/>
                </a:cubicBezTo>
                <a:cubicBezTo>
                  <a:pt x="39" y="62"/>
                  <a:pt x="39" y="62"/>
                  <a:pt x="40" y="62"/>
                </a:cubicBezTo>
                <a:cubicBezTo>
                  <a:pt x="44" y="62"/>
                  <a:pt x="44" y="62"/>
                  <a:pt x="44" y="62"/>
                </a:cubicBezTo>
                <a:cubicBezTo>
                  <a:pt x="44" y="62"/>
                  <a:pt x="45" y="62"/>
                  <a:pt x="45" y="61"/>
                </a:cubicBezTo>
                <a:cubicBezTo>
                  <a:pt x="45" y="61"/>
                  <a:pt x="45" y="61"/>
                  <a:pt x="45" y="61"/>
                </a:cubicBezTo>
                <a:cubicBezTo>
                  <a:pt x="45" y="61"/>
                  <a:pt x="44" y="60"/>
                  <a:pt x="44" y="60"/>
                </a:cubicBezTo>
                <a:cubicBezTo>
                  <a:pt x="40" y="60"/>
                  <a:pt x="40" y="60"/>
                  <a:pt x="40" y="60"/>
                </a:cubicBezTo>
                <a:close/>
                <a:moveTo>
                  <a:pt x="32" y="60"/>
                </a:moveTo>
                <a:cubicBezTo>
                  <a:pt x="31" y="60"/>
                  <a:pt x="31" y="61"/>
                  <a:pt x="31" y="61"/>
                </a:cubicBezTo>
                <a:cubicBezTo>
                  <a:pt x="31" y="61"/>
                  <a:pt x="31" y="61"/>
                  <a:pt x="31" y="61"/>
                </a:cubicBezTo>
                <a:cubicBezTo>
                  <a:pt x="31" y="62"/>
                  <a:pt x="31" y="62"/>
                  <a:pt x="32" y="62"/>
                </a:cubicBezTo>
                <a:cubicBezTo>
                  <a:pt x="36" y="62"/>
                  <a:pt x="36" y="62"/>
                  <a:pt x="36" y="62"/>
                </a:cubicBezTo>
                <a:cubicBezTo>
                  <a:pt x="37" y="62"/>
                  <a:pt x="37" y="62"/>
                  <a:pt x="37" y="61"/>
                </a:cubicBezTo>
                <a:cubicBezTo>
                  <a:pt x="37" y="61"/>
                  <a:pt x="37" y="61"/>
                  <a:pt x="37" y="61"/>
                </a:cubicBezTo>
                <a:cubicBezTo>
                  <a:pt x="37" y="61"/>
                  <a:pt x="37" y="60"/>
                  <a:pt x="36" y="60"/>
                </a:cubicBezTo>
                <a:cubicBezTo>
                  <a:pt x="32" y="60"/>
                  <a:pt x="32" y="60"/>
                  <a:pt x="32" y="60"/>
                </a:cubicBezTo>
                <a:close/>
                <a:moveTo>
                  <a:pt x="23" y="60"/>
                </a:moveTo>
                <a:cubicBezTo>
                  <a:pt x="23" y="60"/>
                  <a:pt x="23" y="61"/>
                  <a:pt x="23" y="61"/>
                </a:cubicBezTo>
                <a:cubicBezTo>
                  <a:pt x="23" y="61"/>
                  <a:pt x="23" y="61"/>
                  <a:pt x="23" y="61"/>
                </a:cubicBezTo>
                <a:cubicBezTo>
                  <a:pt x="23" y="62"/>
                  <a:pt x="23" y="62"/>
                  <a:pt x="23" y="62"/>
                </a:cubicBezTo>
                <a:cubicBezTo>
                  <a:pt x="28" y="62"/>
                  <a:pt x="28" y="62"/>
                  <a:pt x="28" y="62"/>
                </a:cubicBezTo>
                <a:cubicBezTo>
                  <a:pt x="28" y="62"/>
                  <a:pt x="29" y="62"/>
                  <a:pt x="29" y="61"/>
                </a:cubicBezTo>
                <a:cubicBezTo>
                  <a:pt x="29" y="61"/>
                  <a:pt x="29" y="61"/>
                  <a:pt x="29" y="61"/>
                </a:cubicBezTo>
                <a:cubicBezTo>
                  <a:pt x="29" y="61"/>
                  <a:pt x="28" y="60"/>
                  <a:pt x="28" y="60"/>
                </a:cubicBezTo>
                <a:cubicBezTo>
                  <a:pt x="23" y="60"/>
                  <a:pt x="23" y="60"/>
                  <a:pt x="23" y="60"/>
                </a:cubicBezTo>
                <a:close/>
                <a:moveTo>
                  <a:pt x="15" y="60"/>
                </a:moveTo>
                <a:cubicBezTo>
                  <a:pt x="14" y="60"/>
                  <a:pt x="14" y="61"/>
                  <a:pt x="14" y="61"/>
                </a:cubicBezTo>
                <a:cubicBezTo>
                  <a:pt x="14" y="61"/>
                  <a:pt x="14" y="61"/>
                  <a:pt x="14" y="61"/>
                </a:cubicBezTo>
                <a:cubicBezTo>
                  <a:pt x="14" y="62"/>
                  <a:pt x="14" y="62"/>
                  <a:pt x="15" y="62"/>
                </a:cubicBezTo>
                <a:cubicBezTo>
                  <a:pt x="19" y="62"/>
                  <a:pt x="19" y="62"/>
                  <a:pt x="19" y="62"/>
                </a:cubicBezTo>
                <a:cubicBezTo>
                  <a:pt x="20" y="62"/>
                  <a:pt x="20" y="62"/>
                  <a:pt x="20" y="61"/>
                </a:cubicBezTo>
                <a:cubicBezTo>
                  <a:pt x="20" y="61"/>
                  <a:pt x="20" y="61"/>
                  <a:pt x="20" y="61"/>
                </a:cubicBezTo>
                <a:cubicBezTo>
                  <a:pt x="20" y="61"/>
                  <a:pt x="20" y="60"/>
                  <a:pt x="19" y="60"/>
                </a:cubicBezTo>
                <a:cubicBezTo>
                  <a:pt x="15" y="60"/>
                  <a:pt x="15" y="60"/>
                  <a:pt x="15" y="60"/>
                </a:cubicBezTo>
                <a:close/>
                <a:moveTo>
                  <a:pt x="7" y="20"/>
                </a:moveTo>
                <a:cubicBezTo>
                  <a:pt x="16" y="20"/>
                  <a:pt x="16" y="20"/>
                  <a:pt x="16" y="20"/>
                </a:cubicBezTo>
                <a:cubicBezTo>
                  <a:pt x="51" y="5"/>
                  <a:pt x="51" y="5"/>
                  <a:pt x="51" y="5"/>
                </a:cubicBezTo>
                <a:cubicBezTo>
                  <a:pt x="62" y="28"/>
                  <a:pt x="62" y="28"/>
                  <a:pt x="62" y="28"/>
                </a:cubicBezTo>
                <a:cubicBezTo>
                  <a:pt x="59" y="30"/>
                  <a:pt x="59" y="30"/>
                  <a:pt x="59" y="30"/>
                </a:cubicBezTo>
                <a:cubicBezTo>
                  <a:pt x="59" y="34"/>
                  <a:pt x="59" y="34"/>
                  <a:pt x="59" y="34"/>
                </a:cubicBezTo>
                <a:cubicBezTo>
                  <a:pt x="67" y="30"/>
                  <a:pt x="67" y="30"/>
                  <a:pt x="67" y="30"/>
                </a:cubicBezTo>
                <a:cubicBezTo>
                  <a:pt x="54" y="2"/>
                  <a:pt x="54" y="2"/>
                  <a:pt x="54" y="2"/>
                </a:cubicBezTo>
                <a:cubicBezTo>
                  <a:pt x="53" y="0"/>
                  <a:pt x="53" y="0"/>
                  <a:pt x="53" y="0"/>
                </a:cubicBezTo>
                <a:cubicBezTo>
                  <a:pt x="52" y="1"/>
                  <a:pt x="52" y="1"/>
                  <a:pt x="52" y="1"/>
                </a:cubicBezTo>
                <a:cubicBezTo>
                  <a:pt x="7" y="20"/>
                  <a:pt x="7" y="20"/>
                  <a:pt x="7" y="20"/>
                </a:cubicBezTo>
                <a:close/>
                <a:moveTo>
                  <a:pt x="59" y="36"/>
                </a:moveTo>
                <a:cubicBezTo>
                  <a:pt x="57" y="36"/>
                  <a:pt x="57" y="36"/>
                  <a:pt x="57" y="36"/>
                </a:cubicBezTo>
                <a:cubicBezTo>
                  <a:pt x="35" y="36"/>
                  <a:pt x="35" y="36"/>
                  <a:pt x="35" y="36"/>
                </a:cubicBezTo>
                <a:cubicBezTo>
                  <a:pt x="34" y="36"/>
                  <a:pt x="33" y="36"/>
                  <a:pt x="32" y="37"/>
                </a:cubicBezTo>
                <a:cubicBezTo>
                  <a:pt x="32" y="38"/>
                  <a:pt x="31" y="38"/>
                  <a:pt x="31" y="39"/>
                </a:cubicBezTo>
                <a:cubicBezTo>
                  <a:pt x="31" y="46"/>
                  <a:pt x="31" y="46"/>
                  <a:pt x="31" y="46"/>
                </a:cubicBezTo>
                <a:cubicBezTo>
                  <a:pt x="31" y="47"/>
                  <a:pt x="32" y="47"/>
                  <a:pt x="32" y="48"/>
                </a:cubicBezTo>
                <a:cubicBezTo>
                  <a:pt x="33" y="49"/>
                  <a:pt x="34" y="49"/>
                  <a:pt x="35" y="49"/>
                </a:cubicBezTo>
                <a:cubicBezTo>
                  <a:pt x="57" y="49"/>
                  <a:pt x="57" y="49"/>
                  <a:pt x="57" y="49"/>
                </a:cubicBezTo>
                <a:cubicBezTo>
                  <a:pt x="59" y="49"/>
                  <a:pt x="59" y="49"/>
                  <a:pt x="59" y="49"/>
                </a:cubicBezTo>
                <a:lnTo>
                  <a:pt x="59" y="36"/>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sz="1015" kern="0">
              <a:solidFill>
                <a:schemeClr val="tx2"/>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5311682" y="2353765"/>
            <a:ext cx="3204924" cy="277095"/>
          </a:xfrm>
          <a:prstGeom prst="rect">
            <a:avLst/>
          </a:prstGeom>
          <a:noFill/>
        </p:spPr>
        <p:txBody>
          <a:bodyPr wrap="square"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单击编辑标题</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TextBox 29"/>
          <p:cNvSpPr txBox="1"/>
          <p:nvPr/>
        </p:nvSpPr>
        <p:spPr>
          <a:xfrm>
            <a:off x="5276175" y="2691001"/>
            <a:ext cx="2500313" cy="591136"/>
          </a:xfrm>
          <a:prstGeom prst="rect">
            <a:avLst/>
          </a:prstGeom>
          <a:noFill/>
          <a:ln>
            <a:noFill/>
          </a:ln>
        </p:spPr>
        <p:txBody>
          <a:bodyPr wrap="square">
            <a:spAutoFit/>
          </a:bodyPr>
          <a:lstStyle/>
          <a:p>
            <a:pPr defTabSz="913130">
              <a:lnSpc>
                <a:spcPct val="120000"/>
              </a:lnSpc>
              <a:spcBef>
                <a:spcPct val="20000"/>
              </a:spcBef>
              <a:defRPr/>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单击此处编辑您要的内容，建议您在展示时采用微软雅黑字体，本模版所有图形线条及其相应素材均可自由编辑、改色、替换。</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7" name="TextBox 29"/>
          <p:cNvSpPr txBox="1"/>
          <p:nvPr/>
        </p:nvSpPr>
        <p:spPr>
          <a:xfrm>
            <a:off x="5311684" y="3568739"/>
            <a:ext cx="2500313" cy="369460"/>
          </a:xfrm>
          <a:prstGeom prst="rect">
            <a:avLst/>
          </a:prstGeom>
          <a:noFill/>
        </p:spPr>
        <p:txBody>
          <a:bodyPr wrap="square" rtlCol="0">
            <a:spAutoFit/>
          </a:bodyPr>
          <a:lstStyle/>
          <a:p>
            <a:pPr defTabSz="913130">
              <a:spcBef>
                <a:spcPct val="20000"/>
              </a:spcBef>
              <a:defRPr/>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advClick="0" advTm="0">
        <p15:prstTrans prst="drape"/>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anim calcmode="lin" valueType="num">
                                      <p:cBhvr>
                                        <p:cTn id="38" dur="1000" fill="hold"/>
                                        <p:tgtEl>
                                          <p:spTgt spid="11"/>
                                        </p:tgtEl>
                                        <p:attrNameLst>
                                          <p:attrName>ppt_x</p:attrName>
                                        </p:attrNameLst>
                                      </p:cBhvr>
                                      <p:tavLst>
                                        <p:tav tm="0">
                                          <p:val>
                                            <p:strVal val="#ppt_x"/>
                                          </p:val>
                                        </p:tav>
                                        <p:tav tm="100000">
                                          <p:val>
                                            <p:strVal val="#ppt_x"/>
                                          </p:val>
                                        </p:tav>
                                      </p:tavLst>
                                    </p:anim>
                                    <p:anim calcmode="lin" valueType="num">
                                      <p:cBhvr>
                                        <p:cTn id="39" dur="1000" fill="hold"/>
                                        <p:tgtEl>
                                          <p:spTgt spid="11"/>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1000" fill="hold"/>
                                        <p:tgtEl>
                                          <p:spTgt spid="13"/>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1000"/>
                                        <p:tgtEl>
                                          <p:spTgt spid="15"/>
                                        </p:tgtEl>
                                      </p:cBhvr>
                                    </p:animEffect>
                                    <p:anim calcmode="lin" valueType="num">
                                      <p:cBhvr>
                                        <p:cTn id="58" dur="1000" fill="hold"/>
                                        <p:tgtEl>
                                          <p:spTgt spid="15"/>
                                        </p:tgtEl>
                                        <p:attrNameLst>
                                          <p:attrName>ppt_x</p:attrName>
                                        </p:attrNameLst>
                                      </p:cBhvr>
                                      <p:tavLst>
                                        <p:tav tm="0">
                                          <p:val>
                                            <p:strVal val="#ppt_x"/>
                                          </p:val>
                                        </p:tav>
                                        <p:tav tm="100000">
                                          <p:val>
                                            <p:strVal val="#ppt_x"/>
                                          </p:val>
                                        </p:tav>
                                      </p:tavLst>
                                    </p:anim>
                                    <p:anim calcmode="lin" valueType="num">
                                      <p:cBhvr>
                                        <p:cTn id="59" dur="1000" fill="hold"/>
                                        <p:tgtEl>
                                          <p:spTgt spid="1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1000"/>
                                        <p:tgtEl>
                                          <p:spTgt spid="16"/>
                                        </p:tgtEl>
                                      </p:cBhvr>
                                    </p:animEffect>
                                    <p:anim calcmode="lin" valueType="num">
                                      <p:cBhvr>
                                        <p:cTn id="63" dur="1000" fill="hold"/>
                                        <p:tgtEl>
                                          <p:spTgt spid="16"/>
                                        </p:tgtEl>
                                        <p:attrNameLst>
                                          <p:attrName>ppt_x</p:attrName>
                                        </p:attrNameLst>
                                      </p:cBhvr>
                                      <p:tavLst>
                                        <p:tav tm="0">
                                          <p:val>
                                            <p:strVal val="#ppt_x"/>
                                          </p:val>
                                        </p:tav>
                                        <p:tav tm="100000">
                                          <p:val>
                                            <p:strVal val="#ppt_x"/>
                                          </p:val>
                                        </p:tav>
                                      </p:tavLst>
                                    </p:anim>
                                    <p:anim calcmode="lin" valueType="num">
                                      <p:cBhvr>
                                        <p:cTn id="64" dur="1000" fill="hold"/>
                                        <p:tgtEl>
                                          <p:spTgt spid="16"/>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1000"/>
                                        <p:tgtEl>
                                          <p:spTgt spid="17"/>
                                        </p:tgtEl>
                                      </p:cBhvr>
                                    </p:animEffect>
                                    <p:anim calcmode="lin" valueType="num">
                                      <p:cBhvr>
                                        <p:cTn id="68" dur="1000" fill="hold"/>
                                        <p:tgtEl>
                                          <p:spTgt spid="17"/>
                                        </p:tgtEl>
                                        <p:attrNameLst>
                                          <p:attrName>ppt_x</p:attrName>
                                        </p:attrNameLst>
                                      </p:cBhvr>
                                      <p:tavLst>
                                        <p:tav tm="0">
                                          <p:val>
                                            <p:strVal val="#ppt_x"/>
                                          </p:val>
                                        </p:tav>
                                        <p:tav tm="100000">
                                          <p:val>
                                            <p:strVal val="#ppt_x"/>
                                          </p:val>
                                        </p:tav>
                                      </p:tavLst>
                                    </p:anim>
                                    <p:anim calcmode="lin" valueType="num">
                                      <p:cBhvr>
                                        <p:cTn id="69" dur="1000" fill="hold"/>
                                        <p:tgtEl>
                                          <p:spTgt spid="1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fade">
                                      <p:cBhvr>
                                        <p:cTn id="72" dur="1000"/>
                                        <p:tgtEl>
                                          <p:spTgt spid="18"/>
                                        </p:tgtEl>
                                      </p:cBhvr>
                                    </p:animEffect>
                                    <p:anim calcmode="lin" valueType="num">
                                      <p:cBhvr>
                                        <p:cTn id="73" dur="1000" fill="hold"/>
                                        <p:tgtEl>
                                          <p:spTgt spid="18"/>
                                        </p:tgtEl>
                                        <p:attrNameLst>
                                          <p:attrName>ppt_x</p:attrName>
                                        </p:attrNameLst>
                                      </p:cBhvr>
                                      <p:tavLst>
                                        <p:tav tm="0">
                                          <p:val>
                                            <p:strVal val="#ppt_x"/>
                                          </p:val>
                                        </p:tav>
                                        <p:tav tm="100000">
                                          <p:val>
                                            <p:strVal val="#ppt_x"/>
                                          </p:val>
                                        </p:tav>
                                      </p:tavLst>
                                    </p:anim>
                                    <p:anim calcmode="lin" valueType="num">
                                      <p:cBhvr>
                                        <p:cTn id="74" dur="1000" fill="hold"/>
                                        <p:tgtEl>
                                          <p:spTgt spid="18"/>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19"/>
                                        </p:tgtEl>
                                        <p:attrNameLst>
                                          <p:attrName>style.visibility</p:attrName>
                                        </p:attrNameLst>
                                      </p:cBhvr>
                                      <p:to>
                                        <p:strVal val="visible"/>
                                      </p:to>
                                    </p:set>
                                    <p:animEffect transition="in" filter="fade">
                                      <p:cBhvr>
                                        <p:cTn id="77" dur="1000"/>
                                        <p:tgtEl>
                                          <p:spTgt spid="19"/>
                                        </p:tgtEl>
                                      </p:cBhvr>
                                    </p:animEffect>
                                    <p:anim calcmode="lin" valueType="num">
                                      <p:cBhvr>
                                        <p:cTn id="78" dur="1000" fill="hold"/>
                                        <p:tgtEl>
                                          <p:spTgt spid="19"/>
                                        </p:tgtEl>
                                        <p:attrNameLst>
                                          <p:attrName>ppt_x</p:attrName>
                                        </p:attrNameLst>
                                      </p:cBhvr>
                                      <p:tavLst>
                                        <p:tav tm="0">
                                          <p:val>
                                            <p:strVal val="#ppt_x"/>
                                          </p:val>
                                        </p:tav>
                                        <p:tav tm="100000">
                                          <p:val>
                                            <p:strVal val="#ppt_x"/>
                                          </p:val>
                                        </p:tav>
                                      </p:tavLst>
                                    </p:anim>
                                    <p:anim calcmode="lin" valueType="num">
                                      <p:cBhvr>
                                        <p:cTn id="79" dur="1000" fill="hold"/>
                                        <p:tgtEl>
                                          <p:spTgt spid="19"/>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fade">
                                      <p:cBhvr>
                                        <p:cTn id="82" dur="1000"/>
                                        <p:tgtEl>
                                          <p:spTgt spid="20"/>
                                        </p:tgtEl>
                                      </p:cBhvr>
                                    </p:animEffect>
                                    <p:anim calcmode="lin" valueType="num">
                                      <p:cBhvr>
                                        <p:cTn id="83" dur="1000" fill="hold"/>
                                        <p:tgtEl>
                                          <p:spTgt spid="20"/>
                                        </p:tgtEl>
                                        <p:attrNameLst>
                                          <p:attrName>ppt_x</p:attrName>
                                        </p:attrNameLst>
                                      </p:cBhvr>
                                      <p:tavLst>
                                        <p:tav tm="0">
                                          <p:val>
                                            <p:strVal val="#ppt_x"/>
                                          </p:val>
                                        </p:tav>
                                        <p:tav tm="100000">
                                          <p:val>
                                            <p:strVal val="#ppt_x"/>
                                          </p:val>
                                        </p:tav>
                                      </p:tavLst>
                                    </p:anim>
                                    <p:anim calcmode="lin" valueType="num">
                                      <p:cBhvr>
                                        <p:cTn id="84" dur="1000" fill="hold"/>
                                        <p:tgtEl>
                                          <p:spTgt spid="20"/>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21"/>
                                        </p:tgtEl>
                                        <p:attrNameLst>
                                          <p:attrName>style.visibility</p:attrName>
                                        </p:attrNameLst>
                                      </p:cBhvr>
                                      <p:to>
                                        <p:strVal val="visible"/>
                                      </p:to>
                                    </p:set>
                                    <p:animEffect transition="in" filter="fade">
                                      <p:cBhvr>
                                        <p:cTn id="87" dur="1000"/>
                                        <p:tgtEl>
                                          <p:spTgt spid="21"/>
                                        </p:tgtEl>
                                      </p:cBhvr>
                                    </p:animEffect>
                                    <p:anim calcmode="lin" valueType="num">
                                      <p:cBhvr>
                                        <p:cTn id="88" dur="1000" fill="hold"/>
                                        <p:tgtEl>
                                          <p:spTgt spid="21"/>
                                        </p:tgtEl>
                                        <p:attrNameLst>
                                          <p:attrName>ppt_x</p:attrName>
                                        </p:attrNameLst>
                                      </p:cBhvr>
                                      <p:tavLst>
                                        <p:tav tm="0">
                                          <p:val>
                                            <p:strVal val="#ppt_x"/>
                                          </p:val>
                                        </p:tav>
                                        <p:tav tm="100000">
                                          <p:val>
                                            <p:strVal val="#ppt_x"/>
                                          </p:val>
                                        </p:tav>
                                      </p:tavLst>
                                    </p:anim>
                                    <p:anim calcmode="lin" valueType="num">
                                      <p:cBhvr>
                                        <p:cTn id="89" dur="1000" fill="hold"/>
                                        <p:tgtEl>
                                          <p:spTgt spid="21"/>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22"/>
                                        </p:tgtEl>
                                        <p:attrNameLst>
                                          <p:attrName>style.visibility</p:attrName>
                                        </p:attrNameLst>
                                      </p:cBhvr>
                                      <p:to>
                                        <p:strVal val="visible"/>
                                      </p:to>
                                    </p:set>
                                    <p:animEffect transition="in" filter="fade">
                                      <p:cBhvr>
                                        <p:cTn id="92" dur="1000"/>
                                        <p:tgtEl>
                                          <p:spTgt spid="22"/>
                                        </p:tgtEl>
                                      </p:cBhvr>
                                    </p:animEffect>
                                    <p:anim calcmode="lin" valueType="num">
                                      <p:cBhvr>
                                        <p:cTn id="93" dur="1000" fill="hold"/>
                                        <p:tgtEl>
                                          <p:spTgt spid="22"/>
                                        </p:tgtEl>
                                        <p:attrNameLst>
                                          <p:attrName>ppt_x</p:attrName>
                                        </p:attrNameLst>
                                      </p:cBhvr>
                                      <p:tavLst>
                                        <p:tav tm="0">
                                          <p:val>
                                            <p:strVal val="#ppt_x"/>
                                          </p:val>
                                        </p:tav>
                                        <p:tav tm="100000">
                                          <p:val>
                                            <p:strVal val="#ppt_x"/>
                                          </p:val>
                                        </p:tav>
                                      </p:tavLst>
                                    </p:anim>
                                    <p:anim calcmode="lin" valueType="num">
                                      <p:cBhvr>
                                        <p:cTn id="94" dur="1000" fill="hold"/>
                                        <p:tgtEl>
                                          <p:spTgt spid="22"/>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23"/>
                                        </p:tgtEl>
                                        <p:attrNameLst>
                                          <p:attrName>style.visibility</p:attrName>
                                        </p:attrNameLst>
                                      </p:cBhvr>
                                      <p:to>
                                        <p:strVal val="visible"/>
                                      </p:to>
                                    </p:set>
                                    <p:animEffect transition="in" filter="fade">
                                      <p:cBhvr>
                                        <p:cTn id="97" dur="1000"/>
                                        <p:tgtEl>
                                          <p:spTgt spid="23"/>
                                        </p:tgtEl>
                                      </p:cBhvr>
                                    </p:animEffect>
                                    <p:anim calcmode="lin" valueType="num">
                                      <p:cBhvr>
                                        <p:cTn id="98" dur="1000" fill="hold"/>
                                        <p:tgtEl>
                                          <p:spTgt spid="23"/>
                                        </p:tgtEl>
                                        <p:attrNameLst>
                                          <p:attrName>ppt_x</p:attrName>
                                        </p:attrNameLst>
                                      </p:cBhvr>
                                      <p:tavLst>
                                        <p:tav tm="0">
                                          <p:val>
                                            <p:strVal val="#ppt_x"/>
                                          </p:val>
                                        </p:tav>
                                        <p:tav tm="100000">
                                          <p:val>
                                            <p:strVal val="#ppt_x"/>
                                          </p:val>
                                        </p:tav>
                                      </p:tavLst>
                                    </p:anim>
                                    <p:anim calcmode="lin" valueType="num">
                                      <p:cBhvr>
                                        <p:cTn id="99" dur="1000" fill="hold"/>
                                        <p:tgtEl>
                                          <p:spTgt spid="23"/>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24"/>
                                        </p:tgtEl>
                                        <p:attrNameLst>
                                          <p:attrName>style.visibility</p:attrName>
                                        </p:attrNameLst>
                                      </p:cBhvr>
                                      <p:to>
                                        <p:strVal val="visible"/>
                                      </p:to>
                                    </p:set>
                                    <p:animEffect transition="in" filter="fade">
                                      <p:cBhvr>
                                        <p:cTn id="102" dur="1000"/>
                                        <p:tgtEl>
                                          <p:spTgt spid="24"/>
                                        </p:tgtEl>
                                      </p:cBhvr>
                                    </p:animEffect>
                                    <p:anim calcmode="lin" valueType="num">
                                      <p:cBhvr>
                                        <p:cTn id="103" dur="1000" fill="hold"/>
                                        <p:tgtEl>
                                          <p:spTgt spid="24"/>
                                        </p:tgtEl>
                                        <p:attrNameLst>
                                          <p:attrName>ppt_x</p:attrName>
                                        </p:attrNameLst>
                                      </p:cBhvr>
                                      <p:tavLst>
                                        <p:tav tm="0">
                                          <p:val>
                                            <p:strVal val="#ppt_x"/>
                                          </p:val>
                                        </p:tav>
                                        <p:tav tm="100000">
                                          <p:val>
                                            <p:strVal val="#ppt_x"/>
                                          </p:val>
                                        </p:tav>
                                      </p:tavLst>
                                    </p:anim>
                                    <p:anim calcmode="lin" valueType="num">
                                      <p:cBhvr>
                                        <p:cTn id="10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500"/>
                                        <p:tgtEl>
                                          <p:spTgt spid="25"/>
                                        </p:tgtEl>
                                      </p:cBhvr>
                                    </p:animEffect>
                                  </p:childTnLst>
                                </p:cTn>
                              </p:par>
                            </p:childTnLst>
                          </p:cTn>
                        </p:par>
                        <p:par>
                          <p:cTn id="110" fill="hold">
                            <p:stCondLst>
                              <p:cond delay="500"/>
                            </p:stCondLst>
                            <p:childTnLst>
                              <p:par>
                                <p:cTn id="111" presetID="10" presetClass="entr" presetSubtype="0" fill="hold" grpId="0" nodeType="afterEffect">
                                  <p:stCondLst>
                                    <p:cond delay="0"/>
                                  </p:stCondLst>
                                  <p:childTnLst>
                                    <p:set>
                                      <p:cBhvr>
                                        <p:cTn id="112" dur="1" fill="hold">
                                          <p:stCondLst>
                                            <p:cond delay="0"/>
                                          </p:stCondLst>
                                        </p:cTn>
                                        <p:tgtEl>
                                          <p:spTgt spid="26"/>
                                        </p:tgtEl>
                                        <p:attrNameLst>
                                          <p:attrName>style.visibility</p:attrName>
                                        </p:attrNameLst>
                                      </p:cBhvr>
                                      <p:to>
                                        <p:strVal val="visible"/>
                                      </p:to>
                                    </p:set>
                                    <p:animEffect transition="in" filter="fade">
                                      <p:cBhvr>
                                        <p:cTn id="113" dur="500"/>
                                        <p:tgtEl>
                                          <p:spTgt spid="26"/>
                                        </p:tgtEl>
                                      </p:cBhvr>
                                    </p:animEffect>
                                  </p:childTnLst>
                                </p:cTn>
                              </p:par>
                            </p:childTnLst>
                          </p:cTn>
                        </p:par>
                        <p:par>
                          <p:cTn id="114" fill="hold">
                            <p:stCondLst>
                              <p:cond delay="1000"/>
                            </p:stCondLst>
                            <p:childTnLst>
                              <p:par>
                                <p:cTn id="115" presetID="10" presetClass="entr" presetSubtype="0"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fade">
                                      <p:cBhvr>
                                        <p:cTn id="1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10" grpId="0"/>
      <p:bldP spid="11" grpId="0"/>
      <p:bldP spid="12" grpId="0"/>
      <p:bldP spid="13" grpId="0"/>
      <p:bldP spid="14" grpId="0"/>
      <p:bldP spid="15" grpId="0"/>
      <p:bldP spid="16" grpId="0"/>
      <p:bldP spid="17" grpId="0"/>
      <p:bldP spid="18" grpId="0"/>
      <p:bldP spid="19" grpId="0"/>
      <p:bldP spid="20" grpId="0" animBg="1"/>
      <p:bldP spid="21" grpId="0" animBg="1"/>
      <p:bldP spid="22" grpId="0" animBg="1"/>
      <p:bldP spid="23" grpId="0" animBg="1"/>
      <p:bldP spid="24" grpId="0" animBg="1"/>
      <p:bldP spid="25" grpId="0"/>
      <p:bldP spid="26" grpId="0"/>
      <p:bldP spid="2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cstate="email"/>
          <a:stretch>
            <a:fillRect/>
          </a:stretch>
        </p:blipFill>
        <p:spPr>
          <a:xfrm>
            <a:off x="3582643" y="1292614"/>
            <a:ext cx="5557531" cy="3853367"/>
          </a:xfrm>
          <a:prstGeom prst="rect">
            <a:avLst/>
          </a:prstGeom>
        </p:spPr>
      </p:pic>
      <p:sp>
        <p:nvSpPr>
          <p:cNvPr id="3" name="Rectangle 18"/>
          <p:cNvSpPr>
            <a:spLocks noChangeArrowheads="1"/>
          </p:cNvSpPr>
          <p:nvPr/>
        </p:nvSpPr>
        <p:spPr bwMode="auto">
          <a:xfrm>
            <a:off x="460394" y="2234271"/>
            <a:ext cx="4178876" cy="554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zh-CN" altLang="en-US" sz="3600" spc="3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rPr>
              <a:t>演讲完毕 谢谢观看</a:t>
            </a:r>
            <a:endParaRPr lang="zh-CN" altLang="en-US" sz="3600" spc="3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 name="Rectangle 18"/>
          <p:cNvSpPr>
            <a:spLocks noChangeArrowheads="1"/>
          </p:cNvSpPr>
          <p:nvPr/>
        </p:nvSpPr>
        <p:spPr bwMode="auto">
          <a:xfrm>
            <a:off x="446800" y="951691"/>
            <a:ext cx="1116077" cy="923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r>
              <a:rPr lang="en-US" altLang="zh-CN" sz="6000" dirty="0">
                <a:solidFill>
                  <a:schemeClr val="tx1">
                    <a:lumMod val="75000"/>
                    <a:lumOff val="25000"/>
                  </a:schemeClr>
                </a:solidFill>
                <a:latin typeface="Agency FB" panose="020B0503020202020204" pitchFamily="34" charset="0"/>
                <a:ea typeface="微软雅黑" panose="020B0503020204020204" pitchFamily="34" charset="-122"/>
                <a:cs typeface="宋体" panose="02010600030101010101" pitchFamily="2" charset="-122"/>
              </a:rPr>
              <a:t>2019</a:t>
            </a:r>
            <a:endParaRPr lang="en-US" altLang="zh-CN" sz="6000" dirty="0">
              <a:solidFill>
                <a:schemeClr val="tx1">
                  <a:lumMod val="75000"/>
                  <a:lumOff val="25000"/>
                </a:schemeClr>
              </a:solidFill>
              <a:latin typeface="Agency FB" panose="020B0503020202020204" pitchFamily="34" charset="0"/>
              <a:ea typeface="微软雅黑" panose="020B0503020204020204" pitchFamily="34" charset="-122"/>
              <a:cs typeface="宋体" panose="02010600030101010101" pitchFamily="2" charset="-122"/>
            </a:endParaRPr>
          </a:p>
        </p:txBody>
      </p:sp>
      <p:sp>
        <p:nvSpPr>
          <p:cNvPr id="9" name="TextBox 7"/>
          <p:cNvSpPr>
            <a:spLocks noChangeArrowheads="1"/>
          </p:cNvSpPr>
          <p:nvPr/>
        </p:nvSpPr>
        <p:spPr bwMode="auto">
          <a:xfrm>
            <a:off x="485802" y="3308374"/>
            <a:ext cx="2553728" cy="161639"/>
          </a:xfrm>
          <a:prstGeom prst="rect">
            <a:avLst/>
          </a:prstGeom>
          <a:solidFill>
            <a:schemeClr val="accent1"/>
          </a:solidFill>
          <a:ln>
            <a:noFill/>
          </a:ln>
        </p:spPr>
        <p:txBody>
          <a:bodyPr wrap="square" lIns="0" tIns="0" rIns="0" bIns="0">
            <a:spAutoFit/>
          </a:bodyPr>
          <a:lstStyle/>
          <a:p>
            <a:pPr>
              <a:defRPr/>
            </a:pPr>
            <a:r>
              <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汇报人：</a:t>
            </a:r>
            <a:r>
              <a:rPr lang="en-US" altLang="zh-CN"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XXX</a:t>
            </a:r>
            <a:r>
              <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时间：</a:t>
            </a:r>
            <a:r>
              <a:rPr lang="en-US" altLang="zh-CN"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XX</a:t>
            </a:r>
            <a:r>
              <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XX</a:t>
            </a:r>
            <a:r>
              <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月</a:t>
            </a:r>
            <a:endParaRPr lang="zh-CN" altLang="en-US" sz="105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TextBox 49"/>
          <p:cNvSpPr txBox="1"/>
          <p:nvPr/>
        </p:nvSpPr>
        <p:spPr>
          <a:xfrm>
            <a:off x="396789" y="1849745"/>
            <a:ext cx="4331188" cy="33052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545" dirty="0">
                <a:solidFill>
                  <a:schemeClr val="tx1">
                    <a:lumMod val="65000"/>
                    <a:lumOff val="35000"/>
                  </a:schemeClr>
                </a:solidFill>
                <a:latin typeface="+mj-ea"/>
                <a:ea typeface="+mj-ea"/>
              </a:rPr>
              <a:t>BUSINES  POWERPOINT  WORK</a:t>
            </a:r>
            <a:endParaRPr lang="en-US" altLang="zh-CN" sz="1545" dirty="0">
              <a:solidFill>
                <a:schemeClr val="tx1">
                  <a:lumMod val="65000"/>
                  <a:lumOff val="35000"/>
                </a:schemeClr>
              </a:solidFill>
              <a:latin typeface="+mj-ea"/>
              <a:ea typeface="+mj-ea"/>
            </a:endParaRPr>
          </a:p>
        </p:txBody>
      </p:sp>
      <p:sp>
        <p:nvSpPr>
          <p:cNvPr id="13" name="TextBox 92"/>
          <p:cNvSpPr txBox="1"/>
          <p:nvPr/>
        </p:nvSpPr>
        <p:spPr>
          <a:xfrm>
            <a:off x="364389" y="2838766"/>
            <a:ext cx="4556592" cy="338672"/>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企业宣传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工作计划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计划总结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  </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述职报告</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advClick="0" advTm="0">
        <p15:prstTrans prst="origami"/>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56" presetClass="entr" presetSubtype="0" fill="hold" grpId="0" nodeType="withEffect">
                                  <p:stCondLst>
                                    <p:cond delay="0"/>
                                  </p:stCondLst>
                                  <p:iterate type="lt">
                                    <p:tmPct val="6667"/>
                                  </p:iterate>
                                  <p:childTnLst>
                                    <p:set>
                                      <p:cBhvr>
                                        <p:cTn id="11" dur="1" fill="hold">
                                          <p:stCondLst>
                                            <p:cond delay="0"/>
                                          </p:stCondLst>
                                        </p:cTn>
                                        <p:tgtEl>
                                          <p:spTgt spid="12"/>
                                        </p:tgtEl>
                                        <p:attrNameLst>
                                          <p:attrName>style.visibility</p:attrName>
                                        </p:attrNameLst>
                                      </p:cBhvr>
                                      <p:to>
                                        <p:strVal val="visible"/>
                                      </p:to>
                                    </p:set>
                                    <p:anim by="(-#ppt_w*2)" calcmode="lin" valueType="num">
                                      <p:cBhvr rctx="PPT">
                                        <p:cTn id="12" dur="375" autoRev="1" fill="hold">
                                          <p:stCondLst>
                                            <p:cond delay="0"/>
                                          </p:stCondLst>
                                        </p:cTn>
                                        <p:tgtEl>
                                          <p:spTgt spid="12"/>
                                        </p:tgtEl>
                                        <p:attrNameLst>
                                          <p:attrName>ppt_w</p:attrName>
                                        </p:attrNameLst>
                                      </p:cBhvr>
                                    </p:anim>
                                    <p:anim by="(#ppt_w*0.50)" calcmode="lin" valueType="num">
                                      <p:cBhvr>
                                        <p:cTn id="13" dur="375" decel="50000" autoRev="1" fill="hold">
                                          <p:stCondLst>
                                            <p:cond delay="0"/>
                                          </p:stCondLst>
                                        </p:cTn>
                                        <p:tgtEl>
                                          <p:spTgt spid="12"/>
                                        </p:tgtEl>
                                        <p:attrNameLst>
                                          <p:attrName>ppt_x</p:attrName>
                                        </p:attrNameLst>
                                      </p:cBhvr>
                                    </p:anim>
                                    <p:anim from="(-#ppt_h/2)" to="(#ppt_y)" calcmode="lin" valueType="num">
                                      <p:cBhvr>
                                        <p:cTn id="14" dur="750" fill="hold">
                                          <p:stCondLst>
                                            <p:cond delay="0"/>
                                          </p:stCondLst>
                                        </p:cTn>
                                        <p:tgtEl>
                                          <p:spTgt spid="12"/>
                                        </p:tgtEl>
                                        <p:attrNameLst>
                                          <p:attrName>ppt_y</p:attrName>
                                        </p:attrNameLst>
                                      </p:cBhvr>
                                    </p:anim>
                                    <p:animRot by="21600000">
                                      <p:cBhvr>
                                        <p:cTn id="15" dur="750" fill="hold">
                                          <p:stCondLst>
                                            <p:cond delay="0"/>
                                          </p:stCondLst>
                                        </p:cTn>
                                        <p:tgtEl>
                                          <p:spTgt spid="12"/>
                                        </p:tgtEl>
                                        <p:attrNameLst>
                                          <p:attrName>r</p:attrName>
                                        </p:attrNameLst>
                                      </p:cBhvr>
                                    </p:animRot>
                                  </p:childTnLst>
                                </p:cTn>
                              </p:par>
                            </p:childTnLst>
                          </p:cTn>
                        </p:par>
                        <p:par>
                          <p:cTn id="16" fill="hold">
                            <p:stCondLst>
                              <p:cond delay="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par>
                          <p:cTn id="20" fill="hold">
                            <p:stCondLst>
                              <p:cond delay="500"/>
                            </p:stCondLst>
                            <p:childTnLst>
                              <p:par>
                                <p:cTn id="21" presetID="56" presetClass="entr" presetSubtype="0" fill="hold" grpId="0" nodeType="afterEffect">
                                  <p:stCondLst>
                                    <p:cond delay="0"/>
                                  </p:stCondLst>
                                  <p:iterate type="lt">
                                    <p:tmPct val="6667"/>
                                  </p:iterate>
                                  <p:childTnLst>
                                    <p:set>
                                      <p:cBhvr>
                                        <p:cTn id="22" dur="1" fill="hold">
                                          <p:stCondLst>
                                            <p:cond delay="0"/>
                                          </p:stCondLst>
                                        </p:cTn>
                                        <p:tgtEl>
                                          <p:spTgt spid="3"/>
                                        </p:tgtEl>
                                        <p:attrNameLst>
                                          <p:attrName>style.visibility</p:attrName>
                                        </p:attrNameLst>
                                      </p:cBhvr>
                                      <p:to>
                                        <p:strVal val="visible"/>
                                      </p:to>
                                    </p:set>
                                    <p:anim by="(-#ppt_w*2)" calcmode="lin" valueType="num">
                                      <p:cBhvr rctx="PPT">
                                        <p:cTn id="23" dur="375" autoRev="1" fill="hold">
                                          <p:stCondLst>
                                            <p:cond delay="0"/>
                                          </p:stCondLst>
                                        </p:cTn>
                                        <p:tgtEl>
                                          <p:spTgt spid="3"/>
                                        </p:tgtEl>
                                        <p:attrNameLst>
                                          <p:attrName>ppt_w</p:attrName>
                                        </p:attrNameLst>
                                      </p:cBhvr>
                                    </p:anim>
                                    <p:anim by="(#ppt_w*0.50)" calcmode="lin" valueType="num">
                                      <p:cBhvr>
                                        <p:cTn id="24" dur="375" decel="50000" autoRev="1" fill="hold">
                                          <p:stCondLst>
                                            <p:cond delay="0"/>
                                          </p:stCondLst>
                                        </p:cTn>
                                        <p:tgtEl>
                                          <p:spTgt spid="3"/>
                                        </p:tgtEl>
                                        <p:attrNameLst>
                                          <p:attrName>ppt_x</p:attrName>
                                        </p:attrNameLst>
                                      </p:cBhvr>
                                    </p:anim>
                                    <p:anim from="(-#ppt_h/2)" to="(#ppt_y)" calcmode="lin" valueType="num">
                                      <p:cBhvr>
                                        <p:cTn id="25" dur="750" fill="hold">
                                          <p:stCondLst>
                                            <p:cond delay="0"/>
                                          </p:stCondLst>
                                        </p:cTn>
                                        <p:tgtEl>
                                          <p:spTgt spid="3"/>
                                        </p:tgtEl>
                                        <p:attrNameLst>
                                          <p:attrName>ppt_y</p:attrName>
                                        </p:attrNameLst>
                                      </p:cBhvr>
                                    </p:anim>
                                    <p:animRot by="21600000">
                                      <p:cBhvr>
                                        <p:cTn id="26" dur="750" fill="hold">
                                          <p:stCondLst>
                                            <p:cond delay="0"/>
                                          </p:stCondLst>
                                        </p:cTn>
                                        <p:tgtEl>
                                          <p:spTgt spid="3"/>
                                        </p:tgtEl>
                                        <p:attrNameLst>
                                          <p:attrName>r</p:attrName>
                                        </p:attrNameLst>
                                      </p:cBhvr>
                                    </p:animRot>
                                  </p:childTnLst>
                                </p:cTn>
                              </p:par>
                            </p:childTnLst>
                          </p:cTn>
                        </p:par>
                        <p:par>
                          <p:cTn id="27" fill="hold">
                            <p:stCondLst>
                              <p:cond delay="1650"/>
                            </p:stCondLst>
                            <p:childTnLst>
                              <p:par>
                                <p:cTn id="28" presetID="10" presetClass="entr" presetSubtype="0" fill="hold" grpId="0" nodeType="afterEffect">
                                  <p:stCondLst>
                                    <p:cond delay="0"/>
                                  </p:stCondLst>
                                  <p:iterate type="lt">
                                    <p:tmPct val="10000"/>
                                  </p:iterate>
                                  <p:childTnLst>
                                    <p:set>
                                      <p:cBhvr>
                                        <p:cTn id="29" dur="1" fill="hold">
                                          <p:stCondLst>
                                            <p:cond delay="0"/>
                                          </p:stCondLst>
                                        </p:cTn>
                                        <p:tgtEl>
                                          <p:spTgt spid="13"/>
                                        </p:tgtEl>
                                        <p:attrNameLst>
                                          <p:attrName>style.visibility</p:attrName>
                                        </p:attrNameLst>
                                      </p:cBhvr>
                                      <p:to>
                                        <p:strVal val="visible"/>
                                      </p:to>
                                    </p:set>
                                    <p:animEffect transition="in" filter="fade">
                                      <p:cBhvr>
                                        <p:cTn id="30" dur="750"/>
                                        <p:tgtEl>
                                          <p:spTgt spid="13"/>
                                        </p:tgtEl>
                                      </p:cBhvr>
                                    </p:animEffect>
                                  </p:childTnLst>
                                </p:cTn>
                              </p:par>
                              <p:par>
                                <p:cTn id="31" presetID="63" presetClass="path" presetSubtype="0" decel="50000" fill="hold" grpId="1" nodeType="withEffect">
                                  <p:stCondLst>
                                    <p:cond delay="0"/>
                                  </p:stCondLst>
                                  <p:iterate type="lt">
                                    <p:tmPct val="10000"/>
                                  </p:iterate>
                                  <p:childTnLst>
                                    <p:animMotion origin="layout" path="M -0.01563 2.46529E-6 L 0.11094 2.46529E-6 " pathEditMode="relative" rAng="0" ptsTypes="AA">
                                      <p:cBhvr>
                                        <p:cTn id="32" dur="750" spd="-100000" fill="hold"/>
                                        <p:tgtEl>
                                          <p:spTgt spid="13"/>
                                        </p:tgtEl>
                                        <p:attrNameLst>
                                          <p:attrName>ppt_x</p:attrName>
                                          <p:attrName>ppt_y</p:attrName>
                                        </p:attrNameLst>
                                      </p:cBhvr>
                                      <p:rCtr x="6319" y="0"/>
                                    </p:animMotion>
                                  </p:childTnLst>
                                </p:cTn>
                              </p:par>
                              <p:par>
                                <p:cTn id="33" presetID="35" presetClass="path" presetSubtype="0" accel="50000" decel="50000" fill="hold" grpId="2" nodeType="withEffect">
                                  <p:stCondLst>
                                    <p:cond delay="750"/>
                                  </p:stCondLst>
                                  <p:iterate type="lt">
                                    <p:tmPct val="10000"/>
                                  </p:iterate>
                                  <p:childTnLst>
                                    <p:animMotion origin="layout" path="M -0.01563 2.46529E-6 L 1.11111E-6 2.46529E-6 " pathEditMode="relative" rAng="0" ptsTypes="AA">
                                      <p:cBhvr>
                                        <p:cTn id="34" dur="750" fill="hold"/>
                                        <p:tgtEl>
                                          <p:spTgt spid="13"/>
                                        </p:tgtEl>
                                        <p:attrNameLst>
                                          <p:attrName>ppt_x</p:attrName>
                                          <p:attrName>ppt_y</p:attrName>
                                        </p:attrNameLst>
                                      </p:cBhvr>
                                      <p:rCtr x="781" y="0"/>
                                    </p:animMotion>
                                  </p:childTnLst>
                                </p:cTn>
                              </p:par>
                            </p:childTnLst>
                          </p:cTn>
                        </p:par>
                        <p:par>
                          <p:cTn id="35" fill="hold">
                            <p:stCondLst>
                              <p:cond delay="5325"/>
                            </p:stCondLst>
                            <p:childTnLst>
                              <p:par>
                                <p:cTn id="36" presetID="52" presetClass="entr" presetSubtype="0" fill="hold" grpId="0" nodeType="afterEffect">
                                  <p:stCondLst>
                                    <p:cond delay="0"/>
                                  </p:stCondLst>
                                  <p:iterate type="lt">
                                    <p:tmPct val="10000"/>
                                  </p:iterate>
                                  <p:childTnLst>
                                    <p:set>
                                      <p:cBhvr>
                                        <p:cTn id="37" dur="1" fill="hold">
                                          <p:stCondLst>
                                            <p:cond delay="0"/>
                                          </p:stCondLst>
                                        </p:cTn>
                                        <p:tgtEl>
                                          <p:spTgt spid="9"/>
                                        </p:tgtEl>
                                        <p:attrNameLst>
                                          <p:attrName>style.visibility</p:attrName>
                                        </p:attrNameLst>
                                      </p:cBhvr>
                                      <p:to>
                                        <p:strVal val="visible"/>
                                      </p:to>
                                    </p:set>
                                    <p:animScale>
                                      <p:cBhvr>
                                        <p:cTn id="38" dur="5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9" dur="500" decel="50000" fill="hold">
                                          <p:stCondLst>
                                            <p:cond delay="0"/>
                                          </p:stCondLst>
                                        </p:cTn>
                                        <p:tgtEl>
                                          <p:spTgt spid="9"/>
                                        </p:tgtEl>
                                        <p:attrNameLst>
                                          <p:attrName>ppt_x</p:attrName>
                                          <p:attrName>ppt_y</p:attrName>
                                        </p:attrNameLst>
                                      </p:cBhvr>
                                    </p:animMotion>
                                    <p:animEffect transition="in" filter="fade">
                                      <p:cBhvr>
                                        <p:cTn id="4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2" grpId="0"/>
      <p:bldP spid="9" grpId="0" animBg="1"/>
      <p:bldP spid="11" grpId="0"/>
      <p:bldP spid="13" grpId="0"/>
      <p:bldP spid="13" grpId="1"/>
      <p:bldP spid="13" grpId="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7604" y="-27153"/>
            <a:ext cx="9139112" cy="5171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p>
        </p:txBody>
      </p:sp>
      <p:sp>
        <p:nvSpPr>
          <p:cNvPr id="7" name="矩形 6"/>
          <p:cNvSpPr/>
          <p:nvPr/>
        </p:nvSpPr>
        <p:spPr>
          <a:xfrm>
            <a:off x="935" y="1940722"/>
            <a:ext cx="9145781" cy="92844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3714" y="1050391"/>
            <a:ext cx="1879270" cy="571641"/>
          </a:xfrm>
          <a:prstGeom prst="rect">
            <a:avLst/>
          </a:prstGeom>
        </p:spPr>
      </p:pic>
      <p:sp>
        <p:nvSpPr>
          <p:cNvPr id="5" name="文本框 4"/>
          <p:cNvSpPr txBox="1"/>
          <p:nvPr/>
        </p:nvSpPr>
        <p:spPr>
          <a:xfrm>
            <a:off x="3151630" y="3101629"/>
            <a:ext cx="2851060"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1" cstate="email"/>
          <a:stretch>
            <a:fillRect/>
          </a:stretch>
        </p:blipFill>
        <p:spPr>
          <a:xfrm>
            <a:off x="4926135" y="2224138"/>
            <a:ext cx="4214039" cy="2921843"/>
          </a:xfrm>
          <a:prstGeom prst="rect">
            <a:avLst/>
          </a:prstGeom>
        </p:spPr>
      </p:pic>
      <p:sp>
        <p:nvSpPr>
          <p:cNvPr id="4098" name="文本框 28"/>
          <p:cNvSpPr txBox="1">
            <a:spLocks noChangeArrowheads="1"/>
          </p:cNvSpPr>
          <p:nvPr>
            <p:custDataLst>
              <p:tags r:id="rId2"/>
            </p:custDataLst>
          </p:nvPr>
        </p:nvSpPr>
        <p:spPr bwMode="auto">
          <a:xfrm>
            <a:off x="1786871" y="2285524"/>
            <a:ext cx="658609" cy="69195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defPPr>
              <a:defRPr lang="zh-CN"/>
            </a:defPPr>
            <a:lvl1pPr>
              <a:defRPr sz="4400" kern="0">
                <a:solidFill>
                  <a:schemeClr val="accent2"/>
                </a:solidFill>
                <a:latin typeface="华文新魏" panose="02010800040101010101" pitchFamily="2" charset="-122"/>
                <a:ea typeface="华文新魏" panose="02010800040101010101" pitchFamily="2" charset="-122"/>
              </a:defRPr>
            </a:lvl1pPr>
            <a:lvl2pPr marL="742950" indent="-285750">
              <a:lnSpc>
                <a:spcPct val="130000"/>
              </a:lnSpc>
              <a:buFont typeface="Calibri" panose="020F0502020204030204" pitchFamily="34" charset="0"/>
              <a:buChar char=" "/>
              <a:defRPr sz="1600">
                <a:solidFill>
                  <a:schemeClr val="tx1"/>
                </a:solidFill>
                <a:latin typeface="Calibri" panose="020F0502020204030204" pitchFamily="34" charset="0"/>
                <a:ea typeface="幼圆" panose="02010509060101010101" pitchFamily="49" charset="-122"/>
              </a:defRPr>
            </a:lvl2pPr>
            <a:lvl3pPr marL="1143000" indent="-228600">
              <a:lnSpc>
                <a:spcPct val="90000"/>
              </a:lnSpc>
              <a:spcBef>
                <a:spcPts val="500"/>
              </a:spcBef>
              <a:buFont typeface="Arial" panose="020B0604020202020204" pitchFamily="34" charset="0"/>
              <a:buChar char="•"/>
              <a:defRPr sz="2000">
                <a:solidFill>
                  <a:srgbClr val="7F7F7F"/>
                </a:solidFill>
                <a:latin typeface="Calibri" panose="020F0502020204030204" pitchFamily="3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9pPr>
          </a:lstStyle>
          <a:p>
            <a:r>
              <a:rPr lang="zh-CN" altLang="en-US" sz="2400" dirty="0">
                <a:latin typeface="微软雅黑" panose="020B0503020204020204" pitchFamily="34" charset="-122"/>
                <a:ea typeface="微软雅黑" panose="020B0503020204020204" pitchFamily="34" charset="-122"/>
              </a:rPr>
              <a:t>章</a:t>
            </a:r>
            <a:endParaRPr lang="zh-CN" altLang="en-US" sz="2400" dirty="0">
              <a:latin typeface="微软雅黑" panose="020B0503020204020204" pitchFamily="34" charset="-122"/>
              <a:ea typeface="微软雅黑" panose="020B0503020204020204" pitchFamily="34" charset="-122"/>
            </a:endParaRPr>
          </a:p>
        </p:txBody>
      </p:sp>
      <p:sp>
        <p:nvSpPr>
          <p:cNvPr id="30" name="文本框 29"/>
          <p:cNvSpPr txBox="1"/>
          <p:nvPr>
            <p:custDataLst>
              <p:tags r:id="rId3"/>
            </p:custDataLst>
          </p:nvPr>
        </p:nvSpPr>
        <p:spPr>
          <a:xfrm>
            <a:off x="2814679" y="2452257"/>
            <a:ext cx="2953123" cy="670518"/>
          </a:xfrm>
          <a:prstGeom prst="rect">
            <a:avLst/>
          </a:prstGeom>
          <a:noFill/>
        </p:spPr>
        <p:txBody>
          <a:bodyPr/>
          <a:lstStyle/>
          <a:p>
            <a:pPr>
              <a:lnSpc>
                <a:spcPct val="130000"/>
              </a:lnSpc>
              <a:defRPr/>
            </a:pPr>
            <a:r>
              <a:rPr lang="zh-CN" altLang="en-US" sz="900" dirty="0">
                <a:solidFill>
                  <a:schemeClr val="bg1">
                    <a:lumMod val="65000"/>
                  </a:schemeClr>
                </a:solidFill>
                <a:latin typeface="幼圆" panose="02010509060101010101" pitchFamily="49" charset="-122"/>
                <a:ea typeface="幼圆" panose="02010509060101010101" pitchFamily="49" charset="-122"/>
              </a:rPr>
              <a:t>您的内容请写在这里您的内容请写在这里您的内容请写在这里您的内容请写在这里您的内容请写在这里</a:t>
            </a:r>
            <a:endParaRPr lang="zh-CN" altLang="en-US" sz="900" dirty="0">
              <a:solidFill>
                <a:schemeClr val="bg1">
                  <a:lumMod val="65000"/>
                </a:schemeClr>
              </a:solidFill>
              <a:latin typeface="幼圆" panose="02010509060101010101" pitchFamily="49" charset="-122"/>
              <a:ea typeface="幼圆" panose="02010509060101010101" pitchFamily="49" charset="-122"/>
            </a:endParaRPr>
          </a:p>
        </p:txBody>
      </p:sp>
      <p:grpSp>
        <p:nvGrpSpPr>
          <p:cNvPr id="4100" name="组合 30"/>
          <p:cNvGrpSpPr/>
          <p:nvPr>
            <p:custDataLst>
              <p:tags r:id="rId4"/>
            </p:custDataLst>
          </p:nvPr>
        </p:nvGrpSpPr>
        <p:grpSpPr bwMode="auto">
          <a:xfrm>
            <a:off x="2647943" y="2237883"/>
            <a:ext cx="159590" cy="159590"/>
            <a:chOff x="4202214" y="2995511"/>
            <a:chExt cx="261337" cy="261337"/>
          </a:xfrm>
        </p:grpSpPr>
        <p:sp>
          <p:nvSpPr>
            <p:cNvPr id="32" name="椭圆 31"/>
            <p:cNvSpPr/>
            <p:nvPr/>
          </p:nvSpPr>
          <p:spPr>
            <a:xfrm>
              <a:off x="4202214" y="2995511"/>
              <a:ext cx="261337" cy="261337"/>
            </a:xfrm>
            <a:prstGeom prst="ellipse">
              <a:avLst/>
            </a:prstGeom>
            <a:solidFill>
              <a:schemeClr val="accent1"/>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33" name="等腰三角形 32"/>
            <p:cNvSpPr/>
            <p:nvPr/>
          </p:nvSpPr>
          <p:spPr>
            <a:xfrm rot="5400000">
              <a:off x="4278274" y="3063771"/>
              <a:ext cx="144320" cy="124818"/>
            </a:xfrm>
            <a:prstGeom prst="triangle">
              <a:avLst/>
            </a:prstGeom>
            <a:solidFill>
              <a:sysClr val="window" lastClr="FFFFFF"/>
            </a:solidFill>
            <a:ln w="12700" cap="flat" cmpd="sng" algn="ctr">
              <a:noFill/>
              <a:prstDash val="solid"/>
              <a:miter lim="800000"/>
            </a:ln>
            <a:effectLst/>
          </p:spPr>
          <p:txBody>
            <a:bodyPr anchor="ctr"/>
            <a:lstStyle/>
            <a:p>
              <a:pPr algn="ctr">
                <a:defRPr/>
              </a:pPr>
              <a:endParaRPr lang="zh-CN" altLang="en-US" sz="1280" kern="0">
                <a:solidFill>
                  <a:prstClr val="white"/>
                </a:solidFill>
              </a:endParaRPr>
            </a:p>
          </p:txBody>
        </p:sp>
      </p:grpSp>
      <p:sp>
        <p:nvSpPr>
          <p:cNvPr id="35" name="文本框 34"/>
          <p:cNvSpPr txBox="1"/>
          <p:nvPr>
            <p:custDataLst>
              <p:tags r:id="rId5"/>
            </p:custDataLst>
          </p:nvPr>
        </p:nvSpPr>
        <p:spPr>
          <a:xfrm>
            <a:off x="871013" y="2023510"/>
            <a:ext cx="562139" cy="577621"/>
          </a:xfrm>
          <a:prstGeom prst="rect">
            <a:avLst/>
          </a:prstGeom>
          <a:noFill/>
        </p:spPr>
        <p:txBody>
          <a:bodyPr wrap="none"/>
          <a:lstStyle>
            <a:defPPr>
              <a:defRPr lang="zh-CN"/>
            </a:defPPr>
            <a:lvl1pPr>
              <a:defRPr sz="4000">
                <a:solidFill>
                  <a:schemeClr val="bg1">
                    <a:lumMod val="65000"/>
                  </a:schemeClr>
                </a:solidFill>
                <a:latin typeface="华文新魏" panose="02010800040101010101" pitchFamily="2" charset="-122"/>
                <a:ea typeface="华文新魏" panose="02010800040101010101" pitchFamily="2" charset="-122"/>
              </a:defRPr>
            </a:lvl1pPr>
          </a:lstStyle>
          <a:p>
            <a:pPr>
              <a:defRPr/>
            </a:pPr>
            <a:r>
              <a:rPr lang="zh-CN" altLang="en-US" sz="2400" kern="0" dirty="0">
                <a:solidFill>
                  <a:schemeClr val="accent2"/>
                </a:solidFill>
                <a:latin typeface="微软雅黑" panose="020B0503020204020204" pitchFamily="34" charset="-122"/>
                <a:ea typeface="微软雅黑" panose="020B0503020204020204" pitchFamily="34" charset="-122"/>
              </a:rPr>
              <a:t>第</a:t>
            </a:r>
            <a:endParaRPr lang="zh-CN" altLang="en-US" sz="2400" kern="0" dirty="0">
              <a:solidFill>
                <a:schemeClr val="accent2"/>
              </a:solidFill>
              <a:latin typeface="微软雅黑" panose="020B0503020204020204" pitchFamily="34" charset="-122"/>
              <a:ea typeface="微软雅黑" panose="020B0503020204020204" pitchFamily="34" charset="-122"/>
            </a:endParaRPr>
          </a:p>
        </p:txBody>
      </p:sp>
      <p:sp>
        <p:nvSpPr>
          <p:cNvPr id="36" name="椭圆 35"/>
          <p:cNvSpPr/>
          <p:nvPr>
            <p:custDataLst>
              <p:tags r:id="rId6"/>
            </p:custDataLst>
          </p:nvPr>
        </p:nvSpPr>
        <p:spPr>
          <a:xfrm>
            <a:off x="1281898" y="2146177"/>
            <a:ext cx="569285" cy="570476"/>
          </a:xfrm>
          <a:prstGeom prst="ellipse">
            <a:avLst/>
          </a:prstGeom>
          <a:solidFill>
            <a:schemeClr val="accent1"/>
          </a:solidFill>
          <a:ln w="12700" cap="flat" cmpd="sng" algn="ctr">
            <a:noFill/>
            <a:prstDash val="solid"/>
            <a:miter lim="800000"/>
          </a:ln>
          <a:effectLst/>
        </p:spPr>
        <p:txBody>
          <a:bodyPr anchor="ctr"/>
          <a:lstStyle/>
          <a:p>
            <a:pPr algn="ctr">
              <a:defRPr/>
            </a:pPr>
            <a:r>
              <a:rPr lang="en-US" altLang="zh-CN" sz="4400" kern="0" dirty="0">
                <a:solidFill>
                  <a:prstClr val="white"/>
                </a:solidFill>
                <a:latin typeface="微软雅黑" panose="020B0503020204020204" pitchFamily="34" charset="-122"/>
                <a:ea typeface="微软雅黑" panose="020B0503020204020204" pitchFamily="34" charset="-122"/>
              </a:rPr>
              <a:t>1</a:t>
            </a:r>
            <a:endParaRPr lang="zh-CN" altLang="en-US" sz="4400" kern="0" dirty="0">
              <a:solidFill>
                <a:prstClr val="white"/>
              </a:solidFill>
              <a:latin typeface="微软雅黑" panose="020B0503020204020204" pitchFamily="34" charset="-122"/>
              <a:ea typeface="微软雅黑" panose="020B0503020204020204" pitchFamily="34" charset="-122"/>
            </a:endParaRPr>
          </a:p>
        </p:txBody>
      </p:sp>
      <p:sp>
        <p:nvSpPr>
          <p:cNvPr id="37" name="椭圆 36"/>
          <p:cNvSpPr/>
          <p:nvPr>
            <p:custDataLst>
              <p:tags r:id="rId7"/>
            </p:custDataLst>
          </p:nvPr>
        </p:nvSpPr>
        <p:spPr>
          <a:xfrm>
            <a:off x="1915494" y="2031843"/>
            <a:ext cx="242958" cy="244150"/>
          </a:xfrm>
          <a:prstGeom prst="ellipse">
            <a:avLst/>
          </a:prstGeom>
          <a:solidFill>
            <a:schemeClr val="accent1">
              <a:lumMod val="40000"/>
              <a:lumOff val="60000"/>
            </a:schemeClr>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38" name="椭圆 37"/>
          <p:cNvSpPr/>
          <p:nvPr>
            <p:custDataLst>
              <p:tags r:id="rId8"/>
            </p:custDataLst>
          </p:nvPr>
        </p:nvSpPr>
        <p:spPr>
          <a:xfrm flipV="1">
            <a:off x="2377591" y="2405807"/>
            <a:ext cx="114334" cy="114334"/>
          </a:xfrm>
          <a:prstGeom prst="ellipse">
            <a:avLst/>
          </a:prstGeom>
          <a:solidFill>
            <a:schemeClr val="accent1">
              <a:lumMod val="40000"/>
              <a:lumOff val="60000"/>
            </a:schemeClr>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4105" name="文本框 38"/>
          <p:cNvSpPr txBox="1">
            <a:spLocks noChangeArrowheads="1"/>
          </p:cNvSpPr>
          <p:nvPr>
            <p:custDataLst>
              <p:tags r:id="rId9"/>
            </p:custDataLst>
          </p:nvPr>
        </p:nvSpPr>
        <p:spPr bwMode="auto">
          <a:xfrm>
            <a:off x="2884947" y="2129501"/>
            <a:ext cx="2112786" cy="347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800"/>
              </a:spcBef>
              <a:buClr>
                <a:schemeClr val="accent1"/>
              </a:buClr>
              <a:buSzPct val="60000"/>
              <a:buFont typeface="Wingdings" panose="05000000000000000000" pitchFamily="2" charset="2"/>
              <a:buChar char=""/>
              <a:defRPr sz="2400">
                <a:solidFill>
                  <a:srgbClr val="0382A3"/>
                </a:solidFill>
                <a:latin typeface="Calibri" panose="020F0502020204030204" pitchFamily="34" charset="0"/>
                <a:ea typeface="幼圆" panose="02010509060101010101" pitchFamily="49" charset="-122"/>
              </a:defRPr>
            </a:lvl1pPr>
            <a:lvl2pPr marL="742950" indent="-285750">
              <a:lnSpc>
                <a:spcPct val="130000"/>
              </a:lnSpc>
              <a:buFont typeface="Calibri" panose="020F0502020204030204" pitchFamily="34" charset="0"/>
              <a:buChar char=" "/>
              <a:defRPr sz="1600">
                <a:solidFill>
                  <a:schemeClr val="tx1"/>
                </a:solidFill>
                <a:latin typeface="Calibri" panose="020F0502020204030204" pitchFamily="34" charset="0"/>
                <a:ea typeface="幼圆" panose="02010509060101010101" pitchFamily="49" charset="-122"/>
              </a:defRPr>
            </a:lvl2pPr>
            <a:lvl3pPr marL="1143000" indent="-228600">
              <a:lnSpc>
                <a:spcPct val="90000"/>
              </a:lnSpc>
              <a:spcBef>
                <a:spcPts val="500"/>
              </a:spcBef>
              <a:buFont typeface="Arial" panose="020B0604020202020204" pitchFamily="34" charset="0"/>
              <a:buChar char="•"/>
              <a:defRPr sz="2000">
                <a:solidFill>
                  <a:srgbClr val="7F7F7F"/>
                </a:solidFill>
                <a:latin typeface="Calibri" panose="020F0502020204030204" pitchFamily="3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9pPr>
          </a:lstStyle>
          <a:p>
            <a:pPr defTabSz="685800">
              <a:buNone/>
              <a:defRPr/>
            </a:pPr>
            <a:r>
              <a:rPr lang="zh-CN" altLang="en-US" sz="2000" b="1" dirty="0">
                <a:solidFill>
                  <a:schemeClr val="accent1"/>
                </a:solidFill>
                <a:latin typeface="微软雅黑" panose="020B0503020204020204" pitchFamily="34" charset="-122"/>
                <a:ea typeface="微软雅黑" panose="020B0503020204020204" pitchFamily="34" charset="-122"/>
              </a:rPr>
              <a:t>项目介绍</a:t>
            </a:r>
            <a:endParaRPr lang="zh-CN" altLang="en-US" sz="2000" kern="0" dirty="0">
              <a:solidFill>
                <a:schemeClr val="accent1"/>
              </a:solidFill>
              <a:latin typeface="微软雅黑" panose="020B0503020204020204" pitchFamily="34" charset="-122"/>
              <a:ea typeface="微软雅黑" panose="020B0503020204020204" pitchFamily="34" charset="-122"/>
            </a:endParaRPr>
          </a:p>
        </p:txBody>
      </p:sp>
      <p:sp>
        <p:nvSpPr>
          <p:cNvPr id="13" name="任意多边形 12"/>
          <p:cNvSpPr/>
          <p:nvPr>
            <p:custDataLst>
              <p:tags r:id="rId10"/>
            </p:custDataLst>
          </p:nvPr>
        </p:nvSpPr>
        <p:spPr>
          <a:xfrm>
            <a:off x="695937" y="2299812"/>
            <a:ext cx="1358901" cy="666945"/>
          </a:xfrm>
          <a:custGeom>
            <a:avLst/>
            <a:gdLst>
              <a:gd name="connsiteX0" fmla="*/ 0 w 2881560"/>
              <a:gd name="connsiteY0" fmla="*/ 0 h 2025869"/>
              <a:gd name="connsiteX1" fmla="*/ 409902 w 2881560"/>
              <a:gd name="connsiteY1" fmla="*/ 0 h 2025869"/>
              <a:gd name="connsiteX2" fmla="*/ 409902 w 2881560"/>
              <a:gd name="connsiteY2" fmla="*/ 1694793 h 2025869"/>
              <a:gd name="connsiteX3" fmla="*/ 2881560 w 2881560"/>
              <a:gd name="connsiteY3" fmla="*/ 1694793 h 2025869"/>
              <a:gd name="connsiteX4" fmla="*/ 2881560 w 2881560"/>
              <a:gd name="connsiteY4" fmla="*/ 2025869 h 2025869"/>
              <a:gd name="connsiteX5" fmla="*/ 0 w 2881560"/>
              <a:gd name="connsiteY5" fmla="*/ 2025869 h 2025869"/>
              <a:gd name="connsiteX0-1" fmla="*/ 2881560 w 2973000"/>
              <a:gd name="connsiteY0-2" fmla="*/ 1694793 h 2025869"/>
              <a:gd name="connsiteX1-3" fmla="*/ 2881560 w 2973000"/>
              <a:gd name="connsiteY1-4" fmla="*/ 2025869 h 2025869"/>
              <a:gd name="connsiteX2-5" fmla="*/ 0 w 2973000"/>
              <a:gd name="connsiteY2-6" fmla="*/ 2025869 h 2025869"/>
              <a:gd name="connsiteX3-7" fmla="*/ 0 w 2973000"/>
              <a:gd name="connsiteY3-8" fmla="*/ 0 h 2025869"/>
              <a:gd name="connsiteX4-9" fmla="*/ 409902 w 2973000"/>
              <a:gd name="connsiteY4-10" fmla="*/ 0 h 2025869"/>
              <a:gd name="connsiteX5-11" fmla="*/ 409902 w 2973000"/>
              <a:gd name="connsiteY5-12" fmla="*/ 1694793 h 2025869"/>
              <a:gd name="connsiteX6" fmla="*/ 2973000 w 2973000"/>
              <a:gd name="connsiteY6" fmla="*/ 1786233 h 2025869"/>
              <a:gd name="connsiteX0-13" fmla="*/ 2881560 w 2881560"/>
              <a:gd name="connsiteY0-14" fmla="*/ 1694793 h 2025869"/>
              <a:gd name="connsiteX1-15" fmla="*/ 2881560 w 2881560"/>
              <a:gd name="connsiteY1-16" fmla="*/ 2025869 h 2025869"/>
              <a:gd name="connsiteX2-17" fmla="*/ 0 w 2881560"/>
              <a:gd name="connsiteY2-18" fmla="*/ 2025869 h 2025869"/>
              <a:gd name="connsiteX3-19" fmla="*/ 0 w 2881560"/>
              <a:gd name="connsiteY3-20" fmla="*/ 0 h 2025869"/>
              <a:gd name="connsiteX4-21" fmla="*/ 409902 w 2881560"/>
              <a:gd name="connsiteY4-22" fmla="*/ 0 h 2025869"/>
              <a:gd name="connsiteX5-23" fmla="*/ 409902 w 2881560"/>
              <a:gd name="connsiteY5-24" fmla="*/ 1694793 h 2025869"/>
              <a:gd name="connsiteX0-25" fmla="*/ 2881560 w 2881560"/>
              <a:gd name="connsiteY0-26" fmla="*/ 1694793 h 2025869"/>
              <a:gd name="connsiteX1-27" fmla="*/ 2881560 w 2881560"/>
              <a:gd name="connsiteY1-28" fmla="*/ 2025869 h 2025869"/>
              <a:gd name="connsiteX2-29" fmla="*/ 0 w 2881560"/>
              <a:gd name="connsiteY2-30" fmla="*/ 2025869 h 2025869"/>
              <a:gd name="connsiteX3-31" fmla="*/ 0 w 2881560"/>
              <a:gd name="connsiteY3-32" fmla="*/ 0 h 2025869"/>
              <a:gd name="connsiteX4-33" fmla="*/ 409902 w 2881560"/>
              <a:gd name="connsiteY4-34" fmla="*/ 0 h 202586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81560" h="2025869">
                <a:moveTo>
                  <a:pt x="2881560" y="1694793"/>
                </a:moveTo>
                <a:lnTo>
                  <a:pt x="2881560" y="2025869"/>
                </a:lnTo>
                <a:lnTo>
                  <a:pt x="0" y="2025869"/>
                </a:lnTo>
                <a:lnTo>
                  <a:pt x="0" y="0"/>
                </a:lnTo>
                <a:lnTo>
                  <a:pt x="409902" y="0"/>
                </a:lnTo>
              </a:path>
            </a:pathLst>
          </a:custGeom>
          <a:noFill/>
          <a:ln w="12700" cap="flat" cmpd="sng" algn="ctr">
            <a:solidFill>
              <a:sysClr val="window" lastClr="FFFFFF">
                <a:lumMod val="85000"/>
              </a:sysClr>
            </a:solidFill>
            <a:prstDash val="solid"/>
            <a:miter lim="800000"/>
          </a:ln>
          <a:effectLst/>
        </p:spPr>
        <p:txBody>
          <a:bodyPr anchor="ctr"/>
          <a:lstStyle/>
          <a:p>
            <a:pPr algn="ctr">
              <a:defRPr/>
            </a:pPr>
            <a:endParaRPr lang="zh-CN" altLang="en-US" sz="1280" kern="0" dirty="0">
              <a:solidFill>
                <a:prstClr val="white"/>
              </a:solidFill>
            </a:endParaRPr>
          </a:p>
        </p:txBody>
      </p:sp>
    </p:spTree>
    <p:custDataLst>
      <p:tags r:id="rId11"/>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advClick="0" advTm="0">
        <p15:prstTrans prst="origami"/>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heel(1)">
                                      <p:cBhvr>
                                        <p:cTn id="14" dur="2000"/>
                                        <p:tgtEl>
                                          <p:spTgt spid="1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098"/>
                                        </p:tgtEl>
                                        <p:attrNameLst>
                                          <p:attrName>style.visibility</p:attrName>
                                        </p:attrNameLst>
                                      </p:cBhvr>
                                      <p:to>
                                        <p:strVal val="visible"/>
                                      </p:to>
                                    </p:set>
                                    <p:animEffect transition="in" filter="fade">
                                      <p:cBhvr>
                                        <p:cTn id="20" dur="500"/>
                                        <p:tgtEl>
                                          <p:spTgt spid="4098"/>
                                        </p:tgtEl>
                                      </p:cBhvr>
                                    </p:animEffect>
                                  </p:childTnLst>
                                </p:cTn>
                              </p:par>
                            </p:childTnLst>
                          </p:cTn>
                        </p:par>
                        <p:par>
                          <p:cTn id="21" fill="hold">
                            <p:stCondLst>
                              <p:cond delay="2000"/>
                            </p:stCondLst>
                            <p:childTnLst>
                              <p:par>
                                <p:cTn id="22" presetID="47" presetClass="entr" presetSubtype="0"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500"/>
                                        <p:tgtEl>
                                          <p:spTgt spid="3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500"/>
                                        <p:tgtEl>
                                          <p:spTgt spid="3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4100"/>
                                        </p:tgtEl>
                                        <p:attrNameLst>
                                          <p:attrName>style.visibility</p:attrName>
                                        </p:attrNameLst>
                                      </p:cBhvr>
                                      <p:to>
                                        <p:strVal val="visible"/>
                                      </p:to>
                                    </p:set>
                                    <p:animEffect transition="in" filter="fade">
                                      <p:cBhvr>
                                        <p:cTn id="39" dur="500"/>
                                        <p:tgtEl>
                                          <p:spTgt spid="4100"/>
                                        </p:tgtEl>
                                      </p:cBhvr>
                                    </p:animEffect>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4105"/>
                                        </p:tgtEl>
                                        <p:attrNameLst>
                                          <p:attrName>style.visibility</p:attrName>
                                        </p:attrNameLst>
                                      </p:cBhvr>
                                      <p:to>
                                        <p:strVal val="visible"/>
                                      </p:to>
                                    </p:set>
                                    <p:animEffect transition="in" filter="fade">
                                      <p:cBhvr>
                                        <p:cTn id="44" dur="1000"/>
                                        <p:tgtEl>
                                          <p:spTgt spid="4105"/>
                                        </p:tgtEl>
                                      </p:cBhvr>
                                    </p:animEffect>
                                    <p:anim calcmode="lin" valueType="num">
                                      <p:cBhvr>
                                        <p:cTn id="45" dur="1000" fill="hold"/>
                                        <p:tgtEl>
                                          <p:spTgt spid="4105"/>
                                        </p:tgtEl>
                                        <p:attrNameLst>
                                          <p:attrName>ppt_x</p:attrName>
                                        </p:attrNameLst>
                                      </p:cBhvr>
                                      <p:tavLst>
                                        <p:tav tm="0">
                                          <p:val>
                                            <p:strVal val="#ppt_x"/>
                                          </p:val>
                                        </p:tav>
                                        <p:tav tm="100000">
                                          <p:val>
                                            <p:strVal val="#ppt_x"/>
                                          </p:val>
                                        </p:tav>
                                      </p:tavLst>
                                    </p:anim>
                                    <p:anim calcmode="lin" valueType="num">
                                      <p:cBhvr>
                                        <p:cTn id="46" dur="1000" fill="hold"/>
                                        <p:tgtEl>
                                          <p:spTgt spid="4105"/>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1000"/>
                                        <p:tgtEl>
                                          <p:spTgt spid="30"/>
                                        </p:tgtEl>
                                      </p:cBhvr>
                                    </p:animEffect>
                                    <p:anim calcmode="lin" valueType="num">
                                      <p:cBhvr>
                                        <p:cTn id="50" dur="1000" fill="hold"/>
                                        <p:tgtEl>
                                          <p:spTgt spid="30"/>
                                        </p:tgtEl>
                                        <p:attrNameLst>
                                          <p:attrName>ppt_x</p:attrName>
                                        </p:attrNameLst>
                                      </p:cBhvr>
                                      <p:tavLst>
                                        <p:tav tm="0">
                                          <p:val>
                                            <p:strVal val="#ppt_x"/>
                                          </p:val>
                                        </p:tav>
                                        <p:tav tm="100000">
                                          <p:val>
                                            <p:strVal val="#ppt_x"/>
                                          </p:val>
                                        </p:tav>
                                      </p:tavLst>
                                    </p:anim>
                                    <p:anim calcmode="lin" valueType="num">
                                      <p:cBhvr>
                                        <p:cTn id="5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30" grpId="0"/>
      <p:bldP spid="35" grpId="0"/>
      <p:bldP spid="36" grpId="0" animBg="1"/>
      <p:bldP spid="37" grpId="0" animBg="1"/>
      <p:bldP spid="38" grpId="0" animBg="1"/>
      <p:bldP spid="4105" grpId="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p Arrow 64"/>
          <p:cNvSpPr/>
          <p:nvPr/>
        </p:nvSpPr>
        <p:spPr>
          <a:xfrm>
            <a:off x="4272853" y="1016135"/>
            <a:ext cx="370614" cy="4129863"/>
          </a:xfrm>
          <a:prstGeom prst="upArrow">
            <a:avLst>
              <a:gd name="adj1" fmla="val 50000"/>
              <a:gd name="adj2" fmla="val 6714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55" tIns="32527" rIns="65055" bIns="32527" rtlCol="0" anchor="ctr"/>
          <a:lstStyle/>
          <a:p>
            <a:pPr algn="ctr"/>
            <a:endParaRPr lang="en-US" sz="1800" dirty="0"/>
          </a:p>
        </p:txBody>
      </p:sp>
      <p:sp>
        <p:nvSpPr>
          <p:cNvPr id="3" name="Bent Arrow 65"/>
          <p:cNvSpPr/>
          <p:nvPr/>
        </p:nvSpPr>
        <p:spPr>
          <a:xfrm>
            <a:off x="4364433" y="1733795"/>
            <a:ext cx="2338010" cy="3412204"/>
          </a:xfrm>
          <a:prstGeom prst="bentArrow">
            <a:avLst>
              <a:gd name="adj1" fmla="val 8879"/>
              <a:gd name="adj2" fmla="val 9038"/>
              <a:gd name="adj3" fmla="val 15734"/>
              <a:gd name="adj4" fmla="val 194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5055" tIns="32527" rIns="65055" bIns="32527" rtlCol="0" anchor="ctr"/>
          <a:lstStyle/>
          <a:p>
            <a:pPr algn="ctr"/>
            <a:endParaRPr lang="en-US" sz="1800" dirty="0">
              <a:solidFill>
                <a:schemeClr val="tx1"/>
              </a:solidFill>
            </a:endParaRPr>
          </a:p>
        </p:txBody>
      </p:sp>
      <p:sp>
        <p:nvSpPr>
          <p:cNvPr id="4" name="Bent Arrow 53"/>
          <p:cNvSpPr/>
          <p:nvPr/>
        </p:nvSpPr>
        <p:spPr>
          <a:xfrm flipH="1">
            <a:off x="2235577" y="2420045"/>
            <a:ext cx="2338010" cy="2725954"/>
          </a:xfrm>
          <a:prstGeom prst="bentArrow">
            <a:avLst>
              <a:gd name="adj1" fmla="val 8879"/>
              <a:gd name="adj2" fmla="val 9038"/>
              <a:gd name="adj3" fmla="val 15734"/>
              <a:gd name="adj4" fmla="val 194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5055" tIns="32527" rIns="65055" bIns="32527" rtlCol="0" anchor="ctr"/>
          <a:lstStyle/>
          <a:p>
            <a:pPr algn="ctr"/>
            <a:endParaRPr lang="en-US" sz="1800" dirty="0">
              <a:solidFill>
                <a:schemeClr val="tx1"/>
              </a:solidFill>
            </a:endParaRPr>
          </a:p>
        </p:txBody>
      </p:sp>
      <p:sp>
        <p:nvSpPr>
          <p:cNvPr id="5" name="Bent Arrow 50"/>
          <p:cNvSpPr/>
          <p:nvPr/>
        </p:nvSpPr>
        <p:spPr>
          <a:xfrm>
            <a:off x="4365556" y="2801295"/>
            <a:ext cx="2074458" cy="2344705"/>
          </a:xfrm>
          <a:prstGeom prst="bentArrow">
            <a:avLst>
              <a:gd name="adj1" fmla="val 10194"/>
              <a:gd name="adj2" fmla="val 9038"/>
              <a:gd name="adj3" fmla="val 14263"/>
              <a:gd name="adj4" fmla="val 2493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5055" tIns="32527" rIns="65055" bIns="32527" rtlCol="0" anchor="ctr"/>
          <a:lstStyle/>
          <a:p>
            <a:pPr algn="ctr"/>
            <a:endParaRPr lang="en-US" sz="1800" dirty="0">
              <a:solidFill>
                <a:schemeClr val="tx1"/>
              </a:solidFill>
            </a:endParaRPr>
          </a:p>
        </p:txBody>
      </p:sp>
      <p:sp>
        <p:nvSpPr>
          <p:cNvPr id="6" name="Bent Arrow 56"/>
          <p:cNvSpPr/>
          <p:nvPr/>
        </p:nvSpPr>
        <p:spPr>
          <a:xfrm flipH="1">
            <a:off x="2791286" y="3397088"/>
            <a:ext cx="1782302" cy="1748912"/>
          </a:xfrm>
          <a:prstGeom prst="bentArrow">
            <a:avLst>
              <a:gd name="adj1" fmla="val 13458"/>
              <a:gd name="adj2" fmla="val 12349"/>
              <a:gd name="adj3" fmla="val 17061"/>
              <a:gd name="adj4" fmla="val 3006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55" tIns="32527" rIns="65055" bIns="32527" rtlCol="0" anchor="ctr"/>
          <a:lstStyle/>
          <a:p>
            <a:pPr algn="ctr"/>
            <a:endParaRPr lang="en-US" sz="1800" dirty="0">
              <a:solidFill>
                <a:schemeClr val="tx1"/>
              </a:solidFill>
            </a:endParaRPr>
          </a:p>
        </p:txBody>
      </p:sp>
      <p:sp>
        <p:nvSpPr>
          <p:cNvPr id="7" name="TextBox 6"/>
          <p:cNvSpPr txBox="1"/>
          <p:nvPr/>
        </p:nvSpPr>
        <p:spPr>
          <a:xfrm>
            <a:off x="503722" y="3653040"/>
            <a:ext cx="2004872" cy="666062"/>
          </a:xfrm>
          <a:prstGeom prst="rect">
            <a:avLst/>
          </a:prstGeom>
          <a:noFill/>
        </p:spPr>
        <p:txBody>
          <a:bodyPr wrap="square" lIns="65055" tIns="32527" rIns="65055" bIns="32527" rtlCol="0">
            <a:spAutoFit/>
          </a:bodyPr>
          <a:lstStyle/>
          <a:p>
            <a:pPr algn="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添加标题内容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r">
              <a:lnSpc>
                <a:spcPct val="15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点击添加相关标题文字，点击添加相关标题文字，点击添加相关标题文字</a:t>
            </a:r>
            <a:endParaRPr lang="en-GB" altLang="zh-CN"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endParaRPr>
          </a:p>
        </p:txBody>
      </p:sp>
      <p:sp>
        <p:nvSpPr>
          <p:cNvPr id="8" name="TextBox 7"/>
          <p:cNvSpPr txBox="1"/>
          <p:nvPr/>
        </p:nvSpPr>
        <p:spPr>
          <a:xfrm>
            <a:off x="179574" y="2392462"/>
            <a:ext cx="2016924" cy="666062"/>
          </a:xfrm>
          <a:prstGeom prst="rect">
            <a:avLst/>
          </a:prstGeom>
          <a:noFill/>
        </p:spPr>
        <p:txBody>
          <a:bodyPr wrap="square" lIns="65055" tIns="32527" rIns="65055" bIns="32527" rtlCol="0">
            <a:spAutoFit/>
          </a:bodyPr>
          <a:lstStyle/>
          <a:p>
            <a:pPr algn="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添加标题内容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r">
              <a:lnSpc>
                <a:spcPct val="15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点击添加相关标题文字，点击添加相关标题文字，点击添加相关标题文字</a:t>
            </a: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9" name="TextBox 8"/>
          <p:cNvSpPr txBox="1"/>
          <p:nvPr/>
        </p:nvSpPr>
        <p:spPr>
          <a:xfrm>
            <a:off x="6628706" y="2896693"/>
            <a:ext cx="1978730" cy="804610"/>
          </a:xfrm>
          <a:prstGeom prst="rect">
            <a:avLst/>
          </a:prstGeom>
          <a:noFill/>
        </p:spPr>
        <p:txBody>
          <a:bodyPr wrap="square" lIns="65055" tIns="32527" rIns="65055" bIns="32527"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添加标题内容   </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5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点击添加相关标题文字，点击添加相关标题文字，点击添加相关标题文字</a:t>
            </a:r>
            <a:endParaRPr lang="en-GB" altLang="zh-CN"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endParaRPr>
          </a:p>
          <a:p>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0" name="TextBox 9"/>
          <p:cNvSpPr txBox="1"/>
          <p:nvPr/>
        </p:nvSpPr>
        <p:spPr>
          <a:xfrm>
            <a:off x="1980399" y="1011588"/>
            <a:ext cx="1978730" cy="804610"/>
          </a:xfrm>
          <a:prstGeom prst="rect">
            <a:avLst/>
          </a:prstGeom>
          <a:noFill/>
        </p:spPr>
        <p:txBody>
          <a:bodyPr wrap="square" lIns="65055" tIns="32527" rIns="65055" bIns="32527" rtlCol="0">
            <a:spAutoFit/>
          </a:bodyPr>
          <a:lstStyle/>
          <a:p>
            <a:pPr algn="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添加标题内容</a:t>
            </a:r>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pPr algn="r">
              <a:lnSpc>
                <a:spcPct val="15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点击添加相关标题文字，点击添加相关标题文字，点击添加相关标题文字</a:t>
            </a:r>
            <a:endParaRPr lang="en-GB" altLang="zh-CN"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endParaRPr>
          </a:p>
          <a:p>
            <a:pPr algn="r"/>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1" name="TextBox 10"/>
          <p:cNvSpPr txBox="1"/>
          <p:nvPr/>
        </p:nvSpPr>
        <p:spPr>
          <a:xfrm>
            <a:off x="6772772" y="1672132"/>
            <a:ext cx="1978730" cy="850792"/>
          </a:xfrm>
          <a:prstGeom prst="rect">
            <a:avLst/>
          </a:prstGeom>
          <a:noFill/>
        </p:spPr>
        <p:txBody>
          <a:bodyPr wrap="square" lIns="65055" tIns="32527" rIns="65055" bIns="32527" rtlCol="0">
            <a:spAutoFit/>
          </a:bodyPr>
          <a:lstStyle/>
          <a:p>
            <a:endParaRPr lang="en-US" altLang="zh-CN" sz="1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添加标题内容</a:t>
            </a:r>
            <a:endParaRPr lang="en-US" altLang="zh-CN" sz="1200" b="1"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点击添加相关标题文字，点击添加相关标题文字，点击添加相关标题文字</a:t>
            </a:r>
            <a:endParaRPr lang="en-GB" altLang="zh-CN" sz="900" dirty="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endParaRPr>
          </a:p>
          <a:p>
            <a:endParaRPr lang="en-US" altLang="zh-CN"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2" name="Freeform 245"/>
          <p:cNvSpPr/>
          <p:nvPr/>
        </p:nvSpPr>
        <p:spPr bwMode="auto">
          <a:xfrm>
            <a:off x="3780733" y="3853294"/>
            <a:ext cx="331709" cy="331830"/>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accent1"/>
          </a:solidFill>
          <a:ln w="9525">
            <a:noFill/>
            <a:round/>
          </a:ln>
        </p:spPr>
        <p:txBody>
          <a:bodyPr vert="horz" wrap="square" lIns="91478" tIns="45739" rIns="91478" bIns="45739" numCol="1" anchor="t" anchorCtr="0" compatLnSpc="1"/>
          <a:lstStyle/>
          <a:p>
            <a:endParaRPr lang="en-US" sz="1800" dirty="0"/>
          </a:p>
        </p:txBody>
      </p:sp>
      <p:sp>
        <p:nvSpPr>
          <p:cNvPr id="13" name="Freeform 5"/>
          <p:cNvSpPr>
            <a:spLocks noEditPoints="1"/>
          </p:cNvSpPr>
          <p:nvPr/>
        </p:nvSpPr>
        <p:spPr bwMode="auto">
          <a:xfrm>
            <a:off x="4720580" y="1246715"/>
            <a:ext cx="370479" cy="370613"/>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accent1"/>
          </a:solidFill>
          <a:ln w="9525">
            <a:noFill/>
            <a:round/>
          </a:ln>
        </p:spPr>
        <p:txBody>
          <a:bodyPr vert="horz" wrap="square" lIns="91478" tIns="45739" rIns="91478" bIns="45739" numCol="1" anchor="t" anchorCtr="0" compatLnSpc="1"/>
          <a:lstStyle/>
          <a:p>
            <a:endParaRPr lang="en-US" sz="1800" dirty="0"/>
          </a:p>
        </p:txBody>
      </p:sp>
      <p:sp>
        <p:nvSpPr>
          <p:cNvPr id="14" name="Freeform 217"/>
          <p:cNvSpPr>
            <a:spLocks noEditPoints="1"/>
          </p:cNvSpPr>
          <p:nvPr/>
        </p:nvSpPr>
        <p:spPr bwMode="auto">
          <a:xfrm>
            <a:off x="3832255" y="2898197"/>
            <a:ext cx="378991" cy="284347"/>
          </a:xfrm>
          <a:custGeom>
            <a:avLst/>
            <a:gdLst/>
            <a:ahLst/>
            <a:cxnLst>
              <a:cxn ang="0">
                <a:pos x="78" y="58"/>
              </a:cxn>
              <a:cxn ang="0">
                <a:pos x="0" y="58"/>
              </a:cxn>
              <a:cxn ang="0">
                <a:pos x="0" y="0"/>
              </a:cxn>
              <a:cxn ang="0">
                <a:pos x="5" y="0"/>
              </a:cxn>
              <a:cxn ang="0">
                <a:pos x="5" y="53"/>
              </a:cxn>
              <a:cxn ang="0">
                <a:pos x="78" y="53"/>
              </a:cxn>
              <a:cxn ang="0">
                <a:pos x="78" y="58"/>
              </a:cxn>
              <a:cxn ang="0">
                <a:pos x="73" y="22"/>
              </a:cxn>
              <a:cxn ang="0">
                <a:pos x="71" y="23"/>
              </a:cxn>
              <a:cxn ang="0">
                <a:pos x="66" y="18"/>
              </a:cxn>
              <a:cxn ang="0">
                <a:pos x="42" y="42"/>
              </a:cxn>
              <a:cxn ang="0">
                <a:pos x="40" y="42"/>
              </a:cxn>
              <a:cxn ang="0">
                <a:pos x="31" y="34"/>
              </a:cxn>
              <a:cxn ang="0">
                <a:pos x="16" y="49"/>
              </a:cxn>
              <a:cxn ang="0">
                <a:pos x="8" y="42"/>
              </a:cxn>
              <a:cxn ang="0">
                <a:pos x="30" y="20"/>
              </a:cxn>
              <a:cxn ang="0">
                <a:pos x="32" y="20"/>
              </a:cxn>
              <a:cxn ang="0">
                <a:pos x="41" y="29"/>
              </a:cxn>
              <a:cxn ang="0">
                <a:pos x="59" y="11"/>
              </a:cxn>
              <a:cxn ang="0">
                <a:pos x="54" y="6"/>
              </a:cxn>
              <a:cxn ang="0">
                <a:pos x="55" y="4"/>
              </a:cxn>
              <a:cxn ang="0">
                <a:pos x="71" y="4"/>
              </a:cxn>
              <a:cxn ang="0">
                <a:pos x="73" y="6"/>
              </a:cxn>
              <a:cxn ang="0">
                <a:pos x="73" y="22"/>
              </a:cxn>
            </a:cxnLst>
            <a:rect l="0" t="0" r="r" b="b"/>
            <a:pathLst>
              <a:path w="78" h="58">
                <a:moveTo>
                  <a:pt x="78" y="58"/>
                </a:moveTo>
                <a:cubicBezTo>
                  <a:pt x="0" y="58"/>
                  <a:pt x="0" y="58"/>
                  <a:pt x="0" y="58"/>
                </a:cubicBezTo>
                <a:cubicBezTo>
                  <a:pt x="0" y="0"/>
                  <a:pt x="0" y="0"/>
                  <a:pt x="0" y="0"/>
                </a:cubicBezTo>
                <a:cubicBezTo>
                  <a:pt x="5" y="0"/>
                  <a:pt x="5" y="0"/>
                  <a:pt x="5" y="0"/>
                </a:cubicBezTo>
                <a:cubicBezTo>
                  <a:pt x="5" y="53"/>
                  <a:pt x="5" y="53"/>
                  <a:pt x="5" y="53"/>
                </a:cubicBezTo>
                <a:cubicBezTo>
                  <a:pt x="78" y="53"/>
                  <a:pt x="78" y="53"/>
                  <a:pt x="78" y="53"/>
                </a:cubicBezTo>
                <a:lnTo>
                  <a:pt x="78" y="58"/>
                </a:lnTo>
                <a:close/>
                <a:moveTo>
                  <a:pt x="73" y="22"/>
                </a:moveTo>
                <a:cubicBezTo>
                  <a:pt x="73" y="23"/>
                  <a:pt x="71" y="24"/>
                  <a:pt x="71" y="23"/>
                </a:cubicBezTo>
                <a:cubicBezTo>
                  <a:pt x="66" y="18"/>
                  <a:pt x="66" y="18"/>
                  <a:pt x="66" y="18"/>
                </a:cubicBezTo>
                <a:cubicBezTo>
                  <a:pt x="42" y="42"/>
                  <a:pt x="42" y="42"/>
                  <a:pt x="42" y="42"/>
                </a:cubicBezTo>
                <a:cubicBezTo>
                  <a:pt x="41" y="43"/>
                  <a:pt x="41" y="43"/>
                  <a:pt x="40" y="42"/>
                </a:cubicBezTo>
                <a:cubicBezTo>
                  <a:pt x="31" y="34"/>
                  <a:pt x="31" y="34"/>
                  <a:pt x="31" y="34"/>
                </a:cubicBezTo>
                <a:cubicBezTo>
                  <a:pt x="16" y="49"/>
                  <a:pt x="16" y="49"/>
                  <a:pt x="16" y="49"/>
                </a:cubicBezTo>
                <a:cubicBezTo>
                  <a:pt x="8" y="42"/>
                  <a:pt x="8" y="42"/>
                  <a:pt x="8" y="42"/>
                </a:cubicBezTo>
                <a:cubicBezTo>
                  <a:pt x="30" y="20"/>
                  <a:pt x="30" y="20"/>
                  <a:pt x="30" y="20"/>
                </a:cubicBezTo>
                <a:cubicBezTo>
                  <a:pt x="31" y="19"/>
                  <a:pt x="32" y="19"/>
                  <a:pt x="32" y="20"/>
                </a:cubicBezTo>
                <a:cubicBezTo>
                  <a:pt x="41" y="29"/>
                  <a:pt x="41" y="29"/>
                  <a:pt x="41" y="29"/>
                </a:cubicBezTo>
                <a:cubicBezTo>
                  <a:pt x="59" y="11"/>
                  <a:pt x="59" y="11"/>
                  <a:pt x="59" y="11"/>
                </a:cubicBezTo>
                <a:cubicBezTo>
                  <a:pt x="54" y="6"/>
                  <a:pt x="54" y="6"/>
                  <a:pt x="54" y="6"/>
                </a:cubicBezTo>
                <a:cubicBezTo>
                  <a:pt x="53" y="6"/>
                  <a:pt x="54" y="4"/>
                  <a:pt x="55" y="4"/>
                </a:cubicBezTo>
                <a:cubicBezTo>
                  <a:pt x="71" y="4"/>
                  <a:pt x="71" y="4"/>
                  <a:pt x="71" y="4"/>
                </a:cubicBezTo>
                <a:cubicBezTo>
                  <a:pt x="72" y="4"/>
                  <a:pt x="73" y="5"/>
                  <a:pt x="73" y="6"/>
                </a:cubicBezTo>
                <a:lnTo>
                  <a:pt x="73" y="22"/>
                </a:lnTo>
                <a:close/>
              </a:path>
            </a:pathLst>
          </a:custGeom>
          <a:solidFill>
            <a:schemeClr val="accent4"/>
          </a:solidFill>
          <a:ln w="9525">
            <a:noFill/>
            <a:round/>
          </a:ln>
        </p:spPr>
        <p:txBody>
          <a:bodyPr vert="horz" wrap="square" lIns="91478" tIns="45739" rIns="91478" bIns="45739" numCol="1" anchor="t" anchorCtr="0" compatLnSpc="1"/>
          <a:lstStyle/>
          <a:p>
            <a:endParaRPr lang="en-US" sz="1800" dirty="0"/>
          </a:p>
        </p:txBody>
      </p:sp>
      <p:sp>
        <p:nvSpPr>
          <p:cNvPr id="15" name="Freeform 216"/>
          <p:cNvSpPr>
            <a:spLocks noEditPoints="1"/>
          </p:cNvSpPr>
          <p:nvPr/>
        </p:nvSpPr>
        <p:spPr bwMode="auto">
          <a:xfrm>
            <a:off x="4733006" y="3256084"/>
            <a:ext cx="339194" cy="341624"/>
          </a:xfrm>
          <a:custGeom>
            <a:avLst/>
            <a:gdLst/>
            <a:ahLst/>
            <a:cxnLst>
              <a:cxn ang="0">
                <a:pos x="68" y="34"/>
              </a:cxn>
              <a:cxn ang="0">
                <a:pos x="34" y="68"/>
              </a:cxn>
              <a:cxn ang="0">
                <a:pos x="0" y="34"/>
              </a:cxn>
              <a:cxn ang="0">
                <a:pos x="34" y="0"/>
              </a:cxn>
              <a:cxn ang="0">
                <a:pos x="68" y="34"/>
              </a:cxn>
              <a:cxn ang="0">
                <a:pos x="15" y="40"/>
              </a:cxn>
              <a:cxn ang="0">
                <a:pos x="14" y="34"/>
              </a:cxn>
              <a:cxn ang="0">
                <a:pos x="15" y="27"/>
              </a:cxn>
              <a:cxn ang="0">
                <a:pos x="8" y="20"/>
              </a:cxn>
              <a:cxn ang="0">
                <a:pos x="5" y="34"/>
              </a:cxn>
              <a:cxn ang="0">
                <a:pos x="8" y="47"/>
              </a:cxn>
              <a:cxn ang="0">
                <a:pos x="15" y="40"/>
              </a:cxn>
              <a:cxn ang="0">
                <a:pos x="48" y="34"/>
              </a:cxn>
              <a:cxn ang="0">
                <a:pos x="34" y="19"/>
              </a:cxn>
              <a:cxn ang="0">
                <a:pos x="19" y="34"/>
              </a:cxn>
              <a:cxn ang="0">
                <a:pos x="34" y="48"/>
              </a:cxn>
              <a:cxn ang="0">
                <a:pos x="48" y="34"/>
              </a:cxn>
              <a:cxn ang="0">
                <a:pos x="20" y="8"/>
              </a:cxn>
              <a:cxn ang="0">
                <a:pos x="27" y="15"/>
              </a:cxn>
              <a:cxn ang="0">
                <a:pos x="34" y="14"/>
              </a:cxn>
              <a:cxn ang="0">
                <a:pos x="40" y="15"/>
              </a:cxn>
              <a:cxn ang="0">
                <a:pos x="47" y="8"/>
              </a:cxn>
              <a:cxn ang="0">
                <a:pos x="34" y="5"/>
              </a:cxn>
              <a:cxn ang="0">
                <a:pos x="20" y="8"/>
              </a:cxn>
              <a:cxn ang="0">
                <a:pos x="47" y="59"/>
              </a:cxn>
              <a:cxn ang="0">
                <a:pos x="40" y="52"/>
              </a:cxn>
              <a:cxn ang="0">
                <a:pos x="34" y="53"/>
              </a:cxn>
              <a:cxn ang="0">
                <a:pos x="27" y="52"/>
              </a:cxn>
              <a:cxn ang="0">
                <a:pos x="20" y="59"/>
              </a:cxn>
              <a:cxn ang="0">
                <a:pos x="34" y="63"/>
              </a:cxn>
              <a:cxn ang="0">
                <a:pos x="47" y="59"/>
              </a:cxn>
              <a:cxn ang="0">
                <a:pos x="60" y="47"/>
              </a:cxn>
              <a:cxn ang="0">
                <a:pos x="63" y="34"/>
              </a:cxn>
              <a:cxn ang="0">
                <a:pos x="60" y="20"/>
              </a:cxn>
              <a:cxn ang="0">
                <a:pos x="52" y="27"/>
              </a:cxn>
              <a:cxn ang="0">
                <a:pos x="53" y="34"/>
              </a:cxn>
              <a:cxn ang="0">
                <a:pos x="52" y="40"/>
              </a:cxn>
              <a:cxn ang="0">
                <a:pos x="60" y="47"/>
              </a:cxn>
            </a:cxnLst>
            <a:rect l="0" t="0" r="r" b="b"/>
            <a:pathLst>
              <a:path w="68" h="68">
                <a:moveTo>
                  <a:pt x="68" y="34"/>
                </a:moveTo>
                <a:cubicBezTo>
                  <a:pt x="68" y="52"/>
                  <a:pt x="53" y="68"/>
                  <a:pt x="34" y="68"/>
                </a:cubicBezTo>
                <a:cubicBezTo>
                  <a:pt x="15" y="68"/>
                  <a:pt x="0" y="52"/>
                  <a:pt x="0" y="34"/>
                </a:cubicBezTo>
                <a:cubicBezTo>
                  <a:pt x="0" y="15"/>
                  <a:pt x="15" y="0"/>
                  <a:pt x="34" y="0"/>
                </a:cubicBezTo>
                <a:cubicBezTo>
                  <a:pt x="53" y="0"/>
                  <a:pt x="68" y="15"/>
                  <a:pt x="68" y="34"/>
                </a:cubicBezTo>
                <a:close/>
                <a:moveTo>
                  <a:pt x="15" y="40"/>
                </a:moveTo>
                <a:cubicBezTo>
                  <a:pt x="15" y="38"/>
                  <a:pt x="14" y="36"/>
                  <a:pt x="14" y="34"/>
                </a:cubicBezTo>
                <a:cubicBezTo>
                  <a:pt x="14" y="31"/>
                  <a:pt x="15" y="29"/>
                  <a:pt x="15" y="27"/>
                </a:cubicBezTo>
                <a:cubicBezTo>
                  <a:pt x="8" y="20"/>
                  <a:pt x="8" y="20"/>
                  <a:pt x="8" y="20"/>
                </a:cubicBezTo>
                <a:cubicBezTo>
                  <a:pt x="6" y="24"/>
                  <a:pt x="5" y="29"/>
                  <a:pt x="5" y="34"/>
                </a:cubicBezTo>
                <a:cubicBezTo>
                  <a:pt x="5" y="39"/>
                  <a:pt x="6" y="43"/>
                  <a:pt x="8" y="47"/>
                </a:cubicBezTo>
                <a:lnTo>
                  <a:pt x="15" y="40"/>
                </a:lnTo>
                <a:close/>
                <a:moveTo>
                  <a:pt x="48" y="34"/>
                </a:moveTo>
                <a:cubicBezTo>
                  <a:pt x="48" y="26"/>
                  <a:pt x="42" y="19"/>
                  <a:pt x="34" y="19"/>
                </a:cubicBezTo>
                <a:cubicBezTo>
                  <a:pt x="26" y="19"/>
                  <a:pt x="19" y="26"/>
                  <a:pt x="19" y="34"/>
                </a:cubicBezTo>
                <a:cubicBezTo>
                  <a:pt x="19" y="42"/>
                  <a:pt x="26" y="48"/>
                  <a:pt x="34" y="48"/>
                </a:cubicBezTo>
                <a:cubicBezTo>
                  <a:pt x="42" y="48"/>
                  <a:pt x="48" y="42"/>
                  <a:pt x="48" y="34"/>
                </a:cubicBezTo>
                <a:close/>
                <a:moveTo>
                  <a:pt x="20" y="8"/>
                </a:moveTo>
                <a:cubicBezTo>
                  <a:pt x="27" y="15"/>
                  <a:pt x="27" y="15"/>
                  <a:pt x="27" y="15"/>
                </a:cubicBezTo>
                <a:cubicBezTo>
                  <a:pt x="29" y="15"/>
                  <a:pt x="32" y="14"/>
                  <a:pt x="34" y="14"/>
                </a:cubicBezTo>
                <a:cubicBezTo>
                  <a:pt x="36" y="14"/>
                  <a:pt x="38" y="15"/>
                  <a:pt x="40" y="15"/>
                </a:cubicBezTo>
                <a:cubicBezTo>
                  <a:pt x="47" y="8"/>
                  <a:pt x="47" y="8"/>
                  <a:pt x="47" y="8"/>
                </a:cubicBezTo>
                <a:cubicBezTo>
                  <a:pt x="43" y="6"/>
                  <a:pt x="39" y="5"/>
                  <a:pt x="34" y="5"/>
                </a:cubicBezTo>
                <a:cubicBezTo>
                  <a:pt x="29" y="5"/>
                  <a:pt x="24" y="6"/>
                  <a:pt x="20" y="8"/>
                </a:cubicBezTo>
                <a:close/>
                <a:moveTo>
                  <a:pt x="47" y="59"/>
                </a:moveTo>
                <a:cubicBezTo>
                  <a:pt x="40" y="52"/>
                  <a:pt x="40" y="52"/>
                  <a:pt x="40" y="52"/>
                </a:cubicBezTo>
                <a:cubicBezTo>
                  <a:pt x="38" y="53"/>
                  <a:pt x="36" y="53"/>
                  <a:pt x="34" y="53"/>
                </a:cubicBezTo>
                <a:cubicBezTo>
                  <a:pt x="32" y="53"/>
                  <a:pt x="29" y="53"/>
                  <a:pt x="27" y="52"/>
                </a:cubicBezTo>
                <a:cubicBezTo>
                  <a:pt x="20" y="59"/>
                  <a:pt x="20" y="59"/>
                  <a:pt x="20" y="59"/>
                </a:cubicBezTo>
                <a:cubicBezTo>
                  <a:pt x="24" y="62"/>
                  <a:pt x="29" y="63"/>
                  <a:pt x="34" y="63"/>
                </a:cubicBezTo>
                <a:cubicBezTo>
                  <a:pt x="39" y="63"/>
                  <a:pt x="43" y="62"/>
                  <a:pt x="47" y="59"/>
                </a:cubicBezTo>
                <a:close/>
                <a:moveTo>
                  <a:pt x="60" y="47"/>
                </a:moveTo>
                <a:cubicBezTo>
                  <a:pt x="62" y="43"/>
                  <a:pt x="63" y="39"/>
                  <a:pt x="63" y="34"/>
                </a:cubicBezTo>
                <a:cubicBezTo>
                  <a:pt x="63" y="29"/>
                  <a:pt x="62" y="24"/>
                  <a:pt x="60" y="20"/>
                </a:cubicBezTo>
                <a:cubicBezTo>
                  <a:pt x="52" y="27"/>
                  <a:pt x="52" y="27"/>
                  <a:pt x="52" y="27"/>
                </a:cubicBezTo>
                <a:cubicBezTo>
                  <a:pt x="53" y="29"/>
                  <a:pt x="53" y="32"/>
                  <a:pt x="53" y="34"/>
                </a:cubicBezTo>
                <a:cubicBezTo>
                  <a:pt x="53" y="36"/>
                  <a:pt x="53" y="38"/>
                  <a:pt x="52" y="40"/>
                </a:cubicBezTo>
                <a:lnTo>
                  <a:pt x="60" y="47"/>
                </a:lnTo>
                <a:close/>
              </a:path>
            </a:pathLst>
          </a:custGeom>
          <a:solidFill>
            <a:schemeClr val="accent2"/>
          </a:solidFill>
          <a:ln w="9525">
            <a:noFill/>
            <a:round/>
          </a:ln>
        </p:spPr>
        <p:txBody>
          <a:bodyPr vert="horz" wrap="square" lIns="91478" tIns="45739" rIns="91478" bIns="45739" numCol="1" anchor="t" anchorCtr="0" compatLnSpc="1"/>
          <a:lstStyle/>
          <a:p>
            <a:endParaRPr lang="en-US" sz="1800" dirty="0"/>
          </a:p>
        </p:txBody>
      </p:sp>
      <p:sp>
        <p:nvSpPr>
          <p:cNvPr id="16" name="Freeform 135"/>
          <p:cNvSpPr>
            <a:spLocks noEditPoints="1"/>
          </p:cNvSpPr>
          <p:nvPr/>
        </p:nvSpPr>
        <p:spPr bwMode="auto">
          <a:xfrm>
            <a:off x="4698282" y="2211948"/>
            <a:ext cx="303449" cy="284347"/>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accent4"/>
          </a:solidFill>
          <a:ln w="9525">
            <a:noFill/>
            <a:round/>
          </a:ln>
        </p:spPr>
        <p:txBody>
          <a:bodyPr vert="horz" wrap="square" lIns="91478" tIns="45739" rIns="91478" bIns="45739" numCol="1" anchor="t" anchorCtr="0" compatLnSpc="1"/>
          <a:lstStyle/>
          <a:p>
            <a:endParaRPr lang="en-US" sz="1800" dirty="0"/>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upLeft)">
                                      <p:cBhvr>
                                        <p:cTn id="7" dur="1000"/>
                                        <p:tgtEl>
                                          <p:spTgt spid="6"/>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500"/>
                            </p:stCondLst>
                            <p:childTnLst>
                              <p:par>
                                <p:cTn id="15" presetID="22" presetClass="entr" presetSubtype="2"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right)">
                                      <p:cBhvr>
                                        <p:cTn id="17" dur="500"/>
                                        <p:tgtEl>
                                          <p:spTgt spid="7"/>
                                        </p:tgtEl>
                                      </p:cBhvr>
                                    </p:animEffect>
                                  </p:childTnLst>
                                </p:cTn>
                              </p:par>
                            </p:childTnLst>
                          </p:cTn>
                        </p:par>
                        <p:par>
                          <p:cTn id="18" fill="hold">
                            <p:stCondLst>
                              <p:cond delay="2000"/>
                            </p:stCondLst>
                            <p:childTnLst>
                              <p:par>
                                <p:cTn id="19" presetID="18" presetClass="entr" presetSubtype="3"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strips(upRight)">
                                      <p:cBhvr>
                                        <p:cTn id="21" dur="1000"/>
                                        <p:tgtEl>
                                          <p:spTgt spid="5"/>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p:cTn id="25" dur="500" fill="hold"/>
                                        <p:tgtEl>
                                          <p:spTgt spid="15"/>
                                        </p:tgtEl>
                                        <p:attrNameLst>
                                          <p:attrName>ppt_w</p:attrName>
                                        </p:attrNameLst>
                                      </p:cBhvr>
                                      <p:tavLst>
                                        <p:tav tm="0">
                                          <p:val>
                                            <p:fltVal val="0"/>
                                          </p:val>
                                        </p:tav>
                                        <p:tav tm="100000">
                                          <p:val>
                                            <p:strVal val="#ppt_w"/>
                                          </p:val>
                                        </p:tav>
                                      </p:tavLst>
                                    </p:anim>
                                    <p:anim calcmode="lin" valueType="num">
                                      <p:cBhvr>
                                        <p:cTn id="26" dur="500" fill="hold"/>
                                        <p:tgtEl>
                                          <p:spTgt spid="15"/>
                                        </p:tgtEl>
                                        <p:attrNameLst>
                                          <p:attrName>ppt_h</p:attrName>
                                        </p:attrNameLst>
                                      </p:cBhvr>
                                      <p:tavLst>
                                        <p:tav tm="0">
                                          <p:val>
                                            <p:fltVal val="0"/>
                                          </p:val>
                                        </p:tav>
                                        <p:tav tm="100000">
                                          <p:val>
                                            <p:strVal val="#ppt_h"/>
                                          </p:val>
                                        </p:tav>
                                      </p:tavLst>
                                    </p:anim>
                                    <p:animEffect transition="in" filter="fade">
                                      <p:cBhvr>
                                        <p:cTn id="27" dur="500"/>
                                        <p:tgtEl>
                                          <p:spTgt spid="15"/>
                                        </p:tgtEl>
                                      </p:cBhvr>
                                    </p:animEffect>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left)">
                                      <p:cBhvr>
                                        <p:cTn id="31" dur="500"/>
                                        <p:tgtEl>
                                          <p:spTgt spid="9"/>
                                        </p:tgtEl>
                                      </p:cBhvr>
                                    </p:animEffect>
                                  </p:childTnLst>
                                </p:cTn>
                              </p:par>
                            </p:childTnLst>
                          </p:cTn>
                        </p:par>
                        <p:par>
                          <p:cTn id="32" fill="hold">
                            <p:stCondLst>
                              <p:cond delay="4000"/>
                            </p:stCondLst>
                            <p:childTnLst>
                              <p:par>
                                <p:cTn id="33" presetID="18" presetClass="entr" presetSubtype="9"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strips(upLeft)">
                                      <p:cBhvr>
                                        <p:cTn id="35" dur="1000"/>
                                        <p:tgtEl>
                                          <p:spTgt spid="4"/>
                                        </p:tgtEl>
                                      </p:cBhvr>
                                    </p:animEffect>
                                  </p:childTnLst>
                                </p:cTn>
                              </p:par>
                            </p:childTnLst>
                          </p:cTn>
                        </p:par>
                        <p:par>
                          <p:cTn id="36" fill="hold">
                            <p:stCondLst>
                              <p:cond delay="5000"/>
                            </p:stCondLst>
                            <p:childTnLst>
                              <p:par>
                                <p:cTn id="37" presetID="53" presetClass="entr" presetSubtype="16"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animEffect transition="in" filter="fade">
                                      <p:cBhvr>
                                        <p:cTn id="41" dur="500"/>
                                        <p:tgtEl>
                                          <p:spTgt spid="14"/>
                                        </p:tgtEl>
                                      </p:cBhvr>
                                    </p:animEffect>
                                  </p:childTnLst>
                                </p:cTn>
                              </p:par>
                            </p:childTnLst>
                          </p:cTn>
                        </p:par>
                        <p:par>
                          <p:cTn id="42" fill="hold">
                            <p:stCondLst>
                              <p:cond delay="5500"/>
                            </p:stCondLst>
                            <p:childTnLst>
                              <p:par>
                                <p:cTn id="43" presetID="22" presetClass="entr" presetSubtype="2" fill="hold" grpId="0" nodeType="after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right)">
                                      <p:cBhvr>
                                        <p:cTn id="45" dur="500"/>
                                        <p:tgtEl>
                                          <p:spTgt spid="8"/>
                                        </p:tgtEl>
                                      </p:cBhvr>
                                    </p:animEffect>
                                  </p:childTnLst>
                                </p:cTn>
                              </p:par>
                            </p:childTnLst>
                          </p:cTn>
                        </p:par>
                        <p:par>
                          <p:cTn id="46" fill="hold">
                            <p:stCondLst>
                              <p:cond delay="6000"/>
                            </p:stCondLst>
                            <p:childTnLst>
                              <p:par>
                                <p:cTn id="47" presetID="18" presetClass="entr" presetSubtype="3" fill="hold" grpId="0" nodeType="after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strips(upRight)">
                                      <p:cBhvr>
                                        <p:cTn id="49" dur="1000"/>
                                        <p:tgtEl>
                                          <p:spTgt spid="3"/>
                                        </p:tgtEl>
                                      </p:cBhvr>
                                    </p:animEffect>
                                  </p:childTnLst>
                                </p:cTn>
                              </p:par>
                            </p:childTnLst>
                          </p:cTn>
                        </p:par>
                        <p:par>
                          <p:cTn id="50" fill="hold">
                            <p:stCondLst>
                              <p:cond delay="7000"/>
                            </p:stCondLst>
                            <p:childTnLst>
                              <p:par>
                                <p:cTn id="51" presetID="53" presetClass="entr" presetSubtype="16" fill="hold" grpId="0" nodeType="after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p:cTn id="53" dur="500" fill="hold"/>
                                        <p:tgtEl>
                                          <p:spTgt spid="16"/>
                                        </p:tgtEl>
                                        <p:attrNameLst>
                                          <p:attrName>ppt_w</p:attrName>
                                        </p:attrNameLst>
                                      </p:cBhvr>
                                      <p:tavLst>
                                        <p:tav tm="0">
                                          <p:val>
                                            <p:fltVal val="0"/>
                                          </p:val>
                                        </p:tav>
                                        <p:tav tm="100000">
                                          <p:val>
                                            <p:strVal val="#ppt_w"/>
                                          </p:val>
                                        </p:tav>
                                      </p:tavLst>
                                    </p:anim>
                                    <p:anim calcmode="lin" valueType="num">
                                      <p:cBhvr>
                                        <p:cTn id="54" dur="500" fill="hold"/>
                                        <p:tgtEl>
                                          <p:spTgt spid="16"/>
                                        </p:tgtEl>
                                        <p:attrNameLst>
                                          <p:attrName>ppt_h</p:attrName>
                                        </p:attrNameLst>
                                      </p:cBhvr>
                                      <p:tavLst>
                                        <p:tav tm="0">
                                          <p:val>
                                            <p:fltVal val="0"/>
                                          </p:val>
                                        </p:tav>
                                        <p:tav tm="100000">
                                          <p:val>
                                            <p:strVal val="#ppt_h"/>
                                          </p:val>
                                        </p:tav>
                                      </p:tavLst>
                                    </p:anim>
                                    <p:animEffect transition="in" filter="fade">
                                      <p:cBhvr>
                                        <p:cTn id="55" dur="500"/>
                                        <p:tgtEl>
                                          <p:spTgt spid="16"/>
                                        </p:tgtEl>
                                      </p:cBhvr>
                                    </p:animEffect>
                                  </p:childTnLst>
                                </p:cTn>
                              </p:par>
                            </p:childTnLst>
                          </p:cTn>
                        </p:par>
                        <p:par>
                          <p:cTn id="56" fill="hold">
                            <p:stCondLst>
                              <p:cond delay="7500"/>
                            </p:stCondLst>
                            <p:childTnLst>
                              <p:par>
                                <p:cTn id="57" presetID="22" presetClass="entr" presetSubtype="8"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left)">
                                      <p:cBhvr>
                                        <p:cTn id="59" dur="500"/>
                                        <p:tgtEl>
                                          <p:spTgt spid="11"/>
                                        </p:tgtEl>
                                      </p:cBhvr>
                                    </p:animEffect>
                                  </p:childTnLst>
                                </p:cTn>
                              </p:par>
                            </p:childTnLst>
                          </p:cTn>
                        </p:par>
                        <p:par>
                          <p:cTn id="60" fill="hold">
                            <p:stCondLst>
                              <p:cond delay="8000"/>
                            </p:stCondLst>
                            <p:childTnLst>
                              <p:par>
                                <p:cTn id="61" presetID="18" presetClass="entr" presetSubtype="9" fill="hold" grpId="0" nodeType="afterEffect">
                                  <p:stCondLst>
                                    <p:cond delay="0"/>
                                  </p:stCondLst>
                                  <p:childTnLst>
                                    <p:set>
                                      <p:cBhvr>
                                        <p:cTn id="62" dur="1" fill="hold">
                                          <p:stCondLst>
                                            <p:cond delay="0"/>
                                          </p:stCondLst>
                                        </p:cTn>
                                        <p:tgtEl>
                                          <p:spTgt spid="2"/>
                                        </p:tgtEl>
                                        <p:attrNameLst>
                                          <p:attrName>style.visibility</p:attrName>
                                        </p:attrNameLst>
                                      </p:cBhvr>
                                      <p:to>
                                        <p:strVal val="visible"/>
                                      </p:to>
                                    </p:set>
                                    <p:animEffect transition="in" filter="strips(upLeft)">
                                      <p:cBhvr>
                                        <p:cTn id="63" dur="1000"/>
                                        <p:tgtEl>
                                          <p:spTgt spid="2"/>
                                        </p:tgtEl>
                                      </p:cBhvr>
                                    </p:animEffect>
                                  </p:childTnLst>
                                </p:cTn>
                              </p:par>
                            </p:childTnLst>
                          </p:cTn>
                        </p:par>
                        <p:par>
                          <p:cTn id="64" fill="hold">
                            <p:stCondLst>
                              <p:cond delay="9000"/>
                            </p:stCondLst>
                            <p:childTnLst>
                              <p:par>
                                <p:cTn id="65" presetID="53" presetClass="entr" presetSubtype="16" fill="hold" grpId="0" nodeType="after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p:cTn id="67" dur="500" fill="hold"/>
                                        <p:tgtEl>
                                          <p:spTgt spid="13"/>
                                        </p:tgtEl>
                                        <p:attrNameLst>
                                          <p:attrName>ppt_w</p:attrName>
                                        </p:attrNameLst>
                                      </p:cBhvr>
                                      <p:tavLst>
                                        <p:tav tm="0">
                                          <p:val>
                                            <p:fltVal val="0"/>
                                          </p:val>
                                        </p:tav>
                                        <p:tav tm="100000">
                                          <p:val>
                                            <p:strVal val="#ppt_w"/>
                                          </p:val>
                                        </p:tav>
                                      </p:tavLst>
                                    </p:anim>
                                    <p:anim calcmode="lin" valueType="num">
                                      <p:cBhvr>
                                        <p:cTn id="68" dur="500" fill="hold"/>
                                        <p:tgtEl>
                                          <p:spTgt spid="13"/>
                                        </p:tgtEl>
                                        <p:attrNameLst>
                                          <p:attrName>ppt_h</p:attrName>
                                        </p:attrNameLst>
                                      </p:cBhvr>
                                      <p:tavLst>
                                        <p:tav tm="0">
                                          <p:val>
                                            <p:fltVal val="0"/>
                                          </p:val>
                                        </p:tav>
                                        <p:tav tm="100000">
                                          <p:val>
                                            <p:strVal val="#ppt_h"/>
                                          </p:val>
                                        </p:tav>
                                      </p:tavLst>
                                    </p:anim>
                                    <p:animEffect transition="in" filter="fade">
                                      <p:cBhvr>
                                        <p:cTn id="69" dur="500"/>
                                        <p:tgtEl>
                                          <p:spTgt spid="13"/>
                                        </p:tgtEl>
                                      </p:cBhvr>
                                    </p:animEffect>
                                  </p:childTnLst>
                                </p:cTn>
                              </p:par>
                            </p:childTnLst>
                          </p:cTn>
                        </p:par>
                        <p:par>
                          <p:cTn id="70" fill="hold">
                            <p:stCondLst>
                              <p:cond delay="9500"/>
                            </p:stCondLst>
                            <p:childTnLst>
                              <p:par>
                                <p:cTn id="71" presetID="22" presetClass="entr" presetSubtype="2" fill="hold" grpId="0" nodeType="after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wipe(right)">
                                      <p:cBhvr>
                                        <p:cTn id="7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p:bldP spid="8" grpId="0"/>
      <p:bldP spid="9" grpId="0"/>
      <p:bldP spid="10" grpId="0"/>
      <p:bldP spid="11" grpId="0"/>
      <p:bldP spid="12" grpId="0" animBg="1"/>
      <p:bldP spid="13"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Box 82"/>
          <p:cNvSpPr txBox="1"/>
          <p:nvPr/>
        </p:nvSpPr>
        <p:spPr>
          <a:xfrm>
            <a:off x="1595870" y="1744165"/>
            <a:ext cx="1104859" cy="253996"/>
          </a:xfrm>
          <a:prstGeom prst="rect">
            <a:avLst/>
          </a:prstGeom>
          <a:noFill/>
        </p:spPr>
        <p:txBody>
          <a:bodyPr wrap="square" lIns="68597" tIns="34298" rIns="68597" bIns="34298" rtlCol="0">
            <a:spAutoFit/>
          </a:bodyPr>
          <a:lstStyle/>
          <a:p>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添加内容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4" name="TextBox 83"/>
          <p:cNvSpPr txBox="1"/>
          <p:nvPr/>
        </p:nvSpPr>
        <p:spPr>
          <a:xfrm>
            <a:off x="1215988" y="1996280"/>
            <a:ext cx="1952959" cy="1690272"/>
          </a:xfrm>
          <a:prstGeom prst="rect">
            <a:avLst/>
          </a:prstGeom>
          <a:noFill/>
        </p:spPr>
        <p:txBody>
          <a:bodyPr wrap="square" lIns="68597" tIns="34298" rIns="68597" bIns="34298" rtlCol="0">
            <a:spAutoFit/>
          </a:bodyPr>
          <a:lstStyle/>
          <a:p>
            <a:pPr>
              <a:lnSpc>
                <a:spcPct val="13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您的内容打在这里，或者通过复制您的文本后，在此框中选择粘贴，您的内容打在这里，或者通过复制您的文本后，在此框中选择粘贴，</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nSpc>
                <a:spcPct val="13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您的内容打在这里，或者通过复制您的文本后，在此框中选择粘贴，</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nSpc>
                <a:spcPct val="13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您的内容打在这里，或者通过复制您的文本后，在此框中选择粘贴</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a:p>
            <a:pPr>
              <a:lnSpc>
                <a:spcPct val="130000"/>
              </a:lnSpc>
            </a:pP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2" name="圆角矩形 1"/>
          <p:cNvSpPr/>
          <p:nvPr/>
        </p:nvSpPr>
        <p:spPr>
          <a:xfrm>
            <a:off x="1073169" y="1518564"/>
            <a:ext cx="2203825" cy="2672057"/>
          </a:xfrm>
          <a:prstGeom prst="roundRect">
            <a:avLst/>
          </a:prstGeom>
          <a:no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nvGrpSpPr>
          <p:cNvPr id="3" name="组合 2"/>
          <p:cNvGrpSpPr/>
          <p:nvPr/>
        </p:nvGrpSpPr>
        <p:grpSpPr>
          <a:xfrm>
            <a:off x="1583487" y="1343015"/>
            <a:ext cx="1105590" cy="324250"/>
            <a:chOff x="2109790" y="1790699"/>
            <a:chExt cx="1473607" cy="432048"/>
          </a:xfrm>
        </p:grpSpPr>
        <p:sp>
          <p:nvSpPr>
            <p:cNvPr id="73" name="圆角矩形 72"/>
            <p:cNvSpPr/>
            <p:nvPr/>
          </p:nvSpPr>
          <p:spPr>
            <a:xfrm>
              <a:off x="2109790" y="1790699"/>
              <a:ext cx="1440160" cy="43204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17" name="TextBox 116"/>
            <p:cNvSpPr txBox="1"/>
            <p:nvPr/>
          </p:nvSpPr>
          <p:spPr>
            <a:xfrm>
              <a:off x="2110763" y="1797321"/>
              <a:ext cx="1472634" cy="420486"/>
            </a:xfrm>
            <a:prstGeom prst="rect">
              <a:avLst/>
            </a:prstGeom>
            <a:noFill/>
          </p:spPr>
          <p:txBody>
            <a:bodyPr wrap="square" lIns="68597" tIns="34298" rIns="68597" bIns="34298" rtlCol="0">
              <a:spAutoFit/>
            </a:bodyPr>
            <a:lstStyle/>
            <a:p>
              <a:r>
                <a:rPr lang="zh-CN" altLang="en-US" sz="1600" dirty="0">
                  <a:solidFill>
                    <a:schemeClr val="bg1"/>
                  </a:solidFill>
                  <a:latin typeface="黑体" panose="02010609060101010101" pitchFamily="49" charset="-122"/>
                  <a:ea typeface="黑体" panose="02010609060101010101" pitchFamily="49" charset="-122"/>
                </a:rPr>
                <a:t>完成概述</a:t>
              </a:r>
              <a:endParaRPr lang="zh-CN" altLang="en-US" sz="1600" dirty="0">
                <a:solidFill>
                  <a:schemeClr val="bg1"/>
                </a:solidFill>
                <a:latin typeface="黑体" panose="02010609060101010101" pitchFamily="49" charset="-122"/>
                <a:ea typeface="黑体" panose="02010609060101010101" pitchFamily="49" charset="-122"/>
              </a:endParaRPr>
            </a:p>
          </p:txBody>
        </p:sp>
      </p:grpSp>
      <p:grpSp>
        <p:nvGrpSpPr>
          <p:cNvPr id="7" name="组合 8"/>
          <p:cNvGrpSpPr/>
          <p:nvPr/>
        </p:nvGrpSpPr>
        <p:grpSpPr>
          <a:xfrm>
            <a:off x="3276993" y="1912277"/>
            <a:ext cx="2109022" cy="2011465"/>
            <a:chOff x="4367014" y="2549219"/>
            <a:chExt cx="681712" cy="2680195"/>
          </a:xfrm>
        </p:grpSpPr>
        <p:cxnSp>
          <p:nvCxnSpPr>
            <p:cNvPr id="11" name="直接连接符 10"/>
            <p:cNvCxnSpPr>
              <a:endCxn id="4" idx="1"/>
            </p:cNvCxnSpPr>
            <p:nvPr/>
          </p:nvCxnSpPr>
          <p:spPr>
            <a:xfrm>
              <a:off x="4367014" y="2549219"/>
              <a:ext cx="68171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7" name="直接连接符 176"/>
            <p:cNvCxnSpPr/>
            <p:nvPr/>
          </p:nvCxnSpPr>
          <p:spPr>
            <a:xfrm>
              <a:off x="4367014" y="3449940"/>
              <a:ext cx="68171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8" name="直接连接符 177"/>
            <p:cNvCxnSpPr/>
            <p:nvPr/>
          </p:nvCxnSpPr>
          <p:spPr>
            <a:xfrm>
              <a:off x="4367014" y="4313409"/>
              <a:ext cx="68171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9" name="直接连接符 178"/>
            <p:cNvCxnSpPr/>
            <p:nvPr/>
          </p:nvCxnSpPr>
          <p:spPr>
            <a:xfrm>
              <a:off x="4367014" y="5229413"/>
              <a:ext cx="68171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9" name="组合 9"/>
          <p:cNvGrpSpPr/>
          <p:nvPr/>
        </p:nvGrpSpPr>
        <p:grpSpPr>
          <a:xfrm>
            <a:off x="5437957" y="1345491"/>
            <a:ext cx="3053570" cy="2745986"/>
            <a:chOff x="7247297" y="1793999"/>
            <a:chExt cx="4070013" cy="3658914"/>
          </a:xfrm>
        </p:grpSpPr>
        <p:grpSp>
          <p:nvGrpSpPr>
            <p:cNvPr id="10" name="组合 6"/>
            <p:cNvGrpSpPr/>
            <p:nvPr/>
          </p:nvGrpSpPr>
          <p:grpSpPr>
            <a:xfrm>
              <a:off x="7247297" y="4034809"/>
              <a:ext cx="4070013" cy="1418104"/>
              <a:chOff x="7514247" y="4166275"/>
              <a:chExt cx="4023683" cy="1418104"/>
            </a:xfrm>
          </p:grpSpPr>
          <p:pic>
            <p:nvPicPr>
              <p:cNvPr id="120" name="Picture 3"/>
              <p:cNvPicPr>
                <a:picLocks noChangeAspect="1" noChangeArrowheads="1"/>
              </p:cNvPicPr>
              <p:nvPr/>
            </p:nvPicPr>
            <p:blipFill>
              <a:blip r:embed="rId1" cstate="email"/>
              <a:stretch>
                <a:fillRect/>
              </a:stretch>
            </p:blipFill>
            <p:spPr bwMode="auto">
              <a:xfrm>
                <a:off x="9458303" y="4166275"/>
                <a:ext cx="2079627" cy="1408957"/>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a:blip r:embed="rId2" cstate="email"/>
              <a:stretch>
                <a:fillRect/>
              </a:stretch>
            </p:blipFill>
            <p:spPr>
              <a:xfrm>
                <a:off x="7514247" y="4166275"/>
                <a:ext cx="1944056" cy="1418104"/>
              </a:xfrm>
              <a:prstGeom prst="rect">
                <a:avLst/>
              </a:prstGeom>
            </p:spPr>
          </p:pic>
        </p:grpSp>
        <p:pic>
          <p:nvPicPr>
            <p:cNvPr id="6" name="图片 5"/>
            <p:cNvPicPr>
              <a:picLocks noChangeAspect="1"/>
            </p:cNvPicPr>
            <p:nvPr/>
          </p:nvPicPr>
          <p:blipFill>
            <a:blip r:embed="rId3" cstate="email"/>
            <a:stretch>
              <a:fillRect/>
            </a:stretch>
          </p:blipFill>
          <p:spPr>
            <a:xfrm>
              <a:off x="7262264" y="1793999"/>
              <a:ext cx="4055044" cy="2228780"/>
            </a:xfrm>
            <a:prstGeom prst="rect">
              <a:avLst/>
            </a:prstGeom>
          </p:spPr>
        </p:pic>
      </p:grpSp>
      <p:grpSp>
        <p:nvGrpSpPr>
          <p:cNvPr id="15" name="组合 14"/>
          <p:cNvGrpSpPr/>
          <p:nvPr/>
        </p:nvGrpSpPr>
        <p:grpSpPr>
          <a:xfrm>
            <a:off x="3788457" y="1741675"/>
            <a:ext cx="1149266" cy="338345"/>
            <a:chOff x="5048726" y="2321898"/>
            <a:chExt cx="1531822" cy="450830"/>
          </a:xfrm>
          <a:solidFill>
            <a:schemeClr val="accent1"/>
          </a:solidFill>
        </p:grpSpPr>
        <p:sp>
          <p:nvSpPr>
            <p:cNvPr id="4" name="圆角矩形 3"/>
            <p:cNvSpPr/>
            <p:nvPr/>
          </p:nvSpPr>
          <p:spPr>
            <a:xfrm>
              <a:off x="5048726" y="2325711"/>
              <a:ext cx="1531822" cy="44701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69" name="TextBox 168"/>
            <p:cNvSpPr txBox="1"/>
            <p:nvPr/>
          </p:nvSpPr>
          <p:spPr>
            <a:xfrm>
              <a:off x="5231110" y="2321898"/>
              <a:ext cx="1244303" cy="338438"/>
            </a:xfrm>
            <a:prstGeom prst="rect">
              <a:avLst/>
            </a:prstGeom>
            <a:grpFill/>
          </p:spPr>
          <p:txBody>
            <a:bodyPr wrap="square" lIns="68597" tIns="34298" rIns="68597" bIns="34298" rtlCol="0">
              <a:spAutoFit/>
            </a:bodyPr>
            <a:lstStyle/>
            <a:p>
              <a:r>
                <a:rPr lang="zh-CN" altLang="en-US" sz="1200" dirty="0">
                  <a:solidFill>
                    <a:schemeClr val="bg1"/>
                  </a:solidFill>
                  <a:latin typeface="黑体" panose="02010609060101010101" pitchFamily="49" charset="-122"/>
                  <a:ea typeface="黑体" panose="02010609060101010101" pitchFamily="49" charset="-122"/>
                </a:rPr>
                <a:t>添加内容</a:t>
              </a:r>
              <a:endParaRPr lang="zh-CN" altLang="en-US" sz="1200" dirty="0">
                <a:solidFill>
                  <a:schemeClr val="bg1"/>
                </a:solidFill>
                <a:latin typeface="黑体" panose="02010609060101010101" pitchFamily="49" charset="-122"/>
                <a:ea typeface="黑体" panose="02010609060101010101" pitchFamily="49" charset="-122"/>
              </a:endParaRPr>
            </a:p>
          </p:txBody>
        </p:sp>
      </p:grpSp>
      <p:grpSp>
        <p:nvGrpSpPr>
          <p:cNvPr id="16" name="组合 13"/>
          <p:cNvGrpSpPr/>
          <p:nvPr/>
        </p:nvGrpSpPr>
        <p:grpSpPr>
          <a:xfrm>
            <a:off x="3788457" y="2423380"/>
            <a:ext cx="1149266" cy="335482"/>
            <a:chOff x="5048726" y="3230247"/>
            <a:chExt cx="1531822" cy="447017"/>
          </a:xfrm>
          <a:solidFill>
            <a:schemeClr val="accent2"/>
          </a:solidFill>
        </p:grpSpPr>
        <p:sp>
          <p:nvSpPr>
            <p:cNvPr id="125" name="圆角矩形 124"/>
            <p:cNvSpPr/>
            <p:nvPr/>
          </p:nvSpPr>
          <p:spPr>
            <a:xfrm>
              <a:off x="5048726" y="3230247"/>
              <a:ext cx="1531822" cy="44701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70" name="TextBox 169"/>
            <p:cNvSpPr txBox="1"/>
            <p:nvPr/>
          </p:nvSpPr>
          <p:spPr>
            <a:xfrm>
              <a:off x="5231110" y="3257587"/>
              <a:ext cx="1244303" cy="338440"/>
            </a:xfrm>
            <a:prstGeom prst="rect">
              <a:avLst/>
            </a:prstGeom>
            <a:grpFill/>
          </p:spPr>
          <p:txBody>
            <a:bodyPr wrap="square" lIns="68597" tIns="34298" rIns="68597" bIns="34298" rtlCol="0">
              <a:spAutoFit/>
            </a:bodyPr>
            <a:lstStyle/>
            <a:p>
              <a:r>
                <a:rPr lang="zh-CN" altLang="en-US" sz="1200" dirty="0">
                  <a:solidFill>
                    <a:schemeClr val="bg1"/>
                  </a:solidFill>
                  <a:latin typeface="黑体" panose="02010609060101010101" pitchFamily="49" charset="-122"/>
                  <a:ea typeface="黑体" panose="02010609060101010101" pitchFamily="49" charset="-122"/>
                </a:rPr>
                <a:t>添加内容</a:t>
              </a:r>
              <a:endParaRPr lang="zh-CN" altLang="en-US" sz="1200" dirty="0">
                <a:solidFill>
                  <a:schemeClr val="bg1"/>
                </a:solidFill>
                <a:latin typeface="黑体" panose="02010609060101010101" pitchFamily="49" charset="-122"/>
                <a:ea typeface="黑体" panose="02010609060101010101" pitchFamily="49" charset="-122"/>
              </a:endParaRPr>
            </a:p>
          </p:txBody>
        </p:sp>
      </p:grpSp>
      <p:grpSp>
        <p:nvGrpSpPr>
          <p:cNvPr id="17" name="组合 12"/>
          <p:cNvGrpSpPr/>
          <p:nvPr/>
        </p:nvGrpSpPr>
        <p:grpSpPr>
          <a:xfrm>
            <a:off x="3788457" y="3093138"/>
            <a:ext cx="1149266" cy="335520"/>
            <a:chOff x="5048726" y="4122663"/>
            <a:chExt cx="1531822" cy="447067"/>
          </a:xfrm>
          <a:solidFill>
            <a:schemeClr val="accent3"/>
          </a:solidFill>
        </p:grpSpPr>
        <p:sp>
          <p:nvSpPr>
            <p:cNvPr id="126" name="圆角矩形 125"/>
            <p:cNvSpPr/>
            <p:nvPr/>
          </p:nvSpPr>
          <p:spPr>
            <a:xfrm>
              <a:off x="5048726" y="4122713"/>
              <a:ext cx="1531822" cy="44701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71" name="TextBox 170"/>
            <p:cNvSpPr txBox="1"/>
            <p:nvPr/>
          </p:nvSpPr>
          <p:spPr>
            <a:xfrm>
              <a:off x="5231110" y="4122663"/>
              <a:ext cx="1244303" cy="338439"/>
            </a:xfrm>
            <a:prstGeom prst="rect">
              <a:avLst/>
            </a:prstGeom>
            <a:grpFill/>
          </p:spPr>
          <p:txBody>
            <a:bodyPr wrap="square" lIns="68597" tIns="34298" rIns="68597" bIns="34298" rtlCol="0">
              <a:spAutoFit/>
            </a:bodyPr>
            <a:lstStyle/>
            <a:p>
              <a:r>
                <a:rPr lang="zh-CN" altLang="en-US" sz="1200" dirty="0">
                  <a:solidFill>
                    <a:schemeClr val="bg1"/>
                  </a:solidFill>
                  <a:latin typeface="黑体" panose="02010609060101010101" pitchFamily="49" charset="-122"/>
                  <a:ea typeface="黑体" panose="02010609060101010101" pitchFamily="49" charset="-122"/>
                </a:rPr>
                <a:t>添加内容</a:t>
              </a:r>
              <a:endParaRPr lang="zh-CN" altLang="en-US" sz="1200" dirty="0">
                <a:solidFill>
                  <a:schemeClr val="bg1"/>
                </a:solidFill>
                <a:latin typeface="黑体" panose="02010609060101010101" pitchFamily="49" charset="-122"/>
                <a:ea typeface="黑体" panose="02010609060101010101" pitchFamily="49" charset="-122"/>
              </a:endParaRPr>
            </a:p>
          </p:txBody>
        </p:sp>
      </p:grpSp>
      <p:grpSp>
        <p:nvGrpSpPr>
          <p:cNvPr id="18" name="组合 11"/>
          <p:cNvGrpSpPr/>
          <p:nvPr/>
        </p:nvGrpSpPr>
        <p:grpSpPr>
          <a:xfrm>
            <a:off x="3788457" y="3755994"/>
            <a:ext cx="1149266" cy="335482"/>
            <a:chOff x="5048726" y="5005906"/>
            <a:chExt cx="1531822" cy="447017"/>
          </a:xfrm>
          <a:solidFill>
            <a:schemeClr val="accent4"/>
          </a:solidFill>
        </p:grpSpPr>
        <p:sp>
          <p:nvSpPr>
            <p:cNvPr id="127" name="圆角矩形 126"/>
            <p:cNvSpPr/>
            <p:nvPr/>
          </p:nvSpPr>
          <p:spPr>
            <a:xfrm>
              <a:off x="5048726" y="5005906"/>
              <a:ext cx="1531822" cy="44701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72" name="TextBox 171"/>
            <p:cNvSpPr txBox="1"/>
            <p:nvPr/>
          </p:nvSpPr>
          <p:spPr>
            <a:xfrm>
              <a:off x="5231110" y="5015536"/>
              <a:ext cx="1244303" cy="338440"/>
            </a:xfrm>
            <a:prstGeom prst="rect">
              <a:avLst/>
            </a:prstGeom>
            <a:grpFill/>
          </p:spPr>
          <p:txBody>
            <a:bodyPr wrap="square" lIns="68597" tIns="34298" rIns="68597" bIns="34298" rtlCol="0">
              <a:spAutoFit/>
            </a:bodyPr>
            <a:lstStyle/>
            <a:p>
              <a:r>
                <a:rPr lang="zh-CN" altLang="en-US" sz="1200" dirty="0">
                  <a:solidFill>
                    <a:schemeClr val="bg1"/>
                  </a:solidFill>
                  <a:latin typeface="黑体" panose="02010609060101010101" pitchFamily="49" charset="-122"/>
                  <a:ea typeface="黑体" panose="02010609060101010101" pitchFamily="49" charset="-122"/>
                </a:rPr>
                <a:t>添加内容</a:t>
              </a:r>
              <a:endParaRPr lang="zh-CN" altLang="en-US" sz="1200" dirty="0">
                <a:solidFill>
                  <a:schemeClr val="bg1"/>
                </a:solidFill>
                <a:latin typeface="黑体" panose="02010609060101010101" pitchFamily="49" charset="-122"/>
                <a:ea typeface="黑体" panose="02010609060101010101" pitchFamily="49" charset="-122"/>
              </a:endParaRPr>
            </a:p>
          </p:txBody>
        </p:sp>
      </p:grpSp>
      <p:sp>
        <p:nvSpPr>
          <p:cNvPr id="8" name="燕尾形 7"/>
          <p:cNvSpPr/>
          <p:nvPr/>
        </p:nvSpPr>
        <p:spPr>
          <a:xfrm rot="5400000">
            <a:off x="4276413" y="1398493"/>
            <a:ext cx="162124" cy="240490"/>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173" name="燕尾形 172"/>
          <p:cNvSpPr/>
          <p:nvPr/>
        </p:nvSpPr>
        <p:spPr>
          <a:xfrm rot="5400000">
            <a:off x="4276413" y="2155211"/>
            <a:ext cx="162124" cy="240490"/>
          </a:xfrm>
          <a:prstGeom prst="chevr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174" name="燕尾形 173"/>
          <p:cNvSpPr/>
          <p:nvPr/>
        </p:nvSpPr>
        <p:spPr>
          <a:xfrm rot="5400000">
            <a:off x="4276413" y="2816866"/>
            <a:ext cx="162124" cy="240490"/>
          </a:xfrm>
          <a:prstGeom prst="chevr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175" name="燕尾形 174"/>
          <p:cNvSpPr/>
          <p:nvPr/>
        </p:nvSpPr>
        <p:spPr>
          <a:xfrm rot="5400000">
            <a:off x="4276413" y="3457525"/>
            <a:ext cx="162124" cy="240490"/>
          </a:xfrm>
          <a:prstGeom prst="chevr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2" presetClass="entr" presetSubtype="4"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par>
                          <p:cTn id="14" fill="hold">
                            <p:stCondLst>
                              <p:cond delay="1000"/>
                            </p:stCondLst>
                            <p:childTnLst>
                              <p:par>
                                <p:cTn id="15" presetID="14" presetClass="entr" presetSubtype="10" fill="hold" grpId="0"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randombar(horizontal)">
                                      <p:cBhvr>
                                        <p:cTn id="17" dur="500"/>
                                        <p:tgtEl>
                                          <p:spTgt spid="84"/>
                                        </p:tgtEl>
                                      </p:cBhvr>
                                    </p:animEffect>
                                  </p:childTnLst>
                                </p:cTn>
                              </p:par>
                            </p:childTnLst>
                          </p:cTn>
                        </p:par>
                        <p:par>
                          <p:cTn id="18" fill="hold">
                            <p:stCondLst>
                              <p:cond delay="1500"/>
                            </p:stCondLst>
                            <p:childTnLst>
                              <p:par>
                                <p:cTn id="19" presetID="14" presetClass="entr" presetSubtype="10" fill="hold" grpId="0" nodeType="afterEffect">
                                  <p:stCondLst>
                                    <p:cond delay="0"/>
                                  </p:stCondLst>
                                  <p:childTnLst>
                                    <p:set>
                                      <p:cBhvr>
                                        <p:cTn id="20" dur="1" fill="hold">
                                          <p:stCondLst>
                                            <p:cond delay="0"/>
                                          </p:stCondLst>
                                        </p:cTn>
                                        <p:tgtEl>
                                          <p:spTgt spid="83"/>
                                        </p:tgtEl>
                                        <p:attrNameLst>
                                          <p:attrName>style.visibility</p:attrName>
                                        </p:attrNameLst>
                                      </p:cBhvr>
                                      <p:to>
                                        <p:strVal val="visible"/>
                                      </p:to>
                                    </p:set>
                                    <p:animEffect transition="in" filter="randombar(horizontal)">
                                      <p:cBhvr>
                                        <p:cTn id="21" dur="500"/>
                                        <p:tgtEl>
                                          <p:spTgt spid="83"/>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2500"/>
                            </p:stCondLst>
                            <p:childTnLst>
                              <p:par>
                                <p:cTn id="27" presetID="49" presetClass="entr" presetSubtype="0" decel="100000"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500" fill="hold"/>
                                        <p:tgtEl>
                                          <p:spTgt spid="9"/>
                                        </p:tgtEl>
                                        <p:attrNameLst>
                                          <p:attrName>ppt_w</p:attrName>
                                        </p:attrNameLst>
                                      </p:cBhvr>
                                      <p:tavLst>
                                        <p:tav tm="0">
                                          <p:val>
                                            <p:fltVal val="0"/>
                                          </p:val>
                                        </p:tav>
                                        <p:tav tm="100000">
                                          <p:val>
                                            <p:strVal val="#ppt_w"/>
                                          </p:val>
                                        </p:tav>
                                      </p:tavLst>
                                    </p:anim>
                                    <p:anim calcmode="lin" valueType="num">
                                      <p:cBhvr>
                                        <p:cTn id="30" dur="500" fill="hold"/>
                                        <p:tgtEl>
                                          <p:spTgt spid="9"/>
                                        </p:tgtEl>
                                        <p:attrNameLst>
                                          <p:attrName>ppt_h</p:attrName>
                                        </p:attrNameLst>
                                      </p:cBhvr>
                                      <p:tavLst>
                                        <p:tav tm="0">
                                          <p:val>
                                            <p:fltVal val="0"/>
                                          </p:val>
                                        </p:tav>
                                        <p:tav tm="100000">
                                          <p:val>
                                            <p:strVal val="#ppt_h"/>
                                          </p:val>
                                        </p:tav>
                                      </p:tavLst>
                                    </p:anim>
                                    <p:anim calcmode="lin" valueType="num">
                                      <p:cBhvr>
                                        <p:cTn id="31" dur="500" fill="hold"/>
                                        <p:tgtEl>
                                          <p:spTgt spid="9"/>
                                        </p:tgtEl>
                                        <p:attrNameLst>
                                          <p:attrName>style.rotation</p:attrName>
                                        </p:attrNameLst>
                                      </p:cBhvr>
                                      <p:tavLst>
                                        <p:tav tm="0">
                                          <p:val>
                                            <p:fltVal val="360"/>
                                          </p:val>
                                        </p:tav>
                                        <p:tav tm="100000">
                                          <p:val>
                                            <p:fltVal val="0"/>
                                          </p:val>
                                        </p:tav>
                                      </p:tavLst>
                                    </p:anim>
                                    <p:animEffect transition="in" filter="fade">
                                      <p:cBhvr>
                                        <p:cTn id="32" dur="500"/>
                                        <p:tgtEl>
                                          <p:spTgt spid="9"/>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500"/>
                                        <p:tgtEl>
                                          <p:spTgt spid="8"/>
                                        </p:tgtEl>
                                      </p:cBhvr>
                                    </p:animEffect>
                                  </p:childTnLst>
                                </p:cTn>
                              </p:par>
                              <p:par>
                                <p:cTn id="37" presetID="2" presetClass="entr" presetSubtype="4"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par>
                          <p:cTn id="41" fill="hold">
                            <p:stCondLst>
                              <p:cond delay="3500"/>
                            </p:stCondLst>
                            <p:childTnLst>
                              <p:par>
                                <p:cTn id="42" presetID="10" presetClass="entr" presetSubtype="0" fill="hold" grpId="0" nodeType="afterEffect">
                                  <p:stCondLst>
                                    <p:cond delay="0"/>
                                  </p:stCondLst>
                                  <p:childTnLst>
                                    <p:set>
                                      <p:cBhvr>
                                        <p:cTn id="43" dur="1" fill="hold">
                                          <p:stCondLst>
                                            <p:cond delay="0"/>
                                          </p:stCondLst>
                                        </p:cTn>
                                        <p:tgtEl>
                                          <p:spTgt spid="173"/>
                                        </p:tgtEl>
                                        <p:attrNameLst>
                                          <p:attrName>style.visibility</p:attrName>
                                        </p:attrNameLst>
                                      </p:cBhvr>
                                      <p:to>
                                        <p:strVal val="visible"/>
                                      </p:to>
                                    </p:set>
                                    <p:animEffect transition="in" filter="fade">
                                      <p:cBhvr>
                                        <p:cTn id="44" dur="500"/>
                                        <p:tgtEl>
                                          <p:spTgt spid="173"/>
                                        </p:tgtEl>
                                      </p:cBhvr>
                                    </p:animEffect>
                                  </p:childTnLst>
                                </p:cTn>
                              </p:par>
                              <p:par>
                                <p:cTn id="45" presetID="2" presetClass="entr" presetSubtype="4"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additive="base">
                                        <p:cTn id="47" dur="500" fill="hold"/>
                                        <p:tgtEl>
                                          <p:spTgt spid="16"/>
                                        </p:tgtEl>
                                        <p:attrNameLst>
                                          <p:attrName>ppt_x</p:attrName>
                                        </p:attrNameLst>
                                      </p:cBhvr>
                                      <p:tavLst>
                                        <p:tav tm="0">
                                          <p:val>
                                            <p:strVal val="#ppt_x"/>
                                          </p:val>
                                        </p:tav>
                                        <p:tav tm="100000">
                                          <p:val>
                                            <p:strVal val="#ppt_x"/>
                                          </p:val>
                                        </p:tav>
                                      </p:tavLst>
                                    </p:anim>
                                    <p:anim calcmode="lin" valueType="num">
                                      <p:cBhvr additive="base">
                                        <p:cTn id="48" dur="500" fill="hold"/>
                                        <p:tgtEl>
                                          <p:spTgt spid="16"/>
                                        </p:tgtEl>
                                        <p:attrNameLst>
                                          <p:attrName>ppt_y</p:attrName>
                                        </p:attrNameLst>
                                      </p:cBhvr>
                                      <p:tavLst>
                                        <p:tav tm="0">
                                          <p:val>
                                            <p:strVal val="1+#ppt_h/2"/>
                                          </p:val>
                                        </p:tav>
                                        <p:tav tm="100000">
                                          <p:val>
                                            <p:strVal val="#ppt_y"/>
                                          </p:val>
                                        </p:tav>
                                      </p:tavLst>
                                    </p:anim>
                                  </p:childTnLst>
                                </p:cTn>
                              </p:par>
                            </p:childTnLst>
                          </p:cTn>
                        </p:par>
                        <p:par>
                          <p:cTn id="49" fill="hold">
                            <p:stCondLst>
                              <p:cond delay="4000"/>
                            </p:stCondLst>
                            <p:childTnLst>
                              <p:par>
                                <p:cTn id="50" presetID="10" presetClass="entr" presetSubtype="0" fill="hold" grpId="0" nodeType="afterEffect">
                                  <p:stCondLst>
                                    <p:cond delay="0"/>
                                  </p:stCondLst>
                                  <p:childTnLst>
                                    <p:set>
                                      <p:cBhvr>
                                        <p:cTn id="51" dur="1" fill="hold">
                                          <p:stCondLst>
                                            <p:cond delay="0"/>
                                          </p:stCondLst>
                                        </p:cTn>
                                        <p:tgtEl>
                                          <p:spTgt spid="174"/>
                                        </p:tgtEl>
                                        <p:attrNameLst>
                                          <p:attrName>style.visibility</p:attrName>
                                        </p:attrNameLst>
                                      </p:cBhvr>
                                      <p:to>
                                        <p:strVal val="visible"/>
                                      </p:to>
                                    </p:set>
                                    <p:animEffect transition="in" filter="fade">
                                      <p:cBhvr>
                                        <p:cTn id="52" dur="500"/>
                                        <p:tgtEl>
                                          <p:spTgt spid="174"/>
                                        </p:tgtEl>
                                      </p:cBhvr>
                                    </p:animEffect>
                                  </p:childTnLst>
                                </p:cTn>
                              </p:par>
                              <p:par>
                                <p:cTn id="53" presetID="2" presetClass="entr" presetSubtype="4" fill="hold"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par>
                          <p:cTn id="57" fill="hold">
                            <p:stCondLst>
                              <p:cond delay="4500"/>
                            </p:stCondLst>
                            <p:childTnLst>
                              <p:par>
                                <p:cTn id="58" presetID="10" presetClass="entr" presetSubtype="0" fill="hold" grpId="0" nodeType="afterEffect">
                                  <p:stCondLst>
                                    <p:cond delay="0"/>
                                  </p:stCondLst>
                                  <p:childTnLst>
                                    <p:set>
                                      <p:cBhvr>
                                        <p:cTn id="59" dur="1" fill="hold">
                                          <p:stCondLst>
                                            <p:cond delay="0"/>
                                          </p:stCondLst>
                                        </p:cTn>
                                        <p:tgtEl>
                                          <p:spTgt spid="175"/>
                                        </p:tgtEl>
                                        <p:attrNameLst>
                                          <p:attrName>style.visibility</p:attrName>
                                        </p:attrNameLst>
                                      </p:cBhvr>
                                      <p:to>
                                        <p:strVal val="visible"/>
                                      </p:to>
                                    </p:set>
                                    <p:animEffect transition="in" filter="fade">
                                      <p:cBhvr>
                                        <p:cTn id="60" dur="500"/>
                                        <p:tgtEl>
                                          <p:spTgt spid="175"/>
                                        </p:tgtEl>
                                      </p:cBhvr>
                                    </p:animEffect>
                                  </p:childTnLst>
                                </p:cTn>
                              </p:par>
                              <p:par>
                                <p:cTn id="61" presetID="2" presetClass="entr" presetSubtype="4" fill="hold" nodeType="with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500" fill="hold"/>
                                        <p:tgtEl>
                                          <p:spTgt spid="18"/>
                                        </p:tgtEl>
                                        <p:attrNameLst>
                                          <p:attrName>ppt_x</p:attrName>
                                        </p:attrNameLst>
                                      </p:cBhvr>
                                      <p:tavLst>
                                        <p:tav tm="0">
                                          <p:val>
                                            <p:strVal val="#ppt_x"/>
                                          </p:val>
                                        </p:tav>
                                        <p:tav tm="100000">
                                          <p:val>
                                            <p:strVal val="#ppt_x"/>
                                          </p:val>
                                        </p:tav>
                                      </p:tavLst>
                                    </p:anim>
                                    <p:anim calcmode="lin" valueType="num">
                                      <p:cBhvr additive="base">
                                        <p:cTn id="6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2" grpId="0" animBg="1"/>
      <p:bldP spid="8" grpId="0" animBg="1"/>
      <p:bldP spid="173" grpId="0" animBg="1"/>
      <p:bldP spid="174" grpId="0" animBg="1"/>
      <p:bldP spid="17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1536391" y="1682693"/>
            <a:ext cx="6074390" cy="975647"/>
            <a:chOff x="967802" y="1902099"/>
            <a:chExt cx="10256393" cy="1647031"/>
          </a:xfrm>
        </p:grpSpPr>
        <p:grpSp>
          <p:nvGrpSpPr>
            <p:cNvPr id="3" name="Group 4"/>
            <p:cNvGrpSpPr/>
            <p:nvPr/>
          </p:nvGrpSpPr>
          <p:grpSpPr>
            <a:xfrm>
              <a:off x="967802" y="1902099"/>
              <a:ext cx="10256393" cy="1647031"/>
              <a:chOff x="-1123401" y="2523132"/>
              <a:chExt cx="11282033" cy="1811734"/>
            </a:xfrm>
          </p:grpSpPr>
          <p:sp>
            <p:nvSpPr>
              <p:cNvPr id="24" name="Freeform 23"/>
              <p:cNvSpPr/>
              <p:nvPr/>
            </p:nvSpPr>
            <p:spPr>
              <a:xfrm>
                <a:off x="2033366" y="2523132"/>
                <a:ext cx="1811734" cy="1811734"/>
              </a:xfrm>
              <a:custGeom>
                <a:avLst/>
                <a:gdLst>
                  <a:gd name="connsiteX0" fmla="*/ 0 w 1811734"/>
                  <a:gd name="connsiteY0" fmla="*/ 905867 h 1811734"/>
                  <a:gd name="connsiteX1" fmla="*/ 905867 w 1811734"/>
                  <a:gd name="connsiteY1" fmla="*/ 0 h 1811734"/>
                  <a:gd name="connsiteX2" fmla="*/ 1811734 w 1811734"/>
                  <a:gd name="connsiteY2" fmla="*/ 905867 h 1811734"/>
                  <a:gd name="connsiteX3" fmla="*/ 905867 w 1811734"/>
                  <a:gd name="connsiteY3" fmla="*/ 1811734 h 1811734"/>
                  <a:gd name="connsiteX4" fmla="*/ 0 w 1811734"/>
                  <a:gd name="connsiteY4" fmla="*/ 905867 h 1811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734" h="1811734">
                    <a:moveTo>
                      <a:pt x="0" y="905867"/>
                    </a:moveTo>
                    <a:cubicBezTo>
                      <a:pt x="0" y="405570"/>
                      <a:pt x="405570" y="0"/>
                      <a:pt x="905867" y="0"/>
                    </a:cubicBezTo>
                    <a:cubicBezTo>
                      <a:pt x="1406164" y="0"/>
                      <a:pt x="1811734" y="405570"/>
                      <a:pt x="1811734" y="905867"/>
                    </a:cubicBezTo>
                    <a:cubicBezTo>
                      <a:pt x="1811734" y="1406164"/>
                      <a:pt x="1406164" y="1811734"/>
                      <a:pt x="905867" y="1811734"/>
                    </a:cubicBezTo>
                    <a:cubicBezTo>
                      <a:pt x="405570" y="1811734"/>
                      <a:pt x="0" y="1406164"/>
                      <a:pt x="0" y="905867"/>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9564" tIns="289564" rIns="289564" bIns="289564" numCol="1" spcCol="1270" anchor="ctr" anchorCtr="0">
                <a:noAutofit/>
              </a:bodyPr>
              <a:lstStyle/>
              <a:p>
                <a:pPr algn="just" defTabSz="1158240">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Freeform 24"/>
              <p:cNvSpPr/>
              <p:nvPr/>
            </p:nvSpPr>
            <p:spPr>
              <a:xfrm>
                <a:off x="3992214" y="2903596"/>
                <a:ext cx="1050805" cy="1050805"/>
              </a:xfrm>
              <a:custGeom>
                <a:avLst/>
                <a:gdLst>
                  <a:gd name="connsiteX0" fmla="*/ 139284 w 1050805"/>
                  <a:gd name="connsiteY0" fmla="*/ 401828 h 1050805"/>
                  <a:gd name="connsiteX1" fmla="*/ 401828 w 1050805"/>
                  <a:gd name="connsiteY1" fmla="*/ 401828 h 1050805"/>
                  <a:gd name="connsiteX2" fmla="*/ 401828 w 1050805"/>
                  <a:gd name="connsiteY2" fmla="*/ 139284 h 1050805"/>
                  <a:gd name="connsiteX3" fmla="*/ 648977 w 1050805"/>
                  <a:gd name="connsiteY3" fmla="*/ 139284 h 1050805"/>
                  <a:gd name="connsiteX4" fmla="*/ 648977 w 1050805"/>
                  <a:gd name="connsiteY4" fmla="*/ 401828 h 1050805"/>
                  <a:gd name="connsiteX5" fmla="*/ 911521 w 1050805"/>
                  <a:gd name="connsiteY5" fmla="*/ 401828 h 1050805"/>
                  <a:gd name="connsiteX6" fmla="*/ 911521 w 1050805"/>
                  <a:gd name="connsiteY6" fmla="*/ 648977 h 1050805"/>
                  <a:gd name="connsiteX7" fmla="*/ 648977 w 1050805"/>
                  <a:gd name="connsiteY7" fmla="*/ 648977 h 1050805"/>
                  <a:gd name="connsiteX8" fmla="*/ 648977 w 1050805"/>
                  <a:gd name="connsiteY8" fmla="*/ 911521 h 1050805"/>
                  <a:gd name="connsiteX9" fmla="*/ 401828 w 1050805"/>
                  <a:gd name="connsiteY9" fmla="*/ 911521 h 1050805"/>
                  <a:gd name="connsiteX10" fmla="*/ 401828 w 1050805"/>
                  <a:gd name="connsiteY10" fmla="*/ 648977 h 1050805"/>
                  <a:gd name="connsiteX11" fmla="*/ 139284 w 1050805"/>
                  <a:gd name="connsiteY11" fmla="*/ 648977 h 1050805"/>
                  <a:gd name="connsiteX12" fmla="*/ 139284 w 1050805"/>
                  <a:gd name="connsiteY12" fmla="*/ 401828 h 1050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50805" h="1050805">
                    <a:moveTo>
                      <a:pt x="139284" y="401828"/>
                    </a:moveTo>
                    <a:lnTo>
                      <a:pt x="401828" y="401828"/>
                    </a:lnTo>
                    <a:lnTo>
                      <a:pt x="401828" y="139284"/>
                    </a:lnTo>
                    <a:lnTo>
                      <a:pt x="648977" y="139284"/>
                    </a:lnTo>
                    <a:lnTo>
                      <a:pt x="648977" y="401828"/>
                    </a:lnTo>
                    <a:lnTo>
                      <a:pt x="911521" y="401828"/>
                    </a:lnTo>
                    <a:lnTo>
                      <a:pt x="911521" y="648977"/>
                    </a:lnTo>
                    <a:lnTo>
                      <a:pt x="648977" y="648977"/>
                    </a:lnTo>
                    <a:lnTo>
                      <a:pt x="648977" y="911521"/>
                    </a:lnTo>
                    <a:lnTo>
                      <a:pt x="401828" y="911521"/>
                    </a:lnTo>
                    <a:lnTo>
                      <a:pt x="401828" y="648977"/>
                    </a:lnTo>
                    <a:lnTo>
                      <a:pt x="139284" y="648977"/>
                    </a:lnTo>
                    <a:lnTo>
                      <a:pt x="139284" y="4018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27581" tIns="368068" rIns="127581" bIns="368068" numCol="1" spcCol="1270" anchor="ctr" anchorCtr="0">
                <a:noAutofit/>
              </a:bodyPr>
              <a:lstStyle/>
              <a:p>
                <a:pPr algn="just" defTabSz="492125">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Freeform 25"/>
              <p:cNvSpPr/>
              <p:nvPr/>
            </p:nvSpPr>
            <p:spPr>
              <a:xfrm>
                <a:off x="5190132" y="2523132"/>
                <a:ext cx="1811734" cy="1811734"/>
              </a:xfrm>
              <a:custGeom>
                <a:avLst/>
                <a:gdLst>
                  <a:gd name="connsiteX0" fmla="*/ 0 w 1811734"/>
                  <a:gd name="connsiteY0" fmla="*/ 905867 h 1811734"/>
                  <a:gd name="connsiteX1" fmla="*/ 905867 w 1811734"/>
                  <a:gd name="connsiteY1" fmla="*/ 0 h 1811734"/>
                  <a:gd name="connsiteX2" fmla="*/ 1811734 w 1811734"/>
                  <a:gd name="connsiteY2" fmla="*/ 905867 h 1811734"/>
                  <a:gd name="connsiteX3" fmla="*/ 905867 w 1811734"/>
                  <a:gd name="connsiteY3" fmla="*/ 1811734 h 1811734"/>
                  <a:gd name="connsiteX4" fmla="*/ 0 w 1811734"/>
                  <a:gd name="connsiteY4" fmla="*/ 905867 h 1811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734" h="1811734">
                    <a:moveTo>
                      <a:pt x="0" y="905867"/>
                    </a:moveTo>
                    <a:cubicBezTo>
                      <a:pt x="0" y="405570"/>
                      <a:pt x="405570" y="0"/>
                      <a:pt x="905867" y="0"/>
                    </a:cubicBezTo>
                    <a:cubicBezTo>
                      <a:pt x="1406164" y="0"/>
                      <a:pt x="1811734" y="405570"/>
                      <a:pt x="1811734" y="905867"/>
                    </a:cubicBezTo>
                    <a:cubicBezTo>
                      <a:pt x="1811734" y="1406164"/>
                      <a:pt x="1406164" y="1811734"/>
                      <a:pt x="905867" y="1811734"/>
                    </a:cubicBezTo>
                    <a:cubicBezTo>
                      <a:pt x="405570" y="1811734"/>
                      <a:pt x="0" y="1406164"/>
                      <a:pt x="0" y="905867"/>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9564" tIns="289564" rIns="289564" bIns="289564" numCol="1" spcCol="1270" anchor="ctr" anchorCtr="0">
                <a:noAutofit/>
              </a:bodyPr>
              <a:lstStyle/>
              <a:p>
                <a:pPr algn="just" defTabSz="1158240">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 name="Freeform 26"/>
              <p:cNvSpPr/>
              <p:nvPr/>
            </p:nvSpPr>
            <p:spPr>
              <a:xfrm>
                <a:off x="7148980" y="2903596"/>
                <a:ext cx="1050805" cy="1050805"/>
              </a:xfrm>
              <a:custGeom>
                <a:avLst/>
                <a:gdLst>
                  <a:gd name="connsiteX0" fmla="*/ 139284 w 1050805"/>
                  <a:gd name="connsiteY0" fmla="*/ 216466 h 1050805"/>
                  <a:gd name="connsiteX1" fmla="*/ 911521 w 1050805"/>
                  <a:gd name="connsiteY1" fmla="*/ 216466 h 1050805"/>
                  <a:gd name="connsiteX2" fmla="*/ 911521 w 1050805"/>
                  <a:gd name="connsiteY2" fmla="*/ 463615 h 1050805"/>
                  <a:gd name="connsiteX3" fmla="*/ 139284 w 1050805"/>
                  <a:gd name="connsiteY3" fmla="*/ 463615 h 1050805"/>
                  <a:gd name="connsiteX4" fmla="*/ 139284 w 1050805"/>
                  <a:gd name="connsiteY4" fmla="*/ 216466 h 1050805"/>
                  <a:gd name="connsiteX5" fmla="*/ 139284 w 1050805"/>
                  <a:gd name="connsiteY5" fmla="*/ 587190 h 1050805"/>
                  <a:gd name="connsiteX6" fmla="*/ 911521 w 1050805"/>
                  <a:gd name="connsiteY6" fmla="*/ 587190 h 1050805"/>
                  <a:gd name="connsiteX7" fmla="*/ 911521 w 1050805"/>
                  <a:gd name="connsiteY7" fmla="*/ 834339 h 1050805"/>
                  <a:gd name="connsiteX8" fmla="*/ 139284 w 1050805"/>
                  <a:gd name="connsiteY8" fmla="*/ 834339 h 1050805"/>
                  <a:gd name="connsiteX9" fmla="*/ 139284 w 1050805"/>
                  <a:gd name="connsiteY9" fmla="*/ 587190 h 1050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0805" h="1050805">
                    <a:moveTo>
                      <a:pt x="139284" y="216466"/>
                    </a:moveTo>
                    <a:lnTo>
                      <a:pt x="911521" y="216466"/>
                    </a:lnTo>
                    <a:lnTo>
                      <a:pt x="911521" y="463615"/>
                    </a:lnTo>
                    <a:lnTo>
                      <a:pt x="139284" y="463615"/>
                    </a:lnTo>
                    <a:lnTo>
                      <a:pt x="139284" y="216466"/>
                    </a:lnTo>
                    <a:close/>
                    <a:moveTo>
                      <a:pt x="139284" y="587190"/>
                    </a:moveTo>
                    <a:lnTo>
                      <a:pt x="911521" y="587190"/>
                    </a:lnTo>
                    <a:lnTo>
                      <a:pt x="911521" y="834339"/>
                    </a:lnTo>
                    <a:lnTo>
                      <a:pt x="139284" y="834339"/>
                    </a:lnTo>
                    <a:lnTo>
                      <a:pt x="139284" y="587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27581" tIns="198280" rIns="127581" bIns="198280" numCol="1" spcCol="1270" anchor="ctr" anchorCtr="0">
                <a:noAutofit/>
              </a:bodyPr>
              <a:lstStyle/>
              <a:p>
                <a:pPr algn="just" defTabSz="1273810">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Freeform 27"/>
              <p:cNvSpPr/>
              <p:nvPr/>
            </p:nvSpPr>
            <p:spPr>
              <a:xfrm>
                <a:off x="8346898" y="2523132"/>
                <a:ext cx="1811734" cy="1811734"/>
              </a:xfrm>
              <a:custGeom>
                <a:avLst/>
                <a:gdLst>
                  <a:gd name="connsiteX0" fmla="*/ 0 w 1811734"/>
                  <a:gd name="connsiteY0" fmla="*/ 905867 h 1811734"/>
                  <a:gd name="connsiteX1" fmla="*/ 905867 w 1811734"/>
                  <a:gd name="connsiteY1" fmla="*/ 0 h 1811734"/>
                  <a:gd name="connsiteX2" fmla="*/ 1811734 w 1811734"/>
                  <a:gd name="connsiteY2" fmla="*/ 905867 h 1811734"/>
                  <a:gd name="connsiteX3" fmla="*/ 905867 w 1811734"/>
                  <a:gd name="connsiteY3" fmla="*/ 1811734 h 1811734"/>
                  <a:gd name="connsiteX4" fmla="*/ 0 w 1811734"/>
                  <a:gd name="connsiteY4" fmla="*/ 905867 h 1811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734" h="1811734">
                    <a:moveTo>
                      <a:pt x="0" y="905867"/>
                    </a:moveTo>
                    <a:cubicBezTo>
                      <a:pt x="0" y="405570"/>
                      <a:pt x="405570" y="0"/>
                      <a:pt x="905867" y="0"/>
                    </a:cubicBezTo>
                    <a:cubicBezTo>
                      <a:pt x="1406164" y="0"/>
                      <a:pt x="1811734" y="405570"/>
                      <a:pt x="1811734" y="905867"/>
                    </a:cubicBezTo>
                    <a:cubicBezTo>
                      <a:pt x="1811734" y="1406164"/>
                      <a:pt x="1406164" y="1811734"/>
                      <a:pt x="905867" y="1811734"/>
                    </a:cubicBezTo>
                    <a:cubicBezTo>
                      <a:pt x="405570" y="1811734"/>
                      <a:pt x="0" y="1406164"/>
                      <a:pt x="0" y="905867"/>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9564" tIns="289564" rIns="289564" bIns="289564" numCol="1" spcCol="1270" anchor="ctr" anchorCtr="0">
                <a:noAutofit/>
              </a:bodyPr>
              <a:lstStyle/>
              <a:p>
                <a:pPr algn="just" defTabSz="1158240">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Freeform 28"/>
              <p:cNvSpPr/>
              <p:nvPr/>
            </p:nvSpPr>
            <p:spPr>
              <a:xfrm>
                <a:off x="-1123401" y="2523132"/>
                <a:ext cx="1811734" cy="1811734"/>
              </a:xfrm>
              <a:custGeom>
                <a:avLst/>
                <a:gdLst>
                  <a:gd name="connsiteX0" fmla="*/ 0 w 1811734"/>
                  <a:gd name="connsiteY0" fmla="*/ 905867 h 1811734"/>
                  <a:gd name="connsiteX1" fmla="*/ 905867 w 1811734"/>
                  <a:gd name="connsiteY1" fmla="*/ 0 h 1811734"/>
                  <a:gd name="connsiteX2" fmla="*/ 1811734 w 1811734"/>
                  <a:gd name="connsiteY2" fmla="*/ 905867 h 1811734"/>
                  <a:gd name="connsiteX3" fmla="*/ 905867 w 1811734"/>
                  <a:gd name="connsiteY3" fmla="*/ 1811734 h 1811734"/>
                  <a:gd name="connsiteX4" fmla="*/ 0 w 1811734"/>
                  <a:gd name="connsiteY4" fmla="*/ 905867 h 1811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734" h="1811734">
                    <a:moveTo>
                      <a:pt x="0" y="905867"/>
                    </a:moveTo>
                    <a:cubicBezTo>
                      <a:pt x="0" y="405570"/>
                      <a:pt x="405570" y="0"/>
                      <a:pt x="905867" y="0"/>
                    </a:cubicBezTo>
                    <a:cubicBezTo>
                      <a:pt x="1406164" y="0"/>
                      <a:pt x="1811734" y="405570"/>
                      <a:pt x="1811734" y="905867"/>
                    </a:cubicBezTo>
                    <a:cubicBezTo>
                      <a:pt x="1811734" y="1406164"/>
                      <a:pt x="1406164" y="1811734"/>
                      <a:pt x="905867" y="1811734"/>
                    </a:cubicBezTo>
                    <a:cubicBezTo>
                      <a:pt x="405570" y="1811734"/>
                      <a:pt x="0" y="1406164"/>
                      <a:pt x="0" y="905867"/>
                    </a:cubicBez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89564" tIns="289564" rIns="289564" bIns="289564" numCol="1" spcCol="1270" anchor="ctr" anchorCtr="0">
                <a:noAutofit/>
              </a:bodyPr>
              <a:lstStyle/>
              <a:p>
                <a:pPr algn="just" defTabSz="1158240">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0" name="Freeform 29"/>
              <p:cNvSpPr/>
              <p:nvPr/>
            </p:nvSpPr>
            <p:spPr>
              <a:xfrm>
                <a:off x="835447" y="2903596"/>
                <a:ext cx="1050805" cy="1050805"/>
              </a:xfrm>
              <a:custGeom>
                <a:avLst/>
                <a:gdLst>
                  <a:gd name="connsiteX0" fmla="*/ 139284 w 1050805"/>
                  <a:gd name="connsiteY0" fmla="*/ 401828 h 1050805"/>
                  <a:gd name="connsiteX1" fmla="*/ 401828 w 1050805"/>
                  <a:gd name="connsiteY1" fmla="*/ 401828 h 1050805"/>
                  <a:gd name="connsiteX2" fmla="*/ 401828 w 1050805"/>
                  <a:gd name="connsiteY2" fmla="*/ 139284 h 1050805"/>
                  <a:gd name="connsiteX3" fmla="*/ 648977 w 1050805"/>
                  <a:gd name="connsiteY3" fmla="*/ 139284 h 1050805"/>
                  <a:gd name="connsiteX4" fmla="*/ 648977 w 1050805"/>
                  <a:gd name="connsiteY4" fmla="*/ 401828 h 1050805"/>
                  <a:gd name="connsiteX5" fmla="*/ 911521 w 1050805"/>
                  <a:gd name="connsiteY5" fmla="*/ 401828 h 1050805"/>
                  <a:gd name="connsiteX6" fmla="*/ 911521 w 1050805"/>
                  <a:gd name="connsiteY6" fmla="*/ 648977 h 1050805"/>
                  <a:gd name="connsiteX7" fmla="*/ 648977 w 1050805"/>
                  <a:gd name="connsiteY7" fmla="*/ 648977 h 1050805"/>
                  <a:gd name="connsiteX8" fmla="*/ 648977 w 1050805"/>
                  <a:gd name="connsiteY8" fmla="*/ 911521 h 1050805"/>
                  <a:gd name="connsiteX9" fmla="*/ 401828 w 1050805"/>
                  <a:gd name="connsiteY9" fmla="*/ 911521 h 1050805"/>
                  <a:gd name="connsiteX10" fmla="*/ 401828 w 1050805"/>
                  <a:gd name="connsiteY10" fmla="*/ 648977 h 1050805"/>
                  <a:gd name="connsiteX11" fmla="*/ 139284 w 1050805"/>
                  <a:gd name="connsiteY11" fmla="*/ 648977 h 1050805"/>
                  <a:gd name="connsiteX12" fmla="*/ 139284 w 1050805"/>
                  <a:gd name="connsiteY12" fmla="*/ 401828 h 1050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50805" h="1050805">
                    <a:moveTo>
                      <a:pt x="139284" y="401828"/>
                    </a:moveTo>
                    <a:lnTo>
                      <a:pt x="401828" y="401828"/>
                    </a:lnTo>
                    <a:lnTo>
                      <a:pt x="401828" y="139284"/>
                    </a:lnTo>
                    <a:lnTo>
                      <a:pt x="648977" y="139284"/>
                    </a:lnTo>
                    <a:lnTo>
                      <a:pt x="648977" y="401828"/>
                    </a:lnTo>
                    <a:lnTo>
                      <a:pt x="911521" y="401828"/>
                    </a:lnTo>
                    <a:lnTo>
                      <a:pt x="911521" y="648977"/>
                    </a:lnTo>
                    <a:lnTo>
                      <a:pt x="648977" y="648977"/>
                    </a:lnTo>
                    <a:lnTo>
                      <a:pt x="648977" y="911521"/>
                    </a:lnTo>
                    <a:lnTo>
                      <a:pt x="401828" y="911521"/>
                    </a:lnTo>
                    <a:lnTo>
                      <a:pt x="401828" y="648977"/>
                    </a:lnTo>
                    <a:lnTo>
                      <a:pt x="139284" y="648977"/>
                    </a:lnTo>
                    <a:lnTo>
                      <a:pt x="139284" y="40182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27581" tIns="368068" rIns="127581" bIns="368068" numCol="1" spcCol="1270" anchor="ctr" anchorCtr="0">
                <a:noAutofit/>
              </a:bodyPr>
              <a:lstStyle/>
              <a:p>
                <a:pPr algn="just" defTabSz="492125">
                  <a:lnSpc>
                    <a:spcPct val="120000"/>
                  </a:lnSpc>
                  <a:spcAft>
                    <a:spcPct val="35000"/>
                  </a:spcAft>
                </a:pPr>
                <a:endParaRPr lang="en-GB"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 name="Group 5"/>
            <p:cNvGrpSpPr/>
            <p:nvPr/>
          </p:nvGrpSpPr>
          <p:grpSpPr>
            <a:xfrm>
              <a:off x="1501841" y="2407611"/>
              <a:ext cx="578952" cy="618042"/>
              <a:chOff x="9159875" y="1647825"/>
              <a:chExt cx="434975" cy="464344"/>
            </a:xfrm>
            <a:solidFill>
              <a:schemeClr val="bg2"/>
            </a:solidFill>
          </p:grpSpPr>
          <p:sp>
            <p:nvSpPr>
              <p:cNvPr id="21" name="AutoShape 78"/>
              <p:cNvSpPr/>
              <p:nvPr/>
            </p:nvSpPr>
            <p:spPr bwMode="auto">
              <a:xfrm>
                <a:off x="9159875" y="1647825"/>
                <a:ext cx="434975"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AutoShape 79"/>
              <p:cNvSpPr/>
              <p:nvPr/>
            </p:nvSpPr>
            <p:spPr bwMode="auto">
              <a:xfrm>
                <a:off x="9217819" y="1705769"/>
                <a:ext cx="319088"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AutoShape 80"/>
              <p:cNvSpPr/>
              <p:nvPr/>
            </p:nvSpPr>
            <p:spPr bwMode="auto">
              <a:xfrm>
                <a:off x="9391650" y="1749425"/>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 name="Group 6"/>
            <p:cNvGrpSpPr/>
            <p:nvPr/>
          </p:nvGrpSpPr>
          <p:grpSpPr>
            <a:xfrm>
              <a:off x="10091658" y="2416592"/>
              <a:ext cx="618042" cy="618042"/>
              <a:chOff x="8216107" y="1647825"/>
              <a:chExt cx="464344" cy="464344"/>
            </a:xfrm>
            <a:solidFill>
              <a:schemeClr val="bg2"/>
            </a:solidFill>
          </p:grpSpPr>
          <p:sp>
            <p:nvSpPr>
              <p:cNvPr id="19" name="AutoShape 81"/>
              <p:cNvSpPr/>
              <p:nvPr/>
            </p:nvSpPr>
            <p:spPr bwMode="auto">
              <a:xfrm>
                <a:off x="8216107" y="1647825"/>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AutoShape 82"/>
              <p:cNvSpPr/>
              <p:nvPr/>
            </p:nvSpPr>
            <p:spPr bwMode="auto">
              <a:xfrm>
                <a:off x="8259763" y="2024857"/>
                <a:ext cx="43657"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 name="Group 7"/>
            <p:cNvGrpSpPr/>
            <p:nvPr/>
          </p:nvGrpSpPr>
          <p:grpSpPr>
            <a:xfrm>
              <a:off x="7221342" y="2435608"/>
              <a:ext cx="619099" cy="580009"/>
              <a:chOff x="5368132" y="3540125"/>
              <a:chExt cx="465138" cy="435769"/>
            </a:xfrm>
            <a:solidFill>
              <a:schemeClr val="bg2"/>
            </a:solidFill>
          </p:grpSpPr>
          <p:sp>
            <p:nvSpPr>
              <p:cNvPr id="17"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7" name="Group 8"/>
            <p:cNvGrpSpPr/>
            <p:nvPr/>
          </p:nvGrpSpPr>
          <p:grpSpPr>
            <a:xfrm>
              <a:off x="4352084" y="2484206"/>
              <a:ext cx="618042" cy="482812"/>
              <a:chOff x="2581275" y="1710532"/>
              <a:chExt cx="464344" cy="362744"/>
            </a:xfrm>
            <a:solidFill>
              <a:schemeClr val="bg2"/>
            </a:solidFill>
          </p:grpSpPr>
          <p:sp>
            <p:nvSpPr>
              <p:cNvPr id="10" name="AutoShape 140"/>
              <p:cNvSpPr/>
              <p:nvPr/>
            </p:nvSpPr>
            <p:spPr bwMode="auto">
              <a:xfrm>
                <a:off x="2639219" y="1768475"/>
                <a:ext cx="290513" cy="235744"/>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AutoShape 141"/>
              <p:cNvSpPr/>
              <p:nvPr/>
            </p:nvSpPr>
            <p:spPr bwMode="auto">
              <a:xfrm>
                <a:off x="2581275" y="1710532"/>
                <a:ext cx="464344" cy="362744"/>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AutoShape 142"/>
              <p:cNvSpPr/>
              <p:nvPr/>
            </p:nvSpPr>
            <p:spPr bwMode="auto">
              <a:xfrm>
                <a:off x="2944019" y="1783557"/>
                <a:ext cx="43656"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AutoShape 143"/>
              <p:cNvSpPr/>
              <p:nvPr/>
            </p:nvSpPr>
            <p:spPr bwMode="auto">
              <a:xfrm>
                <a:off x="2929732" y="1971675"/>
                <a:ext cx="57944"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AutoShape 144"/>
              <p:cNvSpPr/>
              <p:nvPr/>
            </p:nvSpPr>
            <p:spPr bwMode="auto">
              <a:xfrm>
                <a:off x="2944019" y="1928019"/>
                <a:ext cx="58738"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AutoShape 145"/>
              <p:cNvSpPr/>
              <p:nvPr/>
            </p:nvSpPr>
            <p:spPr bwMode="auto">
              <a:xfrm>
                <a:off x="2944019" y="1885157"/>
                <a:ext cx="58738"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AutoShape 146"/>
              <p:cNvSpPr/>
              <p:nvPr/>
            </p:nvSpPr>
            <p:spPr bwMode="auto">
              <a:xfrm>
                <a:off x="2697957" y="1826419"/>
                <a:ext cx="86519" cy="61119"/>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50" tIns="17450" rIns="17450" bIns="17450" anchor="ctr"/>
              <a:lstStyle/>
              <a:p>
                <a:pPr algn="just" defTabSz="148590" hangingPunct="0">
                  <a:lnSpc>
                    <a:spcPct val="120000"/>
                  </a:lnSpc>
                </a:pPr>
                <a:endParaRPr lang="en-US" sz="6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grpSp>
        <p:nvGrpSpPr>
          <p:cNvPr id="8" name="Group 36"/>
          <p:cNvGrpSpPr/>
          <p:nvPr/>
        </p:nvGrpSpPr>
        <p:grpSpPr>
          <a:xfrm>
            <a:off x="1300284" y="2985965"/>
            <a:ext cx="1447675" cy="642133"/>
            <a:chOff x="520106" y="2243168"/>
            <a:chExt cx="2513428" cy="985463"/>
          </a:xfrm>
        </p:grpSpPr>
        <p:sp>
          <p:nvSpPr>
            <p:cNvPr id="38" name="TextBox 37"/>
            <p:cNvSpPr txBox="1"/>
            <p:nvPr/>
          </p:nvSpPr>
          <p:spPr>
            <a:xfrm>
              <a:off x="1153296" y="2243168"/>
              <a:ext cx="1247047" cy="396831"/>
            </a:xfrm>
            <a:prstGeom prst="rect">
              <a:avLst/>
            </a:prstGeom>
            <a:noFill/>
          </p:spPr>
          <p:txBody>
            <a:bodyPr wrap="none" lIns="0" tIns="0" rIns="0" bIns="0" rtlCol="0">
              <a:spAutoFit/>
            </a:bodyPr>
            <a:lstStyle/>
            <a:p>
              <a:pPr algn="ctr">
                <a:lnSpc>
                  <a:spcPct val="120000"/>
                </a:lnSpc>
              </a:pPr>
              <a:r>
                <a:rPr lang="zh-CN" altLang="en-US"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GB" sz="14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9" name="Rectangle 38"/>
            <p:cNvSpPr/>
            <p:nvPr/>
          </p:nvSpPr>
          <p:spPr>
            <a:xfrm>
              <a:off x="520106" y="2661729"/>
              <a:ext cx="2513428" cy="566902"/>
            </a:xfrm>
            <a:prstGeom prst="rect">
              <a:avLst/>
            </a:prstGeom>
          </p:spPr>
          <p:txBody>
            <a:bodyPr wrap="square" lIns="0" tIns="0" rIns="0" bIns="0">
              <a:spAutoFit/>
            </a:bodyPr>
            <a:lstStyle/>
            <a:p>
              <a:pPr algn="ctr">
                <a:lnSpc>
                  <a:spcPct val="120000"/>
                </a:lnSpc>
                <a:defRPr sz="1800">
                  <a:solidFill>
                    <a:srgbClr val="000000"/>
                  </a:solidFill>
                </a:defRPr>
              </a:pPr>
              <a:r>
                <a:rPr lang="zh-CN" altLang="en-US" sz="10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cxnSp>
        <p:nvCxnSpPr>
          <p:cNvPr id="44" name="Straight Connector 43"/>
          <p:cNvCxnSpPr/>
          <p:nvPr/>
        </p:nvCxnSpPr>
        <p:spPr>
          <a:xfrm>
            <a:off x="1188624" y="3751124"/>
            <a:ext cx="6770415"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9" name="Group 50"/>
          <p:cNvGrpSpPr/>
          <p:nvPr/>
        </p:nvGrpSpPr>
        <p:grpSpPr>
          <a:xfrm>
            <a:off x="6399213" y="2985970"/>
            <a:ext cx="1447675" cy="642131"/>
            <a:chOff x="520106" y="2243170"/>
            <a:chExt cx="2513428" cy="985460"/>
          </a:xfrm>
        </p:grpSpPr>
        <p:sp>
          <p:nvSpPr>
            <p:cNvPr id="52" name="TextBox 51"/>
            <p:cNvSpPr txBox="1"/>
            <p:nvPr/>
          </p:nvSpPr>
          <p:spPr>
            <a:xfrm>
              <a:off x="1064219" y="2243170"/>
              <a:ext cx="1425198" cy="453523"/>
            </a:xfrm>
            <a:prstGeom prst="rect">
              <a:avLst/>
            </a:prstGeom>
            <a:noFill/>
          </p:spPr>
          <p:txBody>
            <a:bodyPr wrap="none" lIns="0" tIns="0" rIns="0" bIns="0" rtlCol="0">
              <a:spAutoFit/>
            </a:bodyPr>
            <a:lstStyle/>
            <a:p>
              <a:pPr algn="ctr">
                <a:lnSpc>
                  <a:spcPct val="120000"/>
                </a:lnSpc>
              </a:pPr>
              <a:r>
                <a:rPr lang="zh-CN" altLang="en-US"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GB"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3" name="Rectangle 52"/>
            <p:cNvSpPr/>
            <p:nvPr/>
          </p:nvSpPr>
          <p:spPr>
            <a:xfrm>
              <a:off x="520106" y="2661728"/>
              <a:ext cx="2513428" cy="566902"/>
            </a:xfrm>
            <a:prstGeom prst="rect">
              <a:avLst/>
            </a:prstGeom>
          </p:spPr>
          <p:txBody>
            <a:bodyPr wrap="square" lIns="0" tIns="0" rIns="0" bIns="0">
              <a:spAutoFit/>
            </a:bodyPr>
            <a:lstStyle/>
            <a:p>
              <a:pPr algn="ctr">
                <a:lnSpc>
                  <a:spcPct val="120000"/>
                </a:lnSpc>
                <a:defRPr sz="1800">
                  <a:solidFill>
                    <a:srgbClr val="000000"/>
                  </a:solidFill>
                </a:defRPr>
              </a:pPr>
              <a:r>
                <a:rPr lang="zh-CN" altLang="en-US" sz="10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1" name="Group 53"/>
          <p:cNvGrpSpPr/>
          <p:nvPr/>
        </p:nvGrpSpPr>
        <p:grpSpPr>
          <a:xfrm>
            <a:off x="4699569" y="2985968"/>
            <a:ext cx="1447675" cy="642132"/>
            <a:chOff x="520106" y="2243170"/>
            <a:chExt cx="2513428" cy="985463"/>
          </a:xfrm>
        </p:grpSpPr>
        <p:sp>
          <p:nvSpPr>
            <p:cNvPr id="55" name="TextBox 54"/>
            <p:cNvSpPr txBox="1"/>
            <p:nvPr/>
          </p:nvSpPr>
          <p:spPr>
            <a:xfrm>
              <a:off x="1064219" y="2243170"/>
              <a:ext cx="1425198" cy="453523"/>
            </a:xfrm>
            <a:prstGeom prst="rect">
              <a:avLst/>
            </a:prstGeom>
            <a:noFill/>
          </p:spPr>
          <p:txBody>
            <a:bodyPr wrap="none" lIns="0" tIns="0" rIns="0" bIns="0" rtlCol="0">
              <a:spAutoFit/>
            </a:bodyPr>
            <a:lstStyle/>
            <a:p>
              <a:pPr algn="ctr">
                <a:lnSpc>
                  <a:spcPct val="120000"/>
                </a:lnSpc>
              </a:pPr>
              <a:r>
                <a:rPr lang="zh-CN" altLang="en-US"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GB"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6" name="Rectangle 55"/>
            <p:cNvSpPr/>
            <p:nvPr/>
          </p:nvSpPr>
          <p:spPr>
            <a:xfrm>
              <a:off x="520106" y="2661730"/>
              <a:ext cx="2513428" cy="566903"/>
            </a:xfrm>
            <a:prstGeom prst="rect">
              <a:avLst/>
            </a:prstGeom>
          </p:spPr>
          <p:txBody>
            <a:bodyPr wrap="square" lIns="0" tIns="0" rIns="0" bIns="0">
              <a:spAutoFit/>
            </a:bodyPr>
            <a:lstStyle/>
            <a:p>
              <a:pPr algn="ctr">
                <a:lnSpc>
                  <a:spcPct val="120000"/>
                </a:lnSpc>
                <a:defRPr sz="1800">
                  <a:solidFill>
                    <a:srgbClr val="000000"/>
                  </a:solidFill>
                </a:defRPr>
              </a:pPr>
              <a:r>
                <a:rPr lang="zh-CN" altLang="en-US" sz="10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2" name="Group 56"/>
          <p:cNvGrpSpPr/>
          <p:nvPr/>
        </p:nvGrpSpPr>
        <p:grpSpPr>
          <a:xfrm>
            <a:off x="2999927" y="2985968"/>
            <a:ext cx="1447675" cy="642132"/>
            <a:chOff x="520106" y="2243170"/>
            <a:chExt cx="2513428" cy="985463"/>
          </a:xfrm>
        </p:grpSpPr>
        <p:sp>
          <p:nvSpPr>
            <p:cNvPr id="58" name="TextBox 57"/>
            <p:cNvSpPr txBox="1"/>
            <p:nvPr/>
          </p:nvSpPr>
          <p:spPr>
            <a:xfrm>
              <a:off x="1064219" y="2243170"/>
              <a:ext cx="1425198" cy="453523"/>
            </a:xfrm>
            <a:prstGeom prst="rect">
              <a:avLst/>
            </a:prstGeom>
            <a:noFill/>
          </p:spPr>
          <p:txBody>
            <a:bodyPr wrap="none" lIns="0" tIns="0" rIns="0" bIns="0" rtlCol="0">
              <a:spAutoFit/>
            </a:bodyPr>
            <a:lstStyle/>
            <a:p>
              <a:pPr algn="ctr">
                <a:lnSpc>
                  <a:spcPct val="120000"/>
                </a:lnSpc>
              </a:pPr>
              <a:r>
                <a:rPr lang="zh-CN" altLang="en-US"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GB" sz="1600" b="1" dirty="0">
                <a:solidFill>
                  <a:schemeClr val="tx1">
                    <a:lumMod val="65000"/>
                    <a:lumOff val="3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Rectangle 58"/>
            <p:cNvSpPr/>
            <p:nvPr/>
          </p:nvSpPr>
          <p:spPr>
            <a:xfrm>
              <a:off x="520106" y="2661730"/>
              <a:ext cx="2513428" cy="566903"/>
            </a:xfrm>
            <a:prstGeom prst="rect">
              <a:avLst/>
            </a:prstGeom>
          </p:spPr>
          <p:txBody>
            <a:bodyPr wrap="square" lIns="0" tIns="0" rIns="0" bIns="0">
              <a:spAutoFit/>
            </a:bodyPr>
            <a:lstStyle/>
            <a:p>
              <a:pPr algn="ctr">
                <a:lnSpc>
                  <a:spcPct val="120000"/>
                </a:lnSpc>
                <a:defRPr sz="1800">
                  <a:solidFill>
                    <a:srgbClr val="000000"/>
                  </a:solidFill>
                </a:defRPr>
              </a:pPr>
              <a:r>
                <a:rPr lang="zh-CN" altLang="en-US" sz="10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a:t>
              </a:r>
              <a:endParaRPr lang="zh-CN" altLang="en-US" sz="8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grpSp>
      <p:sp>
        <p:nvSpPr>
          <p:cNvPr id="60" name="Rectangle 59"/>
          <p:cNvSpPr/>
          <p:nvPr/>
        </p:nvSpPr>
        <p:spPr>
          <a:xfrm>
            <a:off x="1218044" y="3892842"/>
            <a:ext cx="6711575" cy="480215"/>
          </a:xfrm>
          <a:prstGeom prst="rect">
            <a:avLst/>
          </a:prstGeom>
        </p:spPr>
        <p:txBody>
          <a:bodyPr wrap="square" lIns="0" tIns="0" rIns="0" bIns="0">
            <a:spAutoFit/>
          </a:bodyPr>
          <a:lstStyle/>
          <a:p>
            <a:pPr algn="just">
              <a:lnSpc>
                <a:spcPct val="120000"/>
              </a:lnSpc>
              <a:defRPr sz="1800">
                <a:solidFill>
                  <a:srgbClr val="000000"/>
                </a:solidFill>
              </a:defRPr>
            </a:pPr>
            <a:r>
              <a:rPr lang="zh-CN" altLang="en-US" sz="10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请替换文字内容，点击添加相关标题文字，修改文字内容请替换文字内容，点击添加相关标题文字，修改文字内容请替换文字内容，点击添加相关标题文字，修改文字内容</a:t>
            </a:r>
            <a:endParaRPr lang="zh-CN" altLang="en-US" sz="1000"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a:p>
            <a:pPr algn="just">
              <a:lnSpc>
                <a:spcPct val="120000"/>
              </a:lnSpc>
              <a:defRPr sz="1800">
                <a:solidFill>
                  <a:srgbClr val="000000"/>
                </a:solidFill>
              </a:defRPr>
            </a:pPr>
            <a:endParaRPr lang="zh-CN" altLang="en-US" sz="6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1"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2000"/>
                            </p:stCondLst>
                            <p:childTnLst>
                              <p:par>
                                <p:cTn id="19" presetID="22" presetClass="entr" presetSubtype="1"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up)">
                                      <p:cBhvr>
                                        <p:cTn id="21" dur="500"/>
                                        <p:tgtEl>
                                          <p:spTgt spid="9"/>
                                        </p:tgtEl>
                                      </p:cBhvr>
                                    </p:animEffect>
                                  </p:childTnLst>
                                </p:cTn>
                              </p:par>
                            </p:childTnLst>
                          </p:cTn>
                        </p:par>
                        <p:par>
                          <p:cTn id="22" fill="hold">
                            <p:stCondLst>
                              <p:cond delay="2500"/>
                            </p:stCondLst>
                            <p:childTnLst>
                              <p:par>
                                <p:cTn id="23" presetID="22" presetClass="entr" presetSubtype="1" fill="hold"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up)">
                                      <p:cBhvr>
                                        <p:cTn id="25" dur="500"/>
                                        <p:tgtEl>
                                          <p:spTgt spid="31"/>
                                        </p:tgtEl>
                                      </p:cBhvr>
                                    </p:animEffect>
                                  </p:childTnLst>
                                </p:cTn>
                              </p:par>
                            </p:childTnLst>
                          </p:cTn>
                        </p:par>
                        <p:par>
                          <p:cTn id="26" fill="hold">
                            <p:stCondLst>
                              <p:cond delay="3000"/>
                            </p:stCondLst>
                            <p:childTnLst>
                              <p:par>
                                <p:cTn id="27" presetID="22" presetClass="entr" presetSubtype="1" fill="hold"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up)">
                                      <p:cBhvr>
                                        <p:cTn id="29" dur="500"/>
                                        <p:tgtEl>
                                          <p:spTgt spid="32"/>
                                        </p:tgtEl>
                                      </p:cBhvr>
                                    </p:animEffect>
                                  </p:childTnLst>
                                </p:cTn>
                              </p:par>
                            </p:childTnLst>
                          </p:cTn>
                        </p:par>
                        <p:par>
                          <p:cTn id="30" fill="hold">
                            <p:stCondLst>
                              <p:cond delay="3500"/>
                            </p:stCondLst>
                            <p:childTnLst>
                              <p:par>
                                <p:cTn id="31" presetID="16" presetClass="entr" presetSubtype="21" fill="hold" grpId="0" nodeType="afterEffect">
                                  <p:stCondLst>
                                    <p:cond delay="0"/>
                                  </p:stCondLst>
                                  <p:childTnLst>
                                    <p:set>
                                      <p:cBhvr>
                                        <p:cTn id="32" dur="1" fill="hold">
                                          <p:stCondLst>
                                            <p:cond delay="0"/>
                                          </p:stCondLst>
                                        </p:cTn>
                                        <p:tgtEl>
                                          <p:spTgt spid="60"/>
                                        </p:tgtEl>
                                        <p:attrNameLst>
                                          <p:attrName>style.visibility</p:attrName>
                                        </p:attrNameLst>
                                      </p:cBhvr>
                                      <p:to>
                                        <p:strVal val="visible"/>
                                      </p:to>
                                    </p:set>
                                    <p:animEffect transition="in" filter="barn(inVertical)">
                                      <p:cBhvr>
                                        <p:cTn id="3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燕尾形 1"/>
          <p:cNvSpPr/>
          <p:nvPr/>
        </p:nvSpPr>
        <p:spPr>
          <a:xfrm rot="16200000">
            <a:off x="4286726" y="2424535"/>
            <a:ext cx="612336" cy="1298196"/>
          </a:xfrm>
          <a:prstGeom prst="chevron">
            <a:avLst>
              <a:gd name="adj" fmla="val 6319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solidFill>
                <a:schemeClr val="tx1"/>
              </a:solidFill>
            </a:endParaRPr>
          </a:p>
        </p:txBody>
      </p:sp>
      <p:sp>
        <p:nvSpPr>
          <p:cNvPr id="3" name="燕尾形 2"/>
          <p:cNvSpPr/>
          <p:nvPr/>
        </p:nvSpPr>
        <p:spPr>
          <a:xfrm rot="1812939">
            <a:off x="3960261" y="1855479"/>
            <a:ext cx="612146" cy="1298596"/>
          </a:xfrm>
          <a:prstGeom prst="chevron">
            <a:avLst>
              <a:gd name="adj" fmla="val 6319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solidFill>
                <a:schemeClr val="tx1"/>
              </a:solidFill>
            </a:endParaRPr>
          </a:p>
        </p:txBody>
      </p:sp>
      <p:sp>
        <p:nvSpPr>
          <p:cNvPr id="4" name="燕尾形 3"/>
          <p:cNvSpPr/>
          <p:nvPr/>
        </p:nvSpPr>
        <p:spPr>
          <a:xfrm rot="19787061" flipH="1">
            <a:off x="4613378" y="1855479"/>
            <a:ext cx="612146" cy="1298596"/>
          </a:xfrm>
          <a:prstGeom prst="chevron">
            <a:avLst>
              <a:gd name="adj" fmla="val 6319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8604" tIns="34302" rIns="68604" bIns="34302" rtlCol="0" anchor="ctr"/>
          <a:lstStyle/>
          <a:p>
            <a:pPr algn="ctr"/>
            <a:endParaRPr lang="zh-CN" altLang="en-US" sz="1800">
              <a:solidFill>
                <a:schemeClr val="tx1"/>
              </a:solidFill>
            </a:endParaRPr>
          </a:p>
        </p:txBody>
      </p:sp>
      <p:sp>
        <p:nvSpPr>
          <p:cNvPr id="5" name="文本框 17"/>
          <p:cNvSpPr txBox="1"/>
          <p:nvPr/>
        </p:nvSpPr>
        <p:spPr>
          <a:xfrm>
            <a:off x="908411" y="1870278"/>
            <a:ext cx="3160945" cy="415642"/>
          </a:xfrm>
          <a:prstGeom prst="rect">
            <a:avLst/>
          </a:prstGeom>
          <a:noFill/>
        </p:spPr>
        <p:txBody>
          <a:bodyPr wrap="square" lIns="0" tIns="34302" rIns="0" bIns="34302" rtlCol="0">
            <a:spAutoFit/>
          </a:bodyPr>
          <a:lstStyle/>
          <a:p>
            <a:pPr algn="r">
              <a:lnSpc>
                <a:spcPct val="125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点击此处输入与此小标题或者与此图形相关的内容介绍、数据统计、事件分析、总结概述等文字描述内容。</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6" name="文本框 18"/>
          <p:cNvSpPr txBox="1"/>
          <p:nvPr/>
        </p:nvSpPr>
        <p:spPr>
          <a:xfrm>
            <a:off x="1432777" y="1465417"/>
            <a:ext cx="2511019" cy="346369"/>
          </a:xfrm>
          <a:prstGeom prst="rect">
            <a:avLst/>
          </a:prstGeom>
          <a:noFill/>
        </p:spPr>
        <p:txBody>
          <a:bodyPr wrap="square" lIns="0" tIns="34302" rIns="0" bIns="34302" rtlCol="0">
            <a:spAutoFit/>
          </a:bodyPr>
          <a:lstStyle/>
          <a:p>
            <a:pPr algn="ctr">
              <a:lnSpc>
                <a:spcPct val="150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单击添加标题</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sp>
        <p:nvSpPr>
          <p:cNvPr id="7" name="文本框 19"/>
          <p:cNvSpPr txBox="1"/>
          <p:nvPr/>
        </p:nvSpPr>
        <p:spPr>
          <a:xfrm>
            <a:off x="5148992" y="1870278"/>
            <a:ext cx="3134295" cy="415642"/>
          </a:xfrm>
          <a:prstGeom prst="rect">
            <a:avLst/>
          </a:prstGeom>
          <a:noFill/>
        </p:spPr>
        <p:txBody>
          <a:bodyPr wrap="square" lIns="0" tIns="34302" rIns="0" bIns="34302" rtlCol="0">
            <a:spAutoFit/>
          </a:bodyPr>
          <a:lstStyle/>
          <a:p>
            <a:pPr>
              <a:lnSpc>
                <a:spcPct val="125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点击此处输入与此小标题或者与此图形相关的内容介绍、数据统计、事件分析、总结概述等文字描述内容。</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8" name="文本框 20"/>
          <p:cNvSpPr txBox="1"/>
          <p:nvPr/>
        </p:nvSpPr>
        <p:spPr>
          <a:xfrm>
            <a:off x="5148992" y="1465417"/>
            <a:ext cx="2511019" cy="346369"/>
          </a:xfrm>
          <a:prstGeom prst="rect">
            <a:avLst/>
          </a:prstGeom>
          <a:noFill/>
        </p:spPr>
        <p:txBody>
          <a:bodyPr wrap="square" lIns="0" tIns="34302" rIns="0" bIns="34302" rtlCol="0">
            <a:spAutoFit/>
          </a:bodyPr>
          <a:lstStyle/>
          <a:p>
            <a:pPr algn="ctr">
              <a:lnSpc>
                <a:spcPct val="150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单击添加标题</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sp>
        <p:nvSpPr>
          <p:cNvPr id="9" name="文本框 21"/>
          <p:cNvSpPr txBox="1"/>
          <p:nvPr/>
        </p:nvSpPr>
        <p:spPr>
          <a:xfrm>
            <a:off x="3055448" y="3831385"/>
            <a:ext cx="3066849" cy="415642"/>
          </a:xfrm>
          <a:prstGeom prst="rect">
            <a:avLst/>
          </a:prstGeom>
          <a:noFill/>
        </p:spPr>
        <p:txBody>
          <a:bodyPr wrap="square" lIns="0" tIns="34302" rIns="0" bIns="34302" rtlCol="0">
            <a:spAutoFit/>
          </a:bodyPr>
          <a:lstStyle/>
          <a:p>
            <a:pPr algn="ctr">
              <a:lnSpc>
                <a:spcPct val="125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点击此处输入与此小标题或者与此图形相关的内容介绍、数据统计、事件分析、总结概述等文字描述内容。</a:t>
            </a:r>
            <a:endPar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0" name="文本框 22"/>
          <p:cNvSpPr txBox="1"/>
          <p:nvPr/>
        </p:nvSpPr>
        <p:spPr>
          <a:xfrm>
            <a:off x="3304988" y="3426524"/>
            <a:ext cx="2511019" cy="346369"/>
          </a:xfrm>
          <a:prstGeom prst="rect">
            <a:avLst/>
          </a:prstGeom>
          <a:noFill/>
        </p:spPr>
        <p:txBody>
          <a:bodyPr wrap="square" lIns="0" tIns="34302" rIns="0" bIns="34302" rtlCol="0">
            <a:spAutoFit/>
          </a:bodyPr>
          <a:lstStyle/>
          <a:p>
            <a:pPr algn="ctr">
              <a:lnSpc>
                <a:spcPct val="150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单击添加标题</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slow" advClick="0" advTm="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750" fill="hold"/>
                                        <p:tgtEl>
                                          <p:spTgt spid="3"/>
                                        </p:tgtEl>
                                        <p:attrNameLst>
                                          <p:attrName>ppt_x</p:attrName>
                                        </p:attrNameLst>
                                      </p:cBhvr>
                                      <p:tavLst>
                                        <p:tav tm="0">
                                          <p:val>
                                            <p:strVal val="0-#ppt_w/2"/>
                                          </p:val>
                                        </p:tav>
                                        <p:tav tm="100000">
                                          <p:val>
                                            <p:strVal val="#ppt_x"/>
                                          </p:val>
                                        </p:tav>
                                      </p:tavLst>
                                    </p:anim>
                                    <p:anim calcmode="lin" valueType="num">
                                      <p:cBhvr additive="base">
                                        <p:cTn id="8" dur="750" fill="hold"/>
                                        <p:tgtEl>
                                          <p:spTgt spid="3"/>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750"/>
                                        <p:tgtEl>
                                          <p:spTgt spid="6"/>
                                        </p:tgtEl>
                                      </p:cBhvr>
                                    </p:animEffect>
                                  </p:childTnLst>
                                </p:cTn>
                              </p:par>
                            </p:childTnLst>
                          </p:cTn>
                        </p:par>
                        <p:par>
                          <p:cTn id="13" fill="hold">
                            <p:stCondLst>
                              <p:cond delay="2000"/>
                            </p:stCondLst>
                            <p:childTnLst>
                              <p:par>
                                <p:cTn id="14" presetID="10" presetClass="entr" presetSubtype="0" fill="hold" grpId="0" nodeType="afterEffect">
                                  <p:stCondLst>
                                    <p:cond delay="0"/>
                                  </p:stCondLst>
                                  <p:iterate type="lt">
                                    <p:tmPct val="10000"/>
                                  </p:iterate>
                                  <p:childTnLst>
                                    <p:set>
                                      <p:cBhvr>
                                        <p:cTn id="15" dur="1" fill="hold">
                                          <p:stCondLst>
                                            <p:cond delay="0"/>
                                          </p:stCondLst>
                                        </p:cTn>
                                        <p:tgtEl>
                                          <p:spTgt spid="5"/>
                                        </p:tgtEl>
                                        <p:attrNameLst>
                                          <p:attrName>style.visibility</p:attrName>
                                        </p:attrNameLst>
                                      </p:cBhvr>
                                      <p:to>
                                        <p:strVal val="visible"/>
                                      </p:to>
                                    </p:set>
                                    <p:animEffect transition="in" filter="fade">
                                      <p:cBhvr>
                                        <p:cTn id="16" dur="750"/>
                                        <p:tgtEl>
                                          <p:spTgt spid="5"/>
                                        </p:tgtEl>
                                      </p:cBhvr>
                                    </p:animEffect>
                                  </p:childTnLst>
                                </p:cTn>
                              </p:par>
                            </p:childTnLst>
                          </p:cTn>
                        </p:par>
                        <p:par>
                          <p:cTn id="17" fill="hold">
                            <p:stCondLst>
                              <p:cond delay="5699"/>
                            </p:stCondLst>
                            <p:childTnLst>
                              <p:par>
                                <p:cTn id="18" presetID="2" presetClass="entr" presetSubtype="3"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750" fill="hold"/>
                                        <p:tgtEl>
                                          <p:spTgt spid="4"/>
                                        </p:tgtEl>
                                        <p:attrNameLst>
                                          <p:attrName>ppt_x</p:attrName>
                                        </p:attrNameLst>
                                      </p:cBhvr>
                                      <p:tavLst>
                                        <p:tav tm="0">
                                          <p:val>
                                            <p:strVal val="1+#ppt_w/2"/>
                                          </p:val>
                                        </p:tav>
                                        <p:tav tm="100000">
                                          <p:val>
                                            <p:strVal val="#ppt_x"/>
                                          </p:val>
                                        </p:tav>
                                      </p:tavLst>
                                    </p:anim>
                                    <p:anim calcmode="lin" valueType="num">
                                      <p:cBhvr additive="base">
                                        <p:cTn id="21" dur="750" fill="hold"/>
                                        <p:tgtEl>
                                          <p:spTgt spid="4"/>
                                        </p:tgtEl>
                                        <p:attrNameLst>
                                          <p:attrName>ppt_y</p:attrName>
                                        </p:attrNameLst>
                                      </p:cBhvr>
                                      <p:tavLst>
                                        <p:tav tm="0">
                                          <p:val>
                                            <p:strVal val="0-#ppt_h/2"/>
                                          </p:val>
                                        </p:tav>
                                        <p:tav tm="100000">
                                          <p:val>
                                            <p:strVal val="#ppt_y"/>
                                          </p:val>
                                        </p:tav>
                                      </p:tavLst>
                                    </p:anim>
                                  </p:childTnLst>
                                </p:cTn>
                              </p:par>
                            </p:childTnLst>
                          </p:cTn>
                        </p:par>
                        <p:par>
                          <p:cTn id="22" fill="hold">
                            <p:stCondLst>
                              <p:cond delay="6699"/>
                            </p:stCondLst>
                            <p:childTnLst>
                              <p:par>
                                <p:cTn id="23" presetID="10"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750"/>
                                        <p:tgtEl>
                                          <p:spTgt spid="8"/>
                                        </p:tgtEl>
                                      </p:cBhvr>
                                    </p:animEffect>
                                  </p:childTnLst>
                                </p:cTn>
                              </p:par>
                            </p:childTnLst>
                          </p:cTn>
                        </p:par>
                        <p:par>
                          <p:cTn id="26" fill="hold">
                            <p:stCondLst>
                              <p:cond delay="7699"/>
                            </p:stCondLst>
                            <p:childTnLst>
                              <p:par>
                                <p:cTn id="27" presetID="10" presetClass="entr" presetSubtype="0" fill="hold" grpId="0" nodeType="afterEffect">
                                  <p:stCondLst>
                                    <p:cond delay="0"/>
                                  </p:stCondLst>
                                  <p:iterate type="lt">
                                    <p:tmPct val="10000"/>
                                  </p:iterate>
                                  <p:childTnLst>
                                    <p:set>
                                      <p:cBhvr>
                                        <p:cTn id="28" dur="1" fill="hold">
                                          <p:stCondLst>
                                            <p:cond delay="0"/>
                                          </p:stCondLst>
                                        </p:cTn>
                                        <p:tgtEl>
                                          <p:spTgt spid="7"/>
                                        </p:tgtEl>
                                        <p:attrNameLst>
                                          <p:attrName>style.visibility</p:attrName>
                                        </p:attrNameLst>
                                      </p:cBhvr>
                                      <p:to>
                                        <p:strVal val="visible"/>
                                      </p:to>
                                    </p:set>
                                    <p:animEffect transition="in" filter="fade">
                                      <p:cBhvr>
                                        <p:cTn id="29" dur="750"/>
                                        <p:tgtEl>
                                          <p:spTgt spid="7"/>
                                        </p:tgtEl>
                                      </p:cBhvr>
                                    </p:animEffect>
                                  </p:childTnLst>
                                </p:cTn>
                              </p:par>
                            </p:childTnLst>
                          </p:cTn>
                        </p:par>
                        <p:par>
                          <p:cTn id="30" fill="hold">
                            <p:stCondLst>
                              <p:cond delay="11399"/>
                            </p:stCondLst>
                            <p:childTnLst>
                              <p:par>
                                <p:cTn id="31" presetID="2" presetClass="entr" presetSubtype="4" fill="hold" grpId="0" nodeType="after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750" fill="hold"/>
                                        <p:tgtEl>
                                          <p:spTgt spid="2"/>
                                        </p:tgtEl>
                                        <p:attrNameLst>
                                          <p:attrName>ppt_x</p:attrName>
                                        </p:attrNameLst>
                                      </p:cBhvr>
                                      <p:tavLst>
                                        <p:tav tm="0">
                                          <p:val>
                                            <p:strVal val="#ppt_x"/>
                                          </p:val>
                                        </p:tav>
                                        <p:tav tm="100000">
                                          <p:val>
                                            <p:strVal val="#ppt_x"/>
                                          </p:val>
                                        </p:tav>
                                      </p:tavLst>
                                    </p:anim>
                                    <p:anim calcmode="lin" valueType="num">
                                      <p:cBhvr additive="base">
                                        <p:cTn id="34" dur="750" fill="hold"/>
                                        <p:tgtEl>
                                          <p:spTgt spid="2"/>
                                        </p:tgtEl>
                                        <p:attrNameLst>
                                          <p:attrName>ppt_y</p:attrName>
                                        </p:attrNameLst>
                                      </p:cBhvr>
                                      <p:tavLst>
                                        <p:tav tm="0">
                                          <p:val>
                                            <p:strVal val="1+#ppt_h/2"/>
                                          </p:val>
                                        </p:tav>
                                        <p:tav tm="100000">
                                          <p:val>
                                            <p:strVal val="#ppt_y"/>
                                          </p:val>
                                        </p:tav>
                                      </p:tavLst>
                                    </p:anim>
                                  </p:childTnLst>
                                </p:cTn>
                              </p:par>
                            </p:childTnLst>
                          </p:cTn>
                        </p:par>
                        <p:par>
                          <p:cTn id="35" fill="hold">
                            <p:stCondLst>
                              <p:cond delay="12399"/>
                            </p:stCondLst>
                            <p:childTnLst>
                              <p:par>
                                <p:cTn id="36" presetID="10" presetClass="entr" presetSubtype="0"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750"/>
                                        <p:tgtEl>
                                          <p:spTgt spid="10"/>
                                        </p:tgtEl>
                                      </p:cBhvr>
                                    </p:animEffect>
                                  </p:childTnLst>
                                </p:cTn>
                              </p:par>
                            </p:childTnLst>
                          </p:cTn>
                        </p:par>
                        <p:par>
                          <p:cTn id="39" fill="hold">
                            <p:stCondLst>
                              <p:cond delay="13399"/>
                            </p:stCondLst>
                            <p:childTnLst>
                              <p:par>
                                <p:cTn id="40" presetID="10" presetClass="entr" presetSubtype="0" fill="hold" grpId="0" nodeType="afterEffect">
                                  <p:stCondLst>
                                    <p:cond delay="0"/>
                                  </p:stCondLst>
                                  <p:iterate type="lt">
                                    <p:tmPct val="10000"/>
                                  </p:iterate>
                                  <p:childTnLst>
                                    <p:set>
                                      <p:cBhvr>
                                        <p:cTn id="41" dur="1" fill="hold">
                                          <p:stCondLst>
                                            <p:cond delay="0"/>
                                          </p:stCondLst>
                                        </p:cTn>
                                        <p:tgtEl>
                                          <p:spTgt spid="9"/>
                                        </p:tgtEl>
                                        <p:attrNameLst>
                                          <p:attrName>style.visibility</p:attrName>
                                        </p:attrNameLst>
                                      </p:cBhvr>
                                      <p:to>
                                        <p:strVal val="visible"/>
                                      </p:to>
                                    </p:set>
                                    <p:animEffect transition="in" filter="fade">
                                      <p:cBhvr>
                                        <p:cTn id="42"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p:bldP spid="6" grpId="0"/>
      <p:bldP spid="7"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1" cstate="email"/>
          <a:stretch>
            <a:fillRect/>
          </a:stretch>
        </p:blipFill>
        <p:spPr>
          <a:xfrm>
            <a:off x="4926135" y="2224138"/>
            <a:ext cx="4214039" cy="2921843"/>
          </a:xfrm>
          <a:prstGeom prst="rect">
            <a:avLst/>
          </a:prstGeom>
        </p:spPr>
      </p:pic>
      <p:sp>
        <p:nvSpPr>
          <p:cNvPr id="4098" name="文本框 28"/>
          <p:cNvSpPr txBox="1">
            <a:spLocks noChangeArrowheads="1"/>
          </p:cNvSpPr>
          <p:nvPr>
            <p:custDataLst>
              <p:tags r:id="rId2"/>
            </p:custDataLst>
          </p:nvPr>
        </p:nvSpPr>
        <p:spPr bwMode="auto">
          <a:xfrm>
            <a:off x="1786871" y="2285524"/>
            <a:ext cx="658609" cy="69195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defPPr>
              <a:defRPr lang="zh-CN"/>
            </a:defPPr>
            <a:lvl1pPr>
              <a:defRPr sz="4400" kern="0">
                <a:solidFill>
                  <a:schemeClr val="accent2"/>
                </a:solidFill>
                <a:latin typeface="华文新魏" panose="02010800040101010101" pitchFamily="2" charset="-122"/>
                <a:ea typeface="华文新魏" panose="02010800040101010101" pitchFamily="2" charset="-122"/>
              </a:defRPr>
            </a:lvl1pPr>
            <a:lvl2pPr marL="742950" indent="-285750">
              <a:lnSpc>
                <a:spcPct val="130000"/>
              </a:lnSpc>
              <a:buFont typeface="Calibri" panose="020F0502020204030204" pitchFamily="34" charset="0"/>
              <a:buChar char=" "/>
              <a:defRPr sz="1600">
                <a:solidFill>
                  <a:schemeClr val="tx1"/>
                </a:solidFill>
                <a:latin typeface="Calibri" panose="020F0502020204030204" pitchFamily="34" charset="0"/>
                <a:ea typeface="幼圆" panose="02010509060101010101" pitchFamily="49" charset="-122"/>
              </a:defRPr>
            </a:lvl2pPr>
            <a:lvl3pPr marL="1143000" indent="-228600">
              <a:lnSpc>
                <a:spcPct val="90000"/>
              </a:lnSpc>
              <a:spcBef>
                <a:spcPts val="500"/>
              </a:spcBef>
              <a:buFont typeface="Arial" panose="020B0604020202020204" pitchFamily="34" charset="0"/>
              <a:buChar char="•"/>
              <a:defRPr sz="2000">
                <a:solidFill>
                  <a:srgbClr val="7F7F7F"/>
                </a:solidFill>
                <a:latin typeface="Calibri" panose="020F0502020204030204" pitchFamily="3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9pPr>
          </a:lstStyle>
          <a:p>
            <a:r>
              <a:rPr lang="zh-CN" altLang="en-US" sz="2400" dirty="0">
                <a:latin typeface="微软雅黑" panose="020B0503020204020204" pitchFamily="34" charset="-122"/>
                <a:ea typeface="微软雅黑" panose="020B0503020204020204" pitchFamily="34" charset="-122"/>
              </a:rPr>
              <a:t>章</a:t>
            </a:r>
            <a:endParaRPr lang="zh-CN" altLang="en-US" sz="2400" dirty="0">
              <a:latin typeface="微软雅黑" panose="020B0503020204020204" pitchFamily="34" charset="-122"/>
              <a:ea typeface="微软雅黑" panose="020B0503020204020204" pitchFamily="34" charset="-122"/>
            </a:endParaRPr>
          </a:p>
        </p:txBody>
      </p:sp>
      <p:sp>
        <p:nvSpPr>
          <p:cNvPr id="30" name="文本框 29"/>
          <p:cNvSpPr txBox="1"/>
          <p:nvPr>
            <p:custDataLst>
              <p:tags r:id="rId3"/>
            </p:custDataLst>
          </p:nvPr>
        </p:nvSpPr>
        <p:spPr>
          <a:xfrm>
            <a:off x="2814679" y="2452257"/>
            <a:ext cx="2953123" cy="670518"/>
          </a:xfrm>
          <a:prstGeom prst="rect">
            <a:avLst/>
          </a:prstGeom>
          <a:noFill/>
        </p:spPr>
        <p:txBody>
          <a:bodyPr/>
          <a:lstStyle/>
          <a:p>
            <a:pPr>
              <a:lnSpc>
                <a:spcPct val="130000"/>
              </a:lnSpc>
              <a:defRPr/>
            </a:pPr>
            <a:r>
              <a:rPr lang="zh-CN" altLang="en-US" sz="900" dirty="0">
                <a:solidFill>
                  <a:schemeClr val="bg1">
                    <a:lumMod val="65000"/>
                  </a:schemeClr>
                </a:solidFill>
                <a:latin typeface="幼圆" panose="02010509060101010101" pitchFamily="49" charset="-122"/>
                <a:ea typeface="幼圆" panose="02010509060101010101" pitchFamily="49" charset="-122"/>
              </a:rPr>
              <a:t>您的内容请写在这里您的内容请写在这里您的内容请写在这里您的内容请写在这里您的内容请写在这里</a:t>
            </a:r>
            <a:endParaRPr lang="zh-CN" altLang="en-US" sz="900" dirty="0">
              <a:solidFill>
                <a:schemeClr val="bg1">
                  <a:lumMod val="65000"/>
                </a:schemeClr>
              </a:solidFill>
              <a:latin typeface="幼圆" panose="02010509060101010101" pitchFamily="49" charset="-122"/>
              <a:ea typeface="幼圆" panose="02010509060101010101" pitchFamily="49" charset="-122"/>
            </a:endParaRPr>
          </a:p>
        </p:txBody>
      </p:sp>
      <p:grpSp>
        <p:nvGrpSpPr>
          <p:cNvPr id="4100" name="组合 30"/>
          <p:cNvGrpSpPr/>
          <p:nvPr>
            <p:custDataLst>
              <p:tags r:id="rId4"/>
            </p:custDataLst>
          </p:nvPr>
        </p:nvGrpSpPr>
        <p:grpSpPr bwMode="auto">
          <a:xfrm>
            <a:off x="2647943" y="2237883"/>
            <a:ext cx="159590" cy="159590"/>
            <a:chOff x="4202214" y="2995511"/>
            <a:chExt cx="261337" cy="261337"/>
          </a:xfrm>
        </p:grpSpPr>
        <p:sp>
          <p:nvSpPr>
            <p:cNvPr id="32" name="椭圆 31"/>
            <p:cNvSpPr/>
            <p:nvPr/>
          </p:nvSpPr>
          <p:spPr>
            <a:xfrm>
              <a:off x="4202214" y="2995511"/>
              <a:ext cx="261337" cy="261337"/>
            </a:xfrm>
            <a:prstGeom prst="ellipse">
              <a:avLst/>
            </a:prstGeom>
            <a:solidFill>
              <a:schemeClr val="accent1"/>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33" name="等腰三角形 32"/>
            <p:cNvSpPr/>
            <p:nvPr/>
          </p:nvSpPr>
          <p:spPr>
            <a:xfrm rot="5400000">
              <a:off x="4278274" y="3063771"/>
              <a:ext cx="144320" cy="124818"/>
            </a:xfrm>
            <a:prstGeom prst="triangle">
              <a:avLst/>
            </a:prstGeom>
            <a:solidFill>
              <a:sysClr val="window" lastClr="FFFFFF"/>
            </a:solidFill>
            <a:ln w="12700" cap="flat" cmpd="sng" algn="ctr">
              <a:noFill/>
              <a:prstDash val="solid"/>
              <a:miter lim="800000"/>
            </a:ln>
            <a:effectLst/>
          </p:spPr>
          <p:txBody>
            <a:bodyPr anchor="ctr"/>
            <a:lstStyle/>
            <a:p>
              <a:pPr algn="ctr">
                <a:defRPr/>
              </a:pPr>
              <a:endParaRPr lang="zh-CN" altLang="en-US" sz="1280" kern="0">
                <a:solidFill>
                  <a:prstClr val="white"/>
                </a:solidFill>
              </a:endParaRPr>
            </a:p>
          </p:txBody>
        </p:sp>
      </p:grpSp>
      <p:sp>
        <p:nvSpPr>
          <p:cNvPr id="35" name="文本框 34"/>
          <p:cNvSpPr txBox="1"/>
          <p:nvPr>
            <p:custDataLst>
              <p:tags r:id="rId5"/>
            </p:custDataLst>
          </p:nvPr>
        </p:nvSpPr>
        <p:spPr>
          <a:xfrm>
            <a:off x="871013" y="2023510"/>
            <a:ext cx="562139" cy="577621"/>
          </a:xfrm>
          <a:prstGeom prst="rect">
            <a:avLst/>
          </a:prstGeom>
          <a:noFill/>
        </p:spPr>
        <p:txBody>
          <a:bodyPr wrap="none"/>
          <a:lstStyle>
            <a:defPPr>
              <a:defRPr lang="zh-CN"/>
            </a:defPPr>
            <a:lvl1pPr>
              <a:defRPr sz="4000">
                <a:solidFill>
                  <a:schemeClr val="bg1">
                    <a:lumMod val="65000"/>
                  </a:schemeClr>
                </a:solidFill>
                <a:latin typeface="华文新魏" panose="02010800040101010101" pitchFamily="2" charset="-122"/>
                <a:ea typeface="华文新魏" panose="02010800040101010101" pitchFamily="2" charset="-122"/>
              </a:defRPr>
            </a:lvl1pPr>
          </a:lstStyle>
          <a:p>
            <a:pPr>
              <a:defRPr/>
            </a:pPr>
            <a:r>
              <a:rPr lang="zh-CN" altLang="en-US" sz="2400" kern="0" dirty="0">
                <a:solidFill>
                  <a:schemeClr val="accent2"/>
                </a:solidFill>
                <a:latin typeface="微软雅黑" panose="020B0503020204020204" pitchFamily="34" charset="-122"/>
                <a:ea typeface="微软雅黑" panose="020B0503020204020204" pitchFamily="34" charset="-122"/>
              </a:rPr>
              <a:t>第</a:t>
            </a:r>
            <a:endParaRPr lang="zh-CN" altLang="en-US" sz="2400" kern="0" dirty="0">
              <a:solidFill>
                <a:schemeClr val="accent2"/>
              </a:solidFill>
              <a:latin typeface="微软雅黑" panose="020B0503020204020204" pitchFamily="34" charset="-122"/>
              <a:ea typeface="微软雅黑" panose="020B0503020204020204" pitchFamily="34" charset="-122"/>
            </a:endParaRPr>
          </a:p>
        </p:txBody>
      </p:sp>
      <p:sp>
        <p:nvSpPr>
          <p:cNvPr id="36" name="椭圆 35"/>
          <p:cNvSpPr/>
          <p:nvPr>
            <p:custDataLst>
              <p:tags r:id="rId6"/>
            </p:custDataLst>
          </p:nvPr>
        </p:nvSpPr>
        <p:spPr>
          <a:xfrm>
            <a:off x="1281898" y="2146177"/>
            <a:ext cx="569285" cy="570476"/>
          </a:xfrm>
          <a:prstGeom prst="ellipse">
            <a:avLst/>
          </a:prstGeom>
          <a:solidFill>
            <a:schemeClr val="accent1"/>
          </a:solidFill>
          <a:ln w="12700" cap="flat" cmpd="sng" algn="ctr">
            <a:noFill/>
            <a:prstDash val="solid"/>
            <a:miter lim="800000"/>
          </a:ln>
          <a:effectLst/>
        </p:spPr>
        <p:txBody>
          <a:bodyPr anchor="ctr"/>
          <a:lstStyle/>
          <a:p>
            <a:pPr algn="ctr">
              <a:defRPr/>
            </a:pPr>
            <a:r>
              <a:rPr lang="en-US" altLang="zh-CN" sz="4400" kern="0" dirty="0">
                <a:solidFill>
                  <a:prstClr val="white"/>
                </a:solidFill>
                <a:latin typeface="微软雅黑" panose="020B0503020204020204" pitchFamily="34" charset="-122"/>
                <a:ea typeface="微软雅黑" panose="020B0503020204020204" pitchFamily="34" charset="-122"/>
              </a:rPr>
              <a:t>2</a:t>
            </a:r>
            <a:endParaRPr lang="zh-CN" altLang="en-US" sz="4400" kern="0" dirty="0">
              <a:solidFill>
                <a:prstClr val="white"/>
              </a:solidFill>
              <a:latin typeface="微软雅黑" panose="020B0503020204020204" pitchFamily="34" charset="-122"/>
              <a:ea typeface="微软雅黑" panose="020B0503020204020204" pitchFamily="34" charset="-122"/>
            </a:endParaRPr>
          </a:p>
        </p:txBody>
      </p:sp>
      <p:sp>
        <p:nvSpPr>
          <p:cNvPr id="37" name="椭圆 36"/>
          <p:cNvSpPr/>
          <p:nvPr>
            <p:custDataLst>
              <p:tags r:id="rId7"/>
            </p:custDataLst>
          </p:nvPr>
        </p:nvSpPr>
        <p:spPr>
          <a:xfrm>
            <a:off x="1915494" y="2031843"/>
            <a:ext cx="242958" cy="244150"/>
          </a:xfrm>
          <a:prstGeom prst="ellipse">
            <a:avLst/>
          </a:prstGeom>
          <a:solidFill>
            <a:schemeClr val="accent1">
              <a:lumMod val="40000"/>
              <a:lumOff val="60000"/>
            </a:schemeClr>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38" name="椭圆 37"/>
          <p:cNvSpPr/>
          <p:nvPr>
            <p:custDataLst>
              <p:tags r:id="rId8"/>
            </p:custDataLst>
          </p:nvPr>
        </p:nvSpPr>
        <p:spPr>
          <a:xfrm flipV="1">
            <a:off x="2377591" y="2405807"/>
            <a:ext cx="114334" cy="114334"/>
          </a:xfrm>
          <a:prstGeom prst="ellipse">
            <a:avLst/>
          </a:prstGeom>
          <a:solidFill>
            <a:schemeClr val="accent1">
              <a:lumMod val="40000"/>
              <a:lumOff val="60000"/>
            </a:schemeClr>
          </a:solidFill>
          <a:ln w="12700" cap="flat" cmpd="sng" algn="ctr">
            <a:noFill/>
            <a:prstDash val="solid"/>
            <a:miter lim="800000"/>
          </a:ln>
          <a:effectLst/>
        </p:spPr>
        <p:txBody>
          <a:bodyPr anchor="ctr"/>
          <a:lstStyle/>
          <a:p>
            <a:pPr algn="ctr">
              <a:defRPr/>
            </a:pPr>
            <a:endParaRPr lang="zh-CN" altLang="en-US" sz="3000" kern="0" dirty="0">
              <a:solidFill>
                <a:prstClr val="white"/>
              </a:solidFill>
              <a:latin typeface="Engravers MT" panose="02090707080505020304" pitchFamily="18" charset="0"/>
            </a:endParaRPr>
          </a:p>
        </p:txBody>
      </p:sp>
      <p:sp>
        <p:nvSpPr>
          <p:cNvPr id="4105" name="文本框 38"/>
          <p:cNvSpPr txBox="1">
            <a:spLocks noChangeArrowheads="1"/>
          </p:cNvSpPr>
          <p:nvPr>
            <p:custDataLst>
              <p:tags r:id="rId9"/>
            </p:custDataLst>
          </p:nvPr>
        </p:nvSpPr>
        <p:spPr bwMode="auto">
          <a:xfrm>
            <a:off x="2884947" y="2129501"/>
            <a:ext cx="2112786" cy="347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800"/>
              </a:spcBef>
              <a:buClr>
                <a:schemeClr val="accent1"/>
              </a:buClr>
              <a:buSzPct val="60000"/>
              <a:buFont typeface="Wingdings" panose="05000000000000000000" pitchFamily="2" charset="2"/>
              <a:buChar char=""/>
              <a:defRPr sz="2400">
                <a:solidFill>
                  <a:srgbClr val="0382A3"/>
                </a:solidFill>
                <a:latin typeface="Calibri" panose="020F0502020204030204" pitchFamily="34" charset="0"/>
                <a:ea typeface="幼圆" panose="02010509060101010101" pitchFamily="49" charset="-122"/>
              </a:defRPr>
            </a:lvl1pPr>
            <a:lvl2pPr marL="742950" indent="-285750">
              <a:lnSpc>
                <a:spcPct val="130000"/>
              </a:lnSpc>
              <a:buFont typeface="Calibri" panose="020F0502020204030204" pitchFamily="34" charset="0"/>
              <a:buChar char=" "/>
              <a:defRPr sz="1600">
                <a:solidFill>
                  <a:schemeClr val="tx1"/>
                </a:solidFill>
                <a:latin typeface="Calibri" panose="020F0502020204030204" pitchFamily="34" charset="0"/>
                <a:ea typeface="幼圆" panose="02010509060101010101" pitchFamily="49" charset="-122"/>
              </a:defRPr>
            </a:lvl2pPr>
            <a:lvl3pPr marL="1143000" indent="-228600">
              <a:lnSpc>
                <a:spcPct val="90000"/>
              </a:lnSpc>
              <a:spcBef>
                <a:spcPts val="500"/>
              </a:spcBef>
              <a:buFont typeface="Arial" panose="020B0604020202020204" pitchFamily="34" charset="0"/>
              <a:buChar char="•"/>
              <a:defRPr sz="2000">
                <a:solidFill>
                  <a:srgbClr val="7F7F7F"/>
                </a:solidFill>
                <a:latin typeface="Calibri" panose="020F0502020204030204" pitchFamily="34" charset="0"/>
                <a:ea typeface="幼圆" panose="02010509060101010101" pitchFamily="49" charset="-122"/>
              </a:defRPr>
            </a:lvl3pPr>
            <a:lvl4pPr marL="16002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4pPr>
            <a:lvl5pPr marL="2057400" indent="-228600">
              <a:lnSpc>
                <a:spcPct val="90000"/>
              </a:lnSpc>
              <a:spcBef>
                <a:spcPts val="500"/>
              </a:spcBef>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5pPr>
            <a:lvl6pPr marL="25146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6pPr>
            <a:lvl7pPr marL="29718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7pPr>
            <a:lvl8pPr marL="34290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8pPr>
            <a:lvl9pPr marL="3886200" indent="-228600" fontAlgn="base">
              <a:lnSpc>
                <a:spcPct val="90000"/>
              </a:lnSpc>
              <a:spcBef>
                <a:spcPts val="500"/>
              </a:spcBef>
              <a:spcAft>
                <a:spcPct val="0"/>
              </a:spcAft>
              <a:buFont typeface="Arial" panose="020B0604020202020204" pitchFamily="34" charset="0"/>
              <a:buChar char="•"/>
              <a:defRPr>
                <a:solidFill>
                  <a:srgbClr val="7F7F7F"/>
                </a:solidFill>
                <a:latin typeface="Calibri" panose="020F0502020204030204" pitchFamily="34" charset="0"/>
                <a:ea typeface="幼圆" panose="02010509060101010101" pitchFamily="49" charset="-122"/>
              </a:defRPr>
            </a:lvl9pPr>
          </a:lstStyle>
          <a:p>
            <a:pPr>
              <a:buNone/>
            </a:pPr>
            <a:r>
              <a:rPr lang="zh-CN" altLang="en-US" sz="2000" b="1" dirty="0">
                <a:solidFill>
                  <a:schemeClr val="accent1"/>
                </a:solidFill>
                <a:latin typeface="微软雅黑" panose="020B0503020204020204" pitchFamily="34" charset="-122"/>
                <a:ea typeface="微软雅黑" panose="020B0503020204020204" pitchFamily="34" charset="-122"/>
              </a:rPr>
              <a:t>产品运行</a:t>
            </a:r>
            <a:endParaRPr lang="zh-CN" altLang="en-US" sz="2000" kern="0" dirty="0">
              <a:solidFill>
                <a:schemeClr val="accent1"/>
              </a:solidFill>
              <a:latin typeface="微软雅黑" panose="020B0503020204020204" pitchFamily="34" charset="-122"/>
              <a:ea typeface="微软雅黑" panose="020B0503020204020204" pitchFamily="34" charset="-122"/>
            </a:endParaRPr>
          </a:p>
        </p:txBody>
      </p:sp>
      <p:sp>
        <p:nvSpPr>
          <p:cNvPr id="13" name="任意多边形 12"/>
          <p:cNvSpPr/>
          <p:nvPr>
            <p:custDataLst>
              <p:tags r:id="rId10"/>
            </p:custDataLst>
          </p:nvPr>
        </p:nvSpPr>
        <p:spPr>
          <a:xfrm>
            <a:off x="695937" y="2299812"/>
            <a:ext cx="1358901" cy="666945"/>
          </a:xfrm>
          <a:custGeom>
            <a:avLst/>
            <a:gdLst>
              <a:gd name="connsiteX0" fmla="*/ 0 w 2881560"/>
              <a:gd name="connsiteY0" fmla="*/ 0 h 2025869"/>
              <a:gd name="connsiteX1" fmla="*/ 409902 w 2881560"/>
              <a:gd name="connsiteY1" fmla="*/ 0 h 2025869"/>
              <a:gd name="connsiteX2" fmla="*/ 409902 w 2881560"/>
              <a:gd name="connsiteY2" fmla="*/ 1694793 h 2025869"/>
              <a:gd name="connsiteX3" fmla="*/ 2881560 w 2881560"/>
              <a:gd name="connsiteY3" fmla="*/ 1694793 h 2025869"/>
              <a:gd name="connsiteX4" fmla="*/ 2881560 w 2881560"/>
              <a:gd name="connsiteY4" fmla="*/ 2025869 h 2025869"/>
              <a:gd name="connsiteX5" fmla="*/ 0 w 2881560"/>
              <a:gd name="connsiteY5" fmla="*/ 2025869 h 2025869"/>
              <a:gd name="connsiteX0-1" fmla="*/ 2881560 w 2973000"/>
              <a:gd name="connsiteY0-2" fmla="*/ 1694793 h 2025869"/>
              <a:gd name="connsiteX1-3" fmla="*/ 2881560 w 2973000"/>
              <a:gd name="connsiteY1-4" fmla="*/ 2025869 h 2025869"/>
              <a:gd name="connsiteX2-5" fmla="*/ 0 w 2973000"/>
              <a:gd name="connsiteY2-6" fmla="*/ 2025869 h 2025869"/>
              <a:gd name="connsiteX3-7" fmla="*/ 0 w 2973000"/>
              <a:gd name="connsiteY3-8" fmla="*/ 0 h 2025869"/>
              <a:gd name="connsiteX4-9" fmla="*/ 409902 w 2973000"/>
              <a:gd name="connsiteY4-10" fmla="*/ 0 h 2025869"/>
              <a:gd name="connsiteX5-11" fmla="*/ 409902 w 2973000"/>
              <a:gd name="connsiteY5-12" fmla="*/ 1694793 h 2025869"/>
              <a:gd name="connsiteX6" fmla="*/ 2973000 w 2973000"/>
              <a:gd name="connsiteY6" fmla="*/ 1786233 h 2025869"/>
              <a:gd name="connsiteX0-13" fmla="*/ 2881560 w 2881560"/>
              <a:gd name="connsiteY0-14" fmla="*/ 1694793 h 2025869"/>
              <a:gd name="connsiteX1-15" fmla="*/ 2881560 w 2881560"/>
              <a:gd name="connsiteY1-16" fmla="*/ 2025869 h 2025869"/>
              <a:gd name="connsiteX2-17" fmla="*/ 0 w 2881560"/>
              <a:gd name="connsiteY2-18" fmla="*/ 2025869 h 2025869"/>
              <a:gd name="connsiteX3-19" fmla="*/ 0 w 2881560"/>
              <a:gd name="connsiteY3-20" fmla="*/ 0 h 2025869"/>
              <a:gd name="connsiteX4-21" fmla="*/ 409902 w 2881560"/>
              <a:gd name="connsiteY4-22" fmla="*/ 0 h 2025869"/>
              <a:gd name="connsiteX5-23" fmla="*/ 409902 w 2881560"/>
              <a:gd name="connsiteY5-24" fmla="*/ 1694793 h 2025869"/>
              <a:gd name="connsiteX0-25" fmla="*/ 2881560 w 2881560"/>
              <a:gd name="connsiteY0-26" fmla="*/ 1694793 h 2025869"/>
              <a:gd name="connsiteX1-27" fmla="*/ 2881560 w 2881560"/>
              <a:gd name="connsiteY1-28" fmla="*/ 2025869 h 2025869"/>
              <a:gd name="connsiteX2-29" fmla="*/ 0 w 2881560"/>
              <a:gd name="connsiteY2-30" fmla="*/ 2025869 h 2025869"/>
              <a:gd name="connsiteX3-31" fmla="*/ 0 w 2881560"/>
              <a:gd name="connsiteY3-32" fmla="*/ 0 h 2025869"/>
              <a:gd name="connsiteX4-33" fmla="*/ 409902 w 2881560"/>
              <a:gd name="connsiteY4-34" fmla="*/ 0 h 202586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881560" h="2025869">
                <a:moveTo>
                  <a:pt x="2881560" y="1694793"/>
                </a:moveTo>
                <a:lnTo>
                  <a:pt x="2881560" y="2025869"/>
                </a:lnTo>
                <a:lnTo>
                  <a:pt x="0" y="2025869"/>
                </a:lnTo>
                <a:lnTo>
                  <a:pt x="0" y="0"/>
                </a:lnTo>
                <a:lnTo>
                  <a:pt x="409902" y="0"/>
                </a:lnTo>
              </a:path>
            </a:pathLst>
          </a:custGeom>
          <a:noFill/>
          <a:ln w="12700" cap="flat" cmpd="sng" algn="ctr">
            <a:solidFill>
              <a:sysClr val="window" lastClr="FFFFFF">
                <a:lumMod val="85000"/>
              </a:sysClr>
            </a:solidFill>
            <a:prstDash val="solid"/>
            <a:miter lim="800000"/>
          </a:ln>
          <a:effectLst/>
        </p:spPr>
        <p:txBody>
          <a:bodyPr anchor="ctr"/>
          <a:lstStyle/>
          <a:p>
            <a:pPr algn="ctr">
              <a:defRPr/>
            </a:pPr>
            <a:endParaRPr lang="zh-CN" altLang="en-US" sz="1280" kern="0" dirty="0">
              <a:solidFill>
                <a:prstClr val="white"/>
              </a:solidFill>
            </a:endParaRPr>
          </a:p>
        </p:txBody>
      </p:sp>
    </p:spTree>
    <p:custDataLst>
      <p:tags r:id="rId11"/>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3250" advClick="0" advTm="0">
        <p15:prstTrans prst="origami"/>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heel(1)">
                                      <p:cBhvr>
                                        <p:cTn id="14" dur="2000"/>
                                        <p:tgtEl>
                                          <p:spTgt spid="1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098"/>
                                        </p:tgtEl>
                                        <p:attrNameLst>
                                          <p:attrName>style.visibility</p:attrName>
                                        </p:attrNameLst>
                                      </p:cBhvr>
                                      <p:to>
                                        <p:strVal val="visible"/>
                                      </p:to>
                                    </p:set>
                                    <p:animEffect transition="in" filter="fade">
                                      <p:cBhvr>
                                        <p:cTn id="20" dur="500"/>
                                        <p:tgtEl>
                                          <p:spTgt spid="4098"/>
                                        </p:tgtEl>
                                      </p:cBhvr>
                                    </p:animEffect>
                                  </p:childTnLst>
                                </p:cTn>
                              </p:par>
                            </p:childTnLst>
                          </p:cTn>
                        </p:par>
                        <p:par>
                          <p:cTn id="21" fill="hold">
                            <p:stCondLst>
                              <p:cond delay="2000"/>
                            </p:stCondLst>
                            <p:childTnLst>
                              <p:par>
                                <p:cTn id="22" presetID="47" presetClass="entr" presetSubtype="0" fill="hold" grpId="0"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1000"/>
                                        <p:tgtEl>
                                          <p:spTgt spid="36"/>
                                        </p:tgtEl>
                                      </p:cBhvr>
                                    </p:animEffect>
                                    <p:anim calcmode="lin" valueType="num">
                                      <p:cBhvr>
                                        <p:cTn id="25" dur="1000" fill="hold"/>
                                        <p:tgtEl>
                                          <p:spTgt spid="36"/>
                                        </p:tgtEl>
                                        <p:attrNameLst>
                                          <p:attrName>ppt_x</p:attrName>
                                        </p:attrNameLst>
                                      </p:cBhvr>
                                      <p:tavLst>
                                        <p:tav tm="0">
                                          <p:val>
                                            <p:strVal val="#ppt_x"/>
                                          </p:val>
                                        </p:tav>
                                        <p:tav tm="100000">
                                          <p:val>
                                            <p:strVal val="#ppt_x"/>
                                          </p:val>
                                        </p:tav>
                                      </p:tavLst>
                                    </p:anim>
                                    <p:anim calcmode="lin" valueType="num">
                                      <p:cBhvr>
                                        <p:cTn id="2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fade">
                                      <p:cBhvr>
                                        <p:cTn id="31" dur="500"/>
                                        <p:tgtEl>
                                          <p:spTgt spid="3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500"/>
                                        <p:tgtEl>
                                          <p:spTgt spid="3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4100"/>
                                        </p:tgtEl>
                                        <p:attrNameLst>
                                          <p:attrName>style.visibility</p:attrName>
                                        </p:attrNameLst>
                                      </p:cBhvr>
                                      <p:to>
                                        <p:strVal val="visible"/>
                                      </p:to>
                                    </p:set>
                                    <p:animEffect transition="in" filter="fade">
                                      <p:cBhvr>
                                        <p:cTn id="39" dur="500"/>
                                        <p:tgtEl>
                                          <p:spTgt spid="4100"/>
                                        </p:tgtEl>
                                      </p:cBhvr>
                                    </p:animEffect>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4105"/>
                                        </p:tgtEl>
                                        <p:attrNameLst>
                                          <p:attrName>style.visibility</p:attrName>
                                        </p:attrNameLst>
                                      </p:cBhvr>
                                      <p:to>
                                        <p:strVal val="visible"/>
                                      </p:to>
                                    </p:set>
                                    <p:animEffect transition="in" filter="fade">
                                      <p:cBhvr>
                                        <p:cTn id="44" dur="1000"/>
                                        <p:tgtEl>
                                          <p:spTgt spid="4105"/>
                                        </p:tgtEl>
                                      </p:cBhvr>
                                    </p:animEffect>
                                    <p:anim calcmode="lin" valueType="num">
                                      <p:cBhvr>
                                        <p:cTn id="45" dur="1000" fill="hold"/>
                                        <p:tgtEl>
                                          <p:spTgt spid="4105"/>
                                        </p:tgtEl>
                                        <p:attrNameLst>
                                          <p:attrName>ppt_x</p:attrName>
                                        </p:attrNameLst>
                                      </p:cBhvr>
                                      <p:tavLst>
                                        <p:tav tm="0">
                                          <p:val>
                                            <p:strVal val="#ppt_x"/>
                                          </p:val>
                                        </p:tav>
                                        <p:tav tm="100000">
                                          <p:val>
                                            <p:strVal val="#ppt_x"/>
                                          </p:val>
                                        </p:tav>
                                      </p:tavLst>
                                    </p:anim>
                                    <p:anim calcmode="lin" valueType="num">
                                      <p:cBhvr>
                                        <p:cTn id="46" dur="1000" fill="hold"/>
                                        <p:tgtEl>
                                          <p:spTgt spid="4105"/>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1000"/>
                                        <p:tgtEl>
                                          <p:spTgt spid="30"/>
                                        </p:tgtEl>
                                      </p:cBhvr>
                                    </p:animEffect>
                                    <p:anim calcmode="lin" valueType="num">
                                      <p:cBhvr>
                                        <p:cTn id="50" dur="1000" fill="hold"/>
                                        <p:tgtEl>
                                          <p:spTgt spid="30"/>
                                        </p:tgtEl>
                                        <p:attrNameLst>
                                          <p:attrName>ppt_x</p:attrName>
                                        </p:attrNameLst>
                                      </p:cBhvr>
                                      <p:tavLst>
                                        <p:tav tm="0">
                                          <p:val>
                                            <p:strVal val="#ppt_x"/>
                                          </p:val>
                                        </p:tav>
                                        <p:tav tm="100000">
                                          <p:val>
                                            <p:strVal val="#ppt_x"/>
                                          </p:val>
                                        </p:tav>
                                      </p:tavLst>
                                    </p:anim>
                                    <p:anim calcmode="lin" valueType="num">
                                      <p:cBhvr>
                                        <p:cTn id="5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30" grpId="0"/>
      <p:bldP spid="35" grpId="0"/>
      <p:bldP spid="36" grpId="0" animBg="1"/>
      <p:bldP spid="37" grpId="0" animBg="1"/>
      <p:bldP spid="38" grpId="0" animBg="1"/>
      <p:bldP spid="4105" grpId="0"/>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圆角矩形 7"/>
          <p:cNvSpPr/>
          <p:nvPr/>
        </p:nvSpPr>
        <p:spPr>
          <a:xfrm>
            <a:off x="824850" y="1326551"/>
            <a:ext cx="1825546" cy="2332368"/>
          </a:xfrm>
          <a:prstGeom prst="roundRect">
            <a:avLst/>
          </a:prstGeom>
          <a:no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ctr">
              <a:defRPr/>
            </a:pPr>
            <a:endParaRPr lang="zh-CN" altLang="en-US" sz="1400" dirty="0"/>
          </a:p>
        </p:txBody>
      </p:sp>
      <p:sp>
        <p:nvSpPr>
          <p:cNvPr id="9" name="圆角矩形 8"/>
          <p:cNvSpPr/>
          <p:nvPr/>
        </p:nvSpPr>
        <p:spPr>
          <a:xfrm>
            <a:off x="2702792" y="2044845"/>
            <a:ext cx="1825545" cy="2332368"/>
          </a:xfrm>
          <a:prstGeom prst="roundRect">
            <a:avLst/>
          </a:prstGeom>
          <a:noFill/>
          <a:ln w="3810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ctr">
              <a:defRPr/>
            </a:pPr>
            <a:endParaRPr lang="zh-CN" altLang="en-US" sz="1400" dirty="0"/>
          </a:p>
        </p:txBody>
      </p:sp>
      <p:sp>
        <p:nvSpPr>
          <p:cNvPr id="10" name="圆角矩形 9"/>
          <p:cNvSpPr/>
          <p:nvPr/>
        </p:nvSpPr>
        <p:spPr>
          <a:xfrm>
            <a:off x="4580733" y="1326551"/>
            <a:ext cx="1825546" cy="2332368"/>
          </a:xfrm>
          <a:prstGeom prst="roundRect">
            <a:avLst/>
          </a:prstGeom>
          <a:noFill/>
          <a:ln w="38100">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ctr">
              <a:defRPr/>
            </a:pPr>
            <a:endParaRPr lang="zh-CN" altLang="en-US" sz="1400" dirty="0"/>
          </a:p>
        </p:txBody>
      </p:sp>
      <p:sp>
        <p:nvSpPr>
          <p:cNvPr id="47113" name="文本框 13"/>
          <p:cNvSpPr txBox="1">
            <a:spLocks noChangeArrowheads="1"/>
          </p:cNvSpPr>
          <p:nvPr/>
        </p:nvSpPr>
        <p:spPr bwMode="auto">
          <a:xfrm>
            <a:off x="972563" y="1960370"/>
            <a:ext cx="1329378" cy="253960"/>
          </a:xfrm>
          <a:prstGeom prst="rect">
            <a:avLst/>
          </a:prstGeom>
          <a:noFill/>
          <a:ln w="9525">
            <a:noFill/>
            <a:miter lim="800000"/>
          </a:ln>
        </p:spPr>
        <p:txBody>
          <a:bodyPr wrap="square" lIns="68592" tIns="34296" rIns="68592" bIns="34296">
            <a:spAutoFit/>
          </a:bodyPr>
          <a:lstStyle/>
          <a:p>
            <a:pPr lvl="0" algn="ctr" fontAlgn="base">
              <a:spcBef>
                <a:spcPct val="0"/>
              </a:spcBef>
              <a:spcAft>
                <a:spcPct val="0"/>
              </a:spcAft>
              <a:defRPr/>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单击添加标题</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114" name="文本框 14"/>
          <p:cNvSpPr txBox="1">
            <a:spLocks noChangeArrowheads="1"/>
          </p:cNvSpPr>
          <p:nvPr/>
        </p:nvSpPr>
        <p:spPr bwMode="auto">
          <a:xfrm>
            <a:off x="2927910" y="2472585"/>
            <a:ext cx="1317273" cy="253960"/>
          </a:xfrm>
          <a:prstGeom prst="rect">
            <a:avLst/>
          </a:prstGeom>
          <a:noFill/>
          <a:ln w="9525">
            <a:noFill/>
            <a:miter lim="800000"/>
          </a:ln>
        </p:spPr>
        <p:txBody>
          <a:bodyPr wrap="square" lIns="68592" tIns="34296" rIns="68592" bIns="34296">
            <a:spAutoFit/>
          </a:bodyPr>
          <a:lstStyle/>
          <a:p>
            <a:pPr lvl="0" algn="ctr" fontAlgn="base">
              <a:spcBef>
                <a:spcPct val="0"/>
              </a:spcBef>
              <a:spcAft>
                <a:spcPct val="0"/>
              </a:spcAft>
              <a:defRPr/>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单击添加标题</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115" name="文本框 15"/>
          <p:cNvSpPr txBox="1">
            <a:spLocks noChangeArrowheads="1"/>
          </p:cNvSpPr>
          <p:nvPr/>
        </p:nvSpPr>
        <p:spPr bwMode="auto">
          <a:xfrm>
            <a:off x="4801088" y="1971090"/>
            <a:ext cx="1397322" cy="253960"/>
          </a:xfrm>
          <a:prstGeom prst="rect">
            <a:avLst/>
          </a:prstGeom>
          <a:noFill/>
          <a:ln w="9525">
            <a:noFill/>
            <a:miter lim="800000"/>
          </a:ln>
        </p:spPr>
        <p:txBody>
          <a:bodyPr wrap="square" lIns="68592" tIns="34296" rIns="68592" bIns="34296">
            <a:spAutoFit/>
          </a:bodyPr>
          <a:lstStyle/>
          <a:p>
            <a:pPr lvl="0" algn="ctr" fontAlgn="base">
              <a:spcBef>
                <a:spcPct val="0"/>
              </a:spcBef>
              <a:spcAft>
                <a:spcPct val="0"/>
              </a:spcAft>
              <a:defRPr/>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单击添加标题</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0" name="圆角矩形 19"/>
          <p:cNvSpPr/>
          <p:nvPr/>
        </p:nvSpPr>
        <p:spPr>
          <a:xfrm>
            <a:off x="6474157" y="2035315"/>
            <a:ext cx="1826736" cy="2332368"/>
          </a:xfrm>
          <a:prstGeom prst="roundRect">
            <a:avLst/>
          </a:prstGeom>
          <a:noFill/>
          <a:ln w="38100">
            <a:solidFill>
              <a:schemeClr val="accent4"/>
            </a:solid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ctr">
              <a:defRPr/>
            </a:pPr>
            <a:endParaRPr lang="zh-CN" altLang="en-US" sz="1400" dirty="0"/>
          </a:p>
        </p:txBody>
      </p:sp>
      <p:sp>
        <p:nvSpPr>
          <p:cNvPr id="47118" name="文本框 21"/>
          <p:cNvSpPr txBox="1">
            <a:spLocks noChangeArrowheads="1"/>
          </p:cNvSpPr>
          <p:nvPr/>
        </p:nvSpPr>
        <p:spPr bwMode="auto">
          <a:xfrm>
            <a:off x="6690937" y="2463056"/>
            <a:ext cx="1377901" cy="253960"/>
          </a:xfrm>
          <a:prstGeom prst="rect">
            <a:avLst/>
          </a:prstGeom>
          <a:noFill/>
          <a:ln w="9525">
            <a:noFill/>
            <a:miter lim="800000"/>
          </a:ln>
        </p:spPr>
        <p:txBody>
          <a:bodyPr wrap="square" lIns="68592" tIns="34296" rIns="68592" bIns="34296">
            <a:spAutoFit/>
          </a:bodyPr>
          <a:lstStyle/>
          <a:p>
            <a:pPr lvl="0" algn="ctr" fontAlgn="base">
              <a:spcBef>
                <a:spcPct val="0"/>
              </a:spcBef>
              <a:spcAft>
                <a:spcPct val="0"/>
              </a:spcAft>
              <a:defRPr/>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单击添加标题</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 name="Oval 53"/>
          <p:cNvSpPr>
            <a:spLocks noChangeArrowheads="1"/>
          </p:cNvSpPr>
          <p:nvPr/>
        </p:nvSpPr>
        <p:spPr bwMode="auto">
          <a:xfrm>
            <a:off x="646467" y="1109557"/>
            <a:ext cx="547044" cy="547935"/>
          </a:xfrm>
          <a:prstGeom prst="ellipse">
            <a:avLst/>
          </a:prstGeom>
          <a:solidFill>
            <a:schemeClr val="accent1"/>
          </a:solidFill>
          <a:ln w="28575">
            <a:gradFill flip="none" rotWithShape="1">
              <a:gsLst>
                <a:gs pos="0">
                  <a:srgbClr val="FFFFFF"/>
                </a:gs>
                <a:gs pos="100000">
                  <a:srgbClr val="D9D9DA"/>
                </a:gs>
              </a:gsLst>
              <a:lin ang="2700000" scaled="0"/>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ctr">
              <a:defRPr/>
            </a:pPr>
            <a:r>
              <a:rPr lang="en-US" altLang="zh-CN" sz="1600" dirty="0">
                <a:solidFill>
                  <a:schemeClr val="bg1"/>
                </a:solidFill>
                <a:latin typeface="微软雅黑" panose="020B0503020204020204" pitchFamily="34" charset="-122"/>
                <a:ea typeface="微软雅黑" panose="020B0503020204020204" pitchFamily="34" charset="-122"/>
              </a:rPr>
              <a:t>01</a:t>
            </a:r>
            <a:endParaRPr lang="en-US" altLang="zh-CN" sz="1600" dirty="0">
              <a:solidFill>
                <a:schemeClr val="bg1"/>
              </a:solidFill>
              <a:latin typeface="微软雅黑" panose="020B0503020204020204" pitchFamily="34" charset="-122"/>
              <a:ea typeface="微软雅黑" panose="020B0503020204020204" pitchFamily="34" charset="-122"/>
            </a:endParaRPr>
          </a:p>
        </p:txBody>
      </p:sp>
      <p:sp>
        <p:nvSpPr>
          <p:cNvPr id="3" name="Oval 53"/>
          <p:cNvSpPr>
            <a:spLocks noChangeArrowheads="1"/>
          </p:cNvSpPr>
          <p:nvPr/>
        </p:nvSpPr>
        <p:spPr bwMode="auto">
          <a:xfrm>
            <a:off x="2488682" y="4076834"/>
            <a:ext cx="547044" cy="547935"/>
          </a:xfrm>
          <a:prstGeom prst="ellipse">
            <a:avLst/>
          </a:prstGeom>
          <a:solidFill>
            <a:schemeClr val="accent2"/>
          </a:solidFill>
          <a:ln w="28575">
            <a:gradFill flip="none" rotWithShape="1">
              <a:gsLst>
                <a:gs pos="0">
                  <a:srgbClr val="FFFFFF"/>
                </a:gs>
                <a:gs pos="100000">
                  <a:srgbClr val="D9D9DA"/>
                </a:gs>
              </a:gsLst>
              <a:lin ang="2700000" scaled="0"/>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ctr">
              <a:defRPr/>
            </a:pPr>
            <a:r>
              <a:rPr lang="en-US" altLang="zh-CN" sz="1600" dirty="0">
                <a:solidFill>
                  <a:schemeClr val="bg1"/>
                </a:solidFill>
              </a:rPr>
              <a:t>02</a:t>
            </a:r>
            <a:endParaRPr lang="en-US" altLang="zh-CN" sz="1600" dirty="0">
              <a:solidFill>
                <a:schemeClr val="bg1"/>
              </a:solidFill>
            </a:endParaRPr>
          </a:p>
        </p:txBody>
      </p:sp>
      <p:sp>
        <p:nvSpPr>
          <p:cNvPr id="4" name="Oval 53"/>
          <p:cNvSpPr>
            <a:spLocks noChangeArrowheads="1"/>
          </p:cNvSpPr>
          <p:nvPr/>
        </p:nvSpPr>
        <p:spPr bwMode="auto">
          <a:xfrm>
            <a:off x="4382105" y="1095262"/>
            <a:ext cx="547044" cy="547935"/>
          </a:xfrm>
          <a:prstGeom prst="ellipse">
            <a:avLst/>
          </a:prstGeom>
          <a:solidFill>
            <a:schemeClr val="accent3"/>
          </a:solidFill>
          <a:ln w="28575">
            <a:gradFill flip="none" rotWithShape="1">
              <a:gsLst>
                <a:gs pos="0">
                  <a:srgbClr val="FFFFFF"/>
                </a:gs>
                <a:gs pos="100000">
                  <a:srgbClr val="D9D9DA"/>
                </a:gs>
              </a:gsLst>
              <a:lin ang="2700000" scaled="0"/>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ctr">
              <a:defRPr/>
            </a:pPr>
            <a:r>
              <a:rPr lang="en-US" altLang="zh-CN" sz="1600" dirty="0">
                <a:solidFill>
                  <a:schemeClr val="bg1"/>
                </a:solidFill>
              </a:rPr>
              <a:t>03</a:t>
            </a:r>
            <a:endParaRPr lang="en-US" altLang="zh-CN" sz="1600" dirty="0">
              <a:solidFill>
                <a:schemeClr val="bg1"/>
              </a:solidFill>
            </a:endParaRPr>
          </a:p>
        </p:txBody>
      </p:sp>
      <p:sp>
        <p:nvSpPr>
          <p:cNvPr id="5" name="Oval 53"/>
          <p:cNvSpPr>
            <a:spLocks noChangeArrowheads="1"/>
          </p:cNvSpPr>
          <p:nvPr/>
        </p:nvSpPr>
        <p:spPr bwMode="auto">
          <a:xfrm>
            <a:off x="8012952" y="4075643"/>
            <a:ext cx="547044" cy="547935"/>
          </a:xfrm>
          <a:prstGeom prst="ellipse">
            <a:avLst/>
          </a:prstGeom>
          <a:solidFill>
            <a:schemeClr val="accent4"/>
          </a:solidFill>
          <a:ln w="28575">
            <a:gradFill flip="none" rotWithShape="1">
              <a:gsLst>
                <a:gs pos="0">
                  <a:srgbClr val="FFFFFF"/>
                </a:gs>
                <a:gs pos="100000">
                  <a:srgbClr val="D9D9DA"/>
                </a:gs>
              </a:gsLst>
              <a:lin ang="2700000" scaled="0"/>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ctr">
              <a:defRPr/>
            </a:pPr>
            <a:r>
              <a:rPr lang="en-US" altLang="zh-CN" sz="1600" dirty="0">
                <a:solidFill>
                  <a:schemeClr val="bg1"/>
                </a:solidFill>
              </a:rPr>
              <a:t>04</a:t>
            </a:r>
            <a:endParaRPr lang="en-US" altLang="zh-CN" sz="1600" dirty="0">
              <a:solidFill>
                <a:schemeClr val="bg1"/>
              </a:solidFill>
            </a:endParaRPr>
          </a:p>
        </p:txBody>
      </p:sp>
      <p:sp>
        <p:nvSpPr>
          <p:cNvPr id="25" name="矩形 24"/>
          <p:cNvSpPr/>
          <p:nvPr/>
        </p:nvSpPr>
        <p:spPr>
          <a:xfrm>
            <a:off x="933215" y="2171854"/>
            <a:ext cx="1626677" cy="103872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just">
              <a:lnSpc>
                <a:spcPct val="15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此处输入您的文本请在此处输入您的文本此处输入您的文本此处输入您的文本</a:t>
            </a:r>
            <a:endParaRPr lang="zh-HK"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6" name="矩形 24"/>
          <p:cNvSpPr/>
          <p:nvPr/>
        </p:nvSpPr>
        <p:spPr>
          <a:xfrm>
            <a:off x="2808774" y="2639987"/>
            <a:ext cx="1626677" cy="103872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just">
              <a:lnSpc>
                <a:spcPct val="15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此处输入您的文本请在此处输入您的文本此处输入您的文本此处输入您的文本</a:t>
            </a:r>
            <a:endParaRPr lang="zh-HK"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7" name="矩形 24"/>
          <p:cNvSpPr/>
          <p:nvPr/>
        </p:nvSpPr>
        <p:spPr>
          <a:xfrm>
            <a:off x="4701007" y="2140421"/>
            <a:ext cx="1626677" cy="103872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just">
              <a:lnSpc>
                <a:spcPct val="15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此处输入您的文本请在此处输入您的文本此处输入您的文本此处输入您的文本</a:t>
            </a:r>
            <a:endParaRPr lang="zh-HK"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
        <p:nvSpPr>
          <p:cNvPr id="11" name="矩形 24"/>
          <p:cNvSpPr/>
          <p:nvPr/>
        </p:nvSpPr>
        <p:spPr>
          <a:xfrm>
            <a:off x="6586093" y="2643106"/>
            <a:ext cx="1626677" cy="103872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92" tIns="34296" rIns="68592" bIns="34296" anchor="ctr"/>
          <a:lstStyle/>
          <a:p>
            <a:pPr algn="just">
              <a:lnSpc>
                <a:spcPct val="150000"/>
              </a:lnSpc>
            </a:pPr>
            <a:r>
              <a:rPr lang="zh-CN" altLang="en-US" sz="900" dirty="0">
                <a:solidFill>
                  <a:schemeClr val="tx1">
                    <a:lumMod val="50000"/>
                    <a:lumOff val="50000"/>
                  </a:schemeClr>
                </a:solidFill>
                <a:latin typeface="微软雅黑" panose="020B0503020204020204" pitchFamily="34" charset="-122"/>
                <a:ea typeface="微软雅黑" panose="020B0503020204020204" pitchFamily="34" charset="-122"/>
              </a:rPr>
              <a:t>此处输入您的文本请在此处输入您的文本此处输入您的文本此处输入您的文本</a:t>
            </a:r>
            <a:endParaRPr lang="zh-HK" altLang="en-US" sz="900" dirty="0">
              <a:solidFill>
                <a:schemeClr val="tx1">
                  <a:lumMod val="50000"/>
                  <a:lumOff val="50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advClick="0" advTm="0">
        <p15:prstTrans prst="curtains"/>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Left)">
                                      <p:cBhvr>
                                        <p:cTn id="7" dur="500"/>
                                        <p:tgtEl>
                                          <p:spTgt spid="2"/>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strips(downRight)">
                                      <p:cBhvr>
                                        <p:cTn id="11" dur="500"/>
                                        <p:tgtEl>
                                          <p:spTgt spid="8"/>
                                        </p:tgtEl>
                                      </p:cBhvr>
                                    </p:animEffect>
                                  </p:childTnLst>
                                </p:cTn>
                              </p:par>
                            </p:childTnLst>
                          </p:cTn>
                        </p:par>
                        <p:par>
                          <p:cTn id="12" fill="hold">
                            <p:stCondLst>
                              <p:cond delay="1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47113"/>
                                        </p:tgtEl>
                                        <p:attrNameLst>
                                          <p:attrName>style.visibility</p:attrName>
                                        </p:attrNameLst>
                                      </p:cBhvr>
                                      <p:to>
                                        <p:strVal val="visible"/>
                                      </p:to>
                                    </p:set>
                                    <p:anim calcmode="lin" valueType="num">
                                      <p:cBhvr>
                                        <p:cTn id="15" dur="500" fill="hold"/>
                                        <p:tgtEl>
                                          <p:spTgt spid="47113"/>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47113"/>
                                        </p:tgtEl>
                                        <p:attrNameLst>
                                          <p:attrName>ppt_y</p:attrName>
                                        </p:attrNameLst>
                                      </p:cBhvr>
                                      <p:tavLst>
                                        <p:tav tm="0">
                                          <p:val>
                                            <p:strVal val="#ppt_y"/>
                                          </p:val>
                                        </p:tav>
                                        <p:tav tm="100000">
                                          <p:val>
                                            <p:strVal val="#ppt_y"/>
                                          </p:val>
                                        </p:tav>
                                      </p:tavLst>
                                    </p:anim>
                                    <p:anim calcmode="lin" valueType="num">
                                      <p:cBhvr>
                                        <p:cTn id="17" dur="500" fill="hold"/>
                                        <p:tgtEl>
                                          <p:spTgt spid="47113"/>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47113"/>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47113"/>
                                        </p:tgtEl>
                                      </p:cBhvr>
                                    </p:animEffect>
                                  </p:childTnLst>
                                </p:cTn>
                              </p:par>
                            </p:childTnLst>
                          </p:cTn>
                        </p:par>
                        <p:par>
                          <p:cTn id="20" fill="hold">
                            <p:stCondLst>
                              <p:cond delay="1750"/>
                            </p:stCondLst>
                            <p:childTnLst>
                              <p:par>
                                <p:cTn id="21" presetID="52" presetClass="entr" presetSubtype="0"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Scale>
                                      <p:cBhvr>
                                        <p:cTn id="23" dur="1000" decel="50000" fill="hold">
                                          <p:stCondLst>
                                            <p:cond delay="0"/>
                                          </p:stCondLst>
                                        </p:cTn>
                                        <p:tgtEl>
                                          <p:spTgt spid="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25"/>
                                        </p:tgtEl>
                                        <p:attrNameLst>
                                          <p:attrName>ppt_x</p:attrName>
                                          <p:attrName>ppt_y</p:attrName>
                                        </p:attrNameLst>
                                      </p:cBhvr>
                                    </p:animMotion>
                                    <p:animEffect transition="in" filter="fade">
                                      <p:cBhvr>
                                        <p:cTn id="25" dur="1000"/>
                                        <p:tgtEl>
                                          <p:spTgt spid="25"/>
                                        </p:tgtEl>
                                      </p:cBhvr>
                                    </p:animEffect>
                                  </p:childTnLst>
                                </p:cTn>
                              </p:par>
                            </p:childTnLst>
                          </p:cTn>
                        </p:par>
                        <p:par>
                          <p:cTn id="26" fill="hold">
                            <p:stCondLst>
                              <p:cond delay="2750"/>
                            </p:stCondLst>
                            <p:childTnLst>
                              <p:par>
                                <p:cTn id="27" presetID="12" presetClass="entr" presetSubtype="4"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slide(fromBottom)">
                                      <p:cBhvr>
                                        <p:cTn id="29" dur="500"/>
                                        <p:tgtEl>
                                          <p:spTgt spid="3"/>
                                        </p:tgtEl>
                                      </p:cBhvr>
                                    </p:animEffect>
                                  </p:childTnLst>
                                </p:cTn>
                              </p:par>
                            </p:childTnLst>
                          </p:cTn>
                        </p:par>
                        <p:par>
                          <p:cTn id="30" fill="hold">
                            <p:stCondLst>
                              <p:cond delay="3250"/>
                            </p:stCondLst>
                            <p:childTnLst>
                              <p:par>
                                <p:cTn id="31" presetID="18" presetClass="entr" presetSubtype="3"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strips(upRight)">
                                      <p:cBhvr>
                                        <p:cTn id="33" dur="500"/>
                                        <p:tgtEl>
                                          <p:spTgt spid="9"/>
                                        </p:tgtEl>
                                      </p:cBhvr>
                                    </p:animEffect>
                                  </p:childTnLst>
                                </p:cTn>
                              </p:par>
                            </p:childTnLst>
                          </p:cTn>
                        </p:par>
                        <p:par>
                          <p:cTn id="34" fill="hold">
                            <p:stCondLst>
                              <p:cond delay="3750"/>
                            </p:stCondLst>
                            <p:childTnLst>
                              <p:par>
                                <p:cTn id="35" presetID="41" presetClass="entr" presetSubtype="0" fill="hold" grpId="0" nodeType="afterEffect">
                                  <p:stCondLst>
                                    <p:cond delay="0"/>
                                  </p:stCondLst>
                                  <p:iterate type="lt">
                                    <p:tmPct val="10000"/>
                                  </p:iterate>
                                  <p:childTnLst>
                                    <p:set>
                                      <p:cBhvr>
                                        <p:cTn id="36" dur="1" fill="hold">
                                          <p:stCondLst>
                                            <p:cond delay="0"/>
                                          </p:stCondLst>
                                        </p:cTn>
                                        <p:tgtEl>
                                          <p:spTgt spid="47114"/>
                                        </p:tgtEl>
                                        <p:attrNameLst>
                                          <p:attrName>style.visibility</p:attrName>
                                        </p:attrNameLst>
                                      </p:cBhvr>
                                      <p:to>
                                        <p:strVal val="visible"/>
                                      </p:to>
                                    </p:set>
                                    <p:anim calcmode="lin" valueType="num">
                                      <p:cBhvr>
                                        <p:cTn id="37" dur="500" fill="hold"/>
                                        <p:tgtEl>
                                          <p:spTgt spid="47114"/>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47114"/>
                                        </p:tgtEl>
                                        <p:attrNameLst>
                                          <p:attrName>ppt_y</p:attrName>
                                        </p:attrNameLst>
                                      </p:cBhvr>
                                      <p:tavLst>
                                        <p:tav tm="0">
                                          <p:val>
                                            <p:strVal val="#ppt_y"/>
                                          </p:val>
                                        </p:tav>
                                        <p:tav tm="100000">
                                          <p:val>
                                            <p:strVal val="#ppt_y"/>
                                          </p:val>
                                        </p:tav>
                                      </p:tavLst>
                                    </p:anim>
                                    <p:anim calcmode="lin" valueType="num">
                                      <p:cBhvr>
                                        <p:cTn id="39" dur="500" fill="hold"/>
                                        <p:tgtEl>
                                          <p:spTgt spid="47114"/>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47114"/>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47114"/>
                                        </p:tgtEl>
                                      </p:cBhvr>
                                    </p:animEffect>
                                  </p:childTnLst>
                                </p:cTn>
                              </p:par>
                            </p:childTnLst>
                          </p:cTn>
                        </p:par>
                        <p:par>
                          <p:cTn id="42" fill="hold">
                            <p:stCondLst>
                              <p:cond delay="4500"/>
                            </p:stCondLst>
                            <p:childTnLst>
                              <p:par>
                                <p:cTn id="43" presetID="30" presetClass="entr" presetSubtype="0" fill="hold" grpId="0" nodeType="after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800" decel="100000"/>
                                        <p:tgtEl>
                                          <p:spTgt spid="6"/>
                                        </p:tgtEl>
                                      </p:cBhvr>
                                    </p:animEffect>
                                    <p:anim calcmode="lin" valueType="num">
                                      <p:cBhvr>
                                        <p:cTn id="46" dur="800" decel="100000" fill="hold"/>
                                        <p:tgtEl>
                                          <p:spTgt spid="6"/>
                                        </p:tgtEl>
                                        <p:attrNameLst>
                                          <p:attrName>style.rotation</p:attrName>
                                        </p:attrNameLst>
                                      </p:cBhvr>
                                      <p:tavLst>
                                        <p:tav tm="0">
                                          <p:val>
                                            <p:fltVal val="-90"/>
                                          </p:val>
                                        </p:tav>
                                        <p:tav tm="100000">
                                          <p:val>
                                            <p:fltVal val="0"/>
                                          </p:val>
                                        </p:tav>
                                      </p:tavLst>
                                    </p:anim>
                                    <p:anim calcmode="lin" valueType="num">
                                      <p:cBhvr>
                                        <p:cTn id="47" dur="800" decel="100000" fill="hold"/>
                                        <p:tgtEl>
                                          <p:spTgt spid="6"/>
                                        </p:tgtEl>
                                        <p:attrNameLst>
                                          <p:attrName>ppt_x</p:attrName>
                                        </p:attrNameLst>
                                      </p:cBhvr>
                                      <p:tavLst>
                                        <p:tav tm="0">
                                          <p:val>
                                            <p:strVal val="#ppt_x+0.4"/>
                                          </p:val>
                                        </p:tav>
                                        <p:tav tm="100000">
                                          <p:val>
                                            <p:strVal val="#ppt_x-0.05"/>
                                          </p:val>
                                        </p:tav>
                                      </p:tavLst>
                                    </p:anim>
                                    <p:anim calcmode="lin" valueType="num">
                                      <p:cBhvr>
                                        <p:cTn id="48" dur="800" decel="100000" fill="hold"/>
                                        <p:tgtEl>
                                          <p:spTgt spid="6"/>
                                        </p:tgtEl>
                                        <p:attrNameLst>
                                          <p:attrName>ppt_y</p:attrName>
                                        </p:attrNameLst>
                                      </p:cBhvr>
                                      <p:tavLst>
                                        <p:tav tm="0">
                                          <p:val>
                                            <p:strVal val="#ppt_y-0.4"/>
                                          </p:val>
                                        </p:tav>
                                        <p:tav tm="100000">
                                          <p:val>
                                            <p:strVal val="#ppt_y+0.1"/>
                                          </p:val>
                                        </p:tav>
                                      </p:tavLst>
                                    </p:anim>
                                    <p:anim calcmode="lin" valueType="num">
                                      <p:cBhvr>
                                        <p:cTn id="4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5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51" fill="hold">
                            <p:stCondLst>
                              <p:cond delay="5500"/>
                            </p:stCondLst>
                            <p:childTnLst>
                              <p:par>
                                <p:cTn id="52" presetID="12" presetClass="entr" presetSubtype="1" fill="hold"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slide(fromTop)">
                                      <p:cBhvr>
                                        <p:cTn id="54" dur="500"/>
                                        <p:tgtEl>
                                          <p:spTgt spid="4"/>
                                        </p:tgtEl>
                                      </p:cBhvr>
                                    </p:animEffect>
                                  </p:childTnLst>
                                </p:cTn>
                              </p:par>
                            </p:childTnLst>
                          </p:cTn>
                        </p:par>
                        <p:par>
                          <p:cTn id="55" fill="hold">
                            <p:stCondLst>
                              <p:cond delay="6000"/>
                            </p:stCondLst>
                            <p:childTnLst>
                              <p:par>
                                <p:cTn id="56" presetID="18" presetClass="entr" presetSubtype="6" fill="hold" grpId="0" nodeType="after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strips(downRight)">
                                      <p:cBhvr>
                                        <p:cTn id="58" dur="500"/>
                                        <p:tgtEl>
                                          <p:spTgt spid="10"/>
                                        </p:tgtEl>
                                      </p:cBhvr>
                                    </p:animEffect>
                                  </p:childTnLst>
                                </p:cTn>
                              </p:par>
                            </p:childTnLst>
                          </p:cTn>
                        </p:par>
                        <p:par>
                          <p:cTn id="59" fill="hold">
                            <p:stCondLst>
                              <p:cond delay="6500"/>
                            </p:stCondLst>
                            <p:childTnLst>
                              <p:par>
                                <p:cTn id="60" presetID="41" presetClass="entr" presetSubtype="0" fill="hold" grpId="0" nodeType="afterEffect">
                                  <p:stCondLst>
                                    <p:cond delay="0"/>
                                  </p:stCondLst>
                                  <p:iterate type="lt">
                                    <p:tmPct val="10000"/>
                                  </p:iterate>
                                  <p:childTnLst>
                                    <p:set>
                                      <p:cBhvr>
                                        <p:cTn id="61" dur="1" fill="hold">
                                          <p:stCondLst>
                                            <p:cond delay="0"/>
                                          </p:stCondLst>
                                        </p:cTn>
                                        <p:tgtEl>
                                          <p:spTgt spid="47115"/>
                                        </p:tgtEl>
                                        <p:attrNameLst>
                                          <p:attrName>style.visibility</p:attrName>
                                        </p:attrNameLst>
                                      </p:cBhvr>
                                      <p:to>
                                        <p:strVal val="visible"/>
                                      </p:to>
                                    </p:set>
                                    <p:anim calcmode="lin" valueType="num">
                                      <p:cBhvr>
                                        <p:cTn id="62" dur="500" fill="hold"/>
                                        <p:tgtEl>
                                          <p:spTgt spid="47115"/>
                                        </p:tgtEl>
                                        <p:attrNameLst>
                                          <p:attrName>ppt_x</p:attrName>
                                        </p:attrNameLst>
                                      </p:cBhvr>
                                      <p:tavLst>
                                        <p:tav tm="0">
                                          <p:val>
                                            <p:strVal val="#ppt_x"/>
                                          </p:val>
                                        </p:tav>
                                        <p:tav tm="50000">
                                          <p:val>
                                            <p:strVal val="#ppt_x+.1"/>
                                          </p:val>
                                        </p:tav>
                                        <p:tav tm="100000">
                                          <p:val>
                                            <p:strVal val="#ppt_x"/>
                                          </p:val>
                                        </p:tav>
                                      </p:tavLst>
                                    </p:anim>
                                    <p:anim calcmode="lin" valueType="num">
                                      <p:cBhvr>
                                        <p:cTn id="63" dur="500" fill="hold"/>
                                        <p:tgtEl>
                                          <p:spTgt spid="47115"/>
                                        </p:tgtEl>
                                        <p:attrNameLst>
                                          <p:attrName>ppt_y</p:attrName>
                                        </p:attrNameLst>
                                      </p:cBhvr>
                                      <p:tavLst>
                                        <p:tav tm="0">
                                          <p:val>
                                            <p:strVal val="#ppt_y"/>
                                          </p:val>
                                        </p:tav>
                                        <p:tav tm="100000">
                                          <p:val>
                                            <p:strVal val="#ppt_y"/>
                                          </p:val>
                                        </p:tav>
                                      </p:tavLst>
                                    </p:anim>
                                    <p:anim calcmode="lin" valueType="num">
                                      <p:cBhvr>
                                        <p:cTn id="64" dur="500" fill="hold"/>
                                        <p:tgtEl>
                                          <p:spTgt spid="47115"/>
                                        </p:tgtEl>
                                        <p:attrNameLst>
                                          <p:attrName>ppt_h</p:attrName>
                                        </p:attrNameLst>
                                      </p:cBhvr>
                                      <p:tavLst>
                                        <p:tav tm="0">
                                          <p:val>
                                            <p:strVal val="#ppt_h/10"/>
                                          </p:val>
                                        </p:tav>
                                        <p:tav tm="50000">
                                          <p:val>
                                            <p:strVal val="#ppt_h+.01"/>
                                          </p:val>
                                        </p:tav>
                                        <p:tav tm="100000">
                                          <p:val>
                                            <p:strVal val="#ppt_h"/>
                                          </p:val>
                                        </p:tav>
                                      </p:tavLst>
                                    </p:anim>
                                    <p:anim calcmode="lin" valueType="num">
                                      <p:cBhvr>
                                        <p:cTn id="65" dur="500" fill="hold"/>
                                        <p:tgtEl>
                                          <p:spTgt spid="47115"/>
                                        </p:tgtEl>
                                        <p:attrNameLst>
                                          <p:attrName>ppt_w</p:attrName>
                                        </p:attrNameLst>
                                      </p:cBhvr>
                                      <p:tavLst>
                                        <p:tav tm="0">
                                          <p:val>
                                            <p:strVal val="#ppt_w/10"/>
                                          </p:val>
                                        </p:tav>
                                        <p:tav tm="50000">
                                          <p:val>
                                            <p:strVal val="#ppt_w+.01"/>
                                          </p:val>
                                        </p:tav>
                                        <p:tav tm="100000">
                                          <p:val>
                                            <p:strVal val="#ppt_w"/>
                                          </p:val>
                                        </p:tav>
                                      </p:tavLst>
                                    </p:anim>
                                    <p:animEffect transition="in" filter="fade">
                                      <p:cBhvr>
                                        <p:cTn id="66" dur="500" tmFilter="0,0; .5, 1; 1, 1"/>
                                        <p:tgtEl>
                                          <p:spTgt spid="47115"/>
                                        </p:tgtEl>
                                      </p:cBhvr>
                                    </p:animEffect>
                                  </p:childTnLst>
                                </p:cTn>
                              </p:par>
                            </p:childTnLst>
                          </p:cTn>
                        </p:par>
                        <p:par>
                          <p:cTn id="67" fill="hold">
                            <p:stCondLst>
                              <p:cond delay="7250"/>
                            </p:stCondLst>
                            <p:childTnLst>
                              <p:par>
                                <p:cTn id="68" presetID="52" presetClass="entr" presetSubtype="0" fill="hold" grpId="0" nodeType="afterEffect">
                                  <p:stCondLst>
                                    <p:cond delay="0"/>
                                  </p:stCondLst>
                                  <p:childTnLst>
                                    <p:set>
                                      <p:cBhvr>
                                        <p:cTn id="69" dur="1" fill="hold">
                                          <p:stCondLst>
                                            <p:cond delay="0"/>
                                          </p:stCondLst>
                                        </p:cTn>
                                        <p:tgtEl>
                                          <p:spTgt spid="7"/>
                                        </p:tgtEl>
                                        <p:attrNameLst>
                                          <p:attrName>style.visibility</p:attrName>
                                        </p:attrNameLst>
                                      </p:cBhvr>
                                      <p:to>
                                        <p:strVal val="visible"/>
                                      </p:to>
                                    </p:set>
                                    <p:animScale>
                                      <p:cBhvr>
                                        <p:cTn id="70"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1" dur="1000" decel="50000" fill="hold">
                                          <p:stCondLst>
                                            <p:cond delay="0"/>
                                          </p:stCondLst>
                                        </p:cTn>
                                        <p:tgtEl>
                                          <p:spTgt spid="7"/>
                                        </p:tgtEl>
                                        <p:attrNameLst>
                                          <p:attrName>ppt_x</p:attrName>
                                          <p:attrName>ppt_y</p:attrName>
                                        </p:attrNameLst>
                                      </p:cBhvr>
                                    </p:animMotion>
                                    <p:animEffect transition="in" filter="fade">
                                      <p:cBhvr>
                                        <p:cTn id="72" dur="1000"/>
                                        <p:tgtEl>
                                          <p:spTgt spid="7"/>
                                        </p:tgtEl>
                                      </p:cBhvr>
                                    </p:animEffect>
                                  </p:childTnLst>
                                </p:cTn>
                              </p:par>
                            </p:childTnLst>
                          </p:cTn>
                        </p:par>
                        <p:par>
                          <p:cTn id="73" fill="hold">
                            <p:stCondLst>
                              <p:cond delay="8250"/>
                            </p:stCondLst>
                            <p:childTnLst>
                              <p:par>
                                <p:cTn id="74" presetID="12" presetClass="entr" presetSubtype="2"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Effect transition="in" filter="slide(fromRight)">
                                      <p:cBhvr>
                                        <p:cTn id="76" dur="500"/>
                                        <p:tgtEl>
                                          <p:spTgt spid="5"/>
                                        </p:tgtEl>
                                      </p:cBhvr>
                                    </p:animEffect>
                                  </p:childTnLst>
                                </p:cTn>
                              </p:par>
                            </p:childTnLst>
                          </p:cTn>
                        </p:par>
                        <p:par>
                          <p:cTn id="77" fill="hold">
                            <p:stCondLst>
                              <p:cond delay="8750"/>
                            </p:stCondLst>
                            <p:childTnLst>
                              <p:par>
                                <p:cTn id="78" presetID="18" presetClass="entr" presetSubtype="9" fill="hold" grpId="0" nodeType="afterEffect">
                                  <p:stCondLst>
                                    <p:cond delay="0"/>
                                  </p:stCondLst>
                                  <p:childTnLst>
                                    <p:set>
                                      <p:cBhvr>
                                        <p:cTn id="79" dur="1" fill="hold">
                                          <p:stCondLst>
                                            <p:cond delay="0"/>
                                          </p:stCondLst>
                                        </p:cTn>
                                        <p:tgtEl>
                                          <p:spTgt spid="20"/>
                                        </p:tgtEl>
                                        <p:attrNameLst>
                                          <p:attrName>style.visibility</p:attrName>
                                        </p:attrNameLst>
                                      </p:cBhvr>
                                      <p:to>
                                        <p:strVal val="visible"/>
                                      </p:to>
                                    </p:set>
                                    <p:animEffect transition="in" filter="strips(upLeft)">
                                      <p:cBhvr>
                                        <p:cTn id="80" dur="500"/>
                                        <p:tgtEl>
                                          <p:spTgt spid="20"/>
                                        </p:tgtEl>
                                      </p:cBhvr>
                                    </p:animEffect>
                                  </p:childTnLst>
                                </p:cTn>
                              </p:par>
                            </p:childTnLst>
                          </p:cTn>
                        </p:par>
                        <p:par>
                          <p:cTn id="81" fill="hold">
                            <p:stCondLst>
                              <p:cond delay="9250"/>
                            </p:stCondLst>
                            <p:childTnLst>
                              <p:par>
                                <p:cTn id="82" presetID="41" presetClass="entr" presetSubtype="0" fill="hold" nodeType="afterEffect">
                                  <p:stCondLst>
                                    <p:cond delay="0"/>
                                  </p:stCondLst>
                                  <p:iterate type="lt">
                                    <p:tmPct val="10000"/>
                                  </p:iterate>
                                  <p:childTnLst>
                                    <p:set>
                                      <p:cBhvr>
                                        <p:cTn id="83" dur="1" fill="hold">
                                          <p:stCondLst>
                                            <p:cond delay="0"/>
                                          </p:stCondLst>
                                        </p:cTn>
                                        <p:tgtEl>
                                          <p:spTgt spid="47118">
                                            <p:txEl>
                                              <p:pRg st="0" end="0"/>
                                            </p:txEl>
                                          </p:spTgt>
                                        </p:tgtEl>
                                        <p:attrNameLst>
                                          <p:attrName>style.visibility</p:attrName>
                                        </p:attrNameLst>
                                      </p:cBhvr>
                                      <p:to>
                                        <p:strVal val="visible"/>
                                      </p:to>
                                    </p:set>
                                    <p:anim calcmode="lin" valueType="num">
                                      <p:cBhvr>
                                        <p:cTn id="84" dur="500" fill="hold"/>
                                        <p:tgtEl>
                                          <p:spTgt spid="4711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5" dur="500" fill="hold"/>
                                        <p:tgtEl>
                                          <p:spTgt spid="47118">
                                            <p:txEl>
                                              <p:pRg st="0" end="0"/>
                                            </p:txEl>
                                          </p:spTgt>
                                        </p:tgtEl>
                                        <p:attrNameLst>
                                          <p:attrName>ppt_y</p:attrName>
                                        </p:attrNameLst>
                                      </p:cBhvr>
                                      <p:tavLst>
                                        <p:tav tm="0">
                                          <p:val>
                                            <p:strVal val="#ppt_y"/>
                                          </p:val>
                                        </p:tav>
                                        <p:tav tm="100000">
                                          <p:val>
                                            <p:strVal val="#ppt_y"/>
                                          </p:val>
                                        </p:tav>
                                      </p:tavLst>
                                    </p:anim>
                                    <p:anim calcmode="lin" valueType="num">
                                      <p:cBhvr>
                                        <p:cTn id="86" dur="500" fill="hold"/>
                                        <p:tgtEl>
                                          <p:spTgt spid="4711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7" dur="500" fill="hold"/>
                                        <p:tgtEl>
                                          <p:spTgt spid="4711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8" dur="500" tmFilter="0,0; .5, 1; 1, 1"/>
                                        <p:tgtEl>
                                          <p:spTgt spid="47118">
                                            <p:txEl>
                                              <p:pRg st="0" end="0"/>
                                            </p:txEl>
                                          </p:spTgt>
                                        </p:tgtEl>
                                      </p:cBhvr>
                                    </p:animEffect>
                                  </p:childTnLst>
                                </p:cTn>
                              </p:par>
                            </p:childTnLst>
                          </p:cTn>
                        </p:par>
                        <p:par>
                          <p:cTn id="89" fill="hold">
                            <p:stCondLst>
                              <p:cond delay="10000"/>
                            </p:stCondLst>
                            <p:childTnLst>
                              <p:par>
                                <p:cTn id="90" presetID="30" presetClass="entr" presetSubtype="0" fill="hold" grpId="0" nodeType="afterEffect">
                                  <p:stCondLst>
                                    <p:cond delay="0"/>
                                  </p:stCondLst>
                                  <p:childTnLst>
                                    <p:set>
                                      <p:cBhvr>
                                        <p:cTn id="91" dur="1" fill="hold">
                                          <p:stCondLst>
                                            <p:cond delay="0"/>
                                          </p:stCondLst>
                                        </p:cTn>
                                        <p:tgtEl>
                                          <p:spTgt spid="11"/>
                                        </p:tgtEl>
                                        <p:attrNameLst>
                                          <p:attrName>style.visibility</p:attrName>
                                        </p:attrNameLst>
                                      </p:cBhvr>
                                      <p:to>
                                        <p:strVal val="visible"/>
                                      </p:to>
                                    </p:set>
                                    <p:animEffect transition="in" filter="fade">
                                      <p:cBhvr>
                                        <p:cTn id="92" dur="800" decel="100000"/>
                                        <p:tgtEl>
                                          <p:spTgt spid="11"/>
                                        </p:tgtEl>
                                      </p:cBhvr>
                                    </p:animEffect>
                                    <p:anim calcmode="lin" valueType="num">
                                      <p:cBhvr>
                                        <p:cTn id="93" dur="800" decel="100000" fill="hold"/>
                                        <p:tgtEl>
                                          <p:spTgt spid="11"/>
                                        </p:tgtEl>
                                        <p:attrNameLst>
                                          <p:attrName>style.rotation</p:attrName>
                                        </p:attrNameLst>
                                      </p:cBhvr>
                                      <p:tavLst>
                                        <p:tav tm="0">
                                          <p:val>
                                            <p:fltVal val="-90"/>
                                          </p:val>
                                        </p:tav>
                                        <p:tav tm="100000">
                                          <p:val>
                                            <p:fltVal val="0"/>
                                          </p:val>
                                        </p:tav>
                                      </p:tavLst>
                                    </p:anim>
                                    <p:anim calcmode="lin" valueType="num">
                                      <p:cBhvr>
                                        <p:cTn id="94" dur="800" decel="100000" fill="hold"/>
                                        <p:tgtEl>
                                          <p:spTgt spid="11"/>
                                        </p:tgtEl>
                                        <p:attrNameLst>
                                          <p:attrName>ppt_x</p:attrName>
                                        </p:attrNameLst>
                                      </p:cBhvr>
                                      <p:tavLst>
                                        <p:tav tm="0">
                                          <p:val>
                                            <p:strVal val="#ppt_x+0.4"/>
                                          </p:val>
                                        </p:tav>
                                        <p:tav tm="100000">
                                          <p:val>
                                            <p:strVal val="#ppt_x-0.05"/>
                                          </p:val>
                                        </p:tav>
                                      </p:tavLst>
                                    </p:anim>
                                    <p:anim calcmode="lin" valueType="num">
                                      <p:cBhvr>
                                        <p:cTn id="95" dur="800" decel="100000" fill="hold"/>
                                        <p:tgtEl>
                                          <p:spTgt spid="11"/>
                                        </p:tgtEl>
                                        <p:attrNameLst>
                                          <p:attrName>ppt_y</p:attrName>
                                        </p:attrNameLst>
                                      </p:cBhvr>
                                      <p:tavLst>
                                        <p:tav tm="0">
                                          <p:val>
                                            <p:strVal val="#ppt_y-0.4"/>
                                          </p:val>
                                        </p:tav>
                                        <p:tav tm="100000">
                                          <p:val>
                                            <p:strVal val="#ppt_y+0.1"/>
                                          </p:val>
                                        </p:tav>
                                      </p:tavLst>
                                    </p:anim>
                                    <p:anim calcmode="lin" valueType="num">
                                      <p:cBhvr>
                                        <p:cTn id="96"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97"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47113" grpId="0"/>
      <p:bldP spid="47114" grpId="0"/>
      <p:bldP spid="47115" grpId="0"/>
      <p:bldP spid="20" grpId="0" animBg="1"/>
      <p:bldP spid="25" grpId="0"/>
      <p:bldP spid="6" grpId="0"/>
      <p:bldP spid="7" grpId="0"/>
      <p:bldP spid="11" grpId="0"/>
    </p:bldLst>
  </p:timing>
</p:sld>
</file>

<file path=ppt/tags/tag1.xml><?xml version="1.0" encoding="utf-8"?>
<p:tagLst xmlns:p="http://schemas.openxmlformats.org/presentationml/2006/main">
  <p:tag name="MH" val="20170412112603"/>
  <p:tag name="MH_LIBRARY" val="GRAPHIC"/>
  <p:tag name="MH_ORDER" val="文本框 28"/>
</p:tagLst>
</file>

<file path=ppt/tags/tag10.xml><?xml version="1.0" encoding="utf-8"?>
<p:tagLst xmlns:p="http://schemas.openxmlformats.org/presentationml/2006/main">
  <p:tag name="MH" val="20170412112603"/>
  <p:tag name="MH_LIBRARY" val="GRAPHIC"/>
</p:tagLst>
</file>

<file path=ppt/tags/tag11.xml><?xml version="1.0" encoding="utf-8"?>
<p:tagLst xmlns:p="http://schemas.openxmlformats.org/presentationml/2006/main">
  <p:tag name="MH" val="20170412112603"/>
  <p:tag name="MH_LIBRARY" val="GRAPHIC"/>
  <p:tag name="MH_ORDER" val="文本框 28"/>
</p:tagLst>
</file>

<file path=ppt/tags/tag12.xml><?xml version="1.0" encoding="utf-8"?>
<p:tagLst xmlns:p="http://schemas.openxmlformats.org/presentationml/2006/main">
  <p:tag name="MH" val="20170412112603"/>
  <p:tag name="MH_LIBRARY" val="GRAPHIC"/>
  <p:tag name="MH_ORDER" val="TextBox 29"/>
</p:tagLst>
</file>

<file path=ppt/tags/tag13.xml><?xml version="1.0" encoding="utf-8"?>
<p:tagLst xmlns:p="http://schemas.openxmlformats.org/presentationml/2006/main">
  <p:tag name="MH" val="20170412112603"/>
  <p:tag name="MH_LIBRARY" val="GRAPHIC"/>
  <p:tag name="MH_ORDER" val="组合 30"/>
</p:tagLst>
</file>

<file path=ppt/tags/tag14.xml><?xml version="1.0" encoding="utf-8"?>
<p:tagLst xmlns:p="http://schemas.openxmlformats.org/presentationml/2006/main">
  <p:tag name="MH" val="20170412112603"/>
  <p:tag name="MH_LIBRARY" val="GRAPHIC"/>
  <p:tag name="MH_ORDER" val="TextBox 34"/>
</p:tagLst>
</file>

<file path=ppt/tags/tag15.xml><?xml version="1.0" encoding="utf-8"?>
<p:tagLst xmlns:p="http://schemas.openxmlformats.org/presentationml/2006/main">
  <p:tag name="MH" val="20170412112603"/>
  <p:tag name="MH_LIBRARY" val="GRAPHIC"/>
  <p:tag name="MH_ORDER" val="Oval 35"/>
</p:tagLst>
</file>

<file path=ppt/tags/tag16.xml><?xml version="1.0" encoding="utf-8"?>
<p:tagLst xmlns:p="http://schemas.openxmlformats.org/presentationml/2006/main">
  <p:tag name="MH" val="20170412112603"/>
  <p:tag name="MH_LIBRARY" val="GRAPHIC"/>
  <p:tag name="MH_ORDER" val="Oval 36"/>
</p:tagLst>
</file>

<file path=ppt/tags/tag17.xml><?xml version="1.0" encoding="utf-8"?>
<p:tagLst xmlns:p="http://schemas.openxmlformats.org/presentationml/2006/main">
  <p:tag name="MH" val="20170412112603"/>
  <p:tag name="MH_LIBRARY" val="GRAPHIC"/>
  <p:tag name="MH_ORDER" val="Oval 37"/>
</p:tagLst>
</file>

<file path=ppt/tags/tag18.xml><?xml version="1.0" encoding="utf-8"?>
<p:tagLst xmlns:p="http://schemas.openxmlformats.org/presentationml/2006/main">
  <p:tag name="MH" val="20170412112603"/>
  <p:tag name="MH_LIBRARY" val="GRAPHIC"/>
  <p:tag name="MH_ORDER" val="文本框 38"/>
</p:tagLst>
</file>

<file path=ppt/tags/tag19.xml><?xml version="1.0" encoding="utf-8"?>
<p:tagLst xmlns:p="http://schemas.openxmlformats.org/presentationml/2006/main">
  <p:tag name="MH" val="20170412112603"/>
  <p:tag name="MH_LIBRARY" val="GRAPHIC"/>
  <p:tag name="MH_ORDER" val="任意多边形 12"/>
</p:tagLst>
</file>

<file path=ppt/tags/tag2.xml><?xml version="1.0" encoding="utf-8"?>
<p:tagLst xmlns:p="http://schemas.openxmlformats.org/presentationml/2006/main">
  <p:tag name="MH" val="20170412112603"/>
  <p:tag name="MH_LIBRARY" val="GRAPHIC"/>
  <p:tag name="MH_ORDER" val="TextBox 29"/>
</p:tagLst>
</file>

<file path=ppt/tags/tag20.xml><?xml version="1.0" encoding="utf-8"?>
<p:tagLst xmlns:p="http://schemas.openxmlformats.org/presentationml/2006/main">
  <p:tag name="MH" val="20170412112603"/>
  <p:tag name="MH_LIBRARY" val="GRAPHIC"/>
</p:tagLst>
</file>

<file path=ppt/tags/tag21.xml><?xml version="1.0" encoding="utf-8"?>
<p:tagLst xmlns:p="http://schemas.openxmlformats.org/presentationml/2006/main">
  <p:tag name="MH" val="20170412112603"/>
  <p:tag name="MH_LIBRARY" val="GRAPHIC"/>
  <p:tag name="MH_ORDER" val="文本框 28"/>
</p:tagLst>
</file>

<file path=ppt/tags/tag22.xml><?xml version="1.0" encoding="utf-8"?>
<p:tagLst xmlns:p="http://schemas.openxmlformats.org/presentationml/2006/main">
  <p:tag name="MH" val="20170412112603"/>
  <p:tag name="MH_LIBRARY" val="GRAPHIC"/>
  <p:tag name="MH_ORDER" val="TextBox 29"/>
</p:tagLst>
</file>

<file path=ppt/tags/tag23.xml><?xml version="1.0" encoding="utf-8"?>
<p:tagLst xmlns:p="http://schemas.openxmlformats.org/presentationml/2006/main">
  <p:tag name="MH" val="20170412112603"/>
  <p:tag name="MH_LIBRARY" val="GRAPHIC"/>
  <p:tag name="MH_ORDER" val="组合 30"/>
</p:tagLst>
</file>

<file path=ppt/tags/tag24.xml><?xml version="1.0" encoding="utf-8"?>
<p:tagLst xmlns:p="http://schemas.openxmlformats.org/presentationml/2006/main">
  <p:tag name="MH" val="20170412112603"/>
  <p:tag name="MH_LIBRARY" val="GRAPHIC"/>
  <p:tag name="MH_ORDER" val="TextBox 34"/>
</p:tagLst>
</file>

<file path=ppt/tags/tag25.xml><?xml version="1.0" encoding="utf-8"?>
<p:tagLst xmlns:p="http://schemas.openxmlformats.org/presentationml/2006/main">
  <p:tag name="MH" val="20170412112603"/>
  <p:tag name="MH_LIBRARY" val="GRAPHIC"/>
  <p:tag name="MH_ORDER" val="Oval 35"/>
</p:tagLst>
</file>

<file path=ppt/tags/tag26.xml><?xml version="1.0" encoding="utf-8"?>
<p:tagLst xmlns:p="http://schemas.openxmlformats.org/presentationml/2006/main">
  <p:tag name="MH" val="20170412112603"/>
  <p:tag name="MH_LIBRARY" val="GRAPHIC"/>
  <p:tag name="MH_ORDER" val="Oval 36"/>
</p:tagLst>
</file>

<file path=ppt/tags/tag27.xml><?xml version="1.0" encoding="utf-8"?>
<p:tagLst xmlns:p="http://schemas.openxmlformats.org/presentationml/2006/main">
  <p:tag name="MH" val="20170412112603"/>
  <p:tag name="MH_LIBRARY" val="GRAPHIC"/>
  <p:tag name="MH_ORDER" val="Oval 37"/>
</p:tagLst>
</file>

<file path=ppt/tags/tag28.xml><?xml version="1.0" encoding="utf-8"?>
<p:tagLst xmlns:p="http://schemas.openxmlformats.org/presentationml/2006/main">
  <p:tag name="MH" val="20170412112603"/>
  <p:tag name="MH_LIBRARY" val="GRAPHIC"/>
  <p:tag name="MH_ORDER" val="文本框 38"/>
</p:tagLst>
</file>

<file path=ppt/tags/tag29.xml><?xml version="1.0" encoding="utf-8"?>
<p:tagLst xmlns:p="http://schemas.openxmlformats.org/presentationml/2006/main">
  <p:tag name="MH" val="20170412112603"/>
  <p:tag name="MH_LIBRARY" val="GRAPHIC"/>
  <p:tag name="MH_ORDER" val="任意多边形 12"/>
</p:tagLst>
</file>

<file path=ppt/tags/tag3.xml><?xml version="1.0" encoding="utf-8"?>
<p:tagLst xmlns:p="http://schemas.openxmlformats.org/presentationml/2006/main">
  <p:tag name="MH" val="20170412112603"/>
  <p:tag name="MH_LIBRARY" val="GRAPHIC"/>
  <p:tag name="MH_ORDER" val="组合 30"/>
</p:tagLst>
</file>

<file path=ppt/tags/tag30.xml><?xml version="1.0" encoding="utf-8"?>
<p:tagLst xmlns:p="http://schemas.openxmlformats.org/presentationml/2006/main">
  <p:tag name="MH" val="20170412112603"/>
  <p:tag name="MH_LIBRARY" val="GRAPHIC"/>
</p:tagLst>
</file>

<file path=ppt/tags/tag31.xml><?xml version="1.0" encoding="utf-8"?>
<p:tagLst xmlns:p="http://schemas.openxmlformats.org/presentationml/2006/main">
  <p:tag name="MH" val="20170412112603"/>
  <p:tag name="MH_LIBRARY" val="GRAPHIC"/>
  <p:tag name="MH_ORDER" val="文本框 28"/>
</p:tagLst>
</file>

<file path=ppt/tags/tag32.xml><?xml version="1.0" encoding="utf-8"?>
<p:tagLst xmlns:p="http://schemas.openxmlformats.org/presentationml/2006/main">
  <p:tag name="MH" val="20170412112603"/>
  <p:tag name="MH_LIBRARY" val="GRAPHIC"/>
  <p:tag name="MH_ORDER" val="TextBox 29"/>
</p:tagLst>
</file>

<file path=ppt/tags/tag33.xml><?xml version="1.0" encoding="utf-8"?>
<p:tagLst xmlns:p="http://schemas.openxmlformats.org/presentationml/2006/main">
  <p:tag name="MH" val="20170412112603"/>
  <p:tag name="MH_LIBRARY" val="GRAPHIC"/>
  <p:tag name="MH_ORDER" val="组合 30"/>
</p:tagLst>
</file>

<file path=ppt/tags/tag34.xml><?xml version="1.0" encoding="utf-8"?>
<p:tagLst xmlns:p="http://schemas.openxmlformats.org/presentationml/2006/main">
  <p:tag name="MH" val="20170412112603"/>
  <p:tag name="MH_LIBRARY" val="GRAPHIC"/>
  <p:tag name="MH_ORDER" val="TextBox 34"/>
</p:tagLst>
</file>

<file path=ppt/tags/tag35.xml><?xml version="1.0" encoding="utf-8"?>
<p:tagLst xmlns:p="http://schemas.openxmlformats.org/presentationml/2006/main">
  <p:tag name="MH" val="20170412112603"/>
  <p:tag name="MH_LIBRARY" val="GRAPHIC"/>
  <p:tag name="MH_ORDER" val="Oval 35"/>
</p:tagLst>
</file>

<file path=ppt/tags/tag36.xml><?xml version="1.0" encoding="utf-8"?>
<p:tagLst xmlns:p="http://schemas.openxmlformats.org/presentationml/2006/main">
  <p:tag name="MH" val="20170412112603"/>
  <p:tag name="MH_LIBRARY" val="GRAPHIC"/>
  <p:tag name="MH_ORDER" val="Oval 36"/>
</p:tagLst>
</file>

<file path=ppt/tags/tag37.xml><?xml version="1.0" encoding="utf-8"?>
<p:tagLst xmlns:p="http://schemas.openxmlformats.org/presentationml/2006/main">
  <p:tag name="MH" val="20170412112603"/>
  <p:tag name="MH_LIBRARY" val="GRAPHIC"/>
  <p:tag name="MH_ORDER" val="Oval 37"/>
</p:tagLst>
</file>

<file path=ppt/tags/tag38.xml><?xml version="1.0" encoding="utf-8"?>
<p:tagLst xmlns:p="http://schemas.openxmlformats.org/presentationml/2006/main">
  <p:tag name="MH" val="20170412112603"/>
  <p:tag name="MH_LIBRARY" val="GRAPHIC"/>
  <p:tag name="MH_ORDER" val="文本框 38"/>
</p:tagLst>
</file>

<file path=ppt/tags/tag39.xml><?xml version="1.0" encoding="utf-8"?>
<p:tagLst xmlns:p="http://schemas.openxmlformats.org/presentationml/2006/main">
  <p:tag name="MH" val="20170412112603"/>
  <p:tag name="MH_LIBRARY" val="GRAPHIC"/>
  <p:tag name="MH_ORDER" val="任意多边形 12"/>
</p:tagLst>
</file>

<file path=ppt/tags/tag4.xml><?xml version="1.0" encoding="utf-8"?>
<p:tagLst xmlns:p="http://schemas.openxmlformats.org/presentationml/2006/main">
  <p:tag name="MH" val="20170412112603"/>
  <p:tag name="MH_LIBRARY" val="GRAPHIC"/>
  <p:tag name="MH_ORDER" val="TextBox 34"/>
</p:tagLst>
</file>

<file path=ppt/tags/tag40.xml><?xml version="1.0" encoding="utf-8"?>
<p:tagLst xmlns:p="http://schemas.openxmlformats.org/presentationml/2006/main">
  <p:tag name="MH" val="20170412112603"/>
  <p:tag name="MH_LIBRARY" val="GRAPHIC"/>
</p:tagLst>
</file>

<file path=ppt/tags/tag41.xml><?xml version="1.0" encoding="utf-8"?>
<p:tagLst xmlns:p="http://schemas.openxmlformats.org/presentationml/2006/main">
  <p:tag name="MH" val="20160501190257"/>
  <p:tag name="MH_LIBRARY" val="GRAPHIC"/>
  <p:tag name="MH_TYPE" val="Other"/>
  <p:tag name="MH_ORDER" val="1"/>
</p:tagLst>
</file>

<file path=ppt/tags/tag42.xml><?xml version="1.0" encoding="utf-8"?>
<p:tagLst xmlns:p="http://schemas.openxmlformats.org/presentationml/2006/main">
  <p:tag name="MH" val="20160501190257"/>
  <p:tag name="MH_LIBRARY" val="GRAPHIC"/>
  <p:tag name="MH_TYPE" val="Other"/>
  <p:tag name="MH_ORDER" val="2"/>
</p:tagLst>
</file>

<file path=ppt/tags/tag43.xml><?xml version="1.0" encoding="utf-8"?>
<p:tagLst xmlns:p="http://schemas.openxmlformats.org/presentationml/2006/main">
  <p:tag name="MH" val="20160501190257"/>
  <p:tag name="MH_LIBRARY" val="GRAPHIC"/>
  <p:tag name="MH_TYPE" val="Other"/>
  <p:tag name="MH_ORDER" val="3"/>
</p:tagLst>
</file>

<file path=ppt/tags/tag44.xml><?xml version="1.0" encoding="utf-8"?>
<p:tagLst xmlns:p="http://schemas.openxmlformats.org/presentationml/2006/main">
  <p:tag name="MH" val="20160501190257"/>
  <p:tag name="MH_LIBRARY" val="GRAPHIC"/>
  <p:tag name="MH_TYPE" val="Other"/>
  <p:tag name="MH_ORDER" val="4"/>
</p:tagLst>
</file>

<file path=ppt/tags/tag45.xml><?xml version="1.0" encoding="utf-8"?>
<p:tagLst xmlns:p="http://schemas.openxmlformats.org/presentationml/2006/main">
  <p:tag name="MH" val="20160501190257"/>
  <p:tag name="MH_LIBRARY" val="GRAPHIC"/>
  <p:tag name="MH_TYPE" val="Other"/>
  <p:tag name="MH_ORDER" val="5"/>
</p:tagLst>
</file>

<file path=ppt/tags/tag46.xml><?xml version="1.0" encoding="utf-8"?>
<p:tagLst xmlns:p="http://schemas.openxmlformats.org/presentationml/2006/main">
  <p:tag name="MH" val="20160501190257"/>
  <p:tag name="MH_LIBRARY" val="GRAPHIC"/>
  <p:tag name="MH_TYPE" val="Other"/>
  <p:tag name="MH_ORDER" val="7"/>
</p:tagLst>
</file>

<file path=ppt/tags/tag47.xml><?xml version="1.0" encoding="utf-8"?>
<p:tagLst xmlns:p="http://schemas.openxmlformats.org/presentationml/2006/main">
  <p:tag name="MH" val="20160501190257"/>
  <p:tag name="MH_LIBRARY" val="GRAPHIC"/>
  <p:tag name="MH_TYPE" val="Other"/>
  <p:tag name="MH_ORDER" val="8"/>
</p:tagLst>
</file>

<file path=ppt/tags/tag48.xml><?xml version="1.0" encoding="utf-8"?>
<p:tagLst xmlns:p="http://schemas.openxmlformats.org/presentationml/2006/main">
  <p:tag name="MH" val="20160501190257"/>
  <p:tag name="MH_LIBRARY" val="GRAPHIC"/>
  <p:tag name="MH_TYPE" val="Other"/>
  <p:tag name="MH_ORDER" val="9"/>
</p:tagLst>
</file>

<file path=ppt/tags/tag49.xml><?xml version="1.0" encoding="utf-8"?>
<p:tagLst xmlns:p="http://schemas.openxmlformats.org/presentationml/2006/main">
  <p:tag name="MH" val="20160501190257"/>
  <p:tag name="MH_LIBRARY" val="GRAPHIC"/>
  <p:tag name="MH_TYPE" val="Other"/>
  <p:tag name="MH_ORDER" val="10"/>
</p:tagLst>
</file>

<file path=ppt/tags/tag5.xml><?xml version="1.0" encoding="utf-8"?>
<p:tagLst xmlns:p="http://schemas.openxmlformats.org/presentationml/2006/main">
  <p:tag name="MH" val="20170412112603"/>
  <p:tag name="MH_LIBRARY" val="GRAPHIC"/>
  <p:tag name="MH_ORDER" val="Oval 35"/>
</p:tagLst>
</file>

<file path=ppt/tags/tag50.xml><?xml version="1.0" encoding="utf-8"?>
<p:tagLst xmlns:p="http://schemas.openxmlformats.org/presentationml/2006/main">
  <p:tag name="MH" val="20160501190257"/>
  <p:tag name="MH_LIBRARY" val="GRAPHIC"/>
  <p:tag name="MH_TYPE" val="Other"/>
  <p:tag name="MH_ORDER" val="11"/>
</p:tagLst>
</file>

<file path=ppt/tags/tag51.xml><?xml version="1.0" encoding="utf-8"?>
<p:tagLst xmlns:p="http://schemas.openxmlformats.org/presentationml/2006/main">
  <p:tag name="MH" val="20160501190257"/>
  <p:tag name="MH_LIBRARY" val="GRAPHIC"/>
  <p:tag name="MH_TYPE" val="SubTitle"/>
  <p:tag name="MH_ORDER" val="1"/>
</p:tagLst>
</file>

<file path=ppt/tags/tag52.xml><?xml version="1.0" encoding="utf-8"?>
<p:tagLst xmlns:p="http://schemas.openxmlformats.org/presentationml/2006/main">
  <p:tag name="MH" val="20160501190257"/>
  <p:tag name="MH_LIBRARY" val="GRAPHIC"/>
  <p:tag name="MH_TYPE" val="SubTitle"/>
  <p:tag name="MH_ORDER" val="2"/>
</p:tagLst>
</file>

<file path=ppt/tags/tag53.xml><?xml version="1.0" encoding="utf-8"?>
<p:tagLst xmlns:p="http://schemas.openxmlformats.org/presentationml/2006/main">
  <p:tag name="MH" val="20160501190257"/>
  <p:tag name="MH_LIBRARY" val="GRAPHIC"/>
  <p:tag name="MH_TYPE" val="SubTitle"/>
  <p:tag name="MH_ORDER" val="3"/>
</p:tagLst>
</file>

<file path=ppt/tags/tag54.xml><?xml version="1.0" encoding="utf-8"?>
<p:tagLst xmlns:p="http://schemas.openxmlformats.org/presentationml/2006/main">
  <p:tag name="MH" val="20160501190257"/>
  <p:tag name="MH_LIBRARY" val="GRAPHIC"/>
  <p:tag name="MH_TYPE" val="SubTitle"/>
  <p:tag name="MH_ORDER" val="4"/>
</p:tagLst>
</file>

<file path=ppt/tags/tag55.xml><?xml version="1.0" encoding="utf-8"?>
<p:tagLst xmlns:p="http://schemas.openxmlformats.org/presentationml/2006/main">
  <p:tag name="MH" val="20160501190257"/>
  <p:tag name="MH_LIBRARY" val="GRAPHIC"/>
  <p:tag name="MH_TYPE" val="SubTitle"/>
  <p:tag name="MH_ORDER" val="5"/>
</p:tagLst>
</file>

<file path=ppt/tags/tag56.xml><?xml version="1.0" encoding="utf-8"?>
<p:tagLst xmlns:p="http://schemas.openxmlformats.org/presentationml/2006/main">
  <p:tag name="MH" val="20160501190257"/>
  <p:tag name="MH_LIBRARY" val="GRAPHIC"/>
  <p:tag name="MH_TYPE" val="Other"/>
  <p:tag name="MH_ORDER" val="41"/>
</p:tagLst>
</file>

<file path=ppt/tags/tag57.xml><?xml version="1.0" encoding="utf-8"?>
<p:tagLst xmlns:p="http://schemas.openxmlformats.org/presentationml/2006/main">
  <p:tag name="MH" val="20160501190257"/>
  <p:tag name="MH_LIBRARY" val="GRAPHIC"/>
  <p:tag name="MH_TYPE" val="Other"/>
  <p:tag name="MH_ORDER" val="42"/>
</p:tagLst>
</file>

<file path=ppt/tags/tag58.xml><?xml version="1.0" encoding="utf-8"?>
<p:tagLst xmlns:p="http://schemas.openxmlformats.org/presentationml/2006/main">
  <p:tag name="MH" val="20160501190257"/>
  <p:tag name="MH_LIBRARY" val="GRAPHIC"/>
  <p:tag name="MH_TYPE" val="Other"/>
  <p:tag name="MH_ORDER" val="43"/>
</p:tagLst>
</file>

<file path=ppt/tags/tag59.xml><?xml version="1.0" encoding="utf-8"?>
<p:tagLst xmlns:p="http://schemas.openxmlformats.org/presentationml/2006/main">
  <p:tag name="MH" val="20160501190257"/>
  <p:tag name="MH_LIBRARY" val="GRAPHIC"/>
  <p:tag name="MH_TYPE" val="Other"/>
  <p:tag name="MH_ORDER" val="44"/>
</p:tagLst>
</file>

<file path=ppt/tags/tag6.xml><?xml version="1.0" encoding="utf-8"?>
<p:tagLst xmlns:p="http://schemas.openxmlformats.org/presentationml/2006/main">
  <p:tag name="MH" val="20170412112603"/>
  <p:tag name="MH_LIBRARY" val="GRAPHIC"/>
  <p:tag name="MH_ORDER" val="Oval 36"/>
</p:tagLst>
</file>

<file path=ppt/tags/tag60.xml><?xml version="1.0" encoding="utf-8"?>
<p:tagLst xmlns:p="http://schemas.openxmlformats.org/presentationml/2006/main">
  <p:tag name="MH" val="20160501190257"/>
  <p:tag name="MH_LIBRARY" val="GRAPHIC"/>
  <p:tag name="MH_TYPE" val="Other"/>
  <p:tag name="MH_ORDER" val="45"/>
</p:tagLst>
</file>

<file path=ppt/tags/tag61.xml><?xml version="1.0" encoding="utf-8"?>
<p:tagLst xmlns:p="http://schemas.openxmlformats.org/presentationml/2006/main">
  <p:tag name="commondata" val="eyJoZGlkIjoiZGNhZmE2NDBkNDJkMTExZWJjNGYzYzk5NTUzODY3ZTQifQ=="/>
</p:tagLst>
</file>

<file path=ppt/tags/tag7.xml><?xml version="1.0" encoding="utf-8"?>
<p:tagLst xmlns:p="http://schemas.openxmlformats.org/presentationml/2006/main">
  <p:tag name="MH" val="20170412112603"/>
  <p:tag name="MH_LIBRARY" val="GRAPHIC"/>
  <p:tag name="MH_ORDER" val="Oval 37"/>
</p:tagLst>
</file>

<file path=ppt/tags/tag8.xml><?xml version="1.0" encoding="utf-8"?>
<p:tagLst xmlns:p="http://schemas.openxmlformats.org/presentationml/2006/main">
  <p:tag name="MH" val="20170412112603"/>
  <p:tag name="MH_LIBRARY" val="GRAPHIC"/>
  <p:tag name="MH_ORDER" val="文本框 38"/>
</p:tagLst>
</file>

<file path=ppt/tags/tag9.xml><?xml version="1.0" encoding="utf-8"?>
<p:tagLst xmlns:p="http://schemas.openxmlformats.org/presentationml/2006/main">
  <p:tag name="MH" val="20170412112603"/>
  <p:tag name="MH_LIBRARY" val="GRAPHIC"/>
  <p:tag name="MH_ORDER" val="任意多边形 12"/>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3459</Words>
  <Application>WPS 演示</Application>
  <PresentationFormat>自定义</PresentationFormat>
  <Paragraphs>436</Paragraphs>
  <Slides>25</Slides>
  <Notes>20</Notes>
  <HiddenSlides>0</HiddenSlides>
  <MMClips>0</MMClips>
  <ScaleCrop>false</ScaleCrop>
  <HeadingPairs>
    <vt:vector size="6" baseType="variant">
      <vt:variant>
        <vt:lpstr>已用的字体</vt:lpstr>
      </vt:variant>
      <vt:variant>
        <vt:i4>33</vt:i4>
      </vt:variant>
      <vt:variant>
        <vt:lpstr>主题</vt:lpstr>
      </vt:variant>
      <vt:variant>
        <vt:i4>1</vt:i4>
      </vt:variant>
      <vt:variant>
        <vt:lpstr>幻灯片标题</vt:lpstr>
      </vt:variant>
      <vt:variant>
        <vt:i4>25</vt:i4>
      </vt:variant>
    </vt:vector>
  </HeadingPairs>
  <TitlesOfParts>
    <vt:vector size="59" baseType="lpstr">
      <vt:lpstr>Arial</vt:lpstr>
      <vt:lpstr>宋体</vt:lpstr>
      <vt:lpstr>Wingdings</vt:lpstr>
      <vt:lpstr>微软雅黑</vt:lpstr>
      <vt:lpstr>Glegoo</vt:lpstr>
      <vt:lpstr>Segoe Print</vt:lpstr>
      <vt:lpstr>Lato Light</vt:lpstr>
      <vt:lpstr>Mission Gothic Regular</vt:lpstr>
      <vt:lpstr>Open Sans</vt:lpstr>
      <vt:lpstr>Agency FB</vt:lpstr>
      <vt:lpstr>Trebuchet MS</vt:lpstr>
      <vt:lpstr>Impact</vt:lpstr>
      <vt:lpstr>华文新魏</vt:lpstr>
      <vt:lpstr>Calibri</vt:lpstr>
      <vt:lpstr>幼圆</vt:lpstr>
      <vt:lpstr>Engravers MT</vt:lpstr>
      <vt:lpstr>黑体</vt:lpstr>
      <vt:lpstr>等线 Light</vt:lpstr>
      <vt:lpstr>Arial Unicode MS</vt:lpstr>
      <vt:lpstr>Calibri Light</vt:lpstr>
      <vt:lpstr>等线</vt:lpstr>
      <vt:lpstr>U.S. 101</vt:lpstr>
      <vt:lpstr>Roboto</vt:lpstr>
      <vt:lpstr>Times New Roman</vt:lpstr>
      <vt:lpstr>Open Sans Light</vt:lpstr>
      <vt:lpstr>造字工房悦黑（非商用）常规体</vt:lpstr>
      <vt:lpstr>Calibri</vt:lpstr>
      <vt:lpstr>方正兰亭黑_GBK</vt:lpstr>
      <vt:lpstr>微软雅黑 Light</vt:lpstr>
      <vt:lpstr>Impact MT Std</vt:lpstr>
      <vt:lpstr>方正超粗黑简体</vt:lpstr>
      <vt:lpstr>Segoe UI Black</vt:lpstr>
      <vt:lpstr>方正正中黑简体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001</dc:title>
  <dc:creator>Administrator</dc:creator>
  <cp:lastModifiedBy>Years later</cp:lastModifiedBy>
  <cp:revision>346</cp:revision>
  <dcterms:created xsi:type="dcterms:W3CDTF">2017-06-23T03:09:00Z</dcterms:created>
  <dcterms:modified xsi:type="dcterms:W3CDTF">2024-03-30T14:20:47Z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0EF4C5A416914BF28FF91BA13F42D4E7_13</vt:lpwstr>
  </property>
  <property fmtid="{D5CDD505-2E9C-101B-9397-08002B2CF9AE}" pid="3" name="KSOProductBuildVer">
    <vt:lpwstr>2052-12.1.0.16412</vt:lpwstr>
  </property>
</Properties>
</file>