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  <p:sldMasterId id="2147483684" r:id="rId5"/>
    <p:sldMasterId id="2147483696" r:id="rId6"/>
    <p:sldMasterId id="2147483708" r:id="rId7"/>
    <p:sldMasterId id="2147483720" r:id="rId8"/>
    <p:sldMasterId id="2147483732" r:id="rId9"/>
    <p:sldMasterId id="2147483744" r:id="rId10"/>
    <p:sldMasterId id="2147483756" r:id="rId11"/>
    <p:sldMasterId id="2147483768" r:id="rId12"/>
    <p:sldMasterId id="2147483780" r:id="rId13"/>
  </p:sldMasterIdLst>
  <p:notesMasterIdLst>
    <p:notesMasterId r:id="rId23"/>
  </p:notesMasterIdLst>
  <p:sldIdLst>
    <p:sldId id="256" r:id="rId14"/>
    <p:sldId id="258" r:id="rId15"/>
    <p:sldId id="259" r:id="rId16"/>
    <p:sldId id="264" r:id="rId17"/>
    <p:sldId id="260" r:id="rId18"/>
    <p:sldId id="261" r:id="rId19"/>
    <p:sldId id="265" r:id="rId20"/>
    <p:sldId id="263" r:id="rId21"/>
    <p:sldId id="269" r:id="rId22"/>
  </p:sldIdLst>
  <p:sldSz cx="9144000" cy="5143500" type="screen16x9"/>
  <p:notesSz cx="6858000" cy="9144000"/>
  <p:custDataLst>
    <p:tags r:id="rId27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41" d="100"/>
          <a:sy n="141" d="100"/>
        </p:scale>
        <p:origin x="74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8.xml"/><Relationship Id="rId8" Type="http://schemas.openxmlformats.org/officeDocument/2006/relationships/slideMaster" Target="slideMasters/slideMaster7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7" Type="http://schemas.openxmlformats.org/officeDocument/2006/relationships/tags" Target="tags/tag1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notesMaster" Target="notesMasters/notesMaster1.xml"/><Relationship Id="rId22" Type="http://schemas.openxmlformats.org/officeDocument/2006/relationships/slide" Target="slides/slide9.xml"/><Relationship Id="rId21" Type="http://schemas.openxmlformats.org/officeDocument/2006/relationships/slide" Target="slides/slide8.xml"/><Relationship Id="rId20" Type="http://schemas.openxmlformats.org/officeDocument/2006/relationships/slide" Target="slides/slide7.xml"/><Relationship Id="rId2" Type="http://schemas.openxmlformats.org/officeDocument/2006/relationships/theme" Target="theme/theme1.xml"/><Relationship Id="rId19" Type="http://schemas.openxmlformats.org/officeDocument/2006/relationships/slide" Target="slides/slide6.xml"/><Relationship Id="rId18" Type="http://schemas.openxmlformats.org/officeDocument/2006/relationships/slide" Target="slides/slide5.xml"/><Relationship Id="rId17" Type="http://schemas.openxmlformats.org/officeDocument/2006/relationships/slide" Target="slides/slide4.xml"/><Relationship Id="rId16" Type="http://schemas.openxmlformats.org/officeDocument/2006/relationships/slide" Target="slides/slide3.xml"/><Relationship Id="rId15" Type="http://schemas.openxmlformats.org/officeDocument/2006/relationships/slide" Target="slides/slide2.xml"/><Relationship Id="rId14" Type="http://schemas.openxmlformats.org/officeDocument/2006/relationships/slide" Target="slides/slide1.xml"/><Relationship Id="rId13" Type="http://schemas.openxmlformats.org/officeDocument/2006/relationships/slideMaster" Target="slideMasters/slideMaster12.xml"/><Relationship Id="rId12" Type="http://schemas.openxmlformats.org/officeDocument/2006/relationships/slideMaster" Target="slideMasters/slideMaster11.xml"/><Relationship Id="rId11" Type="http://schemas.openxmlformats.org/officeDocument/2006/relationships/slideMaster" Target="slideMasters/slideMaster10.xml"/><Relationship Id="rId10" Type="http://schemas.openxmlformats.org/officeDocument/2006/relationships/slideMaster" Target="slideMasters/slideMaster9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E9619A-1CF5-481B-9D11-A9A4001A9AAB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E11C4E-3FCF-4B3E-95BD-E16DAC78507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F95907-04E5-4420-983D-07563CE9E04F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A29053-BACC-4C09-9727-99896E2130E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15C3C83-3DC4-40F2-ADFA-6ABB6BD8FADD}" type="datetime1">
              <a:rPr lang="zh-CN" altLang="en-US"/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052E2C-F5DB-47FC-8B06-4FE1EF30363B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15C3C83-3DC4-40F2-ADFA-6ABB6BD8FADD}" type="datetime1">
              <a:rPr lang="zh-CN" altLang="en-US"/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47C895-75BA-46FE-B46F-8E609735B0B5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15C3C83-3DC4-40F2-ADFA-6ABB6BD8FADD}" type="datetime1">
              <a:rPr lang="zh-CN" altLang="en-US"/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DBFF39-A26A-4758-8F94-9B3DB0940C2E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15C3C83-3DC4-40F2-ADFA-6ABB6BD8FADD}" type="datetime1">
              <a:rPr lang="zh-CN" altLang="en-US"/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2C8E56-8BFC-4E16-B3CE-A1865856CC36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15C3C83-3DC4-40F2-ADFA-6ABB6BD8FADD}" type="datetime1">
              <a:rPr lang="zh-CN" altLang="en-US"/>
            </a:fld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DE7C7C-4451-4550-A05F-3017A3A6FA31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15C3C83-3DC4-40F2-ADFA-6ABB6BD8FADD}" type="datetime1">
              <a:rPr lang="zh-CN" altLang="en-US"/>
            </a:fld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C54390-8B4D-4684-B9FC-6438070BAF47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15C3C83-3DC4-40F2-ADFA-6ABB6BD8FADD}" type="datetime1">
              <a:rPr lang="zh-CN" altLang="en-US"/>
            </a:fld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3DD264-95D2-4BE4-BDB8-739E6752F142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15C3C83-3DC4-40F2-ADFA-6ABB6BD8FADD}" type="datetime1">
              <a:rPr lang="zh-CN" altLang="en-US"/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77AA0A-F1E9-4EA6-A53B-4F5871FE160D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15C3C83-3DC4-40F2-ADFA-6ABB6BD8FADD}" type="datetime1">
              <a:rPr lang="zh-CN" altLang="en-US"/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8A8078-B029-454E-9406-6C1DDBBBF63E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15C3C83-3DC4-40F2-ADFA-6ABB6BD8FADD}" type="datetime1">
              <a:rPr lang="zh-CN" altLang="en-US"/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EB34F9-3F32-48E2-AA1F-17C1F31716DC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AAF891F-A417-411F-9C00-DE0CCF32F063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1B5AFB-C170-4513-99B6-7FC2155CA511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15C3C83-3DC4-40F2-ADFA-6ABB6BD8FADD}" type="datetime1">
              <a:rPr lang="zh-CN" altLang="en-US"/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4A7967-7226-41A0-8B79-0E77628DFA2E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105C21B-47CD-4EA8-983B-B463D34F8C7E}" type="datetime1">
              <a:rPr lang="zh-CN" altLang="en-US"/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B6ACA7-DD4D-4CC8-9AAE-C950086005B3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105C21B-47CD-4EA8-983B-B463D34F8C7E}" type="datetime1">
              <a:rPr lang="zh-CN" altLang="en-US"/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DD6929-ADA3-466D-BC7E-017E5F44CA67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105C21B-47CD-4EA8-983B-B463D34F8C7E}" type="datetime1">
              <a:rPr lang="zh-CN" altLang="en-US"/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E545C5-1612-4468-9054-9B60BACB1C84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105C21B-47CD-4EA8-983B-B463D34F8C7E}" type="datetime1">
              <a:rPr lang="zh-CN" altLang="en-US"/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CBC791-EBFA-4BB1-839B-61D416D811BA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105C21B-47CD-4EA8-983B-B463D34F8C7E}" type="datetime1">
              <a:rPr lang="zh-CN" altLang="en-US"/>
            </a:fld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B9DCDE-6DA1-4F1C-9C50-C5984B8DFDAC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105C21B-47CD-4EA8-983B-B463D34F8C7E}" type="datetime1">
              <a:rPr lang="zh-CN" altLang="en-US"/>
            </a:fld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3161B0-3D49-466E-8150-2753B7E0F8CD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105C21B-47CD-4EA8-983B-B463D34F8C7E}" type="datetime1">
              <a:rPr lang="zh-CN" altLang="en-US"/>
            </a:fld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1DDEE6-16CA-4F24-815B-8D60A24DB66A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105C21B-47CD-4EA8-983B-B463D34F8C7E}" type="datetime1">
              <a:rPr lang="zh-CN" altLang="en-US"/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C9045A-E65E-41CC-8B8B-E482FA9ECF90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105C21B-47CD-4EA8-983B-B463D34F8C7E}" type="datetime1">
              <a:rPr lang="zh-CN" altLang="en-US"/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BE1EE6-5D4C-4264-BBBE-47C1CCBB3F29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5CB3CF-6E14-44E4-9EFB-38A9A42CAC1A}" type="datetime1">
              <a:rPr lang="zh-CN" altLang="en-US"/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B65BBD-1B46-447B-91E2-A1CC60C4C906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105C21B-47CD-4EA8-983B-B463D34F8C7E}" type="datetime1">
              <a:rPr lang="zh-CN" altLang="en-US"/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C5B6FC-D8E7-491E-B7E2-111789ADE313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105C21B-47CD-4EA8-983B-B463D34F8C7E}" type="datetime1">
              <a:rPr lang="zh-CN" altLang="en-US"/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D3797E-AB25-479C-8EEA-5EA59B4D4DEC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4C3F4B3-E2F2-4411-B01A-D4D3ADF03F04}" type="datetime1">
              <a:rPr lang="zh-CN" altLang="en-US"/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12A071-E4F0-43F4-B3B2-49B22601E696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4C3F4B3-E2F2-4411-B01A-D4D3ADF03F04}" type="datetime1">
              <a:rPr lang="zh-CN" altLang="en-US"/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337A40-28E7-4FB8-BF99-0EDF70A4F494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4C3F4B3-E2F2-4411-B01A-D4D3ADF03F04}" type="datetime1">
              <a:rPr lang="zh-CN" altLang="en-US"/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D69729-5071-4C13-8A81-8D0F6F0939E6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4C3F4B3-E2F2-4411-B01A-D4D3ADF03F04}" type="datetime1">
              <a:rPr lang="zh-CN" altLang="en-US"/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B37C0D-974D-4259-B715-205B9F9FFC97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4C3F4B3-E2F2-4411-B01A-D4D3ADF03F04}" type="datetime1">
              <a:rPr lang="zh-CN" altLang="en-US"/>
            </a:fld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87202C-B33D-4C6E-91C7-43E8AD2C4536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4C3F4B3-E2F2-4411-B01A-D4D3ADF03F04}" type="datetime1">
              <a:rPr lang="zh-CN" altLang="en-US"/>
            </a:fld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A4FA28-DC7E-40F5-8658-2917200E3842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4C3F4B3-E2F2-4411-B01A-D4D3ADF03F04}" type="datetime1">
              <a:rPr lang="zh-CN" altLang="en-US"/>
            </a:fld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55F501-6D95-4EBD-8F1F-B4EFC43ECC0A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4C3F4B3-E2F2-4411-B01A-D4D3ADF03F04}" type="datetime1">
              <a:rPr lang="zh-CN" altLang="en-US"/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0CFF8F-9D83-428A-B98D-F8FB6795AC52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5CB3CF-6E14-44E4-9EFB-38A9A42CAC1A}" type="datetime1">
              <a:rPr lang="zh-CN" altLang="en-US"/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AE168F-FCA5-45E2-AE89-21828CB15398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4C3F4B3-E2F2-4411-B01A-D4D3ADF03F04}" type="datetime1">
              <a:rPr lang="zh-CN" altLang="en-US"/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0A4B0C-23D3-480F-8C20-5A9A946EDD1F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4C3F4B3-E2F2-4411-B01A-D4D3ADF03F04}" type="datetime1">
              <a:rPr lang="zh-CN" altLang="en-US"/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EB4633-CE80-4DC3-A73A-19CB2DD48492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4C3F4B3-E2F2-4411-B01A-D4D3ADF03F04}" type="datetime1">
              <a:rPr lang="zh-CN" altLang="en-US"/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139D5E-FF5D-46D1-9BA5-CC9DA0FFF983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5CB3CF-6E14-44E4-9EFB-38A9A42CAC1A}" type="datetime1">
              <a:rPr lang="zh-CN" altLang="en-US"/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DA34BB-4188-4887-88D3-7825C93E26B4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5CB3CF-6E14-44E4-9EFB-38A9A42CAC1A}" type="datetime1">
              <a:rPr lang="zh-CN" altLang="en-US"/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DC1B7A-892C-4A3A-A481-B2FA469D1E00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5CB3CF-6E14-44E4-9EFB-38A9A42CAC1A}" type="datetime1">
              <a:rPr lang="zh-CN" altLang="en-US"/>
            </a:fld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D59836-D1AB-433C-BB36-18D1D84ECD31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5CB3CF-6E14-44E4-9EFB-38A9A42CAC1A}" type="datetime1">
              <a:rPr lang="zh-CN" altLang="en-US"/>
            </a:fld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6B435C-6A58-48AF-BF04-56947ED58872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5CB3CF-6E14-44E4-9EFB-38A9A42CAC1A}" type="datetime1">
              <a:rPr lang="zh-CN" altLang="en-US"/>
            </a:fld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CC4B59-6976-468B-8B9E-34143B80E6C9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5CB3CF-6E14-44E4-9EFB-38A9A42CAC1A}" type="datetime1">
              <a:rPr lang="zh-CN" altLang="en-US"/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E69843-EFF4-4D12-AD58-E43207131BD5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D6B36D3-68D2-4DAE-98D2-F9D0B660369C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D16B71-DC21-4A0E-86B3-88F73FD9368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5CB3CF-6E14-44E4-9EFB-38A9A42CAC1A}" type="datetime1">
              <a:rPr lang="zh-CN" altLang="en-US"/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264E87-724F-4DF1-8D3A-39A591F3CEAD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5CB3CF-6E14-44E4-9EFB-38A9A42CAC1A}" type="datetime1">
              <a:rPr lang="zh-CN" altLang="en-US"/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64BA73-D357-4A97-B3A8-8BB4CEB4B265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5CB3CF-6E14-44E4-9EFB-38A9A42CAC1A}" type="datetime1">
              <a:rPr lang="zh-CN" altLang="en-US"/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4D3DD8-9E70-4EB8-A546-99BB87D5F0E7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584059B-E2DA-47CE-9FF7-74224C13FBB6}" type="datetime1">
              <a:rPr lang="zh-CN" altLang="en-US"/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A0B708-1449-4D19-A51C-8F2CFBBF27EE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584059B-E2DA-47CE-9FF7-74224C13FBB6}" type="datetime1">
              <a:rPr lang="zh-CN" altLang="en-US"/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9A8ED7-16F3-43BE-886B-7A6A3DD43619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584059B-E2DA-47CE-9FF7-74224C13FBB6}" type="datetime1">
              <a:rPr lang="zh-CN" altLang="en-US"/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9B1E02-3F39-4C02-881A-D92C62083D11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584059B-E2DA-47CE-9FF7-74224C13FBB6}" type="datetime1">
              <a:rPr lang="zh-CN" altLang="en-US"/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ED9E54-F707-443A-B84E-9FFF4F8323BC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584059B-E2DA-47CE-9FF7-74224C13FBB6}" type="datetime1">
              <a:rPr lang="zh-CN" altLang="en-US"/>
            </a:fld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124E68-A3E3-4B92-A29F-703B939185D8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584059B-E2DA-47CE-9FF7-74224C13FBB6}" type="datetime1">
              <a:rPr lang="zh-CN" altLang="en-US"/>
            </a:fld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DE42B8-CD90-4A8B-BE81-45E8C9EC09B0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584059B-E2DA-47CE-9FF7-74224C13FBB6}" type="datetime1">
              <a:rPr lang="zh-CN" altLang="en-US"/>
            </a:fld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7B85C2-45C7-405B-80CE-8D72F0B20E64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918F7B4-31CD-4B3B-8075-A7CA97156448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DF438D-B48E-40AB-B75C-4F42BF139FE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584059B-E2DA-47CE-9FF7-74224C13FBB6}" type="datetime1">
              <a:rPr lang="zh-CN" altLang="en-US"/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74035A-A7A7-4753-9C5E-90D8F891F473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584059B-E2DA-47CE-9FF7-74224C13FBB6}" type="datetime1">
              <a:rPr lang="zh-CN" altLang="en-US"/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EE4AEC-3F13-404C-AF77-A84E3D5B7D13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584059B-E2DA-47CE-9FF7-74224C13FBB6}" type="datetime1">
              <a:rPr lang="zh-CN" altLang="en-US"/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A8ACC2-C407-4D6F-B847-F21D657DD565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584059B-E2DA-47CE-9FF7-74224C13FBB6}" type="datetime1">
              <a:rPr lang="zh-CN" altLang="en-US"/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AC23F5-633E-4D31-9499-7300F78F4338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C8EF49F-9E88-4251-B8A4-A7FD5B6BC473}" type="datetime1">
              <a:rPr lang="zh-CN" altLang="en-US"/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1EF606-F692-482F-8F08-4BA9EE8A8A1D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C8EF49F-9E88-4251-B8A4-A7FD5B6BC473}" type="datetime1">
              <a:rPr lang="zh-CN" altLang="en-US"/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B42B78-DE1D-4D1B-968F-936F530152F2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C8EF49F-9E88-4251-B8A4-A7FD5B6BC473}" type="datetime1">
              <a:rPr lang="zh-CN" altLang="en-US"/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5C5617-5078-4DF5-AA0B-EF602C889372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C8EF49F-9E88-4251-B8A4-A7FD5B6BC473}" type="datetime1">
              <a:rPr lang="zh-CN" altLang="en-US"/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7737F8-850E-4185-8F5D-5928D026765F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C8EF49F-9E88-4251-B8A4-A7FD5B6BC473}" type="datetime1">
              <a:rPr lang="zh-CN" altLang="en-US"/>
            </a:fld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BA7AC5-4685-4661-9FC1-6711D7CAF31F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C8EF49F-9E88-4251-B8A4-A7FD5B6BC473}" type="datetime1">
              <a:rPr lang="zh-CN" altLang="en-US"/>
            </a:fld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0F6753-24EF-44B9-9933-1546B5D4DE4C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BDCF98-AD45-40C8-AEBE-C35E9908D3E4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6C1E57-1FC1-48C3-822F-FA60295C12C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C8EF49F-9E88-4251-B8A4-A7FD5B6BC473}" type="datetime1">
              <a:rPr lang="zh-CN" altLang="en-US"/>
            </a:fld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42EEED-96F2-47C8-91BA-FC8D46157CE9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C8EF49F-9E88-4251-B8A4-A7FD5B6BC473}" type="datetime1">
              <a:rPr lang="zh-CN" altLang="en-US"/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1EE481-651D-4B56-B35C-EBD7778BDCC9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C8EF49F-9E88-4251-B8A4-A7FD5B6BC473}" type="datetime1">
              <a:rPr lang="zh-CN" altLang="en-US"/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2B86F0-12FF-491D-BA17-005774C86969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C8EF49F-9E88-4251-B8A4-A7FD5B6BC473}" type="datetime1">
              <a:rPr lang="zh-CN" altLang="en-US"/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9D2CF8-071A-4034-9449-4189AA3299FD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C8EF49F-9E88-4251-B8A4-A7FD5B6BC473}" type="datetime1">
              <a:rPr lang="zh-CN" altLang="en-US"/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C3EB43-1641-4F35-8E75-DBBC4F4FDBC3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A76D83-E793-4F23-970D-E7A503A8B0FB}" type="datetime1">
              <a:rPr lang="zh-CN" altLang="en-US"/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9D5A4C-363F-4E1F-92F9-F2DF8C0722DF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A76D83-E793-4F23-970D-E7A503A8B0FB}" type="datetime1">
              <a:rPr lang="zh-CN" altLang="en-US"/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7C912F-ED7A-4B0B-981B-CF2605962C10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A76D83-E793-4F23-970D-E7A503A8B0FB}" type="datetime1">
              <a:rPr lang="zh-CN" altLang="en-US"/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A4F523-C35E-43A7-A642-6302E981BE7F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A76D83-E793-4F23-970D-E7A503A8B0FB}" type="datetime1">
              <a:rPr lang="zh-CN" altLang="en-US"/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B9A117-E399-433F-A00F-763732552B8C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A76D83-E793-4F23-970D-E7A503A8B0FB}" type="datetime1">
              <a:rPr lang="zh-CN" altLang="en-US"/>
            </a:fld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3137D7-E7B7-4C34-AF4B-B26F78E817BB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315AAB-E3A1-49F7-9D8B-90123AEB7B0E}" type="datetimeFigureOut">
              <a:rPr lang="zh-CN" altLang="en-US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7BFE10-130C-4373-96F7-D897A2319112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A76D83-E793-4F23-970D-E7A503A8B0FB}" type="datetime1">
              <a:rPr lang="zh-CN" altLang="en-US"/>
            </a:fld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D794A7-CED0-4D9C-B7F2-210438237657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A76D83-E793-4F23-970D-E7A503A8B0FB}" type="datetime1">
              <a:rPr lang="zh-CN" altLang="en-US"/>
            </a:fld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6C9DE9-D072-4715-8F98-448CFFD59375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A76D83-E793-4F23-970D-E7A503A8B0FB}" type="datetime1">
              <a:rPr lang="zh-CN" altLang="en-US"/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7DD528-6278-43C3-BF90-85DCD16BE43E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A76D83-E793-4F23-970D-E7A503A8B0FB}" type="datetime1">
              <a:rPr lang="zh-CN" altLang="en-US"/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4E1257-C692-4B16-A1E8-B7C28FE86A99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A76D83-E793-4F23-970D-E7A503A8B0FB}" type="datetime1">
              <a:rPr lang="zh-CN" altLang="en-US"/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0FC279-60F0-4FCB-80BB-50E9BBE06D4D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A76D83-E793-4F23-970D-E7A503A8B0FB}" type="datetime1">
              <a:rPr lang="zh-CN" altLang="en-US"/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F2BB26-8E1A-45A7-8837-AD518A75A4EA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18A0E4-71BD-43FE-8564-502F693FAD7E}" type="datetime1">
              <a:rPr lang="zh-CN" altLang="en-US"/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4893E0-0DDD-448D-8A73-1BA097283333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18A0E4-71BD-43FE-8564-502F693FAD7E}" type="datetime1">
              <a:rPr lang="zh-CN" altLang="en-US"/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4E7ED8-AC1E-4B1C-BAAD-98C1413FB602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18A0E4-71BD-43FE-8564-502F693FAD7E}" type="datetime1">
              <a:rPr lang="zh-CN" altLang="en-US"/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741249-894E-4E69-8F7B-30F3FE036EB7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18A0E4-71BD-43FE-8564-502F693FAD7E}" type="datetime1">
              <a:rPr lang="zh-CN" altLang="en-US"/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F0CB24-FBC6-41D1-B29D-72F14ABBDA1F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CB1F7A-E270-4AEB-804E-E107C75CAAF3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5F0DBD-7B1E-4932-87DE-ED34B1B900F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18A0E4-71BD-43FE-8564-502F693FAD7E}" type="datetime1">
              <a:rPr lang="zh-CN" altLang="en-US"/>
            </a:fld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666A97-860A-48A0-BC7F-BAE790792EB3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18A0E4-71BD-43FE-8564-502F693FAD7E}" type="datetime1">
              <a:rPr lang="zh-CN" altLang="en-US"/>
            </a:fld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6F0DEA-737A-4038-B037-02A3C2FA5220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18A0E4-71BD-43FE-8564-502F693FAD7E}" type="datetime1">
              <a:rPr lang="zh-CN" altLang="en-US"/>
            </a:fld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23A36C-F1A5-4102-839F-06EC57D33D5B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18A0E4-71BD-43FE-8564-502F693FAD7E}" type="datetime1">
              <a:rPr lang="zh-CN" altLang="en-US"/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A77919-F5C9-45D2-8480-0BC701FD912A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18A0E4-71BD-43FE-8564-502F693FAD7E}" type="datetime1">
              <a:rPr lang="zh-CN" altLang="en-US"/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880DB-E11A-4995-9AEF-7B3075999883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18A0E4-71BD-43FE-8564-502F693FAD7E}" type="datetime1">
              <a:rPr lang="zh-CN" altLang="en-US"/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F27EB0-8C40-4EE7-A21F-A7DBE4E268C5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18A0E4-71BD-43FE-8564-502F693FAD7E}" type="datetime1">
              <a:rPr lang="zh-CN" altLang="en-US"/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1DCC3F-5C73-43F2-AAEF-4892BFB7BEAD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242E15A-0765-4763-BBB2-4C600EBAA4A3}" type="datetime1">
              <a:rPr lang="zh-CN" altLang="en-US"/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CC3F32-04CD-40CB-A864-16A7BEA2067E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242E15A-0765-4763-BBB2-4C600EBAA4A3}" type="datetime1">
              <a:rPr lang="zh-CN" altLang="en-US"/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7DB729-B1CB-4DFD-898E-10A63A7C4895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242E15A-0765-4763-BBB2-4C600EBAA4A3}" type="datetime1">
              <a:rPr lang="zh-CN" altLang="en-US"/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68BA52-C494-4277-AC68-2BED98B32C02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8C924A-F8B8-45C4-9FB0-CFBC456BF03B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F72D29-19D5-4AD0-B119-62FC7270EFD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242E15A-0765-4763-BBB2-4C600EBAA4A3}" type="datetime1">
              <a:rPr lang="zh-CN" altLang="en-US"/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8A686A-C573-4C5D-954A-F8C85456A760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242E15A-0765-4763-BBB2-4C600EBAA4A3}" type="datetime1">
              <a:rPr lang="zh-CN" altLang="en-US"/>
            </a:fld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2DF027-557C-43B6-A000-DC60B3620679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242E15A-0765-4763-BBB2-4C600EBAA4A3}" type="datetime1">
              <a:rPr lang="zh-CN" altLang="en-US"/>
            </a:fld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CFA805-9B05-4EC9-8784-9166937261F9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242E15A-0765-4763-BBB2-4C600EBAA4A3}" type="datetime1">
              <a:rPr lang="zh-CN" altLang="en-US"/>
            </a:fld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D29697-D685-459D-A4D7-188D95265130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242E15A-0765-4763-BBB2-4C600EBAA4A3}" type="datetime1">
              <a:rPr lang="zh-CN" altLang="en-US"/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C6E5CF-607C-43E2-968C-B5A80EDE4E33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242E15A-0765-4763-BBB2-4C600EBAA4A3}" type="datetime1">
              <a:rPr lang="zh-CN" altLang="en-US"/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02E296-D9A3-4BBC-9781-D5EBB037AAED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242E15A-0765-4763-BBB2-4C600EBAA4A3}" type="datetime1">
              <a:rPr lang="zh-CN" altLang="en-US"/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81D8AC-8F5E-4993-B05A-91D637B01293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242E15A-0765-4763-BBB2-4C600EBAA4A3}" type="datetime1">
              <a:rPr lang="zh-CN" altLang="en-US"/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F96FDD-05E9-4E0A-9931-ED8E3D62DD59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8A1B22-6721-4552-9E11-B17AA5FF1AB2}" type="datetime1">
              <a:rPr lang="zh-CN" altLang="en-US"/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708096-616B-47CC-A7CA-FC1F46DB0DEC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8A1B22-6721-4552-9E11-B17AA5FF1AB2}" type="datetime1">
              <a:rPr lang="zh-CN" altLang="en-US"/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3215EA-51CA-4CF1-8A89-0073FCAD561F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58A6DCE-9DD4-4E2A-8E6D-EDA31B328AE5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25204F-A45C-4E77-8E40-60D9030CDD91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8A1B22-6721-4552-9E11-B17AA5FF1AB2}" type="datetime1">
              <a:rPr lang="zh-CN" altLang="en-US"/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3D964E-7513-4671-925D-A1BF90E5F847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8A1B22-6721-4552-9E11-B17AA5FF1AB2}" type="datetime1">
              <a:rPr lang="zh-CN" altLang="en-US"/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BE54AF-880B-462F-A476-4D357C1E51A9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8A1B22-6721-4552-9E11-B17AA5FF1AB2}" type="datetime1">
              <a:rPr lang="zh-CN" altLang="en-US"/>
            </a:fld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CE4AA3-A470-4650-883E-0736CD43807C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8A1B22-6721-4552-9E11-B17AA5FF1AB2}" type="datetime1">
              <a:rPr lang="zh-CN" altLang="en-US"/>
            </a:fld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F27F4E-5EBD-43C9-A9CD-9F4AC99DCBF5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8A1B22-6721-4552-9E11-B17AA5FF1AB2}" type="datetime1">
              <a:rPr lang="zh-CN" altLang="en-US"/>
            </a:fld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679815-0A4E-431C-8156-929605F542D5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8A1B22-6721-4552-9E11-B17AA5FF1AB2}" type="datetime1">
              <a:rPr lang="zh-CN" altLang="en-US"/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3A8548-0C1C-422A-8C37-59396D3C780E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8A1B22-6721-4552-9E11-B17AA5FF1AB2}" type="datetime1">
              <a:rPr lang="zh-CN" altLang="en-US"/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8EF2EC-99FE-4CEF-81D9-8E776C69FC80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8A1B22-6721-4552-9E11-B17AA5FF1AB2}" type="datetime1">
              <a:rPr lang="zh-CN" altLang="en-US"/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BD53C9-22C5-42BD-AA4F-6CAFCFE7C4A5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8A1B22-6721-4552-9E11-B17AA5FF1AB2}" type="datetime1">
              <a:rPr lang="zh-CN" altLang="en-US"/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FD6C64-F684-4393-9575-3B49534E345B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D50D2E-40DD-4346-8FFC-9F56E560A10E}" type="datetime1">
              <a:rPr lang="zh-CN" altLang="en-US"/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9ED73C-0C81-4ADA-A5B9-856645C4E169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AA98F06-2F17-47C3-B21A-E74D561DBB75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83D57B-3832-4031-87C5-973F49758DC2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D50D2E-40DD-4346-8FFC-9F56E560A10E}" type="datetime1">
              <a:rPr lang="zh-CN" altLang="en-US"/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F13A9C-8B18-49D8-8417-D5BC38BAB6D6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D50D2E-40DD-4346-8FFC-9F56E560A10E}" type="datetime1">
              <a:rPr lang="zh-CN" altLang="en-US"/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E21EEA-1CBB-4F38-A655-17EBC0DA6A3B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D50D2E-40DD-4346-8FFC-9F56E560A10E}" type="datetime1">
              <a:rPr lang="zh-CN" altLang="en-US"/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EBDFAA-3B63-48A8-8B75-824CE2F0AF04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D50D2E-40DD-4346-8FFC-9F56E560A10E}" type="datetime1">
              <a:rPr lang="zh-CN" altLang="en-US"/>
            </a:fld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BA5C85-FA57-46E4-B2F9-7AB29789C6CF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D50D2E-40DD-4346-8FFC-9F56E560A10E}" type="datetime1">
              <a:rPr lang="zh-CN" altLang="en-US"/>
            </a:fld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968D84-FD20-47FE-AB01-98550FE9A283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D50D2E-40DD-4346-8FFC-9F56E560A10E}" type="datetime1">
              <a:rPr lang="zh-CN" altLang="en-US"/>
            </a:fld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4967CB-3C45-4814-891B-A9980AD75DFB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D50D2E-40DD-4346-8FFC-9F56E560A10E}" type="datetime1">
              <a:rPr lang="zh-CN" altLang="en-US"/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31E405-BC01-42E1-AF1F-49D7839A889A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D50D2E-40DD-4346-8FFC-9F56E560A10E}" type="datetime1">
              <a:rPr lang="zh-CN" altLang="en-US"/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DE5B59-D244-421A-9601-3266DAF19B8B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D50D2E-40DD-4346-8FFC-9F56E560A10E}" type="datetime1">
              <a:rPr lang="zh-CN" altLang="en-US"/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7A2D47-0DEE-4E41-992E-22CBBDD28167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D50D2E-40DD-4346-8FFC-9F56E560A10E}" type="datetime1">
              <a:rPr lang="zh-CN" altLang="en-US"/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8C6CE2-3F31-48B8-8E0C-3454C04BE3BB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image" Target="../media/image4.png"/><Relationship Id="rId14" Type="http://schemas.openxmlformats.org/officeDocument/2006/relationships/image" Target="../media/image3.png"/><Relationship Id="rId13" Type="http://schemas.openxmlformats.org/officeDocument/2006/relationships/image" Target="../media/image2.png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08.xml"/><Relationship Id="rId8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103.xml"/><Relationship Id="rId3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101.xml"/><Relationship Id="rId12" Type="http://schemas.openxmlformats.org/officeDocument/2006/relationships/theme" Target="../theme/theme10.xml"/><Relationship Id="rId11" Type="http://schemas.openxmlformats.org/officeDocument/2006/relationships/slideLayout" Target="../slideLayouts/slideLayout110.xml"/><Relationship Id="rId10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100.xml"/></Relationships>
</file>

<file path=ppt/slideMasters/_rels/slideMaster1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19.xml"/><Relationship Id="rId8" Type="http://schemas.openxmlformats.org/officeDocument/2006/relationships/slideLayout" Target="../slideLayouts/slideLayout118.xml"/><Relationship Id="rId7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14.xml"/><Relationship Id="rId3" Type="http://schemas.openxmlformats.org/officeDocument/2006/relationships/slideLayout" Target="../slideLayouts/slideLayout113.xml"/><Relationship Id="rId2" Type="http://schemas.openxmlformats.org/officeDocument/2006/relationships/slideLayout" Target="../slideLayouts/slideLayout112.xml"/><Relationship Id="rId12" Type="http://schemas.openxmlformats.org/officeDocument/2006/relationships/theme" Target="../theme/theme11.xml"/><Relationship Id="rId11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120.xml"/><Relationship Id="rId1" Type="http://schemas.openxmlformats.org/officeDocument/2006/relationships/slideLayout" Target="../slideLayouts/slideLayout111.xml"/></Relationships>
</file>

<file path=ppt/slideMasters/_rels/slideMaster1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30.xml"/><Relationship Id="rId8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28.xml"/><Relationship Id="rId6" Type="http://schemas.openxmlformats.org/officeDocument/2006/relationships/slideLayout" Target="../slideLayouts/slideLayout127.xml"/><Relationship Id="rId5" Type="http://schemas.openxmlformats.org/officeDocument/2006/relationships/slideLayout" Target="../slideLayouts/slideLayout126.xml"/><Relationship Id="rId4" Type="http://schemas.openxmlformats.org/officeDocument/2006/relationships/slideLayout" Target="../slideLayouts/slideLayout125.xml"/><Relationship Id="rId3" Type="http://schemas.openxmlformats.org/officeDocument/2006/relationships/slideLayout" Target="../slideLayouts/slideLayout124.xml"/><Relationship Id="rId2" Type="http://schemas.openxmlformats.org/officeDocument/2006/relationships/slideLayout" Target="../slideLayouts/slideLayout123.xml"/><Relationship Id="rId12" Type="http://schemas.openxmlformats.org/officeDocument/2006/relationships/theme" Target="../theme/theme12.xml"/><Relationship Id="rId11" Type="http://schemas.openxmlformats.org/officeDocument/2006/relationships/slideLayout" Target="../slideLayouts/slideLayout132.xml"/><Relationship Id="rId10" Type="http://schemas.openxmlformats.org/officeDocument/2006/relationships/slideLayout" Target="../slideLayouts/slideLayout131.xml"/><Relationship Id="rId1" Type="http://schemas.openxmlformats.org/officeDocument/2006/relationships/slideLayout" Target="../slideLayouts/slideLayout122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0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2" Type="http://schemas.openxmlformats.org/officeDocument/2006/relationships/theme" Target="../theme/theme4.xml"/><Relationship Id="rId11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6.xml"/><Relationship Id="rId12" Type="http://schemas.openxmlformats.org/officeDocument/2006/relationships/theme" Target="../theme/theme5.xml"/><Relationship Id="rId11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4.xml"/><Relationship Id="rId1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4.xml"/><Relationship Id="rId8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1.xml"/><Relationship Id="rId5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8.xml"/><Relationship Id="rId2" Type="http://schemas.openxmlformats.org/officeDocument/2006/relationships/slideLayout" Target="../slideLayouts/slideLayout57.xml"/><Relationship Id="rId12" Type="http://schemas.openxmlformats.org/officeDocument/2006/relationships/theme" Target="../theme/theme6.xml"/><Relationship Id="rId11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5.xml"/><Relationship Id="rId1" Type="http://schemas.openxmlformats.org/officeDocument/2006/relationships/slideLayout" Target="../slideLayouts/slideLayout56.xml"/></Relationships>
</file>

<file path=ppt/slideMasters/_rels/slideMaster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5.xml"/><Relationship Id="rId8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2.xml"/><Relationship Id="rId5" Type="http://schemas.openxmlformats.org/officeDocument/2006/relationships/slideLayout" Target="../slideLayouts/slideLayout71.xml"/><Relationship Id="rId4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9.xml"/><Relationship Id="rId2" Type="http://schemas.openxmlformats.org/officeDocument/2006/relationships/slideLayout" Target="../slideLayouts/slideLayout68.xml"/><Relationship Id="rId12" Type="http://schemas.openxmlformats.org/officeDocument/2006/relationships/theme" Target="../theme/theme7.xml"/><Relationship Id="rId11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76.xml"/><Relationship Id="rId1" Type="http://schemas.openxmlformats.org/officeDocument/2006/relationships/slideLayout" Target="../slideLayouts/slideLayout67.xml"/></Relationships>
</file>

<file path=ppt/slideMasters/_rels/slideMaster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86.xml"/><Relationship Id="rId8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3.xml"/><Relationship Id="rId5" Type="http://schemas.openxmlformats.org/officeDocument/2006/relationships/slideLayout" Target="../slideLayouts/slideLayout82.xml"/><Relationship Id="rId4" Type="http://schemas.openxmlformats.org/officeDocument/2006/relationships/slideLayout" Target="../slideLayouts/slideLayout81.xml"/><Relationship Id="rId3" Type="http://schemas.openxmlformats.org/officeDocument/2006/relationships/slideLayout" Target="../slideLayouts/slideLayout80.xml"/><Relationship Id="rId2" Type="http://schemas.openxmlformats.org/officeDocument/2006/relationships/slideLayout" Target="../slideLayouts/slideLayout79.xml"/><Relationship Id="rId12" Type="http://schemas.openxmlformats.org/officeDocument/2006/relationships/theme" Target="../theme/theme8.xml"/><Relationship Id="rId11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87.xml"/><Relationship Id="rId1" Type="http://schemas.openxmlformats.org/officeDocument/2006/relationships/slideLayout" Target="../slideLayouts/slideLayout78.xml"/></Relationships>
</file>

<file path=ppt/slideMasters/_rels/slideMaster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7.xml"/><Relationship Id="rId8" Type="http://schemas.openxmlformats.org/officeDocument/2006/relationships/slideLayout" Target="../slideLayouts/slideLayout96.xml"/><Relationship Id="rId7" Type="http://schemas.openxmlformats.org/officeDocument/2006/relationships/slideLayout" Target="../slideLayouts/slideLayout95.xml"/><Relationship Id="rId6" Type="http://schemas.openxmlformats.org/officeDocument/2006/relationships/slideLayout" Target="../slideLayouts/slideLayout94.xml"/><Relationship Id="rId5" Type="http://schemas.openxmlformats.org/officeDocument/2006/relationships/slideLayout" Target="../slideLayouts/slideLayout93.xml"/><Relationship Id="rId4" Type="http://schemas.openxmlformats.org/officeDocument/2006/relationships/slideLayout" Target="../slideLayouts/slideLayout92.xml"/><Relationship Id="rId3" Type="http://schemas.openxmlformats.org/officeDocument/2006/relationships/slideLayout" Target="../slideLayouts/slideLayout91.xml"/><Relationship Id="rId2" Type="http://schemas.openxmlformats.org/officeDocument/2006/relationships/slideLayout" Target="../slideLayouts/slideLayout90.xml"/><Relationship Id="rId12" Type="http://schemas.openxmlformats.org/officeDocument/2006/relationships/theme" Target="../theme/theme9.xml"/><Relationship Id="rId11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98.xml"/><Relationship Id="rId1" Type="http://schemas.openxmlformats.org/officeDocument/2006/relationships/slideLayout" Target="../slideLayouts/slideLayout8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gradFill rotWithShape="1">
          <a:gsLst>
            <a:gs pos="0">
              <a:srgbClr val="F6F9FC"/>
            </a:gs>
            <a:gs pos="74001">
              <a:srgbClr val="B0C6E1"/>
            </a:gs>
            <a:gs pos="83000">
              <a:srgbClr val="B0C6E1"/>
            </a:gs>
            <a:gs pos="100000">
              <a:srgbClr val="CAD9E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767263"/>
            <a:ext cx="2133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6F85E4BE-5BED-46E8-BECB-209F3E414A23}" type="datetimeFigureOut">
              <a:rPr lang="zh-CN" altLang="en-US"/>
            </a:fld>
            <a:endParaRPr lang="zh-CN" altLang="en-US"/>
          </a:p>
        </p:txBody>
      </p:sp>
      <p:sp>
        <p:nvSpPr>
          <p:cNvPr id="1027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767263"/>
            <a:ext cx="2895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200">
                <a:solidFill>
                  <a:srgbClr val="898989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028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767263"/>
            <a:ext cx="2133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7C132B05-94CD-46E6-85FC-71850F3DF199}" type="slidenum">
              <a:rPr lang="zh-CN" altLang="en-US"/>
            </a:fld>
            <a:endParaRPr lang="zh-CN" altLang="en-US"/>
          </a:p>
        </p:txBody>
      </p:sp>
      <p:pic>
        <p:nvPicPr>
          <p:cNvPr id="1029" name="Picture 9" descr="C:\Documents and Settings\Administrator\桌面\素材CNN sccnn.com 388XXC2.jpg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" t="14693" b="859"/>
          <a:stretch>
            <a:fillRect/>
          </a:stretch>
        </p:blipFill>
        <p:spPr bwMode="auto">
          <a:xfrm>
            <a:off x="-28575" y="0"/>
            <a:ext cx="9172575" cy="511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30" name="矩形 7"/>
          <p:cNvGrpSpPr/>
          <p:nvPr userDrawn="1"/>
        </p:nvGrpSpPr>
        <p:grpSpPr bwMode="auto">
          <a:xfrm>
            <a:off x="-12700" y="-6350"/>
            <a:ext cx="9180513" cy="5151438"/>
            <a:chOff x="0" y="0"/>
            <a:chExt cx="5783" cy="3245"/>
          </a:xfrm>
        </p:grpSpPr>
        <p:pic>
          <p:nvPicPr>
            <p:cNvPr id="1031" name="矩形 7"/>
            <p:cNvPicPr>
              <a:picLocks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83" cy="3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2" name="Text Box 8"/>
            <p:cNvSpPr txBox="1">
              <a:spLocks noChangeArrowheads="1"/>
            </p:cNvSpPr>
            <p:nvPr/>
          </p:nvSpPr>
          <p:spPr bwMode="auto">
            <a:xfrm>
              <a:off x="0" y="-2"/>
              <a:ext cx="5783" cy="3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1033" name="矩形 8"/>
          <p:cNvSpPr>
            <a:spLocks noChangeArrowheads="1"/>
          </p:cNvSpPr>
          <p:nvPr userDrawn="1"/>
        </p:nvSpPr>
        <p:spPr bwMode="auto">
          <a:xfrm>
            <a:off x="-28575" y="4924425"/>
            <a:ext cx="9172575" cy="182563"/>
          </a:xfrm>
          <a:prstGeom prst="rect">
            <a:avLst/>
          </a:prstGeom>
          <a:solidFill>
            <a:srgbClr val="76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034" name="矩形 9"/>
          <p:cNvSpPr>
            <a:spLocks noChangeArrowheads="1"/>
          </p:cNvSpPr>
          <p:nvPr userDrawn="1"/>
        </p:nvSpPr>
        <p:spPr bwMode="auto">
          <a:xfrm>
            <a:off x="-28575" y="4953000"/>
            <a:ext cx="9172575" cy="190500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1035" name="Picture 11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95250"/>
            <a:ext cx="823913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36" name="直接连接符 11"/>
          <p:cNvCxnSpPr>
            <a:cxnSpLocks noChangeShapeType="1"/>
          </p:cNvCxnSpPr>
          <p:nvPr userDrawn="1"/>
        </p:nvCxnSpPr>
        <p:spPr bwMode="auto">
          <a:xfrm>
            <a:off x="979488" y="-1588"/>
            <a:ext cx="0" cy="547688"/>
          </a:xfrm>
          <a:prstGeom prst="line">
            <a:avLst/>
          </a:prstGeom>
          <a:noFill/>
          <a:ln w="9525" cmpd="sng">
            <a:solidFill>
              <a:srgbClr val="262626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037" name="Picture 12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638" y="4027488"/>
            <a:ext cx="1831975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957" tIns="40980" rIns="81957" bIns="40980" numCol="1" anchor="ctr" anchorCtr="0" compatLnSpc="1"/>
          <a:lstStyle/>
          <a:p>
            <a:pPr lvl="0"/>
            <a:r>
              <a:rPr lang="zh-CN" altLang="zh-CN" smtClean="0"/>
              <a:t>单击此处编辑母版标题样式</a:t>
            </a:r>
            <a:endParaRPr lang="zh-CN" altLang="zh-CN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957" tIns="40980" rIns="81957" bIns="40980" numCol="1" anchor="t" anchorCtr="0" compatLnSpc="1"/>
          <a:lstStyle/>
          <a:p>
            <a:pPr lvl="0"/>
            <a:r>
              <a:rPr lang="zh-CN" altLang="zh-CN" smtClean="0"/>
              <a:t>单击此处编辑母版文本样式</a:t>
            </a:r>
            <a:endParaRPr lang="zh-CN" altLang="zh-CN" smtClean="0"/>
          </a:p>
          <a:p>
            <a:pPr lvl="1"/>
            <a:r>
              <a:rPr lang="zh-CN" altLang="zh-CN" smtClean="0"/>
              <a:t>第二级</a:t>
            </a:r>
            <a:endParaRPr lang="zh-CN" altLang="zh-CN" smtClean="0"/>
          </a:p>
          <a:p>
            <a:pPr lvl="2"/>
            <a:r>
              <a:rPr lang="zh-CN" altLang="zh-CN" smtClean="0"/>
              <a:t>第三级</a:t>
            </a:r>
            <a:endParaRPr lang="zh-CN" altLang="zh-CN" smtClean="0"/>
          </a:p>
          <a:p>
            <a:pPr lvl="3"/>
            <a:r>
              <a:rPr lang="zh-CN" altLang="zh-CN" smtClean="0"/>
              <a:t>第四级</a:t>
            </a:r>
            <a:endParaRPr lang="zh-CN" altLang="zh-CN" smtClean="0"/>
          </a:p>
          <a:p>
            <a:pPr lvl="4"/>
            <a:r>
              <a:rPr lang="zh-CN" altLang="zh-CN" smtClean="0"/>
              <a:t>第五级</a:t>
            </a:r>
            <a:endParaRPr lang="zh-CN" altLang="zh-CN" smtClean="0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125"/>
            <a:ext cx="213360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957" tIns="40980" rIns="81957" bIns="40980" numCol="1" anchor="t" anchorCtr="0" compatLnSpc="1"/>
          <a:lstStyle>
            <a:lvl1pPr>
              <a:defRPr sz="1100">
                <a:solidFill>
                  <a:srgbClr val="000000"/>
                </a:solidFill>
              </a:defRPr>
            </a:lvl1pPr>
          </a:lstStyle>
          <a:p>
            <a:fld id="{815C3C83-3DC4-40F2-ADFA-6ABB6BD8FADD}" type="datetime1">
              <a:rPr lang="zh-CN" altLang="en-US"/>
            </a:fld>
            <a:endParaRPr lang="en-US" altLang="zh-CN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125"/>
            <a:ext cx="28971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957" tIns="40980" rIns="81957" bIns="40980" numCol="1" anchor="t" anchorCtr="0" compatLnSpc="1"/>
          <a:lstStyle>
            <a:lvl1pPr algn="ctr">
              <a:defRPr sz="1100">
                <a:solidFill>
                  <a:srgbClr val="000000"/>
                </a:solidFill>
              </a:defRPr>
            </a:lvl1pPr>
          </a:lstStyle>
          <a:p>
            <a:endParaRPr lang="en-US" altLang="zh-CN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125"/>
            <a:ext cx="213360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957" tIns="40980" rIns="81957" bIns="40980" numCol="1" anchor="t" anchorCtr="0" compatLnSpc="1"/>
          <a:lstStyle>
            <a:lvl1pPr algn="r">
              <a:defRPr sz="1100">
                <a:solidFill>
                  <a:srgbClr val="000000"/>
                </a:solidFill>
              </a:defRPr>
            </a:lvl1pPr>
          </a:lstStyle>
          <a:p>
            <a:fld id="{5B7D414B-266A-4223-AE22-EB920D254DFC}" type="slidenum">
              <a:rPr lang="zh-CN" altLang="en-US"/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806450" rtl="0" eaLnBrk="0" fontAlgn="base" hangingPunct="0">
        <a:spcBef>
          <a:spcPct val="0"/>
        </a:spcBef>
        <a:spcAft>
          <a:spcPct val="0"/>
        </a:spcAft>
        <a:defRPr sz="38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06450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defTabSz="806450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defTabSz="806450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defTabSz="806450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defTabSz="806450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defTabSz="806450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defTabSz="806450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defTabSz="806450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03530" indent="-303530" algn="l" defTabSz="806450" rtl="0" eaLnBrk="0" fontAlgn="base" hangingPunct="0">
        <a:spcBef>
          <a:spcPct val="20000"/>
        </a:spcBef>
        <a:spcAft>
          <a:spcPct val="0"/>
        </a:spcAft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54050" indent="-250825" algn="l" defTabSz="806450" rtl="0" eaLnBrk="0" fontAlgn="base" hangingPunct="0">
        <a:spcBef>
          <a:spcPct val="20000"/>
        </a:spcBef>
        <a:spcAft>
          <a:spcPct val="0"/>
        </a:spcAft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009650" indent="-203200" algn="l" defTabSz="806450" rtl="0" eaLnBrk="0" fontAlgn="base" hangingPunct="0">
        <a:spcBef>
          <a:spcPct val="20000"/>
        </a:spcBef>
        <a:spcAft>
          <a:spcPct val="0"/>
        </a:spcAft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12875" indent="-203200" algn="l" defTabSz="806450" rtl="0" eaLnBrk="0" fontAlgn="base" hangingPunct="0">
        <a:spcBef>
          <a:spcPct val="20000"/>
        </a:spcBef>
        <a:spcAft>
          <a:spcPct val="0"/>
        </a:spcAft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18005" indent="-203200" algn="l" defTabSz="806450" rtl="0" eaLnBrk="0" fontAlgn="base" hangingPunct="0">
        <a:spcBef>
          <a:spcPct val="20000"/>
        </a:spcBef>
        <a:spcAft>
          <a:spcPct val="0"/>
        </a:spcAft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957" tIns="40980" rIns="81957" bIns="40980" numCol="1" anchor="ctr" anchorCtr="0" compatLnSpc="1"/>
          <a:lstStyle/>
          <a:p>
            <a:pPr lvl="0"/>
            <a:r>
              <a:rPr lang="zh-CN" altLang="zh-CN" smtClean="0"/>
              <a:t>单击此处编辑母版标题样式</a:t>
            </a:r>
            <a:endParaRPr lang="zh-CN" altLang="zh-CN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957" tIns="40980" rIns="81957" bIns="40980" numCol="1" anchor="t" anchorCtr="0" compatLnSpc="1"/>
          <a:lstStyle/>
          <a:p>
            <a:pPr lvl="0"/>
            <a:r>
              <a:rPr lang="zh-CN" altLang="zh-CN" smtClean="0"/>
              <a:t>单击此处编辑母版文本样式</a:t>
            </a:r>
            <a:endParaRPr lang="zh-CN" altLang="zh-CN" smtClean="0"/>
          </a:p>
          <a:p>
            <a:pPr lvl="1"/>
            <a:r>
              <a:rPr lang="zh-CN" altLang="zh-CN" smtClean="0"/>
              <a:t>第二级</a:t>
            </a:r>
            <a:endParaRPr lang="zh-CN" altLang="zh-CN" smtClean="0"/>
          </a:p>
          <a:p>
            <a:pPr lvl="2"/>
            <a:r>
              <a:rPr lang="zh-CN" altLang="zh-CN" smtClean="0"/>
              <a:t>第三级</a:t>
            </a:r>
            <a:endParaRPr lang="zh-CN" altLang="zh-CN" smtClean="0"/>
          </a:p>
          <a:p>
            <a:pPr lvl="3"/>
            <a:r>
              <a:rPr lang="zh-CN" altLang="zh-CN" smtClean="0"/>
              <a:t>第四级</a:t>
            </a:r>
            <a:endParaRPr lang="zh-CN" altLang="zh-CN" smtClean="0"/>
          </a:p>
          <a:p>
            <a:pPr lvl="4"/>
            <a:r>
              <a:rPr lang="zh-CN" altLang="zh-CN" smtClean="0"/>
              <a:t>第五级</a:t>
            </a:r>
            <a:endParaRPr lang="zh-CN" altLang="zh-CN" smtClean="0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125"/>
            <a:ext cx="213360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957" tIns="40980" rIns="81957" bIns="40980" numCol="1" anchor="t" anchorCtr="0" compatLnSpc="1"/>
          <a:lstStyle>
            <a:lvl1pPr>
              <a:defRPr sz="1100">
                <a:solidFill>
                  <a:srgbClr val="000000"/>
                </a:solidFill>
              </a:defRPr>
            </a:lvl1pPr>
          </a:lstStyle>
          <a:p>
            <a:fld id="{F105C21B-47CD-4EA8-983B-B463D34F8C7E}" type="datetime1">
              <a:rPr lang="zh-CN" altLang="en-US"/>
            </a:fld>
            <a:endParaRPr lang="en-US" altLang="zh-CN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125"/>
            <a:ext cx="28971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957" tIns="40980" rIns="81957" bIns="40980" numCol="1" anchor="t" anchorCtr="0" compatLnSpc="1"/>
          <a:lstStyle>
            <a:lvl1pPr algn="ctr">
              <a:defRPr sz="1100">
                <a:solidFill>
                  <a:srgbClr val="000000"/>
                </a:solidFill>
              </a:defRPr>
            </a:lvl1pPr>
          </a:lstStyle>
          <a:p>
            <a:endParaRPr lang="en-US" altLang="zh-CN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125"/>
            <a:ext cx="213360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957" tIns="40980" rIns="81957" bIns="40980" numCol="1" anchor="t" anchorCtr="0" compatLnSpc="1"/>
          <a:lstStyle>
            <a:lvl1pPr algn="r">
              <a:defRPr sz="1100">
                <a:solidFill>
                  <a:srgbClr val="000000"/>
                </a:solidFill>
              </a:defRPr>
            </a:lvl1pPr>
          </a:lstStyle>
          <a:p>
            <a:fld id="{A53A7679-48D5-4B6C-A463-305AEEAB4659}" type="slidenum">
              <a:rPr lang="zh-CN" altLang="en-US"/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806450" rtl="0" eaLnBrk="0" fontAlgn="base" hangingPunct="0">
        <a:spcBef>
          <a:spcPct val="0"/>
        </a:spcBef>
        <a:spcAft>
          <a:spcPct val="0"/>
        </a:spcAft>
        <a:defRPr sz="38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06450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defTabSz="806450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defTabSz="806450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defTabSz="806450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defTabSz="806450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defTabSz="806450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defTabSz="806450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defTabSz="806450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03530" indent="-303530" algn="l" defTabSz="806450" rtl="0" eaLnBrk="0" fontAlgn="base" hangingPunct="0">
        <a:spcBef>
          <a:spcPct val="20000"/>
        </a:spcBef>
        <a:spcAft>
          <a:spcPct val="0"/>
        </a:spcAft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54050" indent="-250825" algn="l" defTabSz="806450" rtl="0" eaLnBrk="0" fontAlgn="base" hangingPunct="0">
        <a:spcBef>
          <a:spcPct val="20000"/>
        </a:spcBef>
        <a:spcAft>
          <a:spcPct val="0"/>
        </a:spcAft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009650" indent="-203200" algn="l" defTabSz="806450" rtl="0" eaLnBrk="0" fontAlgn="base" hangingPunct="0">
        <a:spcBef>
          <a:spcPct val="20000"/>
        </a:spcBef>
        <a:spcAft>
          <a:spcPct val="0"/>
        </a:spcAft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12875" indent="-203200" algn="l" defTabSz="806450" rtl="0" eaLnBrk="0" fontAlgn="base" hangingPunct="0">
        <a:spcBef>
          <a:spcPct val="20000"/>
        </a:spcBef>
        <a:spcAft>
          <a:spcPct val="0"/>
        </a:spcAft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18005" indent="-203200" algn="l" defTabSz="806450" rtl="0" eaLnBrk="0" fontAlgn="base" hangingPunct="0">
        <a:spcBef>
          <a:spcPct val="20000"/>
        </a:spcBef>
        <a:spcAft>
          <a:spcPct val="0"/>
        </a:spcAft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957" tIns="40980" rIns="81957" bIns="40980" numCol="1" anchor="ctr" anchorCtr="0" compatLnSpc="1"/>
          <a:lstStyle/>
          <a:p>
            <a:pPr lvl="0"/>
            <a:r>
              <a:rPr lang="zh-CN" altLang="zh-CN" smtClean="0"/>
              <a:t>单击此处编辑母版标题样式</a:t>
            </a:r>
            <a:endParaRPr lang="zh-CN" altLang="zh-CN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957" tIns="40980" rIns="81957" bIns="40980" numCol="1" anchor="t" anchorCtr="0" compatLnSpc="1"/>
          <a:lstStyle/>
          <a:p>
            <a:pPr lvl="0"/>
            <a:r>
              <a:rPr lang="zh-CN" altLang="zh-CN" smtClean="0"/>
              <a:t>单击此处编辑母版文本样式</a:t>
            </a:r>
            <a:endParaRPr lang="zh-CN" altLang="zh-CN" smtClean="0"/>
          </a:p>
          <a:p>
            <a:pPr lvl="1"/>
            <a:r>
              <a:rPr lang="zh-CN" altLang="zh-CN" smtClean="0"/>
              <a:t>第二级</a:t>
            </a:r>
            <a:endParaRPr lang="zh-CN" altLang="zh-CN" smtClean="0"/>
          </a:p>
          <a:p>
            <a:pPr lvl="2"/>
            <a:r>
              <a:rPr lang="zh-CN" altLang="zh-CN" smtClean="0"/>
              <a:t>第三级</a:t>
            </a:r>
            <a:endParaRPr lang="zh-CN" altLang="zh-CN" smtClean="0"/>
          </a:p>
          <a:p>
            <a:pPr lvl="3"/>
            <a:r>
              <a:rPr lang="zh-CN" altLang="zh-CN" smtClean="0"/>
              <a:t>第四级</a:t>
            </a:r>
            <a:endParaRPr lang="zh-CN" altLang="zh-CN" smtClean="0"/>
          </a:p>
          <a:p>
            <a:pPr lvl="4"/>
            <a:r>
              <a:rPr lang="zh-CN" altLang="zh-CN" smtClean="0"/>
              <a:t>第五级</a:t>
            </a:r>
            <a:endParaRPr lang="zh-CN" altLang="zh-CN" smtClean="0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125"/>
            <a:ext cx="213360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957" tIns="40980" rIns="81957" bIns="40980" numCol="1" anchor="t" anchorCtr="0" compatLnSpc="1"/>
          <a:lstStyle>
            <a:lvl1pPr>
              <a:defRPr sz="1100">
                <a:solidFill>
                  <a:srgbClr val="000000"/>
                </a:solidFill>
              </a:defRPr>
            </a:lvl1pPr>
          </a:lstStyle>
          <a:p>
            <a:fld id="{A4C3F4B3-E2F2-4411-B01A-D4D3ADF03F04}" type="datetime1">
              <a:rPr lang="zh-CN" altLang="en-US"/>
            </a:fld>
            <a:endParaRPr lang="en-US" altLang="zh-CN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125"/>
            <a:ext cx="28971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957" tIns="40980" rIns="81957" bIns="40980" numCol="1" anchor="t" anchorCtr="0" compatLnSpc="1"/>
          <a:lstStyle>
            <a:lvl1pPr algn="ctr">
              <a:defRPr sz="1100">
                <a:solidFill>
                  <a:srgbClr val="000000"/>
                </a:solidFill>
              </a:defRPr>
            </a:lvl1pPr>
          </a:lstStyle>
          <a:p>
            <a:endParaRPr lang="en-US" altLang="zh-CN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125"/>
            <a:ext cx="213360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957" tIns="40980" rIns="81957" bIns="40980" numCol="1" anchor="t" anchorCtr="0" compatLnSpc="1"/>
          <a:lstStyle>
            <a:lvl1pPr algn="r">
              <a:defRPr sz="1100">
                <a:solidFill>
                  <a:srgbClr val="000000"/>
                </a:solidFill>
              </a:defRPr>
            </a:lvl1pPr>
          </a:lstStyle>
          <a:p>
            <a:fld id="{4AFE5E5C-B9A8-408E-9002-6463FAA616AD}" type="slidenum">
              <a:rPr lang="zh-CN" altLang="en-US"/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806450" rtl="0" eaLnBrk="0" fontAlgn="base" hangingPunct="0">
        <a:spcBef>
          <a:spcPct val="0"/>
        </a:spcBef>
        <a:spcAft>
          <a:spcPct val="0"/>
        </a:spcAft>
        <a:defRPr sz="38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06450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defTabSz="806450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defTabSz="806450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defTabSz="806450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defTabSz="806450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defTabSz="806450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defTabSz="806450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defTabSz="806450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03530" indent="-303530" algn="l" defTabSz="806450" rtl="0" eaLnBrk="0" fontAlgn="base" hangingPunct="0">
        <a:spcBef>
          <a:spcPct val="20000"/>
        </a:spcBef>
        <a:spcAft>
          <a:spcPct val="0"/>
        </a:spcAft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54050" indent="-250825" algn="l" defTabSz="806450" rtl="0" eaLnBrk="0" fontAlgn="base" hangingPunct="0">
        <a:spcBef>
          <a:spcPct val="20000"/>
        </a:spcBef>
        <a:spcAft>
          <a:spcPct val="0"/>
        </a:spcAft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009650" indent="-203200" algn="l" defTabSz="806450" rtl="0" eaLnBrk="0" fontAlgn="base" hangingPunct="0">
        <a:spcBef>
          <a:spcPct val="20000"/>
        </a:spcBef>
        <a:spcAft>
          <a:spcPct val="0"/>
        </a:spcAft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12875" indent="-203200" algn="l" defTabSz="806450" rtl="0" eaLnBrk="0" fontAlgn="base" hangingPunct="0">
        <a:spcBef>
          <a:spcPct val="20000"/>
        </a:spcBef>
        <a:spcAft>
          <a:spcPct val="0"/>
        </a:spcAft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18005" indent="-203200" algn="l" defTabSz="806450" rtl="0" eaLnBrk="0" fontAlgn="base" hangingPunct="0">
        <a:spcBef>
          <a:spcPct val="20000"/>
        </a:spcBef>
        <a:spcAft>
          <a:spcPct val="0"/>
        </a:spcAft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957" tIns="40980" rIns="81957" bIns="40980" numCol="1" anchor="ctr" anchorCtr="0" compatLnSpc="1"/>
          <a:lstStyle/>
          <a:p>
            <a:pPr lvl="0"/>
            <a:r>
              <a:rPr lang="zh-CN" altLang="zh-CN" smtClean="0"/>
              <a:t>单击此处编辑母版标题样式</a:t>
            </a:r>
            <a:endParaRPr lang="zh-CN" altLang="zh-CN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957" tIns="40980" rIns="81957" bIns="40980" numCol="1" anchor="t" anchorCtr="0" compatLnSpc="1"/>
          <a:lstStyle/>
          <a:p>
            <a:pPr lvl="0"/>
            <a:r>
              <a:rPr lang="zh-CN" altLang="zh-CN" smtClean="0"/>
              <a:t>单击此处编辑母版文本样式</a:t>
            </a:r>
            <a:endParaRPr lang="zh-CN" altLang="zh-CN" smtClean="0"/>
          </a:p>
          <a:p>
            <a:pPr lvl="1"/>
            <a:r>
              <a:rPr lang="zh-CN" altLang="zh-CN" smtClean="0"/>
              <a:t>第二级</a:t>
            </a:r>
            <a:endParaRPr lang="zh-CN" altLang="zh-CN" smtClean="0"/>
          </a:p>
          <a:p>
            <a:pPr lvl="2"/>
            <a:r>
              <a:rPr lang="zh-CN" altLang="zh-CN" smtClean="0"/>
              <a:t>第三级</a:t>
            </a:r>
            <a:endParaRPr lang="zh-CN" altLang="zh-CN" smtClean="0"/>
          </a:p>
          <a:p>
            <a:pPr lvl="3"/>
            <a:r>
              <a:rPr lang="zh-CN" altLang="zh-CN" smtClean="0"/>
              <a:t>第四级</a:t>
            </a:r>
            <a:endParaRPr lang="zh-CN" altLang="zh-CN" smtClean="0"/>
          </a:p>
          <a:p>
            <a:pPr lvl="4"/>
            <a:r>
              <a:rPr lang="zh-CN" altLang="zh-CN" smtClean="0"/>
              <a:t>第五级</a:t>
            </a:r>
            <a:endParaRPr lang="zh-CN" altLang="zh-CN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125"/>
            <a:ext cx="213360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957" tIns="40980" rIns="81957" bIns="40980" numCol="1" anchor="t" anchorCtr="0" compatLnSpc="1"/>
          <a:lstStyle>
            <a:lvl1pPr eaLnBrk="1" hangingPunct="1">
              <a:defRPr sz="1100">
                <a:solidFill>
                  <a:srgbClr val="000000"/>
                </a:solidFill>
                <a:latin typeface="+mn-lt"/>
              </a:defRPr>
            </a:lvl1pPr>
          </a:lstStyle>
          <a:p>
            <a:fld id="{7F5CB3CF-6E14-44E4-9EFB-38A9A42CAC1A}" type="datetime1">
              <a:rPr lang="zh-CN" altLang="en-US"/>
            </a:fld>
            <a:endParaRPr lang="en-US" altLang="zh-CN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125"/>
            <a:ext cx="28971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957" tIns="40980" rIns="81957" bIns="40980" numCol="1" anchor="t" anchorCtr="0" compatLnSpc="1"/>
          <a:lstStyle>
            <a:lvl1pPr algn="ctr" eaLnBrk="1" hangingPunct="1">
              <a:defRPr sz="1100">
                <a:solidFill>
                  <a:srgbClr val="000000"/>
                </a:solidFill>
                <a:latin typeface="+mn-lt"/>
              </a:defRPr>
            </a:lvl1pPr>
          </a:lstStyle>
          <a:p>
            <a:endParaRPr lang="en-US" altLang="zh-CN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125"/>
            <a:ext cx="213360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957" tIns="40980" rIns="81957" bIns="40980" numCol="1" anchor="t" anchorCtr="0" compatLnSpc="1"/>
          <a:lstStyle>
            <a:lvl1pPr algn="r" eaLnBrk="1" hangingPunct="1">
              <a:defRPr sz="1100">
                <a:solidFill>
                  <a:srgbClr val="000000"/>
                </a:solidFill>
                <a:latin typeface="+mn-lt"/>
              </a:defRPr>
            </a:lvl1pPr>
          </a:lstStyle>
          <a:p>
            <a:fld id="{7FF6B16D-69F3-4B3B-BDCB-C9C0E916FDA4}" type="slidenum">
              <a:rPr lang="zh-CN" altLang="en-US"/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806450" rtl="0" eaLnBrk="0" fontAlgn="base" hangingPunct="0">
        <a:spcBef>
          <a:spcPct val="0"/>
        </a:spcBef>
        <a:spcAft>
          <a:spcPct val="0"/>
        </a:spcAft>
        <a:defRPr sz="38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06450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defTabSz="806450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defTabSz="806450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defTabSz="806450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defTabSz="806450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defTabSz="806450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defTabSz="806450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defTabSz="806450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03530" indent="-303530" algn="l" defTabSz="806450" rtl="0" eaLnBrk="0" fontAlgn="base" hangingPunct="0">
        <a:spcBef>
          <a:spcPct val="20000"/>
        </a:spcBef>
        <a:spcAft>
          <a:spcPct val="0"/>
        </a:spcAft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54050" indent="-250825" algn="l" defTabSz="806450" rtl="0" eaLnBrk="0" fontAlgn="base" hangingPunct="0">
        <a:spcBef>
          <a:spcPct val="20000"/>
        </a:spcBef>
        <a:spcAft>
          <a:spcPct val="0"/>
        </a:spcAft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009650" indent="-203200" algn="l" defTabSz="806450" rtl="0" eaLnBrk="0" fontAlgn="base" hangingPunct="0">
        <a:spcBef>
          <a:spcPct val="20000"/>
        </a:spcBef>
        <a:spcAft>
          <a:spcPct val="0"/>
        </a:spcAft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12875" indent="-203200" algn="l" defTabSz="806450" rtl="0" eaLnBrk="0" fontAlgn="base" hangingPunct="0">
        <a:spcBef>
          <a:spcPct val="20000"/>
        </a:spcBef>
        <a:spcAft>
          <a:spcPct val="0"/>
        </a:spcAft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18005" indent="-203200" algn="l" defTabSz="806450" rtl="0" eaLnBrk="0" fontAlgn="base" hangingPunct="0">
        <a:spcBef>
          <a:spcPct val="20000"/>
        </a:spcBef>
        <a:spcAft>
          <a:spcPct val="0"/>
        </a:spcAft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957" tIns="40980" rIns="81957" bIns="40980" numCol="1" anchor="ctr" anchorCtr="0" compatLnSpc="1"/>
          <a:lstStyle/>
          <a:p>
            <a:pPr lvl="0"/>
            <a:r>
              <a:rPr lang="zh-CN" altLang="zh-CN" smtClean="0"/>
              <a:t>单击此处编辑母版标题样式</a:t>
            </a:r>
            <a:endParaRPr lang="zh-CN" altLang="zh-CN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957" tIns="40980" rIns="81957" bIns="40980" numCol="1" anchor="t" anchorCtr="0" compatLnSpc="1"/>
          <a:lstStyle/>
          <a:p>
            <a:pPr lvl="0"/>
            <a:r>
              <a:rPr lang="zh-CN" altLang="zh-CN" smtClean="0"/>
              <a:t>单击此处编辑母版文本样式</a:t>
            </a:r>
            <a:endParaRPr lang="zh-CN" altLang="zh-CN" smtClean="0"/>
          </a:p>
          <a:p>
            <a:pPr lvl="1"/>
            <a:r>
              <a:rPr lang="zh-CN" altLang="zh-CN" smtClean="0"/>
              <a:t>第二级</a:t>
            </a:r>
            <a:endParaRPr lang="zh-CN" altLang="zh-CN" smtClean="0"/>
          </a:p>
          <a:p>
            <a:pPr lvl="2"/>
            <a:r>
              <a:rPr lang="zh-CN" altLang="zh-CN" smtClean="0"/>
              <a:t>第三级</a:t>
            </a:r>
            <a:endParaRPr lang="zh-CN" altLang="zh-CN" smtClean="0"/>
          </a:p>
          <a:p>
            <a:pPr lvl="3"/>
            <a:r>
              <a:rPr lang="zh-CN" altLang="zh-CN" smtClean="0"/>
              <a:t>第四级</a:t>
            </a:r>
            <a:endParaRPr lang="zh-CN" altLang="zh-CN" smtClean="0"/>
          </a:p>
          <a:p>
            <a:pPr lvl="4"/>
            <a:r>
              <a:rPr lang="zh-CN" altLang="zh-CN" smtClean="0"/>
              <a:t>第五级</a:t>
            </a:r>
            <a:endParaRPr lang="zh-CN" altLang="zh-CN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125"/>
            <a:ext cx="213360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957" tIns="40980" rIns="81957" bIns="40980" numCol="1" anchor="t" anchorCtr="0" compatLnSpc="1"/>
          <a:lstStyle>
            <a:lvl1pPr>
              <a:defRPr sz="1100">
                <a:solidFill>
                  <a:srgbClr val="000000"/>
                </a:solidFill>
              </a:defRPr>
            </a:lvl1pPr>
          </a:lstStyle>
          <a:p>
            <a:fld id="{E584059B-E2DA-47CE-9FF7-74224C13FBB6}" type="datetime1">
              <a:rPr lang="zh-CN" altLang="en-US"/>
            </a:fld>
            <a:endParaRPr lang="en-US" altLang="zh-CN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125"/>
            <a:ext cx="28971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957" tIns="40980" rIns="81957" bIns="40980" numCol="1" anchor="t" anchorCtr="0" compatLnSpc="1"/>
          <a:lstStyle>
            <a:lvl1pPr algn="ctr">
              <a:defRPr sz="1100">
                <a:solidFill>
                  <a:srgbClr val="000000"/>
                </a:solidFill>
              </a:defRPr>
            </a:lvl1pPr>
          </a:lstStyle>
          <a:p>
            <a:endParaRPr lang="en-US" altLang="zh-CN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125"/>
            <a:ext cx="213360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957" tIns="40980" rIns="81957" bIns="40980" numCol="1" anchor="t" anchorCtr="0" compatLnSpc="1"/>
          <a:lstStyle>
            <a:lvl1pPr algn="r">
              <a:defRPr sz="1100">
                <a:solidFill>
                  <a:srgbClr val="000000"/>
                </a:solidFill>
              </a:defRPr>
            </a:lvl1pPr>
          </a:lstStyle>
          <a:p>
            <a:fld id="{9B8F967D-ED1E-47F5-B024-5D574058B83F}" type="slidenum">
              <a:rPr lang="zh-CN" altLang="en-US"/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806450" rtl="0" eaLnBrk="0" fontAlgn="base" hangingPunct="0">
        <a:spcBef>
          <a:spcPct val="0"/>
        </a:spcBef>
        <a:spcAft>
          <a:spcPct val="0"/>
        </a:spcAft>
        <a:defRPr sz="38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06450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defTabSz="806450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defTabSz="806450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defTabSz="806450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defTabSz="806450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defTabSz="806450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defTabSz="806450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defTabSz="806450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03530" indent="-303530" algn="l" defTabSz="806450" rtl="0" eaLnBrk="0" fontAlgn="base" hangingPunct="0">
        <a:spcBef>
          <a:spcPct val="20000"/>
        </a:spcBef>
        <a:spcAft>
          <a:spcPct val="0"/>
        </a:spcAft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54050" indent="-250825" algn="l" defTabSz="806450" rtl="0" eaLnBrk="0" fontAlgn="base" hangingPunct="0">
        <a:spcBef>
          <a:spcPct val="20000"/>
        </a:spcBef>
        <a:spcAft>
          <a:spcPct val="0"/>
        </a:spcAft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009650" indent="-203200" algn="l" defTabSz="806450" rtl="0" eaLnBrk="0" fontAlgn="base" hangingPunct="0">
        <a:spcBef>
          <a:spcPct val="20000"/>
        </a:spcBef>
        <a:spcAft>
          <a:spcPct val="0"/>
        </a:spcAft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12875" indent="-203200" algn="l" defTabSz="806450" rtl="0" eaLnBrk="0" fontAlgn="base" hangingPunct="0">
        <a:spcBef>
          <a:spcPct val="20000"/>
        </a:spcBef>
        <a:spcAft>
          <a:spcPct val="0"/>
        </a:spcAft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18005" indent="-203200" algn="l" defTabSz="806450" rtl="0" eaLnBrk="0" fontAlgn="base" hangingPunct="0">
        <a:spcBef>
          <a:spcPct val="20000"/>
        </a:spcBef>
        <a:spcAft>
          <a:spcPct val="0"/>
        </a:spcAft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957" tIns="40980" rIns="81957" bIns="40980" numCol="1" anchor="ctr" anchorCtr="0" compatLnSpc="1"/>
          <a:lstStyle/>
          <a:p>
            <a:pPr lvl="0"/>
            <a:r>
              <a:rPr lang="zh-CN" altLang="zh-CN" smtClean="0"/>
              <a:t>单击此处编辑母版标题样式</a:t>
            </a:r>
            <a:endParaRPr lang="zh-CN" altLang="zh-CN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957" tIns="40980" rIns="81957" bIns="40980" numCol="1" anchor="t" anchorCtr="0" compatLnSpc="1"/>
          <a:lstStyle/>
          <a:p>
            <a:pPr lvl="0"/>
            <a:r>
              <a:rPr lang="zh-CN" altLang="zh-CN" smtClean="0"/>
              <a:t>单击此处编辑母版文本样式</a:t>
            </a:r>
            <a:endParaRPr lang="zh-CN" altLang="zh-CN" smtClean="0"/>
          </a:p>
          <a:p>
            <a:pPr lvl="1"/>
            <a:r>
              <a:rPr lang="zh-CN" altLang="zh-CN" smtClean="0"/>
              <a:t>第二级</a:t>
            </a:r>
            <a:endParaRPr lang="zh-CN" altLang="zh-CN" smtClean="0"/>
          </a:p>
          <a:p>
            <a:pPr lvl="2"/>
            <a:r>
              <a:rPr lang="zh-CN" altLang="zh-CN" smtClean="0"/>
              <a:t>第三级</a:t>
            </a:r>
            <a:endParaRPr lang="zh-CN" altLang="zh-CN" smtClean="0"/>
          </a:p>
          <a:p>
            <a:pPr lvl="3"/>
            <a:r>
              <a:rPr lang="zh-CN" altLang="zh-CN" smtClean="0"/>
              <a:t>第四级</a:t>
            </a:r>
            <a:endParaRPr lang="zh-CN" altLang="zh-CN" smtClean="0"/>
          </a:p>
          <a:p>
            <a:pPr lvl="4"/>
            <a:r>
              <a:rPr lang="zh-CN" altLang="zh-CN" smtClean="0"/>
              <a:t>第五级</a:t>
            </a:r>
            <a:endParaRPr lang="zh-CN" altLang="zh-CN" smtClean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125"/>
            <a:ext cx="213360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957" tIns="40980" rIns="81957" bIns="40980" numCol="1" anchor="t" anchorCtr="0" compatLnSpc="1"/>
          <a:lstStyle>
            <a:lvl1pPr>
              <a:defRPr sz="1100">
                <a:solidFill>
                  <a:srgbClr val="000000"/>
                </a:solidFill>
              </a:defRPr>
            </a:lvl1pPr>
          </a:lstStyle>
          <a:p>
            <a:fld id="{8C8EF49F-9E88-4251-B8A4-A7FD5B6BC473}" type="datetime1">
              <a:rPr lang="zh-CN" altLang="en-US"/>
            </a:fld>
            <a:endParaRPr lang="en-US" altLang="zh-CN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125"/>
            <a:ext cx="28971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957" tIns="40980" rIns="81957" bIns="40980" numCol="1" anchor="t" anchorCtr="0" compatLnSpc="1"/>
          <a:lstStyle>
            <a:lvl1pPr algn="ctr">
              <a:defRPr sz="1100">
                <a:solidFill>
                  <a:srgbClr val="000000"/>
                </a:solidFill>
              </a:defRPr>
            </a:lvl1pPr>
          </a:lstStyle>
          <a:p>
            <a:endParaRPr lang="en-US" altLang="zh-CN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125"/>
            <a:ext cx="213360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957" tIns="40980" rIns="81957" bIns="40980" numCol="1" anchor="t" anchorCtr="0" compatLnSpc="1"/>
          <a:lstStyle>
            <a:lvl1pPr algn="r">
              <a:defRPr sz="1100">
                <a:solidFill>
                  <a:srgbClr val="000000"/>
                </a:solidFill>
              </a:defRPr>
            </a:lvl1pPr>
          </a:lstStyle>
          <a:p>
            <a:fld id="{1EDFBDFD-0191-48C7-9B32-DB5F780A4B78}" type="slidenum">
              <a:rPr lang="zh-CN" altLang="en-US"/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806450" rtl="0" eaLnBrk="0" fontAlgn="base" hangingPunct="0">
        <a:spcBef>
          <a:spcPct val="0"/>
        </a:spcBef>
        <a:spcAft>
          <a:spcPct val="0"/>
        </a:spcAft>
        <a:defRPr sz="38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06450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defTabSz="806450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defTabSz="806450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defTabSz="806450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defTabSz="806450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defTabSz="806450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defTabSz="806450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defTabSz="806450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03530" indent="-303530" algn="l" defTabSz="806450" rtl="0" eaLnBrk="0" fontAlgn="base" hangingPunct="0">
        <a:spcBef>
          <a:spcPct val="20000"/>
        </a:spcBef>
        <a:spcAft>
          <a:spcPct val="0"/>
        </a:spcAft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54050" indent="-250825" algn="l" defTabSz="806450" rtl="0" eaLnBrk="0" fontAlgn="base" hangingPunct="0">
        <a:spcBef>
          <a:spcPct val="20000"/>
        </a:spcBef>
        <a:spcAft>
          <a:spcPct val="0"/>
        </a:spcAft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009650" indent="-203200" algn="l" defTabSz="806450" rtl="0" eaLnBrk="0" fontAlgn="base" hangingPunct="0">
        <a:spcBef>
          <a:spcPct val="20000"/>
        </a:spcBef>
        <a:spcAft>
          <a:spcPct val="0"/>
        </a:spcAft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12875" indent="-203200" algn="l" defTabSz="806450" rtl="0" eaLnBrk="0" fontAlgn="base" hangingPunct="0">
        <a:spcBef>
          <a:spcPct val="20000"/>
        </a:spcBef>
        <a:spcAft>
          <a:spcPct val="0"/>
        </a:spcAft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18005" indent="-203200" algn="l" defTabSz="806450" rtl="0" eaLnBrk="0" fontAlgn="base" hangingPunct="0">
        <a:spcBef>
          <a:spcPct val="20000"/>
        </a:spcBef>
        <a:spcAft>
          <a:spcPct val="0"/>
        </a:spcAft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957" tIns="40980" rIns="81957" bIns="40980" numCol="1" anchor="ctr" anchorCtr="0" compatLnSpc="1"/>
          <a:lstStyle/>
          <a:p>
            <a:pPr lvl="0"/>
            <a:r>
              <a:rPr lang="zh-CN" altLang="zh-CN" smtClean="0"/>
              <a:t>单击此处编辑母版标题样式</a:t>
            </a:r>
            <a:endParaRPr lang="zh-CN" altLang="zh-CN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957" tIns="40980" rIns="81957" bIns="40980" numCol="1" anchor="t" anchorCtr="0" compatLnSpc="1"/>
          <a:lstStyle/>
          <a:p>
            <a:pPr lvl="0"/>
            <a:r>
              <a:rPr lang="zh-CN" altLang="zh-CN" smtClean="0"/>
              <a:t>单击此处编辑母版文本样式</a:t>
            </a:r>
            <a:endParaRPr lang="zh-CN" altLang="zh-CN" smtClean="0"/>
          </a:p>
          <a:p>
            <a:pPr lvl="1"/>
            <a:r>
              <a:rPr lang="zh-CN" altLang="zh-CN" smtClean="0"/>
              <a:t>第二级</a:t>
            </a:r>
            <a:endParaRPr lang="zh-CN" altLang="zh-CN" smtClean="0"/>
          </a:p>
          <a:p>
            <a:pPr lvl="2"/>
            <a:r>
              <a:rPr lang="zh-CN" altLang="zh-CN" smtClean="0"/>
              <a:t>第三级</a:t>
            </a:r>
            <a:endParaRPr lang="zh-CN" altLang="zh-CN" smtClean="0"/>
          </a:p>
          <a:p>
            <a:pPr lvl="3"/>
            <a:r>
              <a:rPr lang="zh-CN" altLang="zh-CN" smtClean="0"/>
              <a:t>第四级</a:t>
            </a:r>
            <a:endParaRPr lang="zh-CN" altLang="zh-CN" smtClean="0"/>
          </a:p>
          <a:p>
            <a:pPr lvl="4"/>
            <a:r>
              <a:rPr lang="zh-CN" altLang="zh-CN" smtClean="0"/>
              <a:t>第五级</a:t>
            </a:r>
            <a:endParaRPr lang="zh-CN" altLang="zh-CN" smtClean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125"/>
            <a:ext cx="213360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957" tIns="40980" rIns="81957" bIns="40980" numCol="1" anchor="t" anchorCtr="0" compatLnSpc="1"/>
          <a:lstStyle>
            <a:lvl1pPr>
              <a:defRPr sz="1100">
                <a:solidFill>
                  <a:srgbClr val="000000"/>
                </a:solidFill>
              </a:defRPr>
            </a:lvl1pPr>
          </a:lstStyle>
          <a:p>
            <a:fld id="{E7A76D83-E793-4F23-970D-E7A503A8B0FB}" type="datetime1">
              <a:rPr lang="zh-CN" altLang="en-US"/>
            </a:fld>
            <a:endParaRPr lang="en-US" altLang="zh-CN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125"/>
            <a:ext cx="28971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957" tIns="40980" rIns="81957" bIns="40980" numCol="1" anchor="t" anchorCtr="0" compatLnSpc="1"/>
          <a:lstStyle>
            <a:lvl1pPr algn="ctr">
              <a:defRPr sz="1100">
                <a:solidFill>
                  <a:srgbClr val="000000"/>
                </a:solidFill>
              </a:defRPr>
            </a:lvl1pPr>
          </a:lstStyle>
          <a:p>
            <a:endParaRPr lang="en-US" altLang="zh-CN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125"/>
            <a:ext cx="213360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957" tIns="40980" rIns="81957" bIns="40980" numCol="1" anchor="t" anchorCtr="0" compatLnSpc="1"/>
          <a:lstStyle>
            <a:lvl1pPr algn="r">
              <a:defRPr sz="1100">
                <a:solidFill>
                  <a:srgbClr val="000000"/>
                </a:solidFill>
              </a:defRPr>
            </a:lvl1pPr>
          </a:lstStyle>
          <a:p>
            <a:fld id="{A1E28270-999E-43B6-A050-698F8FEB7E05}" type="slidenum">
              <a:rPr lang="zh-CN" altLang="en-US"/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806450" rtl="0" eaLnBrk="0" fontAlgn="base" hangingPunct="0">
        <a:spcBef>
          <a:spcPct val="0"/>
        </a:spcBef>
        <a:spcAft>
          <a:spcPct val="0"/>
        </a:spcAft>
        <a:defRPr sz="38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06450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defTabSz="806450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defTabSz="806450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defTabSz="806450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defTabSz="806450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defTabSz="806450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defTabSz="806450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defTabSz="806450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03530" indent="-303530" algn="l" defTabSz="806450" rtl="0" eaLnBrk="0" fontAlgn="base" hangingPunct="0">
        <a:spcBef>
          <a:spcPct val="20000"/>
        </a:spcBef>
        <a:spcAft>
          <a:spcPct val="0"/>
        </a:spcAft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54050" indent="-250825" algn="l" defTabSz="806450" rtl="0" eaLnBrk="0" fontAlgn="base" hangingPunct="0">
        <a:spcBef>
          <a:spcPct val="20000"/>
        </a:spcBef>
        <a:spcAft>
          <a:spcPct val="0"/>
        </a:spcAft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009650" indent="-203200" algn="l" defTabSz="806450" rtl="0" eaLnBrk="0" fontAlgn="base" hangingPunct="0">
        <a:spcBef>
          <a:spcPct val="20000"/>
        </a:spcBef>
        <a:spcAft>
          <a:spcPct val="0"/>
        </a:spcAft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12875" indent="-203200" algn="l" defTabSz="806450" rtl="0" eaLnBrk="0" fontAlgn="base" hangingPunct="0">
        <a:spcBef>
          <a:spcPct val="20000"/>
        </a:spcBef>
        <a:spcAft>
          <a:spcPct val="0"/>
        </a:spcAft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18005" indent="-203200" algn="l" defTabSz="806450" rtl="0" eaLnBrk="0" fontAlgn="base" hangingPunct="0">
        <a:spcBef>
          <a:spcPct val="20000"/>
        </a:spcBef>
        <a:spcAft>
          <a:spcPct val="0"/>
        </a:spcAft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957" tIns="40980" rIns="81957" bIns="40980" numCol="1" anchor="ctr" anchorCtr="0" compatLnSpc="1"/>
          <a:lstStyle/>
          <a:p>
            <a:pPr lvl="0"/>
            <a:r>
              <a:rPr lang="zh-CN" altLang="zh-CN" smtClean="0"/>
              <a:t>单击此处编辑母版标题样式</a:t>
            </a:r>
            <a:endParaRPr lang="zh-CN" altLang="zh-CN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957" tIns="40980" rIns="81957" bIns="40980" numCol="1" anchor="t" anchorCtr="0" compatLnSpc="1"/>
          <a:lstStyle/>
          <a:p>
            <a:pPr lvl="0"/>
            <a:r>
              <a:rPr lang="zh-CN" altLang="zh-CN" smtClean="0"/>
              <a:t>单击此处编辑母版文本样式</a:t>
            </a:r>
            <a:endParaRPr lang="zh-CN" altLang="zh-CN" smtClean="0"/>
          </a:p>
          <a:p>
            <a:pPr lvl="1"/>
            <a:r>
              <a:rPr lang="zh-CN" altLang="zh-CN" smtClean="0"/>
              <a:t>第二级</a:t>
            </a:r>
            <a:endParaRPr lang="zh-CN" altLang="zh-CN" smtClean="0"/>
          </a:p>
          <a:p>
            <a:pPr lvl="2"/>
            <a:r>
              <a:rPr lang="zh-CN" altLang="zh-CN" smtClean="0"/>
              <a:t>第三级</a:t>
            </a:r>
            <a:endParaRPr lang="zh-CN" altLang="zh-CN" smtClean="0"/>
          </a:p>
          <a:p>
            <a:pPr lvl="3"/>
            <a:r>
              <a:rPr lang="zh-CN" altLang="zh-CN" smtClean="0"/>
              <a:t>第四级</a:t>
            </a:r>
            <a:endParaRPr lang="zh-CN" altLang="zh-CN" smtClean="0"/>
          </a:p>
          <a:p>
            <a:pPr lvl="4"/>
            <a:r>
              <a:rPr lang="zh-CN" altLang="zh-CN" smtClean="0"/>
              <a:t>第五级</a:t>
            </a:r>
            <a:endParaRPr lang="zh-CN" altLang="zh-CN" smtClean="0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125"/>
            <a:ext cx="213360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957" tIns="40980" rIns="81957" bIns="40980" numCol="1" anchor="t" anchorCtr="0" compatLnSpc="1"/>
          <a:lstStyle>
            <a:lvl1pPr>
              <a:defRPr sz="1100">
                <a:solidFill>
                  <a:srgbClr val="000000"/>
                </a:solidFill>
              </a:defRPr>
            </a:lvl1pPr>
          </a:lstStyle>
          <a:p>
            <a:fld id="{1B18A0E4-71BD-43FE-8564-502F693FAD7E}" type="datetime1">
              <a:rPr lang="zh-CN" altLang="en-US"/>
            </a:fld>
            <a:endParaRPr lang="en-US" altLang="zh-CN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125"/>
            <a:ext cx="28971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957" tIns="40980" rIns="81957" bIns="40980" numCol="1" anchor="t" anchorCtr="0" compatLnSpc="1"/>
          <a:lstStyle>
            <a:lvl1pPr algn="ctr">
              <a:defRPr sz="1100">
                <a:solidFill>
                  <a:srgbClr val="000000"/>
                </a:solidFill>
              </a:defRPr>
            </a:lvl1pPr>
          </a:lstStyle>
          <a:p>
            <a:endParaRPr lang="en-US" altLang="zh-CN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125"/>
            <a:ext cx="213360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957" tIns="40980" rIns="81957" bIns="40980" numCol="1" anchor="t" anchorCtr="0" compatLnSpc="1"/>
          <a:lstStyle>
            <a:lvl1pPr algn="r">
              <a:defRPr sz="1100">
                <a:solidFill>
                  <a:srgbClr val="000000"/>
                </a:solidFill>
              </a:defRPr>
            </a:lvl1pPr>
          </a:lstStyle>
          <a:p>
            <a:fld id="{E2C29F9E-125C-44D8-B070-1712565FD6C6}" type="slidenum">
              <a:rPr lang="zh-CN" altLang="en-US"/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806450" rtl="0" eaLnBrk="0" fontAlgn="base" hangingPunct="0">
        <a:spcBef>
          <a:spcPct val="0"/>
        </a:spcBef>
        <a:spcAft>
          <a:spcPct val="0"/>
        </a:spcAft>
        <a:defRPr sz="38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06450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defTabSz="806450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defTabSz="806450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defTabSz="806450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defTabSz="806450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defTabSz="806450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defTabSz="806450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defTabSz="806450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03530" indent="-303530" algn="l" defTabSz="806450" rtl="0" eaLnBrk="0" fontAlgn="base" hangingPunct="0">
        <a:spcBef>
          <a:spcPct val="20000"/>
        </a:spcBef>
        <a:spcAft>
          <a:spcPct val="0"/>
        </a:spcAft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54050" indent="-250825" algn="l" defTabSz="806450" rtl="0" eaLnBrk="0" fontAlgn="base" hangingPunct="0">
        <a:spcBef>
          <a:spcPct val="20000"/>
        </a:spcBef>
        <a:spcAft>
          <a:spcPct val="0"/>
        </a:spcAft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009650" indent="-203200" algn="l" defTabSz="806450" rtl="0" eaLnBrk="0" fontAlgn="base" hangingPunct="0">
        <a:spcBef>
          <a:spcPct val="20000"/>
        </a:spcBef>
        <a:spcAft>
          <a:spcPct val="0"/>
        </a:spcAft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12875" indent="-203200" algn="l" defTabSz="806450" rtl="0" eaLnBrk="0" fontAlgn="base" hangingPunct="0">
        <a:spcBef>
          <a:spcPct val="20000"/>
        </a:spcBef>
        <a:spcAft>
          <a:spcPct val="0"/>
        </a:spcAft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18005" indent="-203200" algn="l" defTabSz="806450" rtl="0" eaLnBrk="0" fontAlgn="base" hangingPunct="0">
        <a:spcBef>
          <a:spcPct val="20000"/>
        </a:spcBef>
        <a:spcAft>
          <a:spcPct val="0"/>
        </a:spcAft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957" tIns="40980" rIns="81957" bIns="40980" numCol="1" anchor="ctr" anchorCtr="0" compatLnSpc="1"/>
          <a:lstStyle/>
          <a:p>
            <a:pPr lvl="0"/>
            <a:r>
              <a:rPr lang="zh-CN" altLang="zh-CN" smtClean="0"/>
              <a:t>单击此处编辑母版标题样式</a:t>
            </a:r>
            <a:endParaRPr lang="zh-CN" altLang="zh-CN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957" tIns="40980" rIns="81957" bIns="40980" numCol="1" anchor="t" anchorCtr="0" compatLnSpc="1"/>
          <a:lstStyle/>
          <a:p>
            <a:pPr lvl="0"/>
            <a:r>
              <a:rPr lang="zh-CN" altLang="zh-CN" smtClean="0"/>
              <a:t>单击此处编辑母版文本样式</a:t>
            </a:r>
            <a:endParaRPr lang="zh-CN" altLang="zh-CN" smtClean="0"/>
          </a:p>
          <a:p>
            <a:pPr lvl="1"/>
            <a:r>
              <a:rPr lang="zh-CN" altLang="zh-CN" smtClean="0"/>
              <a:t>第二级</a:t>
            </a:r>
            <a:endParaRPr lang="zh-CN" altLang="zh-CN" smtClean="0"/>
          </a:p>
          <a:p>
            <a:pPr lvl="2"/>
            <a:r>
              <a:rPr lang="zh-CN" altLang="zh-CN" smtClean="0"/>
              <a:t>第三级</a:t>
            </a:r>
            <a:endParaRPr lang="zh-CN" altLang="zh-CN" smtClean="0"/>
          </a:p>
          <a:p>
            <a:pPr lvl="3"/>
            <a:r>
              <a:rPr lang="zh-CN" altLang="zh-CN" smtClean="0"/>
              <a:t>第四级</a:t>
            </a:r>
            <a:endParaRPr lang="zh-CN" altLang="zh-CN" smtClean="0"/>
          </a:p>
          <a:p>
            <a:pPr lvl="4"/>
            <a:r>
              <a:rPr lang="zh-CN" altLang="zh-CN" smtClean="0"/>
              <a:t>第五级</a:t>
            </a:r>
            <a:endParaRPr lang="zh-CN" altLang="zh-CN" smtClean="0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125"/>
            <a:ext cx="213360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957" tIns="40980" rIns="81957" bIns="40980" numCol="1" anchor="t" anchorCtr="0" compatLnSpc="1"/>
          <a:lstStyle>
            <a:lvl1pPr>
              <a:defRPr sz="1100">
                <a:solidFill>
                  <a:srgbClr val="000000"/>
                </a:solidFill>
              </a:defRPr>
            </a:lvl1pPr>
          </a:lstStyle>
          <a:p>
            <a:fld id="{D242E15A-0765-4763-BBB2-4C600EBAA4A3}" type="datetime1">
              <a:rPr lang="zh-CN" altLang="en-US"/>
            </a:fld>
            <a:endParaRPr lang="en-US" altLang="zh-CN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125"/>
            <a:ext cx="28971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957" tIns="40980" rIns="81957" bIns="40980" numCol="1" anchor="t" anchorCtr="0" compatLnSpc="1"/>
          <a:lstStyle>
            <a:lvl1pPr algn="ctr">
              <a:defRPr sz="1100">
                <a:solidFill>
                  <a:srgbClr val="000000"/>
                </a:solidFill>
              </a:defRPr>
            </a:lvl1pPr>
          </a:lstStyle>
          <a:p>
            <a:endParaRPr lang="en-US" altLang="zh-CN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125"/>
            <a:ext cx="213360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957" tIns="40980" rIns="81957" bIns="40980" numCol="1" anchor="t" anchorCtr="0" compatLnSpc="1"/>
          <a:lstStyle>
            <a:lvl1pPr algn="r">
              <a:defRPr sz="1100">
                <a:solidFill>
                  <a:srgbClr val="000000"/>
                </a:solidFill>
              </a:defRPr>
            </a:lvl1pPr>
          </a:lstStyle>
          <a:p>
            <a:fld id="{E0A5E2F1-81C7-4D73-B30B-EB405EDEF348}" type="slidenum">
              <a:rPr lang="zh-CN" altLang="en-US"/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806450" rtl="0" eaLnBrk="0" fontAlgn="base" hangingPunct="0">
        <a:spcBef>
          <a:spcPct val="0"/>
        </a:spcBef>
        <a:spcAft>
          <a:spcPct val="0"/>
        </a:spcAft>
        <a:defRPr sz="38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06450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defTabSz="806450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defTabSz="806450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defTabSz="806450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defTabSz="806450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defTabSz="806450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defTabSz="806450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defTabSz="806450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03530" indent="-303530" algn="l" defTabSz="806450" rtl="0" eaLnBrk="0" fontAlgn="base" hangingPunct="0">
        <a:spcBef>
          <a:spcPct val="20000"/>
        </a:spcBef>
        <a:spcAft>
          <a:spcPct val="0"/>
        </a:spcAft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54050" indent="-250825" algn="l" defTabSz="806450" rtl="0" eaLnBrk="0" fontAlgn="base" hangingPunct="0">
        <a:spcBef>
          <a:spcPct val="20000"/>
        </a:spcBef>
        <a:spcAft>
          <a:spcPct val="0"/>
        </a:spcAft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009650" indent="-203200" algn="l" defTabSz="806450" rtl="0" eaLnBrk="0" fontAlgn="base" hangingPunct="0">
        <a:spcBef>
          <a:spcPct val="20000"/>
        </a:spcBef>
        <a:spcAft>
          <a:spcPct val="0"/>
        </a:spcAft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12875" indent="-203200" algn="l" defTabSz="806450" rtl="0" eaLnBrk="0" fontAlgn="base" hangingPunct="0">
        <a:spcBef>
          <a:spcPct val="20000"/>
        </a:spcBef>
        <a:spcAft>
          <a:spcPct val="0"/>
        </a:spcAft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18005" indent="-203200" algn="l" defTabSz="806450" rtl="0" eaLnBrk="0" fontAlgn="base" hangingPunct="0">
        <a:spcBef>
          <a:spcPct val="20000"/>
        </a:spcBef>
        <a:spcAft>
          <a:spcPct val="0"/>
        </a:spcAft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957" tIns="40980" rIns="81957" bIns="40980" numCol="1" anchor="ctr" anchorCtr="0" compatLnSpc="1"/>
          <a:lstStyle/>
          <a:p>
            <a:pPr lvl="0"/>
            <a:r>
              <a:rPr lang="zh-CN" altLang="zh-CN" smtClean="0"/>
              <a:t>单击此处编辑母版标题样式</a:t>
            </a:r>
            <a:endParaRPr lang="zh-CN" altLang="zh-CN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957" tIns="40980" rIns="81957" bIns="40980" numCol="1" anchor="t" anchorCtr="0" compatLnSpc="1"/>
          <a:lstStyle/>
          <a:p>
            <a:pPr lvl="0"/>
            <a:r>
              <a:rPr lang="zh-CN" altLang="zh-CN" smtClean="0"/>
              <a:t>单击此处编辑母版文本样式</a:t>
            </a:r>
            <a:endParaRPr lang="zh-CN" altLang="zh-CN" smtClean="0"/>
          </a:p>
          <a:p>
            <a:pPr lvl="1"/>
            <a:r>
              <a:rPr lang="zh-CN" altLang="zh-CN" smtClean="0"/>
              <a:t>第二级</a:t>
            </a:r>
            <a:endParaRPr lang="zh-CN" altLang="zh-CN" smtClean="0"/>
          </a:p>
          <a:p>
            <a:pPr lvl="2"/>
            <a:r>
              <a:rPr lang="zh-CN" altLang="zh-CN" smtClean="0"/>
              <a:t>第三级</a:t>
            </a:r>
            <a:endParaRPr lang="zh-CN" altLang="zh-CN" smtClean="0"/>
          </a:p>
          <a:p>
            <a:pPr lvl="3"/>
            <a:r>
              <a:rPr lang="zh-CN" altLang="zh-CN" smtClean="0"/>
              <a:t>第四级</a:t>
            </a:r>
            <a:endParaRPr lang="zh-CN" altLang="zh-CN" smtClean="0"/>
          </a:p>
          <a:p>
            <a:pPr lvl="4"/>
            <a:r>
              <a:rPr lang="zh-CN" altLang="zh-CN" smtClean="0"/>
              <a:t>第五级</a:t>
            </a:r>
            <a:endParaRPr lang="zh-CN" altLang="zh-CN" smtClean="0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125"/>
            <a:ext cx="213360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957" tIns="40980" rIns="81957" bIns="40980" numCol="1" anchor="t" anchorCtr="0" compatLnSpc="1"/>
          <a:lstStyle>
            <a:lvl1pPr>
              <a:defRPr sz="1100">
                <a:solidFill>
                  <a:srgbClr val="000000"/>
                </a:solidFill>
              </a:defRPr>
            </a:lvl1pPr>
          </a:lstStyle>
          <a:p>
            <a:fld id="{9A8A1B22-6721-4552-9E11-B17AA5FF1AB2}" type="datetime1">
              <a:rPr lang="zh-CN" altLang="en-US"/>
            </a:fld>
            <a:endParaRPr lang="en-US" altLang="zh-CN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125"/>
            <a:ext cx="28971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957" tIns="40980" rIns="81957" bIns="40980" numCol="1" anchor="t" anchorCtr="0" compatLnSpc="1"/>
          <a:lstStyle>
            <a:lvl1pPr algn="ctr">
              <a:defRPr sz="1100">
                <a:solidFill>
                  <a:srgbClr val="000000"/>
                </a:solidFill>
              </a:defRPr>
            </a:lvl1pPr>
          </a:lstStyle>
          <a:p>
            <a:endParaRPr lang="en-US" altLang="zh-CN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125"/>
            <a:ext cx="213360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957" tIns="40980" rIns="81957" bIns="40980" numCol="1" anchor="t" anchorCtr="0" compatLnSpc="1"/>
          <a:lstStyle>
            <a:lvl1pPr algn="r">
              <a:defRPr sz="1100">
                <a:solidFill>
                  <a:srgbClr val="000000"/>
                </a:solidFill>
              </a:defRPr>
            </a:lvl1pPr>
          </a:lstStyle>
          <a:p>
            <a:fld id="{F6D06F84-65EA-48EF-B94D-F57580BFB423}" type="slidenum">
              <a:rPr lang="zh-CN" altLang="en-US"/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806450" rtl="0" eaLnBrk="0" fontAlgn="base" hangingPunct="0">
        <a:spcBef>
          <a:spcPct val="0"/>
        </a:spcBef>
        <a:spcAft>
          <a:spcPct val="0"/>
        </a:spcAft>
        <a:defRPr sz="38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06450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defTabSz="806450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defTabSz="806450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defTabSz="806450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defTabSz="806450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defTabSz="806450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defTabSz="806450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defTabSz="806450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03530" indent="-303530" algn="l" defTabSz="806450" rtl="0" eaLnBrk="0" fontAlgn="base" hangingPunct="0">
        <a:spcBef>
          <a:spcPct val="20000"/>
        </a:spcBef>
        <a:spcAft>
          <a:spcPct val="0"/>
        </a:spcAft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54050" indent="-250825" algn="l" defTabSz="806450" rtl="0" eaLnBrk="0" fontAlgn="base" hangingPunct="0">
        <a:spcBef>
          <a:spcPct val="20000"/>
        </a:spcBef>
        <a:spcAft>
          <a:spcPct val="0"/>
        </a:spcAft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009650" indent="-203200" algn="l" defTabSz="806450" rtl="0" eaLnBrk="0" fontAlgn="base" hangingPunct="0">
        <a:spcBef>
          <a:spcPct val="20000"/>
        </a:spcBef>
        <a:spcAft>
          <a:spcPct val="0"/>
        </a:spcAft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12875" indent="-203200" algn="l" defTabSz="806450" rtl="0" eaLnBrk="0" fontAlgn="base" hangingPunct="0">
        <a:spcBef>
          <a:spcPct val="20000"/>
        </a:spcBef>
        <a:spcAft>
          <a:spcPct val="0"/>
        </a:spcAft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18005" indent="-203200" algn="l" defTabSz="806450" rtl="0" eaLnBrk="0" fontAlgn="base" hangingPunct="0">
        <a:spcBef>
          <a:spcPct val="20000"/>
        </a:spcBef>
        <a:spcAft>
          <a:spcPct val="0"/>
        </a:spcAft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957" tIns="40980" rIns="81957" bIns="40980" numCol="1" anchor="ctr" anchorCtr="0" compatLnSpc="1"/>
          <a:lstStyle/>
          <a:p>
            <a:pPr lvl="0"/>
            <a:r>
              <a:rPr lang="zh-CN" altLang="zh-CN" smtClean="0"/>
              <a:t>单击此处编辑母版标题样式</a:t>
            </a:r>
            <a:endParaRPr lang="zh-CN" altLang="zh-CN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957" tIns="40980" rIns="81957" bIns="40980" numCol="1" anchor="t" anchorCtr="0" compatLnSpc="1"/>
          <a:lstStyle/>
          <a:p>
            <a:pPr lvl="0"/>
            <a:r>
              <a:rPr lang="zh-CN" altLang="zh-CN" smtClean="0"/>
              <a:t>单击此处编辑母版文本样式</a:t>
            </a:r>
            <a:endParaRPr lang="zh-CN" altLang="zh-CN" smtClean="0"/>
          </a:p>
          <a:p>
            <a:pPr lvl="1"/>
            <a:r>
              <a:rPr lang="zh-CN" altLang="zh-CN" smtClean="0"/>
              <a:t>第二级</a:t>
            </a:r>
            <a:endParaRPr lang="zh-CN" altLang="zh-CN" smtClean="0"/>
          </a:p>
          <a:p>
            <a:pPr lvl="2"/>
            <a:r>
              <a:rPr lang="zh-CN" altLang="zh-CN" smtClean="0"/>
              <a:t>第三级</a:t>
            </a:r>
            <a:endParaRPr lang="zh-CN" altLang="zh-CN" smtClean="0"/>
          </a:p>
          <a:p>
            <a:pPr lvl="3"/>
            <a:r>
              <a:rPr lang="zh-CN" altLang="zh-CN" smtClean="0"/>
              <a:t>第四级</a:t>
            </a:r>
            <a:endParaRPr lang="zh-CN" altLang="zh-CN" smtClean="0"/>
          </a:p>
          <a:p>
            <a:pPr lvl="4"/>
            <a:r>
              <a:rPr lang="zh-CN" altLang="zh-CN" smtClean="0"/>
              <a:t>第五级</a:t>
            </a:r>
            <a:endParaRPr lang="zh-CN" altLang="zh-CN" smtClean="0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125"/>
            <a:ext cx="213360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957" tIns="40980" rIns="81957" bIns="40980" numCol="1" anchor="t" anchorCtr="0" compatLnSpc="1"/>
          <a:lstStyle>
            <a:lvl1pPr>
              <a:defRPr sz="1100">
                <a:solidFill>
                  <a:srgbClr val="000000"/>
                </a:solidFill>
              </a:defRPr>
            </a:lvl1pPr>
          </a:lstStyle>
          <a:p>
            <a:fld id="{66D50D2E-40DD-4346-8FFC-9F56E560A10E}" type="datetime1">
              <a:rPr lang="zh-CN" altLang="en-US"/>
            </a:fld>
            <a:endParaRPr lang="en-US" altLang="zh-CN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125"/>
            <a:ext cx="28971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957" tIns="40980" rIns="81957" bIns="40980" numCol="1" anchor="t" anchorCtr="0" compatLnSpc="1"/>
          <a:lstStyle>
            <a:lvl1pPr algn="ctr">
              <a:defRPr sz="1100">
                <a:solidFill>
                  <a:srgbClr val="000000"/>
                </a:solidFill>
              </a:defRPr>
            </a:lvl1pPr>
          </a:lstStyle>
          <a:p>
            <a:endParaRPr lang="en-US" altLang="zh-CN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125"/>
            <a:ext cx="213360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957" tIns="40980" rIns="81957" bIns="40980" numCol="1" anchor="t" anchorCtr="0" compatLnSpc="1"/>
          <a:lstStyle>
            <a:lvl1pPr algn="r">
              <a:defRPr sz="1100">
                <a:solidFill>
                  <a:srgbClr val="000000"/>
                </a:solidFill>
              </a:defRPr>
            </a:lvl1pPr>
          </a:lstStyle>
          <a:p>
            <a:fld id="{25BAFD00-158E-4646-B04C-1C681D998166}" type="slidenum">
              <a:rPr lang="zh-CN" altLang="en-US"/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806450" rtl="0" eaLnBrk="0" fontAlgn="base" hangingPunct="0">
        <a:spcBef>
          <a:spcPct val="0"/>
        </a:spcBef>
        <a:spcAft>
          <a:spcPct val="0"/>
        </a:spcAft>
        <a:defRPr sz="38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06450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defTabSz="806450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defTabSz="806450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defTabSz="806450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defTabSz="806450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defTabSz="806450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defTabSz="806450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defTabSz="806450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03530" indent="-303530" algn="l" defTabSz="806450" rtl="0" eaLnBrk="0" fontAlgn="base" hangingPunct="0">
        <a:spcBef>
          <a:spcPct val="20000"/>
        </a:spcBef>
        <a:spcAft>
          <a:spcPct val="0"/>
        </a:spcAft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54050" indent="-250825" algn="l" defTabSz="806450" rtl="0" eaLnBrk="0" fontAlgn="base" hangingPunct="0">
        <a:spcBef>
          <a:spcPct val="20000"/>
        </a:spcBef>
        <a:spcAft>
          <a:spcPct val="0"/>
        </a:spcAft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009650" indent="-203200" algn="l" defTabSz="806450" rtl="0" eaLnBrk="0" fontAlgn="base" hangingPunct="0">
        <a:spcBef>
          <a:spcPct val="20000"/>
        </a:spcBef>
        <a:spcAft>
          <a:spcPct val="0"/>
        </a:spcAft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12875" indent="-203200" algn="l" defTabSz="806450" rtl="0" eaLnBrk="0" fontAlgn="base" hangingPunct="0">
        <a:spcBef>
          <a:spcPct val="20000"/>
        </a:spcBef>
        <a:spcAft>
          <a:spcPct val="0"/>
        </a:spcAft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18005" indent="-203200" algn="l" defTabSz="806450" rtl="0" eaLnBrk="0" fontAlgn="base" hangingPunct="0">
        <a:spcBef>
          <a:spcPct val="20000"/>
        </a:spcBef>
        <a:spcAft>
          <a:spcPct val="0"/>
        </a:spcAft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1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3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7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矩形 23"/>
          <p:cNvSpPr>
            <a:spLocks noChangeArrowheads="1"/>
          </p:cNvSpPr>
          <p:nvPr/>
        </p:nvSpPr>
        <p:spPr bwMode="auto">
          <a:xfrm>
            <a:off x="468313" y="4659313"/>
            <a:ext cx="10795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00">
                <a:solidFill>
                  <a:srgbClr val="FFFFFF"/>
                </a:solidFill>
              </a:rPr>
              <a:t>PPT</a:t>
            </a:r>
            <a:r>
              <a:rPr lang="zh-CN" altLang="en-US" sz="100">
                <a:solidFill>
                  <a:srgbClr val="FFFFFF"/>
                </a:solidFill>
              </a:rPr>
              <a:t>模板下载：</a:t>
            </a:r>
            <a:r>
              <a:rPr lang="en-US" altLang="zh-CN" sz="100">
                <a:solidFill>
                  <a:srgbClr val="FFFFFF"/>
                </a:solidFill>
              </a:rPr>
              <a:t>www.1ppt.com/moban/     </a:t>
            </a:r>
            <a:r>
              <a:rPr lang="zh-CN" altLang="en-US" sz="100">
                <a:solidFill>
                  <a:srgbClr val="FFFFFF"/>
                </a:solidFill>
              </a:rPr>
              <a:t>行业</a:t>
            </a:r>
            <a:r>
              <a:rPr lang="en-US" altLang="zh-CN" sz="100">
                <a:solidFill>
                  <a:srgbClr val="FFFFFF"/>
                </a:solidFill>
              </a:rPr>
              <a:t>PPT</a:t>
            </a:r>
            <a:r>
              <a:rPr lang="zh-CN" altLang="en-US" sz="100">
                <a:solidFill>
                  <a:srgbClr val="FFFFFF"/>
                </a:solidFill>
              </a:rPr>
              <a:t>模板：</a:t>
            </a:r>
            <a:r>
              <a:rPr lang="en-US" altLang="zh-CN" sz="100">
                <a:solidFill>
                  <a:srgbClr val="FFFFFF"/>
                </a:solidFill>
              </a:rPr>
              <a:t>www.1ppt.com/hangye/ </a:t>
            </a:r>
            <a:endParaRPr lang="en-US" altLang="zh-CN" sz="100">
              <a:solidFill>
                <a:srgbClr val="FFFFFF"/>
              </a:solidFill>
            </a:endParaRPr>
          </a:p>
          <a:p>
            <a:pPr eaLnBrk="1" hangingPunct="1"/>
            <a:r>
              <a:rPr lang="zh-CN" altLang="en-US" sz="100">
                <a:solidFill>
                  <a:srgbClr val="FFFFFF"/>
                </a:solidFill>
              </a:rPr>
              <a:t>节日</a:t>
            </a:r>
            <a:r>
              <a:rPr lang="en-US" altLang="zh-CN" sz="100">
                <a:solidFill>
                  <a:srgbClr val="FFFFFF"/>
                </a:solidFill>
              </a:rPr>
              <a:t>PPT</a:t>
            </a:r>
            <a:r>
              <a:rPr lang="zh-CN" altLang="en-US" sz="100">
                <a:solidFill>
                  <a:srgbClr val="FFFFFF"/>
                </a:solidFill>
              </a:rPr>
              <a:t>模板：</a:t>
            </a:r>
            <a:r>
              <a:rPr lang="en-US" altLang="zh-CN" sz="100">
                <a:solidFill>
                  <a:srgbClr val="FFFFFF"/>
                </a:solidFill>
              </a:rPr>
              <a:t>www.1ppt.com/jieri/           PPT</a:t>
            </a:r>
            <a:r>
              <a:rPr lang="zh-CN" altLang="en-US" sz="100">
                <a:solidFill>
                  <a:srgbClr val="FFFFFF"/>
                </a:solidFill>
              </a:rPr>
              <a:t>素材下载：</a:t>
            </a:r>
            <a:r>
              <a:rPr lang="en-US" altLang="zh-CN" sz="100">
                <a:solidFill>
                  <a:srgbClr val="FFFFFF"/>
                </a:solidFill>
              </a:rPr>
              <a:t>www.1ppt.com/sucai/</a:t>
            </a:r>
            <a:endParaRPr lang="en-US" altLang="zh-CN" sz="100">
              <a:solidFill>
                <a:srgbClr val="FFFFFF"/>
              </a:solidFill>
            </a:endParaRPr>
          </a:p>
          <a:p>
            <a:pPr eaLnBrk="1" hangingPunct="1"/>
            <a:r>
              <a:rPr lang="en-US" altLang="zh-CN" sz="100">
                <a:solidFill>
                  <a:srgbClr val="FFFFFF"/>
                </a:solidFill>
              </a:rPr>
              <a:t>PPT</a:t>
            </a:r>
            <a:r>
              <a:rPr lang="zh-CN" altLang="en-US" sz="100">
                <a:solidFill>
                  <a:srgbClr val="FFFFFF"/>
                </a:solidFill>
              </a:rPr>
              <a:t>背景图片：</a:t>
            </a:r>
            <a:r>
              <a:rPr lang="en-US" altLang="zh-CN" sz="100">
                <a:solidFill>
                  <a:srgbClr val="FFFFFF"/>
                </a:solidFill>
              </a:rPr>
              <a:t>www.1ppt.com/beijing/      PPT</a:t>
            </a:r>
            <a:r>
              <a:rPr lang="zh-CN" altLang="en-US" sz="100">
                <a:solidFill>
                  <a:srgbClr val="FFFFFF"/>
                </a:solidFill>
              </a:rPr>
              <a:t>图表下载：</a:t>
            </a:r>
            <a:r>
              <a:rPr lang="en-US" altLang="zh-CN" sz="100">
                <a:solidFill>
                  <a:srgbClr val="FFFFFF"/>
                </a:solidFill>
              </a:rPr>
              <a:t>www.1ppt.com/tubiao/      </a:t>
            </a:r>
            <a:endParaRPr lang="en-US" altLang="zh-CN" sz="100">
              <a:solidFill>
                <a:srgbClr val="FFFFFF"/>
              </a:solidFill>
            </a:endParaRPr>
          </a:p>
          <a:p>
            <a:pPr eaLnBrk="1" hangingPunct="1"/>
            <a:r>
              <a:rPr lang="zh-CN" altLang="en-US" sz="100">
                <a:solidFill>
                  <a:srgbClr val="FFFFFF"/>
                </a:solidFill>
              </a:rPr>
              <a:t>优秀</a:t>
            </a:r>
            <a:r>
              <a:rPr lang="en-US" altLang="zh-CN" sz="100">
                <a:solidFill>
                  <a:srgbClr val="FFFFFF"/>
                </a:solidFill>
              </a:rPr>
              <a:t>PPT</a:t>
            </a:r>
            <a:r>
              <a:rPr lang="zh-CN" altLang="en-US" sz="100">
                <a:solidFill>
                  <a:srgbClr val="FFFFFF"/>
                </a:solidFill>
              </a:rPr>
              <a:t>下载：</a:t>
            </a:r>
            <a:r>
              <a:rPr lang="en-US" altLang="zh-CN" sz="100">
                <a:solidFill>
                  <a:srgbClr val="FFFFFF"/>
                </a:solidFill>
              </a:rPr>
              <a:t>www.1ppt.com/xiazai/        PPT</a:t>
            </a:r>
            <a:r>
              <a:rPr lang="zh-CN" altLang="en-US" sz="100">
                <a:solidFill>
                  <a:srgbClr val="FFFFFF"/>
                </a:solidFill>
              </a:rPr>
              <a:t>教程： </a:t>
            </a:r>
            <a:r>
              <a:rPr lang="en-US" altLang="zh-CN" sz="100">
                <a:solidFill>
                  <a:srgbClr val="FFFFFF"/>
                </a:solidFill>
              </a:rPr>
              <a:t>www.1ppt.com/powerpoint/      </a:t>
            </a:r>
            <a:endParaRPr lang="en-US" altLang="zh-CN" sz="100">
              <a:solidFill>
                <a:srgbClr val="FFFFFF"/>
              </a:solidFill>
            </a:endParaRPr>
          </a:p>
          <a:p>
            <a:pPr eaLnBrk="1" hangingPunct="1"/>
            <a:r>
              <a:rPr lang="en-US" altLang="zh-CN" sz="100">
                <a:solidFill>
                  <a:srgbClr val="FFFFFF"/>
                </a:solidFill>
              </a:rPr>
              <a:t>Word</a:t>
            </a:r>
            <a:r>
              <a:rPr lang="zh-CN" altLang="en-US" sz="100">
                <a:solidFill>
                  <a:srgbClr val="FFFFFF"/>
                </a:solidFill>
              </a:rPr>
              <a:t>教程： </a:t>
            </a:r>
            <a:r>
              <a:rPr lang="en-US" altLang="zh-CN" sz="100">
                <a:solidFill>
                  <a:srgbClr val="FFFFFF"/>
                </a:solidFill>
              </a:rPr>
              <a:t>www.1ppt.com/word/              Excel</a:t>
            </a:r>
            <a:r>
              <a:rPr lang="zh-CN" altLang="en-US" sz="100">
                <a:solidFill>
                  <a:srgbClr val="FFFFFF"/>
                </a:solidFill>
              </a:rPr>
              <a:t>教程：</a:t>
            </a:r>
            <a:r>
              <a:rPr lang="en-US" altLang="zh-CN" sz="100">
                <a:solidFill>
                  <a:srgbClr val="FFFFFF"/>
                </a:solidFill>
              </a:rPr>
              <a:t>www.1ppt.com/excel/  </a:t>
            </a:r>
            <a:endParaRPr lang="en-US" altLang="zh-CN" sz="100">
              <a:solidFill>
                <a:srgbClr val="FFFFFF"/>
              </a:solidFill>
            </a:endParaRPr>
          </a:p>
          <a:p>
            <a:pPr eaLnBrk="1" hangingPunct="1"/>
            <a:r>
              <a:rPr lang="zh-CN" altLang="en-US" sz="100">
                <a:solidFill>
                  <a:srgbClr val="FFFFFF"/>
                </a:solidFill>
              </a:rPr>
              <a:t>资料下载：</a:t>
            </a:r>
            <a:r>
              <a:rPr lang="en-US" altLang="zh-CN" sz="100">
                <a:solidFill>
                  <a:srgbClr val="FFFFFF"/>
                </a:solidFill>
              </a:rPr>
              <a:t>www.1ppt.com/ziliao/                PPT</a:t>
            </a:r>
            <a:r>
              <a:rPr lang="zh-CN" altLang="en-US" sz="100">
                <a:solidFill>
                  <a:srgbClr val="FFFFFF"/>
                </a:solidFill>
              </a:rPr>
              <a:t>课件下载：</a:t>
            </a:r>
            <a:r>
              <a:rPr lang="en-US" altLang="zh-CN" sz="100">
                <a:solidFill>
                  <a:srgbClr val="FFFFFF"/>
                </a:solidFill>
              </a:rPr>
              <a:t>www.1ppt.com/kejian/ </a:t>
            </a:r>
            <a:endParaRPr lang="en-US" altLang="zh-CN" sz="100">
              <a:solidFill>
                <a:srgbClr val="FFFFFF"/>
              </a:solidFill>
            </a:endParaRPr>
          </a:p>
          <a:p>
            <a:pPr eaLnBrk="1" hangingPunct="1"/>
            <a:r>
              <a:rPr lang="zh-CN" altLang="en-US" sz="100">
                <a:solidFill>
                  <a:srgbClr val="FFFFFF"/>
                </a:solidFill>
              </a:rPr>
              <a:t>范文下载：</a:t>
            </a:r>
            <a:r>
              <a:rPr lang="en-US" altLang="zh-CN" sz="100">
                <a:solidFill>
                  <a:srgbClr val="FFFFFF"/>
                </a:solidFill>
              </a:rPr>
              <a:t>www.1ppt.com/fanwen/             </a:t>
            </a:r>
            <a:r>
              <a:rPr lang="zh-CN" altLang="en-US" sz="100">
                <a:solidFill>
                  <a:srgbClr val="FFFFFF"/>
                </a:solidFill>
              </a:rPr>
              <a:t>试卷下载：</a:t>
            </a:r>
            <a:r>
              <a:rPr lang="en-US" altLang="zh-CN" sz="100">
                <a:solidFill>
                  <a:srgbClr val="FFFFFF"/>
                </a:solidFill>
              </a:rPr>
              <a:t>www.1ppt.com/shiti/  </a:t>
            </a:r>
            <a:endParaRPr lang="en-US" altLang="zh-CN" sz="100">
              <a:solidFill>
                <a:srgbClr val="FFFFFF"/>
              </a:solidFill>
            </a:endParaRPr>
          </a:p>
          <a:p>
            <a:pPr eaLnBrk="1" hangingPunct="1"/>
            <a:r>
              <a:rPr lang="zh-CN" altLang="en-US" sz="100">
                <a:solidFill>
                  <a:srgbClr val="FFFFFF"/>
                </a:solidFill>
              </a:rPr>
              <a:t>教案下载：</a:t>
            </a:r>
            <a:r>
              <a:rPr lang="en-US" altLang="zh-CN" sz="100">
                <a:solidFill>
                  <a:srgbClr val="FFFFFF"/>
                </a:solidFill>
              </a:rPr>
              <a:t>www.1ppt.com/jiaoan/  </a:t>
            </a:r>
            <a:endParaRPr lang="en-US" altLang="zh-CN" sz="100">
              <a:solidFill>
                <a:srgbClr val="FFFFFF"/>
              </a:solidFill>
            </a:endParaRPr>
          </a:p>
          <a:p>
            <a:pPr eaLnBrk="1" hangingPunct="1"/>
            <a:r>
              <a:rPr lang="en-US" altLang="zh-CN" sz="100">
                <a:solidFill>
                  <a:srgbClr val="FFFFFF"/>
                </a:solidFill>
              </a:rPr>
              <a:t> </a:t>
            </a:r>
            <a:endParaRPr lang="zh-CN" altLang="en-US" sz="100">
              <a:solidFill>
                <a:srgbClr val="FFFFFF"/>
              </a:solidFill>
            </a:endParaRPr>
          </a:p>
        </p:txBody>
      </p:sp>
      <p:grpSp>
        <p:nvGrpSpPr>
          <p:cNvPr id="14339" name="组合 3"/>
          <p:cNvGrpSpPr/>
          <p:nvPr/>
        </p:nvGrpSpPr>
        <p:grpSpPr bwMode="auto">
          <a:xfrm>
            <a:off x="-28575" y="0"/>
            <a:ext cx="9196388" cy="5153025"/>
            <a:chOff x="0" y="0"/>
            <a:chExt cx="9196382" cy="5152571"/>
          </a:xfrm>
        </p:grpSpPr>
        <p:pic>
          <p:nvPicPr>
            <p:cNvPr id="14340" name="Picture 9" descr="C:\Documents and Settings\Administrator\桌面\素材CNN sccnn.com 388XXC2.jpg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5" t="10843" b="5045"/>
            <a:stretch>
              <a:fillRect/>
            </a:stretch>
          </p:blipFill>
          <p:spPr bwMode="auto">
            <a:xfrm>
              <a:off x="0" y="1"/>
              <a:ext cx="9173028" cy="514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4341" name="矩形 5"/>
            <p:cNvGrpSpPr/>
            <p:nvPr/>
          </p:nvGrpSpPr>
          <p:grpSpPr bwMode="auto">
            <a:xfrm>
              <a:off x="16383" y="0"/>
              <a:ext cx="9180570" cy="5150666"/>
              <a:chOff x="0" y="0"/>
              <a:chExt cx="9180576" cy="5151120"/>
            </a:xfrm>
          </p:grpSpPr>
          <p:pic>
            <p:nvPicPr>
              <p:cNvPr id="14342" name="矩形 5"/>
              <p:cNvPicPr>
                <a:picLocks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9180576" cy="5151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343" name="Text Box 7"/>
              <p:cNvSpPr txBox="1">
                <a:spLocks noChangeArrowheads="1"/>
              </p:cNvSpPr>
              <p:nvPr/>
            </p:nvSpPr>
            <p:spPr bwMode="auto">
              <a:xfrm>
                <a:off x="-608" y="0"/>
                <a:ext cx="9180613" cy="51530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14344" name="组合 6"/>
          <p:cNvGrpSpPr/>
          <p:nvPr/>
        </p:nvGrpSpPr>
        <p:grpSpPr bwMode="auto">
          <a:xfrm>
            <a:off x="-28575" y="830263"/>
            <a:ext cx="9170988" cy="420687"/>
            <a:chOff x="0" y="0"/>
            <a:chExt cx="9171442" cy="421382"/>
          </a:xfrm>
        </p:grpSpPr>
        <p:cxnSp>
          <p:nvCxnSpPr>
            <p:cNvPr id="14345" name="直接连接符 7"/>
            <p:cNvCxnSpPr>
              <a:cxnSpLocks noChangeShapeType="1"/>
            </p:cNvCxnSpPr>
            <p:nvPr/>
          </p:nvCxnSpPr>
          <p:spPr bwMode="auto">
            <a:xfrm>
              <a:off x="9525" y="0"/>
              <a:ext cx="9144453" cy="0"/>
            </a:xfrm>
            <a:prstGeom prst="line">
              <a:avLst/>
            </a:prstGeom>
            <a:noFill/>
            <a:ln w="3175" cmpd="sng">
              <a:solidFill>
                <a:srgbClr val="C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346" name="矩形 8"/>
            <p:cNvSpPr>
              <a:spLocks noChangeArrowheads="1"/>
            </p:cNvSpPr>
            <p:nvPr/>
          </p:nvSpPr>
          <p:spPr bwMode="auto">
            <a:xfrm>
              <a:off x="0" y="28622"/>
              <a:ext cx="9171442" cy="39276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>
              <a:outerShdw dist="38100" dir="2700000" algn="ctr" rotWithShape="0">
                <a:srgbClr val="000000">
                  <a:alpha val="39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760000"/>
                </a:solidFill>
              </a:endParaRPr>
            </a:p>
          </p:txBody>
        </p:sp>
      </p:grpSp>
      <p:pic>
        <p:nvPicPr>
          <p:cNvPr id="14347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8288" y="76200"/>
            <a:ext cx="7353301" cy="530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348" name="组合 11"/>
          <p:cNvGrpSpPr/>
          <p:nvPr/>
        </p:nvGrpSpPr>
        <p:grpSpPr bwMode="auto">
          <a:xfrm>
            <a:off x="5314950" y="2373313"/>
            <a:ext cx="3786188" cy="3006725"/>
            <a:chOff x="0" y="0"/>
            <a:chExt cx="3785511" cy="3007020"/>
          </a:xfrm>
        </p:grpSpPr>
        <p:pic>
          <p:nvPicPr>
            <p:cNvPr id="14349" name="Picture 1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785511" cy="30070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50" name="TextBox 8"/>
            <p:cNvSpPr txBox="1">
              <a:spLocks noChangeArrowheads="1"/>
            </p:cNvSpPr>
            <p:nvPr/>
          </p:nvSpPr>
          <p:spPr bwMode="auto">
            <a:xfrm rot="21440892">
              <a:off x="730119" y="1790876"/>
              <a:ext cx="2609383" cy="2159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800">
                  <a:latin typeface="微软雅黑" panose="020B0503020204020204" pitchFamily="34" charset="-122"/>
                  <a:ea typeface="微软雅黑" panose="020B0503020204020204" pitchFamily="34" charset="-122"/>
                </a:rPr>
                <a:t>适用于年终总结 </a:t>
              </a:r>
              <a:r>
                <a:rPr lang="en-US" altLang="zh-CN" sz="800">
                  <a:latin typeface="微软雅黑" panose="020B0503020204020204" pitchFamily="34" charset="-122"/>
                  <a:ea typeface="微软雅黑" panose="020B0503020204020204" pitchFamily="34" charset="-122"/>
                </a:rPr>
                <a:t>/ </a:t>
              </a:r>
              <a:r>
                <a:rPr lang="zh-CN" altLang="en-US" sz="800">
                  <a:latin typeface="微软雅黑" panose="020B0503020204020204" pitchFamily="34" charset="-122"/>
                  <a:ea typeface="微软雅黑" panose="020B0503020204020204" pitchFamily="34" charset="-122"/>
                </a:rPr>
                <a:t>汇报 </a:t>
              </a:r>
              <a:r>
                <a:rPr lang="en-US" altLang="zh-CN" sz="800">
                  <a:latin typeface="微软雅黑" panose="020B0503020204020204" pitchFamily="34" charset="-122"/>
                  <a:ea typeface="微软雅黑" panose="020B0503020204020204" pitchFamily="34" charset="-122"/>
                </a:rPr>
                <a:t>/ </a:t>
              </a:r>
              <a:r>
                <a:rPr lang="zh-CN" altLang="en-US" sz="800">
                  <a:latin typeface="微软雅黑" panose="020B0503020204020204" pitchFamily="34" charset="-122"/>
                  <a:ea typeface="微软雅黑" panose="020B0503020204020204" pitchFamily="34" charset="-122"/>
                </a:rPr>
                <a:t>提案及相关类别演示</a:t>
              </a:r>
              <a:endParaRPr lang="zh-CN" altLang="en-US" sz="8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4351" name="直接连接符 14"/>
            <p:cNvCxnSpPr>
              <a:cxnSpLocks noChangeShapeType="1"/>
            </p:cNvCxnSpPr>
            <p:nvPr/>
          </p:nvCxnSpPr>
          <p:spPr bwMode="auto">
            <a:xfrm flipV="1">
              <a:off x="857097" y="1741658"/>
              <a:ext cx="2342731" cy="95259"/>
            </a:xfrm>
            <a:prstGeom prst="line">
              <a:avLst/>
            </a:prstGeom>
            <a:noFill/>
            <a:ln w="3175" cmpd="sng">
              <a:solidFill>
                <a:srgbClr val="26262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4352" name="矩形 17"/>
          <p:cNvSpPr>
            <a:spLocks noChangeArrowheads="1"/>
          </p:cNvSpPr>
          <p:nvPr/>
        </p:nvSpPr>
        <p:spPr bwMode="auto">
          <a:xfrm>
            <a:off x="8775700" y="4976813"/>
            <a:ext cx="169863" cy="50800"/>
          </a:xfrm>
          <a:prstGeom prst="rect">
            <a:avLst/>
          </a:pr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14353" name="组合 18"/>
          <p:cNvGrpSpPr/>
          <p:nvPr/>
        </p:nvGrpSpPr>
        <p:grpSpPr bwMode="auto">
          <a:xfrm>
            <a:off x="292100" y="207963"/>
            <a:ext cx="3616325" cy="1200150"/>
            <a:chOff x="0" y="0"/>
            <a:chExt cx="3617051" cy="1200150"/>
          </a:xfrm>
        </p:grpSpPr>
        <p:pic>
          <p:nvPicPr>
            <p:cNvPr id="14354" name="TextBox 242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605" y="90741"/>
              <a:ext cx="3170556" cy="859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5" name="矩形 21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62881" y="-238443"/>
              <a:ext cx="1664542" cy="1926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356" name="矩形 11"/>
          <p:cNvSpPr>
            <a:spLocks noChangeArrowheads="1"/>
          </p:cNvSpPr>
          <p:nvPr/>
        </p:nvSpPr>
        <p:spPr bwMode="auto">
          <a:xfrm rot="21431880">
            <a:off x="6081654" y="3006764"/>
            <a:ext cx="2441694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6600" dirty="0" smtClean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2030</a:t>
            </a:r>
            <a:endParaRPr lang="en-US" altLang="en-US" sz="6600" noProof="1">
              <a:solidFill>
                <a:srgbClr val="FF0000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6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6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36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6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6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1"/>
          <p:cNvSpPr txBox="1">
            <a:spLocks noChangeArrowheads="1"/>
          </p:cNvSpPr>
          <p:nvPr/>
        </p:nvSpPr>
        <p:spPr bwMode="auto">
          <a:xfrm>
            <a:off x="998538" y="227013"/>
            <a:ext cx="14112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目 录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5363" name="组合 2"/>
          <p:cNvGrpSpPr/>
          <p:nvPr/>
        </p:nvGrpSpPr>
        <p:grpSpPr bwMode="auto">
          <a:xfrm>
            <a:off x="958850" y="1157288"/>
            <a:ext cx="2768600" cy="1570037"/>
            <a:chOff x="0" y="0"/>
            <a:chExt cx="2768506" cy="1569660"/>
          </a:xfrm>
        </p:grpSpPr>
        <p:grpSp>
          <p:nvGrpSpPr>
            <p:cNvPr id="15364" name="组合 39"/>
            <p:cNvGrpSpPr/>
            <p:nvPr/>
          </p:nvGrpSpPr>
          <p:grpSpPr bwMode="auto">
            <a:xfrm>
              <a:off x="51735" y="200961"/>
              <a:ext cx="2716771" cy="1162022"/>
              <a:chOff x="0" y="0"/>
              <a:chExt cx="2716771" cy="1162022"/>
            </a:xfrm>
          </p:grpSpPr>
          <p:sp>
            <p:nvSpPr>
              <p:cNvPr id="15365" name="矩形 5"/>
              <p:cNvSpPr>
                <a:spLocks noChangeArrowheads="1"/>
              </p:cNvSpPr>
              <p:nvPr/>
            </p:nvSpPr>
            <p:spPr bwMode="auto">
              <a:xfrm>
                <a:off x="651" y="135508"/>
                <a:ext cx="1022315" cy="923703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366" name="矩形 6"/>
              <p:cNvSpPr>
                <a:spLocks noChangeArrowheads="1"/>
              </p:cNvSpPr>
              <p:nvPr/>
            </p:nvSpPr>
            <p:spPr bwMode="auto">
              <a:xfrm>
                <a:off x="935656" y="603"/>
                <a:ext cx="1781115" cy="8300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sz="4800">
                    <a:solidFill>
                      <a:srgbClr val="40404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目  录</a:t>
                </a:r>
                <a:endParaRPr lang="zh-CN" altLang="en-US" sz="480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367" name="TextBox 5"/>
              <p:cNvSpPr txBox="1">
                <a:spLocks noChangeArrowheads="1"/>
              </p:cNvSpPr>
              <p:nvPr/>
            </p:nvSpPr>
            <p:spPr bwMode="auto">
              <a:xfrm>
                <a:off x="938192" y="669579"/>
                <a:ext cx="1778051" cy="4924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2500" b="1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ONTENTS</a:t>
                </a:r>
                <a:endParaRPr lang="zh-CN" altLang="en-US" sz="2500" b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15368" name="矩形 4"/>
            <p:cNvPicPr>
              <a:picLocks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41836" y="-328153"/>
              <a:ext cx="2346880" cy="256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369" name="组合 8"/>
          <p:cNvGrpSpPr/>
          <p:nvPr/>
        </p:nvGrpSpPr>
        <p:grpSpPr bwMode="auto">
          <a:xfrm>
            <a:off x="4124325" y="1479550"/>
            <a:ext cx="4073525" cy="500063"/>
            <a:chOff x="0" y="0"/>
            <a:chExt cx="4074491" cy="499624"/>
          </a:xfrm>
        </p:grpSpPr>
        <p:sp>
          <p:nvSpPr>
            <p:cNvPr id="15370" name="矩形 9"/>
            <p:cNvSpPr>
              <a:spLocks noChangeArrowheads="1"/>
            </p:cNvSpPr>
            <p:nvPr/>
          </p:nvSpPr>
          <p:spPr bwMode="auto">
            <a:xfrm>
              <a:off x="0" y="42827"/>
              <a:ext cx="4074491" cy="45045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>
              <a:outerShdw dist="38100" dir="2700000" algn="ctr" rotWithShape="0">
                <a:srgbClr val="000000">
                  <a:alpha val="39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160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grpSp>
          <p:nvGrpSpPr>
            <p:cNvPr id="15371" name="椭圆 10"/>
            <p:cNvGrpSpPr/>
            <p:nvPr/>
          </p:nvGrpSpPr>
          <p:grpSpPr bwMode="auto">
            <a:xfrm>
              <a:off x="124617" y="87046"/>
              <a:ext cx="378042" cy="377620"/>
              <a:chOff x="0" y="0"/>
              <a:chExt cx="377952" cy="377952"/>
            </a:xfrm>
          </p:grpSpPr>
          <p:pic>
            <p:nvPicPr>
              <p:cNvPr id="15372" name="椭圆 10"/>
              <p:cNvPicPr>
                <a:picLocks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377952" cy="3779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373" name="Text Box 13"/>
              <p:cNvSpPr txBox="1">
                <a:spLocks noChangeArrowheads="1"/>
              </p:cNvSpPr>
              <p:nvPr/>
            </p:nvSpPr>
            <p:spPr bwMode="auto">
              <a:xfrm>
                <a:off x="55056" y="54015"/>
                <a:ext cx="268335" cy="2686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en-US" sz="1600">
                  <a:latin typeface="华文楷体" panose="02010600040101010101" pitchFamily="2" charset="-122"/>
                  <a:ea typeface="华文楷体" panose="02010600040101010101" pitchFamily="2" charset="-122"/>
                </a:endParaRPr>
              </a:p>
            </p:txBody>
          </p:sp>
        </p:grpSp>
        <p:sp>
          <p:nvSpPr>
            <p:cNvPr id="15374" name="矩形 11"/>
            <p:cNvSpPr>
              <a:spLocks noChangeArrowheads="1"/>
            </p:cNvSpPr>
            <p:nvPr/>
          </p:nvSpPr>
          <p:spPr bwMode="auto">
            <a:xfrm>
              <a:off x="34933" y="0"/>
              <a:ext cx="601806" cy="499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50000"/>
                </a:lnSpc>
              </a:pPr>
              <a:r>
                <a:rPr lang="en-US" altLang="zh-CN" sz="200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en-US" altLang="zh-CN" sz="20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375" name="TextBox 12"/>
            <p:cNvSpPr txBox="1">
              <a:spLocks noChangeArrowheads="1"/>
            </p:cNvSpPr>
            <p:nvPr/>
          </p:nvSpPr>
          <p:spPr bwMode="auto">
            <a:xfrm>
              <a:off x="1136920" y="85650"/>
              <a:ext cx="1800652" cy="3679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zh-CN" altLang="en-US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5376" name="组合 13"/>
          <p:cNvGrpSpPr/>
          <p:nvPr/>
        </p:nvGrpSpPr>
        <p:grpSpPr bwMode="auto">
          <a:xfrm>
            <a:off x="4124325" y="2060575"/>
            <a:ext cx="4073525" cy="500063"/>
            <a:chOff x="0" y="0"/>
            <a:chExt cx="4074491" cy="499624"/>
          </a:xfrm>
        </p:grpSpPr>
        <p:sp>
          <p:nvSpPr>
            <p:cNvPr id="15377" name="矩形 14"/>
            <p:cNvSpPr>
              <a:spLocks noChangeArrowheads="1"/>
            </p:cNvSpPr>
            <p:nvPr/>
          </p:nvSpPr>
          <p:spPr bwMode="auto">
            <a:xfrm>
              <a:off x="0" y="42825"/>
              <a:ext cx="4074491" cy="450454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>
              <a:outerShdw dist="38100" dir="2700000" algn="ctr" rotWithShape="0">
                <a:srgbClr val="000000">
                  <a:alpha val="39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160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grpSp>
          <p:nvGrpSpPr>
            <p:cNvPr id="15378" name="椭圆 15"/>
            <p:cNvGrpSpPr/>
            <p:nvPr/>
          </p:nvGrpSpPr>
          <p:grpSpPr bwMode="auto">
            <a:xfrm>
              <a:off x="124617" y="85142"/>
              <a:ext cx="378042" cy="377620"/>
              <a:chOff x="0" y="0"/>
              <a:chExt cx="377952" cy="377952"/>
            </a:xfrm>
          </p:grpSpPr>
          <p:pic>
            <p:nvPicPr>
              <p:cNvPr id="15379" name="椭圆 15"/>
              <p:cNvPicPr>
                <a:picLocks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377952" cy="3779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380" name="Text Box 20"/>
              <p:cNvSpPr txBox="1">
                <a:spLocks noChangeArrowheads="1"/>
              </p:cNvSpPr>
              <p:nvPr/>
            </p:nvSpPr>
            <p:spPr bwMode="auto">
              <a:xfrm>
                <a:off x="55056" y="55920"/>
                <a:ext cx="268335" cy="2686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en-US" sz="1600">
                  <a:latin typeface="华文楷体" panose="02010600040101010101" pitchFamily="2" charset="-122"/>
                  <a:ea typeface="华文楷体" panose="02010600040101010101" pitchFamily="2" charset="-122"/>
                </a:endParaRPr>
              </a:p>
            </p:txBody>
          </p:sp>
        </p:grpSp>
        <p:sp>
          <p:nvSpPr>
            <p:cNvPr id="15381" name="矩形 16"/>
            <p:cNvSpPr>
              <a:spLocks noChangeArrowheads="1"/>
            </p:cNvSpPr>
            <p:nvPr/>
          </p:nvSpPr>
          <p:spPr bwMode="auto">
            <a:xfrm>
              <a:off x="34933" y="0"/>
              <a:ext cx="601806" cy="499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50000"/>
                </a:lnSpc>
              </a:pPr>
              <a:r>
                <a:rPr lang="en-US" altLang="zh-CN" sz="200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en-US" altLang="zh-CN" sz="20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382" name="TextBox 17"/>
            <p:cNvSpPr txBox="1">
              <a:spLocks noChangeArrowheads="1"/>
            </p:cNvSpPr>
            <p:nvPr/>
          </p:nvSpPr>
          <p:spPr bwMode="auto">
            <a:xfrm>
              <a:off x="1136920" y="71375"/>
              <a:ext cx="1800652" cy="3679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zh-CN" altLang="en-US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5383" name="组合 18"/>
          <p:cNvGrpSpPr/>
          <p:nvPr/>
        </p:nvGrpSpPr>
        <p:grpSpPr bwMode="auto">
          <a:xfrm>
            <a:off x="4124325" y="2627313"/>
            <a:ext cx="4073525" cy="498475"/>
            <a:chOff x="0" y="0"/>
            <a:chExt cx="4074491" cy="499624"/>
          </a:xfrm>
        </p:grpSpPr>
        <p:sp>
          <p:nvSpPr>
            <p:cNvPr id="15384" name="矩形 19"/>
            <p:cNvSpPr>
              <a:spLocks noChangeArrowheads="1"/>
            </p:cNvSpPr>
            <p:nvPr/>
          </p:nvSpPr>
          <p:spPr bwMode="auto">
            <a:xfrm>
              <a:off x="0" y="42961"/>
              <a:ext cx="4074491" cy="450299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>
              <a:outerShdw dist="38100" dir="2700000" algn="ctr" rotWithShape="0">
                <a:srgbClr val="000000">
                  <a:alpha val="39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160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grpSp>
          <p:nvGrpSpPr>
            <p:cNvPr id="15385" name="椭圆 20"/>
            <p:cNvGrpSpPr/>
            <p:nvPr/>
          </p:nvGrpSpPr>
          <p:grpSpPr bwMode="auto">
            <a:xfrm>
              <a:off x="124617" y="85604"/>
              <a:ext cx="378042" cy="378823"/>
              <a:chOff x="0" y="0"/>
              <a:chExt cx="377952" cy="377952"/>
            </a:xfrm>
          </p:grpSpPr>
          <p:pic>
            <p:nvPicPr>
              <p:cNvPr id="15386" name="椭圆 20"/>
              <p:cNvPicPr>
                <a:picLocks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377952" cy="3779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387" name="Text Box 27"/>
              <p:cNvSpPr txBox="1">
                <a:spLocks noChangeArrowheads="1"/>
              </p:cNvSpPr>
              <p:nvPr/>
            </p:nvSpPr>
            <p:spPr bwMode="auto">
              <a:xfrm>
                <a:off x="55056" y="55282"/>
                <a:ext cx="268335" cy="2677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en-US" sz="1600">
                  <a:latin typeface="华文楷体" panose="02010600040101010101" pitchFamily="2" charset="-122"/>
                  <a:ea typeface="华文楷体" panose="02010600040101010101" pitchFamily="2" charset="-122"/>
                </a:endParaRPr>
              </a:p>
            </p:txBody>
          </p:sp>
        </p:grpSp>
        <p:sp>
          <p:nvSpPr>
            <p:cNvPr id="15388" name="矩形 21"/>
            <p:cNvSpPr>
              <a:spLocks noChangeArrowheads="1"/>
            </p:cNvSpPr>
            <p:nvPr/>
          </p:nvSpPr>
          <p:spPr bwMode="auto">
            <a:xfrm>
              <a:off x="34933" y="0"/>
              <a:ext cx="601806" cy="499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50000"/>
                </a:lnSpc>
              </a:pPr>
              <a:r>
                <a:rPr lang="en-US" altLang="zh-CN" sz="200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en-US" altLang="zh-CN" sz="20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389" name="TextBox 22"/>
            <p:cNvSpPr txBox="1">
              <a:spLocks noChangeArrowheads="1"/>
            </p:cNvSpPr>
            <p:nvPr/>
          </p:nvSpPr>
          <p:spPr bwMode="auto">
            <a:xfrm>
              <a:off x="1136920" y="85923"/>
              <a:ext cx="1800652" cy="3675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zh-CN" altLang="en-US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5390" name="组合 23"/>
          <p:cNvGrpSpPr/>
          <p:nvPr/>
        </p:nvGrpSpPr>
        <p:grpSpPr bwMode="auto">
          <a:xfrm>
            <a:off x="3835400" y="1511300"/>
            <a:ext cx="63500" cy="3632200"/>
            <a:chOff x="0" y="0"/>
            <a:chExt cx="63500" cy="2204256"/>
          </a:xfrm>
        </p:grpSpPr>
        <p:cxnSp>
          <p:nvCxnSpPr>
            <p:cNvPr id="15391" name="直接连接符 24"/>
            <p:cNvCxnSpPr>
              <a:cxnSpLocks noChangeShapeType="1"/>
            </p:cNvCxnSpPr>
            <p:nvPr/>
          </p:nvCxnSpPr>
          <p:spPr bwMode="auto">
            <a:xfrm>
              <a:off x="0" y="0"/>
              <a:ext cx="0" cy="2204256"/>
            </a:xfrm>
            <a:prstGeom prst="line">
              <a:avLst/>
            </a:prstGeom>
            <a:noFill/>
            <a:ln w="38100" cmpd="sng">
              <a:solidFill>
                <a:srgbClr val="40404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392" name="直接连接符 25"/>
            <p:cNvCxnSpPr>
              <a:cxnSpLocks noChangeShapeType="1"/>
            </p:cNvCxnSpPr>
            <p:nvPr/>
          </p:nvCxnSpPr>
          <p:spPr bwMode="auto">
            <a:xfrm>
              <a:off x="63500" y="0"/>
              <a:ext cx="0" cy="2196549"/>
            </a:xfrm>
            <a:prstGeom prst="line">
              <a:avLst/>
            </a:prstGeom>
            <a:noFill/>
            <a:ln w="3175" cmpd="sng">
              <a:solidFill>
                <a:srgbClr val="26262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5393" name="组合 26"/>
          <p:cNvGrpSpPr/>
          <p:nvPr/>
        </p:nvGrpSpPr>
        <p:grpSpPr bwMode="auto">
          <a:xfrm>
            <a:off x="3835400" y="1511300"/>
            <a:ext cx="63500" cy="1608138"/>
            <a:chOff x="0" y="0"/>
            <a:chExt cx="63500" cy="2204256"/>
          </a:xfrm>
        </p:grpSpPr>
        <p:cxnSp>
          <p:nvCxnSpPr>
            <p:cNvPr id="15394" name="直接连接符 27"/>
            <p:cNvCxnSpPr>
              <a:cxnSpLocks noChangeShapeType="1"/>
            </p:cNvCxnSpPr>
            <p:nvPr/>
          </p:nvCxnSpPr>
          <p:spPr bwMode="auto">
            <a:xfrm>
              <a:off x="0" y="0"/>
              <a:ext cx="0" cy="2204256"/>
            </a:xfrm>
            <a:prstGeom prst="line">
              <a:avLst/>
            </a:prstGeom>
            <a:noFill/>
            <a:ln w="38100" cmpd="sng">
              <a:solidFill>
                <a:srgbClr val="40404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395" name="直接连接符 28"/>
            <p:cNvCxnSpPr>
              <a:cxnSpLocks noChangeShapeType="1"/>
            </p:cNvCxnSpPr>
            <p:nvPr/>
          </p:nvCxnSpPr>
          <p:spPr bwMode="auto">
            <a:xfrm>
              <a:off x="63500" y="0"/>
              <a:ext cx="0" cy="2195552"/>
            </a:xfrm>
            <a:prstGeom prst="line">
              <a:avLst/>
            </a:prstGeom>
            <a:noFill/>
            <a:ln w="3175" cmpd="sng">
              <a:solidFill>
                <a:srgbClr val="26262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5396" name="组合 16"/>
          <p:cNvGrpSpPr/>
          <p:nvPr/>
        </p:nvGrpSpPr>
        <p:grpSpPr bwMode="auto">
          <a:xfrm>
            <a:off x="0" y="0"/>
            <a:ext cx="1011238" cy="803275"/>
            <a:chOff x="0" y="0"/>
            <a:chExt cx="1011238" cy="802802"/>
          </a:xfrm>
        </p:grpSpPr>
        <p:pic>
          <p:nvPicPr>
            <p:cNvPr id="15397" name="图片 1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011238" cy="8028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98" name="矩形 11"/>
            <p:cNvSpPr>
              <a:spLocks noChangeArrowheads="1"/>
            </p:cNvSpPr>
            <p:nvPr/>
          </p:nvSpPr>
          <p:spPr bwMode="auto">
            <a:xfrm rot="21431880">
              <a:off x="187351" y="169817"/>
              <a:ext cx="72968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1600">
                  <a:solidFill>
                    <a:srgbClr val="FF0000"/>
                  </a:solidFill>
                  <a:latin typeface="Arial Black" panose="020B0A04020102020204" pitchFamily="34" charset="0"/>
                  <a:ea typeface="微软雅黑" panose="020B0503020204020204" pitchFamily="34" charset="-122"/>
                </a:rPr>
                <a:t>2015</a:t>
              </a:r>
              <a:endParaRPr lang="en-US" altLang="en-US" sz="1600" noProof="1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4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400" fill="hold"/>
                                        <p:tgtEl>
                                          <p:spTgt spid="15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400" fill="hold"/>
                                        <p:tgtEl>
                                          <p:spTgt spid="15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xit" presetSubtype="4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200"/>
                                        <p:tgtEl>
                                          <p:spTgt spid="153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5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300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1" dur="3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3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3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" fill="hold"/>
                                        <p:tgtEl>
                                          <p:spTgt spid="15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300" fill="hold"/>
                                        <p:tgtEl>
                                          <p:spTgt spid="15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1"/>
          <p:cNvSpPr txBox="1">
            <a:spLocks noChangeArrowheads="1"/>
          </p:cNvSpPr>
          <p:nvPr/>
        </p:nvSpPr>
        <p:spPr bwMode="auto">
          <a:xfrm>
            <a:off x="998538" y="227013"/>
            <a:ext cx="14112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过渡页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6387" name="组合 25"/>
          <p:cNvGrpSpPr/>
          <p:nvPr/>
        </p:nvGrpSpPr>
        <p:grpSpPr bwMode="auto">
          <a:xfrm>
            <a:off x="958850" y="1157288"/>
            <a:ext cx="2768600" cy="1570037"/>
            <a:chOff x="0" y="0"/>
            <a:chExt cx="2768506" cy="1569660"/>
          </a:xfrm>
        </p:grpSpPr>
        <p:grpSp>
          <p:nvGrpSpPr>
            <p:cNvPr id="16388" name="组合 2"/>
            <p:cNvGrpSpPr/>
            <p:nvPr/>
          </p:nvGrpSpPr>
          <p:grpSpPr bwMode="auto">
            <a:xfrm>
              <a:off x="51735" y="200961"/>
              <a:ext cx="2716771" cy="1162022"/>
              <a:chOff x="0" y="0"/>
              <a:chExt cx="2716771" cy="1162022"/>
            </a:xfrm>
          </p:grpSpPr>
          <p:sp>
            <p:nvSpPr>
              <p:cNvPr id="16389" name="矩形 5"/>
              <p:cNvSpPr>
                <a:spLocks noChangeArrowheads="1"/>
              </p:cNvSpPr>
              <p:nvPr/>
            </p:nvSpPr>
            <p:spPr bwMode="auto">
              <a:xfrm>
                <a:off x="651" y="135508"/>
                <a:ext cx="1022315" cy="923703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6390" name="矩形 6"/>
              <p:cNvSpPr>
                <a:spLocks noChangeArrowheads="1"/>
              </p:cNvSpPr>
              <p:nvPr/>
            </p:nvSpPr>
            <p:spPr bwMode="auto">
              <a:xfrm>
                <a:off x="935656" y="603"/>
                <a:ext cx="1781115" cy="8300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sz="4800">
                    <a:solidFill>
                      <a:srgbClr val="40404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目  录</a:t>
                </a:r>
                <a:endParaRPr lang="zh-CN" altLang="en-US" sz="480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391" name="TextBox 5"/>
              <p:cNvSpPr txBox="1">
                <a:spLocks noChangeArrowheads="1"/>
              </p:cNvSpPr>
              <p:nvPr/>
            </p:nvSpPr>
            <p:spPr bwMode="auto">
              <a:xfrm>
                <a:off x="938192" y="669579"/>
                <a:ext cx="1778051" cy="4924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2500" b="1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ONTENTS</a:t>
                </a:r>
                <a:endParaRPr lang="zh-CN" altLang="en-US" sz="2500" b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16392" name="矩形 4"/>
            <p:cNvPicPr>
              <a:picLocks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41836" y="-328153"/>
              <a:ext cx="2346880" cy="256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393" name="组合 7"/>
          <p:cNvGrpSpPr/>
          <p:nvPr/>
        </p:nvGrpSpPr>
        <p:grpSpPr bwMode="auto">
          <a:xfrm>
            <a:off x="3835400" y="1511300"/>
            <a:ext cx="63500" cy="1608138"/>
            <a:chOff x="0" y="0"/>
            <a:chExt cx="63500" cy="2204256"/>
          </a:xfrm>
        </p:grpSpPr>
        <p:cxnSp>
          <p:nvCxnSpPr>
            <p:cNvPr id="16394" name="直接连接符 9"/>
            <p:cNvCxnSpPr>
              <a:cxnSpLocks noChangeShapeType="1"/>
            </p:cNvCxnSpPr>
            <p:nvPr/>
          </p:nvCxnSpPr>
          <p:spPr bwMode="auto">
            <a:xfrm>
              <a:off x="0" y="0"/>
              <a:ext cx="0" cy="2204256"/>
            </a:xfrm>
            <a:prstGeom prst="line">
              <a:avLst/>
            </a:prstGeom>
            <a:noFill/>
            <a:ln w="38100" cmpd="sng">
              <a:solidFill>
                <a:srgbClr val="40404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395" name="直接连接符 10"/>
            <p:cNvCxnSpPr>
              <a:cxnSpLocks noChangeShapeType="1"/>
            </p:cNvCxnSpPr>
            <p:nvPr/>
          </p:nvCxnSpPr>
          <p:spPr bwMode="auto">
            <a:xfrm>
              <a:off x="63500" y="0"/>
              <a:ext cx="0" cy="2195552"/>
            </a:xfrm>
            <a:prstGeom prst="line">
              <a:avLst/>
            </a:prstGeom>
            <a:noFill/>
            <a:ln w="3175" cmpd="sng">
              <a:solidFill>
                <a:srgbClr val="26262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6396" name="组合 10"/>
          <p:cNvGrpSpPr/>
          <p:nvPr/>
        </p:nvGrpSpPr>
        <p:grpSpPr bwMode="auto">
          <a:xfrm>
            <a:off x="4124325" y="1479550"/>
            <a:ext cx="4073525" cy="500063"/>
            <a:chOff x="0" y="0"/>
            <a:chExt cx="4074491" cy="499624"/>
          </a:xfrm>
        </p:grpSpPr>
        <p:sp>
          <p:nvSpPr>
            <p:cNvPr id="16397" name="矩形 12"/>
            <p:cNvSpPr>
              <a:spLocks noChangeArrowheads="1"/>
            </p:cNvSpPr>
            <p:nvPr/>
          </p:nvSpPr>
          <p:spPr bwMode="auto">
            <a:xfrm>
              <a:off x="0" y="42825"/>
              <a:ext cx="4074491" cy="450454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>
              <a:outerShdw dist="38100" dir="2700000" algn="ctr" rotWithShape="0">
                <a:srgbClr val="000000">
                  <a:alpha val="39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160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grpSp>
          <p:nvGrpSpPr>
            <p:cNvPr id="16398" name="椭圆 13"/>
            <p:cNvGrpSpPr/>
            <p:nvPr/>
          </p:nvGrpSpPr>
          <p:grpSpPr bwMode="auto">
            <a:xfrm>
              <a:off x="124617" y="87046"/>
              <a:ext cx="378042" cy="377620"/>
              <a:chOff x="0" y="0"/>
              <a:chExt cx="377952" cy="377952"/>
            </a:xfrm>
          </p:grpSpPr>
          <p:pic>
            <p:nvPicPr>
              <p:cNvPr id="16399" name="椭圆 13"/>
              <p:cNvPicPr>
                <a:picLocks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377952" cy="3779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400" name="Text Box 16"/>
              <p:cNvSpPr txBox="1">
                <a:spLocks noChangeArrowheads="1"/>
              </p:cNvSpPr>
              <p:nvPr/>
            </p:nvSpPr>
            <p:spPr bwMode="auto">
              <a:xfrm>
                <a:off x="55056" y="54015"/>
                <a:ext cx="268335" cy="2686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en-US" sz="1600">
                  <a:latin typeface="华文楷体" panose="02010600040101010101" pitchFamily="2" charset="-122"/>
                  <a:ea typeface="华文楷体" panose="02010600040101010101" pitchFamily="2" charset="-122"/>
                </a:endParaRPr>
              </a:p>
            </p:txBody>
          </p:sp>
        </p:grpSp>
        <p:sp>
          <p:nvSpPr>
            <p:cNvPr id="16401" name="矩形 14"/>
            <p:cNvSpPr>
              <a:spLocks noChangeArrowheads="1"/>
            </p:cNvSpPr>
            <p:nvPr/>
          </p:nvSpPr>
          <p:spPr bwMode="auto">
            <a:xfrm>
              <a:off x="34933" y="0"/>
              <a:ext cx="601806" cy="499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50000"/>
                </a:lnSpc>
              </a:pPr>
              <a:r>
                <a:rPr lang="en-US" altLang="zh-CN" sz="200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en-US" altLang="zh-CN" sz="20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402" name="TextBox 15"/>
            <p:cNvSpPr txBox="1">
              <a:spLocks noChangeArrowheads="1"/>
            </p:cNvSpPr>
            <p:nvPr/>
          </p:nvSpPr>
          <p:spPr bwMode="auto">
            <a:xfrm>
              <a:off x="1136920" y="85650"/>
              <a:ext cx="1800652" cy="3679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zh-CN" altLang="en-US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6403" name="组合 15"/>
          <p:cNvGrpSpPr/>
          <p:nvPr/>
        </p:nvGrpSpPr>
        <p:grpSpPr bwMode="auto">
          <a:xfrm>
            <a:off x="4124325" y="2060575"/>
            <a:ext cx="4073525" cy="500063"/>
            <a:chOff x="0" y="0"/>
            <a:chExt cx="4074491" cy="499624"/>
          </a:xfrm>
        </p:grpSpPr>
        <p:sp>
          <p:nvSpPr>
            <p:cNvPr id="16404" name="矩形 17"/>
            <p:cNvSpPr>
              <a:spLocks noChangeArrowheads="1"/>
            </p:cNvSpPr>
            <p:nvPr/>
          </p:nvSpPr>
          <p:spPr bwMode="auto">
            <a:xfrm>
              <a:off x="0" y="42825"/>
              <a:ext cx="4074491" cy="450454"/>
            </a:xfrm>
            <a:prstGeom prst="rect">
              <a:avLst/>
            </a:prstGeom>
            <a:solidFill>
              <a:srgbClr val="A6A6A6"/>
            </a:solidFill>
            <a:ln>
              <a:noFill/>
            </a:ln>
            <a:effectLst>
              <a:outerShdw dist="38100" dir="2700000" algn="ctr" rotWithShape="0">
                <a:srgbClr val="000000">
                  <a:alpha val="39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160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grpSp>
          <p:nvGrpSpPr>
            <p:cNvPr id="16405" name="椭圆 18"/>
            <p:cNvGrpSpPr/>
            <p:nvPr/>
          </p:nvGrpSpPr>
          <p:grpSpPr bwMode="auto">
            <a:xfrm>
              <a:off x="124617" y="85142"/>
              <a:ext cx="378042" cy="377620"/>
              <a:chOff x="0" y="0"/>
              <a:chExt cx="377952" cy="377952"/>
            </a:xfrm>
          </p:grpSpPr>
          <p:pic>
            <p:nvPicPr>
              <p:cNvPr id="16406" name="椭圆 18"/>
              <p:cNvPicPr>
                <a:picLocks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377952" cy="3779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407" name="Text Box 23"/>
              <p:cNvSpPr txBox="1">
                <a:spLocks noChangeArrowheads="1"/>
              </p:cNvSpPr>
              <p:nvPr/>
            </p:nvSpPr>
            <p:spPr bwMode="auto">
              <a:xfrm>
                <a:off x="55056" y="55920"/>
                <a:ext cx="268335" cy="2686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en-US" sz="1600">
                  <a:latin typeface="华文楷体" panose="02010600040101010101" pitchFamily="2" charset="-122"/>
                  <a:ea typeface="华文楷体" panose="02010600040101010101" pitchFamily="2" charset="-122"/>
                </a:endParaRPr>
              </a:p>
            </p:txBody>
          </p:sp>
        </p:grpSp>
        <p:sp>
          <p:nvSpPr>
            <p:cNvPr id="16408" name="矩形 19"/>
            <p:cNvSpPr>
              <a:spLocks noChangeArrowheads="1"/>
            </p:cNvSpPr>
            <p:nvPr/>
          </p:nvSpPr>
          <p:spPr bwMode="auto">
            <a:xfrm>
              <a:off x="34933" y="0"/>
              <a:ext cx="601806" cy="499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50000"/>
                </a:lnSpc>
              </a:pPr>
              <a:r>
                <a:rPr lang="en-US" altLang="zh-CN" sz="200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en-US" altLang="zh-CN" sz="20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409" name="TextBox 20"/>
            <p:cNvSpPr txBox="1">
              <a:spLocks noChangeArrowheads="1"/>
            </p:cNvSpPr>
            <p:nvPr/>
          </p:nvSpPr>
          <p:spPr bwMode="auto">
            <a:xfrm>
              <a:off x="1136920" y="71375"/>
              <a:ext cx="1800652" cy="3679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zh-CN" altLang="en-US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6410" name="组合 20"/>
          <p:cNvGrpSpPr/>
          <p:nvPr/>
        </p:nvGrpSpPr>
        <p:grpSpPr bwMode="auto">
          <a:xfrm>
            <a:off x="4124325" y="2627313"/>
            <a:ext cx="4073525" cy="498475"/>
            <a:chOff x="0" y="0"/>
            <a:chExt cx="4074491" cy="499624"/>
          </a:xfrm>
        </p:grpSpPr>
        <p:sp>
          <p:nvSpPr>
            <p:cNvPr id="16411" name="矩形 22"/>
            <p:cNvSpPr>
              <a:spLocks noChangeArrowheads="1"/>
            </p:cNvSpPr>
            <p:nvPr/>
          </p:nvSpPr>
          <p:spPr bwMode="auto">
            <a:xfrm>
              <a:off x="0" y="42961"/>
              <a:ext cx="4074491" cy="450299"/>
            </a:xfrm>
            <a:prstGeom prst="rect">
              <a:avLst/>
            </a:prstGeom>
            <a:solidFill>
              <a:srgbClr val="A6A6A6"/>
            </a:solidFill>
            <a:ln>
              <a:noFill/>
            </a:ln>
            <a:effectLst>
              <a:outerShdw dist="38100" dir="2700000" algn="ctr" rotWithShape="0">
                <a:srgbClr val="000000">
                  <a:alpha val="39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160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grpSp>
          <p:nvGrpSpPr>
            <p:cNvPr id="16412" name="椭圆 23"/>
            <p:cNvGrpSpPr/>
            <p:nvPr/>
          </p:nvGrpSpPr>
          <p:grpSpPr bwMode="auto">
            <a:xfrm>
              <a:off x="124617" y="85604"/>
              <a:ext cx="378042" cy="378823"/>
              <a:chOff x="0" y="0"/>
              <a:chExt cx="377952" cy="377952"/>
            </a:xfrm>
          </p:grpSpPr>
          <p:pic>
            <p:nvPicPr>
              <p:cNvPr id="16413" name="椭圆 23"/>
              <p:cNvPicPr>
                <a:picLocks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377952" cy="3779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414" name="Text Box 30"/>
              <p:cNvSpPr txBox="1">
                <a:spLocks noChangeArrowheads="1"/>
              </p:cNvSpPr>
              <p:nvPr/>
            </p:nvSpPr>
            <p:spPr bwMode="auto">
              <a:xfrm>
                <a:off x="55056" y="55282"/>
                <a:ext cx="268335" cy="2677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en-US" sz="1600">
                  <a:latin typeface="华文楷体" panose="02010600040101010101" pitchFamily="2" charset="-122"/>
                  <a:ea typeface="华文楷体" panose="02010600040101010101" pitchFamily="2" charset="-122"/>
                </a:endParaRPr>
              </a:p>
            </p:txBody>
          </p:sp>
        </p:grpSp>
        <p:sp>
          <p:nvSpPr>
            <p:cNvPr id="16415" name="矩形 24"/>
            <p:cNvSpPr>
              <a:spLocks noChangeArrowheads="1"/>
            </p:cNvSpPr>
            <p:nvPr/>
          </p:nvSpPr>
          <p:spPr bwMode="auto">
            <a:xfrm>
              <a:off x="34933" y="0"/>
              <a:ext cx="601806" cy="499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50000"/>
                </a:lnSpc>
              </a:pPr>
              <a:r>
                <a:rPr lang="en-US" altLang="zh-CN" sz="200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en-US" altLang="zh-CN" sz="20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416" name="TextBox 25"/>
            <p:cNvSpPr txBox="1">
              <a:spLocks noChangeArrowheads="1"/>
            </p:cNvSpPr>
            <p:nvPr/>
          </p:nvSpPr>
          <p:spPr bwMode="auto">
            <a:xfrm>
              <a:off x="1136920" y="85923"/>
              <a:ext cx="1800652" cy="3675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zh-CN" altLang="en-US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6417" name="组合 26"/>
          <p:cNvGrpSpPr/>
          <p:nvPr/>
        </p:nvGrpSpPr>
        <p:grpSpPr bwMode="auto">
          <a:xfrm>
            <a:off x="0" y="0"/>
            <a:ext cx="1011238" cy="803275"/>
            <a:chOff x="0" y="0"/>
            <a:chExt cx="1011238" cy="802802"/>
          </a:xfrm>
        </p:grpSpPr>
        <p:pic>
          <p:nvPicPr>
            <p:cNvPr id="16418" name="图片 2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011238" cy="8028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19" name="矩形 11"/>
            <p:cNvSpPr>
              <a:spLocks noChangeArrowheads="1"/>
            </p:cNvSpPr>
            <p:nvPr/>
          </p:nvSpPr>
          <p:spPr bwMode="auto">
            <a:xfrm rot="21431880">
              <a:off x="187351" y="169817"/>
              <a:ext cx="72968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1600">
                  <a:solidFill>
                    <a:srgbClr val="FF0000"/>
                  </a:solidFill>
                  <a:latin typeface="Arial Black" panose="020B0A04020102020204" pitchFamily="34" charset="0"/>
                  <a:ea typeface="微软雅黑" panose="020B0503020204020204" pitchFamily="34" charset="-122"/>
                </a:rPr>
                <a:t>2015</a:t>
              </a:r>
              <a:endParaRPr lang="en-US" altLang="en-US" sz="1600" noProof="1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组合 5"/>
          <p:cNvGrpSpPr/>
          <p:nvPr/>
        </p:nvGrpSpPr>
        <p:grpSpPr bwMode="auto">
          <a:xfrm>
            <a:off x="3276600" y="1276350"/>
            <a:ext cx="2814638" cy="1295400"/>
            <a:chOff x="0" y="0"/>
            <a:chExt cx="3435350" cy="1581150"/>
          </a:xfrm>
        </p:grpSpPr>
        <p:grpSp>
          <p:nvGrpSpPr>
            <p:cNvPr id="17411" name="组合 21"/>
            <p:cNvGrpSpPr/>
            <p:nvPr/>
          </p:nvGrpSpPr>
          <p:grpSpPr bwMode="auto">
            <a:xfrm>
              <a:off x="0" y="0"/>
              <a:ext cx="1579562" cy="1581150"/>
              <a:chOff x="0" y="0"/>
              <a:chExt cx="2603094" cy="2603094"/>
            </a:xfrm>
          </p:grpSpPr>
          <p:grpSp>
            <p:nvGrpSpPr>
              <p:cNvPr id="17412" name="组合 5"/>
              <p:cNvGrpSpPr/>
              <p:nvPr/>
            </p:nvGrpSpPr>
            <p:grpSpPr bwMode="auto">
              <a:xfrm>
                <a:off x="0" y="0"/>
                <a:ext cx="2603094" cy="2603094"/>
                <a:chOff x="0" y="0"/>
                <a:chExt cx="2603094" cy="2603094"/>
              </a:xfrm>
            </p:grpSpPr>
            <p:sp>
              <p:nvSpPr>
                <p:cNvPr id="17413" name="椭圆 4"/>
                <p:cNvSpPr>
                  <a:spLocks noChangeArrowheads="1"/>
                </p:cNvSpPr>
                <p:nvPr/>
              </p:nvSpPr>
              <p:spPr bwMode="auto">
                <a:xfrm>
                  <a:off x="204360" y="210544"/>
                  <a:ext cx="2193675" cy="2197957"/>
                </a:xfrm>
                <a:prstGeom prst="ellipse">
                  <a:avLst/>
                </a:prstGeom>
                <a:solidFill>
                  <a:srgbClr val="404040"/>
                </a:solidFill>
                <a:ln w="190500" cmpd="sng">
                  <a:solidFill>
                    <a:srgbClr val="404040"/>
                  </a:solidFill>
                  <a:round/>
                </a:ln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endParaRPr lang="zh-CN" altLang="en-US" sz="14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7414" name="空心弧 3"/>
                <p:cNvSpPr/>
                <p:nvPr/>
              </p:nvSpPr>
              <p:spPr bwMode="auto">
                <a:xfrm rot="14672907">
                  <a:off x="-349" y="349"/>
                  <a:ext cx="2603094" cy="2602394"/>
                </a:xfrm>
                <a:custGeom>
                  <a:avLst/>
                  <a:gdLst>
                    <a:gd name="T0" fmla="*/ 0 w 2603094"/>
                    <a:gd name="T1" fmla="*/ 1301197 h 2602394"/>
                    <a:gd name="T2" fmla="*/ 1122154 w 2603094"/>
                    <a:gd name="T3" fmla="*/ 12419 h 2602394"/>
                    <a:gd name="T4" fmla="*/ 2553591 w 2603094"/>
                    <a:gd name="T5" fmla="*/ 945751 h 2602394"/>
                    <a:gd name="T6" fmla="*/ 1826106 w 2603094"/>
                    <a:gd name="T7" fmla="*/ 2492037 h 2602394"/>
                    <a:gd name="T8" fmla="*/ 1676666 w 2603094"/>
                    <a:gd name="T9" fmla="*/ 2152781 h 2602394"/>
                    <a:gd name="T10" fmla="*/ 2196972 w 2603094"/>
                    <a:gd name="T11" fmla="*/ 1046992 h 2602394"/>
                    <a:gd name="T12" fmla="*/ 1173262 w 2603094"/>
                    <a:gd name="T13" fmla="*/ 379589 h 2602394"/>
                    <a:gd name="T14" fmla="*/ 370710 w 2603094"/>
                    <a:gd name="T15" fmla="*/ 1301196 h 2602394"/>
                    <a:gd name="T16" fmla="*/ 0 w 2603094"/>
                    <a:gd name="T17" fmla="*/ 1301197 h 26023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603094" h="2602394">
                      <a:moveTo>
                        <a:pt x="0" y="1301197"/>
                      </a:moveTo>
                      <a:cubicBezTo>
                        <a:pt x="0" y="651863"/>
                        <a:pt x="478845" y="101917"/>
                        <a:pt x="1122154" y="12419"/>
                      </a:cubicBezTo>
                      <a:cubicBezTo>
                        <a:pt x="1765393" y="-77069"/>
                        <a:pt x="2376185" y="321182"/>
                        <a:pt x="2553591" y="945751"/>
                      </a:cubicBezTo>
                      <a:cubicBezTo>
                        <a:pt x="2731034" y="1570451"/>
                        <a:pt x="2420589" y="2230310"/>
                        <a:pt x="1826106" y="2492037"/>
                      </a:cubicBezTo>
                      <a:lnTo>
                        <a:pt x="1676666" y="2152781"/>
                      </a:lnTo>
                      <a:cubicBezTo>
                        <a:pt x="2101855" y="1965628"/>
                        <a:pt x="2323895" y="1493735"/>
                        <a:pt x="2196972" y="1046992"/>
                      </a:cubicBezTo>
                      <a:cubicBezTo>
                        <a:pt x="2070087" y="600381"/>
                        <a:pt x="1633278" y="315605"/>
                        <a:pt x="1173262" y="379589"/>
                      </a:cubicBezTo>
                      <a:cubicBezTo>
                        <a:pt x="713176" y="443583"/>
                        <a:pt x="370710" y="836852"/>
                        <a:pt x="370710" y="1301196"/>
                      </a:cubicBezTo>
                      <a:lnTo>
                        <a:pt x="0" y="1301197"/>
                      </a:lnTo>
                      <a:close/>
                    </a:path>
                  </a:pathLst>
                </a:custGeom>
                <a:solidFill>
                  <a:srgbClr val="C00000"/>
                </a:solidFill>
                <a:ln w="25400" cap="flat" cmpd="sng">
                  <a:solidFill>
                    <a:srgbClr val="C00000"/>
                  </a:solidFill>
                  <a:round/>
                </a:ln>
              </p:spPr>
              <p:txBody>
                <a:bodyPr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7415" name="组合 10"/>
              <p:cNvGrpSpPr/>
              <p:nvPr/>
            </p:nvGrpSpPr>
            <p:grpSpPr bwMode="auto">
              <a:xfrm>
                <a:off x="731014" y="1073841"/>
                <a:ext cx="1141066" cy="940590"/>
                <a:chOff x="0" y="0"/>
                <a:chExt cx="1302898" cy="1073990"/>
              </a:xfrm>
            </p:grpSpPr>
            <p:grpSp>
              <p:nvGrpSpPr>
                <p:cNvPr id="17416" name="组合 6"/>
                <p:cNvGrpSpPr/>
                <p:nvPr/>
              </p:nvGrpSpPr>
              <p:grpSpPr bwMode="auto">
                <a:xfrm>
                  <a:off x="0" y="27511"/>
                  <a:ext cx="615445" cy="836585"/>
                  <a:chOff x="0" y="0"/>
                  <a:chExt cx="615445" cy="836585"/>
                </a:xfrm>
              </p:grpSpPr>
              <p:sp>
                <p:nvSpPr>
                  <p:cNvPr id="17417" name="椭圆 7"/>
                  <p:cNvSpPr>
                    <a:spLocks noChangeArrowheads="1"/>
                  </p:cNvSpPr>
                  <p:nvPr/>
                </p:nvSpPr>
                <p:spPr bwMode="auto">
                  <a:xfrm>
                    <a:off x="84098" y="279843"/>
                    <a:ext cx="481270" cy="528162"/>
                  </a:xfrm>
                  <a:prstGeom prst="ellipse">
                    <a:avLst/>
                  </a:prstGeom>
                  <a:solidFill>
                    <a:schemeClr val="bg1"/>
                  </a:solidFill>
                  <a:ln w="25400" cmpd="sng">
                    <a:solidFill>
                      <a:srgbClr val="404040"/>
                    </a:solidFill>
                    <a:round/>
                  </a:ln>
                </p:spPr>
                <p:txBody>
                  <a:bodyPr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 eaLnBrk="1" hangingPunct="1"/>
                    <a:endParaRPr lang="zh-CN" altLang="en-US" sz="140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7418" name="椭圆 8"/>
                  <p:cNvSpPr>
                    <a:spLocks noChangeArrowheads="1"/>
                  </p:cNvSpPr>
                  <p:nvPr/>
                </p:nvSpPr>
                <p:spPr bwMode="auto">
                  <a:xfrm>
                    <a:off x="193477" y="24868"/>
                    <a:ext cx="258866" cy="258617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 cmpd="sng">
                    <a:solidFill>
                      <a:srgbClr val="404040"/>
                    </a:solidFill>
                    <a:round/>
                  </a:ln>
                </p:spPr>
                <p:txBody>
                  <a:bodyPr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 eaLnBrk="1" hangingPunct="1"/>
                    <a:endParaRPr lang="zh-CN" altLang="en-US" sz="140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7419" name="矩形 9"/>
                  <p:cNvSpPr>
                    <a:spLocks noChangeArrowheads="1"/>
                  </p:cNvSpPr>
                  <p:nvPr/>
                </p:nvSpPr>
                <p:spPr bwMode="auto">
                  <a:xfrm>
                    <a:off x="241" y="563958"/>
                    <a:ext cx="616171" cy="273187"/>
                  </a:xfrm>
                  <a:prstGeom prst="rect">
                    <a:avLst/>
                  </a:prstGeom>
                  <a:solidFill>
                    <a:srgbClr val="404040"/>
                  </a:solidFill>
                  <a:ln w="25400" cmpd="sng">
                    <a:solidFill>
                      <a:srgbClr val="404040"/>
                    </a:solidFill>
                    <a:miter lim="800000"/>
                  </a:ln>
                </p:spPr>
                <p:txBody>
                  <a:bodyPr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 eaLnBrk="1" hangingPunct="1"/>
                    <a:endParaRPr lang="zh-CN" altLang="en-US" sz="1400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17420" name="组合 16"/>
                <p:cNvGrpSpPr/>
                <p:nvPr/>
              </p:nvGrpSpPr>
              <p:grpSpPr bwMode="auto">
                <a:xfrm>
                  <a:off x="687453" y="25052"/>
                  <a:ext cx="615445" cy="836585"/>
                  <a:chOff x="0" y="0"/>
                  <a:chExt cx="615445" cy="836585"/>
                </a:xfrm>
              </p:grpSpPr>
              <p:sp>
                <p:nvSpPr>
                  <p:cNvPr id="17421" name="椭圆 17"/>
                  <p:cNvSpPr>
                    <a:spLocks noChangeArrowheads="1"/>
                  </p:cNvSpPr>
                  <p:nvPr/>
                </p:nvSpPr>
                <p:spPr bwMode="auto">
                  <a:xfrm>
                    <a:off x="82090" y="256804"/>
                    <a:ext cx="481270" cy="550019"/>
                  </a:xfrm>
                  <a:prstGeom prst="ellipse">
                    <a:avLst/>
                  </a:prstGeom>
                  <a:solidFill>
                    <a:schemeClr val="bg1"/>
                  </a:solidFill>
                  <a:ln w="25400" cmpd="sng">
                    <a:solidFill>
                      <a:srgbClr val="404040"/>
                    </a:solidFill>
                    <a:round/>
                  </a:ln>
                </p:spPr>
                <p:txBody>
                  <a:bodyPr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 eaLnBrk="1" hangingPunct="1"/>
                    <a:endParaRPr lang="zh-CN" altLang="en-US" sz="140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7422" name="椭圆 18"/>
                  <p:cNvSpPr>
                    <a:spLocks noChangeArrowheads="1"/>
                  </p:cNvSpPr>
                  <p:nvPr/>
                </p:nvSpPr>
                <p:spPr bwMode="auto">
                  <a:xfrm>
                    <a:off x="195117" y="5472"/>
                    <a:ext cx="258864" cy="254975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 cmpd="sng">
                    <a:solidFill>
                      <a:srgbClr val="404040"/>
                    </a:solidFill>
                    <a:round/>
                  </a:ln>
                </p:spPr>
                <p:txBody>
                  <a:bodyPr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 eaLnBrk="1" hangingPunct="1"/>
                    <a:endParaRPr lang="zh-CN" altLang="en-US" sz="140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7423" name="矩形 19"/>
                  <p:cNvSpPr>
                    <a:spLocks noChangeArrowheads="1"/>
                  </p:cNvSpPr>
                  <p:nvPr/>
                </p:nvSpPr>
                <p:spPr bwMode="auto">
                  <a:xfrm>
                    <a:off x="-1766" y="562774"/>
                    <a:ext cx="616171" cy="273189"/>
                  </a:xfrm>
                  <a:prstGeom prst="rect">
                    <a:avLst/>
                  </a:prstGeom>
                  <a:solidFill>
                    <a:srgbClr val="404040"/>
                  </a:solidFill>
                  <a:ln w="25400" cmpd="sng">
                    <a:solidFill>
                      <a:srgbClr val="404040"/>
                    </a:solidFill>
                    <a:miter lim="800000"/>
                  </a:ln>
                </p:spPr>
                <p:txBody>
                  <a:bodyPr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 eaLnBrk="1" hangingPunct="1"/>
                    <a:endParaRPr lang="zh-CN" altLang="en-US" sz="1400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17424" name="组合 12"/>
                <p:cNvGrpSpPr/>
                <p:nvPr/>
              </p:nvGrpSpPr>
              <p:grpSpPr bwMode="auto">
                <a:xfrm>
                  <a:off x="257398" y="0"/>
                  <a:ext cx="790095" cy="1073990"/>
                  <a:chOff x="0" y="0"/>
                  <a:chExt cx="615445" cy="836585"/>
                </a:xfrm>
              </p:grpSpPr>
              <p:sp>
                <p:nvSpPr>
                  <p:cNvPr id="17425" name="椭圆 13"/>
                  <p:cNvSpPr>
                    <a:spLocks noChangeArrowheads="1"/>
                  </p:cNvSpPr>
                  <p:nvPr/>
                </p:nvSpPr>
                <p:spPr bwMode="auto">
                  <a:xfrm>
                    <a:off x="83692" y="259274"/>
                    <a:ext cx="479967" cy="547605"/>
                  </a:xfrm>
                  <a:prstGeom prst="ellipse">
                    <a:avLst/>
                  </a:prstGeom>
                  <a:solidFill>
                    <a:schemeClr val="bg1"/>
                  </a:solidFill>
                  <a:ln w="25400" cmpd="sng">
                    <a:solidFill>
                      <a:srgbClr val="404040"/>
                    </a:solidFill>
                    <a:round/>
                  </a:ln>
                </p:spPr>
                <p:txBody>
                  <a:bodyPr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 eaLnBrk="1" hangingPunct="1"/>
                    <a:endParaRPr lang="zh-CN" altLang="en-US" sz="140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7426" name="椭圆 14"/>
                  <p:cNvSpPr>
                    <a:spLocks noChangeArrowheads="1"/>
                  </p:cNvSpPr>
                  <p:nvPr/>
                </p:nvSpPr>
                <p:spPr bwMode="auto">
                  <a:xfrm>
                    <a:off x="194452" y="1078"/>
                    <a:ext cx="258445" cy="2581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 cmpd="sng">
                    <a:solidFill>
                      <a:srgbClr val="404040"/>
                    </a:solidFill>
                    <a:round/>
                  </a:ln>
                </p:spPr>
                <p:txBody>
                  <a:bodyPr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 eaLnBrk="1" hangingPunct="1"/>
                    <a:endParaRPr lang="zh-CN" altLang="en-US" sz="140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7427" name="矩形 15"/>
                  <p:cNvSpPr>
                    <a:spLocks noChangeArrowheads="1"/>
                  </p:cNvSpPr>
                  <p:nvPr/>
                </p:nvSpPr>
                <p:spPr bwMode="auto">
                  <a:xfrm>
                    <a:off x="1329" y="562868"/>
                    <a:ext cx="613450" cy="272383"/>
                  </a:xfrm>
                  <a:prstGeom prst="rect">
                    <a:avLst/>
                  </a:prstGeom>
                  <a:solidFill>
                    <a:srgbClr val="404040"/>
                  </a:solidFill>
                  <a:ln w="25400" cmpd="sng">
                    <a:solidFill>
                      <a:srgbClr val="404040"/>
                    </a:solidFill>
                    <a:miter lim="800000"/>
                  </a:ln>
                </p:spPr>
                <p:txBody>
                  <a:bodyPr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 eaLnBrk="1" hangingPunct="1"/>
                    <a:endParaRPr lang="zh-CN" altLang="en-US" sz="1400">
                      <a:solidFill>
                        <a:srgbClr val="FFFFFF"/>
                      </a:solidFill>
                    </a:endParaRPr>
                  </a:p>
                </p:txBody>
              </p:sp>
            </p:grpSp>
          </p:grpSp>
          <p:sp>
            <p:nvSpPr>
              <p:cNvPr id="17428" name="加号 20"/>
              <p:cNvSpPr/>
              <p:nvPr/>
            </p:nvSpPr>
            <p:spPr bwMode="auto">
              <a:xfrm rot="5400000">
                <a:off x="1789882" y="850002"/>
                <a:ext cx="290297" cy="312926"/>
              </a:xfrm>
              <a:custGeom>
                <a:avLst/>
                <a:gdLst>
                  <a:gd name="T0" fmla="*/ 38479 w 290297"/>
                  <a:gd name="T1" fmla="*/ 132489 h 312926"/>
                  <a:gd name="T2" fmla="*/ 121174 w 290297"/>
                  <a:gd name="T3" fmla="*/ 132489 h 312926"/>
                  <a:gd name="T4" fmla="*/ 121174 w 290297"/>
                  <a:gd name="T5" fmla="*/ 41478 h 312926"/>
                  <a:gd name="T6" fmla="*/ 169123 w 290297"/>
                  <a:gd name="T7" fmla="*/ 41478 h 312926"/>
                  <a:gd name="T8" fmla="*/ 169123 w 290297"/>
                  <a:gd name="T9" fmla="*/ 132489 h 312926"/>
                  <a:gd name="T10" fmla="*/ 251818 w 290297"/>
                  <a:gd name="T11" fmla="*/ 132489 h 312926"/>
                  <a:gd name="T12" fmla="*/ 251818 w 290297"/>
                  <a:gd name="T13" fmla="*/ 180437 h 312926"/>
                  <a:gd name="T14" fmla="*/ 169123 w 290297"/>
                  <a:gd name="T15" fmla="*/ 180437 h 312926"/>
                  <a:gd name="T16" fmla="*/ 169123 w 290297"/>
                  <a:gd name="T17" fmla="*/ 271448 h 312926"/>
                  <a:gd name="T18" fmla="*/ 121174 w 290297"/>
                  <a:gd name="T19" fmla="*/ 271448 h 312926"/>
                  <a:gd name="T20" fmla="*/ 121174 w 290297"/>
                  <a:gd name="T21" fmla="*/ 180437 h 312926"/>
                  <a:gd name="T22" fmla="*/ 38479 w 290297"/>
                  <a:gd name="T23" fmla="*/ 180437 h 312926"/>
                  <a:gd name="T24" fmla="*/ 38479 w 290297"/>
                  <a:gd name="T25" fmla="*/ 132489 h 3129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0297" h="312926">
                    <a:moveTo>
                      <a:pt x="38479" y="132489"/>
                    </a:moveTo>
                    <a:lnTo>
                      <a:pt x="121174" y="132489"/>
                    </a:lnTo>
                    <a:lnTo>
                      <a:pt x="121174" y="41478"/>
                    </a:lnTo>
                    <a:lnTo>
                      <a:pt x="169123" y="41478"/>
                    </a:lnTo>
                    <a:lnTo>
                      <a:pt x="169123" y="132489"/>
                    </a:lnTo>
                    <a:lnTo>
                      <a:pt x="251818" y="132489"/>
                    </a:lnTo>
                    <a:lnTo>
                      <a:pt x="251818" y="180437"/>
                    </a:lnTo>
                    <a:lnTo>
                      <a:pt x="169123" y="180437"/>
                    </a:lnTo>
                    <a:lnTo>
                      <a:pt x="169123" y="271448"/>
                    </a:lnTo>
                    <a:lnTo>
                      <a:pt x="121174" y="271448"/>
                    </a:lnTo>
                    <a:lnTo>
                      <a:pt x="121174" y="180437"/>
                    </a:lnTo>
                    <a:lnTo>
                      <a:pt x="38479" y="180437"/>
                    </a:lnTo>
                    <a:lnTo>
                      <a:pt x="38479" y="132489"/>
                    </a:lnTo>
                    <a:close/>
                  </a:path>
                </a:pathLst>
              </a:custGeom>
              <a:solidFill>
                <a:schemeClr val="bg1"/>
              </a:solidFill>
              <a:ln w="25400" cap="flat" cmpd="sng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sp>
          <p:nvSpPr>
            <p:cNvPr id="17429" name="TextBox 22"/>
            <p:cNvSpPr txBox="1">
              <a:spLocks noChangeArrowheads="1"/>
            </p:cNvSpPr>
            <p:nvPr/>
          </p:nvSpPr>
          <p:spPr bwMode="auto">
            <a:xfrm>
              <a:off x="1681162" y="192087"/>
              <a:ext cx="1604963" cy="64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b="1">
                  <a:latin typeface="Ebrima" panose="02000000000000000000" pitchFamily="2" charset="0"/>
                </a:rPr>
                <a:t>70%</a:t>
              </a:r>
              <a:endParaRPr lang="zh-CN" altLang="en-US" sz="3200" b="1">
                <a:latin typeface="Ebrima" panose="02000000000000000000" pitchFamily="2" charset="0"/>
                <a:ea typeface="MingLiU_HKSCS" pitchFamily="2" charset="-120"/>
              </a:endParaRPr>
            </a:p>
          </p:txBody>
        </p:sp>
        <p:sp>
          <p:nvSpPr>
            <p:cNvPr id="17430" name="TextBox 23"/>
            <p:cNvSpPr txBox="1">
              <a:spLocks noChangeArrowheads="1"/>
            </p:cNvSpPr>
            <p:nvPr/>
          </p:nvSpPr>
          <p:spPr bwMode="auto">
            <a:xfrm>
              <a:off x="1681162" y="747712"/>
              <a:ext cx="1754188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200"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点击输入文本</a:t>
              </a:r>
              <a:endPara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431" name="TextBox 25"/>
            <p:cNvSpPr txBox="1">
              <a:spLocks noChangeArrowheads="1"/>
            </p:cNvSpPr>
            <p:nvPr/>
          </p:nvSpPr>
          <p:spPr bwMode="auto">
            <a:xfrm>
              <a:off x="1681162" y="992187"/>
              <a:ext cx="1754188" cy="306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200"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点击输入文本</a:t>
              </a:r>
              <a:endPara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432" name="TextBox 26"/>
            <p:cNvSpPr txBox="1">
              <a:spLocks noChangeArrowheads="1"/>
            </p:cNvSpPr>
            <p:nvPr/>
          </p:nvSpPr>
          <p:spPr bwMode="auto">
            <a:xfrm>
              <a:off x="1681162" y="1235075"/>
              <a:ext cx="1754188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200"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点击输入文本</a:t>
              </a:r>
              <a:endPara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7433" name="组合 2"/>
          <p:cNvGrpSpPr/>
          <p:nvPr/>
        </p:nvGrpSpPr>
        <p:grpSpPr bwMode="auto">
          <a:xfrm>
            <a:off x="1657350" y="2859088"/>
            <a:ext cx="5651500" cy="1985962"/>
            <a:chOff x="0" y="0"/>
            <a:chExt cx="6084888" cy="2138363"/>
          </a:xfrm>
        </p:grpSpPr>
        <p:grpSp>
          <p:nvGrpSpPr>
            <p:cNvPr id="17434" name="组合 41992"/>
            <p:cNvGrpSpPr/>
            <p:nvPr/>
          </p:nvGrpSpPr>
          <p:grpSpPr bwMode="auto">
            <a:xfrm>
              <a:off x="0" y="0"/>
              <a:ext cx="1211263" cy="2066925"/>
              <a:chOff x="0" y="0"/>
              <a:chExt cx="1211111" cy="2067616"/>
            </a:xfrm>
          </p:grpSpPr>
          <p:sp>
            <p:nvSpPr>
              <p:cNvPr id="17435" name="TextBox 33"/>
              <p:cNvSpPr txBox="1">
                <a:spLocks noChangeArrowheads="1"/>
              </p:cNvSpPr>
              <p:nvPr/>
            </p:nvSpPr>
            <p:spPr bwMode="auto">
              <a:xfrm>
                <a:off x="0" y="1574225"/>
                <a:ext cx="1211111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sz="120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点击输入文本</a:t>
                </a:r>
                <a:endParaRPr lang="zh-CN" altLang="en-US" sz="1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436" name="空心弧 27"/>
              <p:cNvSpPr/>
              <p:nvPr/>
            </p:nvSpPr>
            <p:spPr bwMode="auto">
              <a:xfrm rot="18348721">
                <a:off x="123658" y="-609"/>
                <a:ext cx="964381" cy="965599"/>
              </a:xfrm>
              <a:custGeom>
                <a:avLst/>
                <a:gdLst>
                  <a:gd name="T0" fmla="*/ 734448 w 964381"/>
                  <a:gd name="T1" fmla="*/ 894261 h 965599"/>
                  <a:gd name="T2" fmla="*/ 147823 w 964381"/>
                  <a:gd name="T3" fmla="*/ 830666 h 965599"/>
                  <a:gd name="T4" fmla="*/ 61331 w 964381"/>
                  <a:gd name="T5" fmla="*/ 247161 h 965599"/>
                  <a:gd name="T6" fmla="*/ 604061 w 964381"/>
                  <a:gd name="T7" fmla="*/ 15673 h 965599"/>
                  <a:gd name="T8" fmla="*/ 964382 w 964381"/>
                  <a:gd name="T9" fmla="*/ 482798 h 965599"/>
                  <a:gd name="T10" fmla="*/ 723286 w 964381"/>
                  <a:gd name="T11" fmla="*/ 482800 h 965599"/>
                  <a:gd name="T12" fmla="*/ 543198 w 964381"/>
                  <a:gd name="T13" fmla="*/ 248962 h 965599"/>
                  <a:gd name="T14" fmla="*/ 271699 w 964381"/>
                  <a:gd name="T15" fmla="*/ 364946 h 965599"/>
                  <a:gd name="T16" fmla="*/ 314899 w 964381"/>
                  <a:gd name="T17" fmla="*/ 656847 h 965599"/>
                  <a:gd name="T18" fmla="*/ 608436 w 964381"/>
                  <a:gd name="T19" fmla="*/ 688719 h 965599"/>
                  <a:gd name="T20" fmla="*/ 734448 w 964381"/>
                  <a:gd name="T21" fmla="*/ 894261 h 9655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64381" h="965599">
                    <a:moveTo>
                      <a:pt x="734448" y="894261"/>
                    </a:moveTo>
                    <a:cubicBezTo>
                      <a:pt x="547262" y="1009310"/>
                      <a:pt x="306078" y="983164"/>
                      <a:pt x="147823" y="830666"/>
                    </a:cubicBezTo>
                    <a:cubicBezTo>
                      <a:pt x="-10126" y="678462"/>
                      <a:pt x="-45661" y="438736"/>
                      <a:pt x="61331" y="247161"/>
                    </a:cubicBezTo>
                    <a:cubicBezTo>
                      <a:pt x="168499" y="55270"/>
                      <a:pt x="391612" y="-39893"/>
                      <a:pt x="604061" y="15673"/>
                    </a:cubicBezTo>
                    <a:cubicBezTo>
                      <a:pt x="816309" y="71187"/>
                      <a:pt x="964382" y="263152"/>
                      <a:pt x="964382" y="482798"/>
                    </a:cubicBezTo>
                    <a:lnTo>
                      <a:pt x="723286" y="482800"/>
                    </a:lnTo>
                    <a:cubicBezTo>
                      <a:pt x="723286" y="372866"/>
                      <a:pt x="649286" y="276780"/>
                      <a:pt x="543198" y="248962"/>
                    </a:cubicBezTo>
                    <a:cubicBezTo>
                      <a:pt x="436909" y="221092"/>
                      <a:pt x="325268" y="268785"/>
                      <a:pt x="271699" y="364946"/>
                    </a:cubicBezTo>
                    <a:cubicBezTo>
                      <a:pt x="218306" y="460791"/>
                      <a:pt x="236048" y="580672"/>
                      <a:pt x="314899" y="656847"/>
                    </a:cubicBezTo>
                    <a:cubicBezTo>
                      <a:pt x="394055" y="733316"/>
                      <a:pt x="514784" y="746425"/>
                      <a:pt x="608436" y="688719"/>
                    </a:cubicBezTo>
                    <a:lnTo>
                      <a:pt x="734448" y="894261"/>
                    </a:lnTo>
                    <a:close/>
                  </a:path>
                </a:pathLst>
              </a:custGeom>
              <a:solidFill>
                <a:srgbClr val="C00000"/>
              </a:solidFill>
              <a:ln w="25400" cap="flat" cmpd="sng">
                <a:solidFill>
                  <a:srgbClr val="C00000"/>
                </a:solidFill>
                <a:round/>
              </a:ln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7437" name="椭圆 28"/>
              <p:cNvSpPr>
                <a:spLocks noChangeArrowheads="1"/>
              </p:cNvSpPr>
              <p:nvPr/>
            </p:nvSpPr>
            <p:spPr bwMode="auto">
              <a:xfrm>
                <a:off x="229009" y="104303"/>
                <a:ext cx="753680" cy="754064"/>
              </a:xfrm>
              <a:prstGeom prst="ellipse">
                <a:avLst/>
              </a:prstGeom>
              <a:solidFill>
                <a:srgbClr val="262626"/>
              </a:solidFill>
              <a:ln w="25400" cmpd="sng">
                <a:solidFill>
                  <a:srgbClr val="262626"/>
                </a:solidFill>
                <a:round/>
              </a:ln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7438" name="TextBox 31"/>
              <p:cNvSpPr txBox="1">
                <a:spLocks noChangeArrowheads="1"/>
              </p:cNvSpPr>
              <p:nvPr/>
            </p:nvSpPr>
            <p:spPr bwMode="auto">
              <a:xfrm>
                <a:off x="208782" y="1014189"/>
                <a:ext cx="793546" cy="3761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2000" b="1">
                    <a:latin typeface="Ebrima" panose="02000000000000000000" pitchFamily="2" charset="0"/>
                  </a:rPr>
                  <a:t>80%</a:t>
                </a:r>
                <a:endParaRPr lang="zh-CN" altLang="en-US" sz="2000" b="1">
                  <a:latin typeface="Ebrima" panose="02000000000000000000" pitchFamily="2" charset="0"/>
                  <a:ea typeface="MingLiU_HKSCS" pitchFamily="2" charset="-120"/>
                </a:endParaRPr>
              </a:p>
            </p:txBody>
          </p:sp>
          <p:sp>
            <p:nvSpPr>
              <p:cNvPr id="17439" name="TextBox 32"/>
              <p:cNvSpPr txBox="1">
                <a:spLocks noChangeArrowheads="1"/>
              </p:cNvSpPr>
              <p:nvPr/>
            </p:nvSpPr>
            <p:spPr bwMode="auto">
              <a:xfrm>
                <a:off x="0" y="1368828"/>
                <a:ext cx="1211111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sz="120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点击输入文本</a:t>
                </a:r>
                <a:endParaRPr lang="zh-CN" altLang="en-US" sz="1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440" name="TextBox 34"/>
              <p:cNvSpPr txBox="1">
                <a:spLocks noChangeArrowheads="1"/>
              </p:cNvSpPr>
              <p:nvPr/>
            </p:nvSpPr>
            <p:spPr bwMode="auto">
              <a:xfrm>
                <a:off x="0" y="1790617"/>
                <a:ext cx="1211111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sz="120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点击输入文本</a:t>
                </a:r>
                <a:endParaRPr lang="zh-CN" altLang="en-US" sz="1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441" name="圆角矩形标注 30"/>
              <p:cNvSpPr>
                <a:spLocks noChangeArrowheads="1"/>
              </p:cNvSpPr>
              <p:nvPr/>
            </p:nvSpPr>
            <p:spPr bwMode="auto">
              <a:xfrm>
                <a:off x="415293" y="367627"/>
                <a:ext cx="381112" cy="227417"/>
              </a:xfrm>
              <a:prstGeom prst="wedgeRoundRectCallout">
                <a:avLst>
                  <a:gd name="adj1" fmla="val -26556"/>
                  <a:gd name="adj2" fmla="val 96134"/>
                  <a:gd name="adj3" fmla="val 16667"/>
                </a:avLst>
              </a:prstGeom>
              <a:solidFill>
                <a:schemeClr val="bg1"/>
              </a:solidFill>
              <a:ln w="25400" cmpd="sng">
                <a:solidFill>
                  <a:srgbClr val="262626"/>
                </a:solidFill>
                <a:miter lim="800000"/>
              </a:ln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7442" name="圆角矩形标注 36"/>
              <p:cNvSpPr>
                <a:spLocks noChangeArrowheads="1"/>
              </p:cNvSpPr>
              <p:nvPr/>
            </p:nvSpPr>
            <p:spPr bwMode="auto">
              <a:xfrm>
                <a:off x="411875" y="300942"/>
                <a:ext cx="387948" cy="227416"/>
              </a:xfrm>
              <a:prstGeom prst="wedgeRoundRectCallout">
                <a:avLst>
                  <a:gd name="adj1" fmla="val 36088"/>
                  <a:gd name="adj2" fmla="val 96134"/>
                  <a:gd name="adj3" fmla="val 16667"/>
                </a:avLst>
              </a:prstGeom>
              <a:solidFill>
                <a:schemeClr val="bg1"/>
              </a:solidFill>
              <a:ln w="25400" cmpd="sng">
                <a:solidFill>
                  <a:srgbClr val="262626"/>
                </a:solidFill>
                <a:miter lim="800000"/>
              </a:ln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7443" name="组合 41993"/>
            <p:cNvGrpSpPr/>
            <p:nvPr/>
          </p:nvGrpSpPr>
          <p:grpSpPr bwMode="auto">
            <a:xfrm>
              <a:off x="2430463" y="0"/>
              <a:ext cx="1411287" cy="2066925"/>
              <a:chOff x="0" y="0"/>
              <a:chExt cx="1410390" cy="2066670"/>
            </a:xfrm>
          </p:grpSpPr>
          <p:sp>
            <p:nvSpPr>
              <p:cNvPr id="17444" name="TextBox 39"/>
              <p:cNvSpPr txBox="1">
                <a:spLocks noChangeArrowheads="1"/>
              </p:cNvSpPr>
              <p:nvPr/>
            </p:nvSpPr>
            <p:spPr bwMode="auto">
              <a:xfrm>
                <a:off x="0" y="1573279"/>
                <a:ext cx="141039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sz="120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点击输入文本</a:t>
                </a:r>
                <a:endParaRPr lang="zh-CN" altLang="en-US" sz="1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445" name="空心弧 40"/>
              <p:cNvSpPr/>
              <p:nvPr/>
            </p:nvSpPr>
            <p:spPr bwMode="auto">
              <a:xfrm rot="18348721">
                <a:off x="223571" y="271"/>
                <a:ext cx="963940" cy="963398"/>
              </a:xfrm>
              <a:custGeom>
                <a:avLst/>
                <a:gdLst>
                  <a:gd name="T0" fmla="*/ 6912 w 963940"/>
                  <a:gd name="T1" fmla="*/ 562983 h 963398"/>
                  <a:gd name="T2" fmla="*/ 249486 w 963940"/>
                  <a:gd name="T3" fmla="*/ 59744 h 963398"/>
                  <a:gd name="T4" fmla="*/ 804387 w 963940"/>
                  <a:gd name="T5" fmla="*/ 123652 h 963398"/>
                  <a:gd name="T6" fmla="*/ 657769 w 963940"/>
                  <a:gd name="T7" fmla="*/ 286472 h 963398"/>
                  <a:gd name="T8" fmla="*/ 355220 w 963940"/>
                  <a:gd name="T9" fmla="*/ 251649 h 963398"/>
                  <a:gd name="T10" fmla="*/ 222879 w 963940"/>
                  <a:gd name="T11" fmla="*/ 526030 h 963398"/>
                  <a:gd name="T12" fmla="*/ 6912 w 963940"/>
                  <a:gd name="T13" fmla="*/ 562983 h 963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63940" h="963398">
                    <a:moveTo>
                      <a:pt x="6912" y="562983"/>
                    </a:moveTo>
                    <a:cubicBezTo>
                      <a:pt x="-27735" y="360721"/>
                      <a:pt x="69632" y="158727"/>
                      <a:pt x="249486" y="59744"/>
                    </a:cubicBezTo>
                    <a:cubicBezTo>
                      <a:pt x="429209" y="-39167"/>
                      <a:pt x="651884" y="-13521"/>
                      <a:pt x="804387" y="123652"/>
                    </a:cubicBezTo>
                    <a:lnTo>
                      <a:pt x="657769" y="286472"/>
                    </a:lnTo>
                    <a:cubicBezTo>
                      <a:pt x="574608" y="211741"/>
                      <a:pt x="453214" y="197769"/>
                      <a:pt x="355220" y="251649"/>
                    </a:cubicBezTo>
                    <a:cubicBezTo>
                      <a:pt x="257094" y="305602"/>
                      <a:pt x="203970" y="415744"/>
                      <a:pt x="222879" y="526030"/>
                    </a:cubicBezTo>
                    <a:lnTo>
                      <a:pt x="6912" y="562983"/>
                    </a:lnTo>
                    <a:close/>
                  </a:path>
                </a:pathLst>
              </a:custGeom>
              <a:solidFill>
                <a:srgbClr val="C00000"/>
              </a:solidFill>
              <a:ln w="25400" cap="flat" cmpd="sng">
                <a:solidFill>
                  <a:srgbClr val="C00000"/>
                </a:solidFill>
                <a:round/>
              </a:ln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7446" name="椭圆 41"/>
              <p:cNvSpPr>
                <a:spLocks noChangeArrowheads="1"/>
              </p:cNvSpPr>
              <p:nvPr/>
            </p:nvSpPr>
            <p:spPr bwMode="auto">
              <a:xfrm>
                <a:off x="328038" y="104255"/>
                <a:ext cx="755003" cy="753719"/>
              </a:xfrm>
              <a:prstGeom prst="ellipse">
                <a:avLst/>
              </a:prstGeom>
              <a:solidFill>
                <a:srgbClr val="262626"/>
              </a:solidFill>
              <a:ln w="25400" cmpd="sng">
                <a:solidFill>
                  <a:srgbClr val="262626"/>
                </a:solidFill>
                <a:round/>
              </a:ln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7447" name="TextBox 42"/>
              <p:cNvSpPr txBox="1">
                <a:spLocks noChangeArrowheads="1"/>
              </p:cNvSpPr>
              <p:nvPr/>
            </p:nvSpPr>
            <p:spPr bwMode="auto">
              <a:xfrm>
                <a:off x="308422" y="1014188"/>
                <a:ext cx="793546" cy="3761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2000" b="1">
                    <a:latin typeface="Ebrima" panose="02000000000000000000" pitchFamily="2" charset="0"/>
                  </a:rPr>
                  <a:t>40%</a:t>
                </a:r>
                <a:endParaRPr lang="zh-CN" altLang="en-US" sz="2000" b="1">
                  <a:latin typeface="Ebrima" panose="02000000000000000000" pitchFamily="2" charset="0"/>
                  <a:ea typeface="MingLiU_HKSCS" pitchFamily="2" charset="-120"/>
                </a:endParaRPr>
              </a:p>
            </p:txBody>
          </p:sp>
          <p:sp>
            <p:nvSpPr>
              <p:cNvPr id="17448" name="TextBox 43"/>
              <p:cNvSpPr txBox="1">
                <a:spLocks noChangeArrowheads="1"/>
              </p:cNvSpPr>
              <p:nvPr/>
            </p:nvSpPr>
            <p:spPr bwMode="auto">
              <a:xfrm>
                <a:off x="0" y="1367882"/>
                <a:ext cx="141039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sz="120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点击输入文本</a:t>
                </a:r>
                <a:endParaRPr lang="zh-CN" altLang="en-US" sz="1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449" name="TextBox 44"/>
              <p:cNvSpPr txBox="1">
                <a:spLocks noChangeArrowheads="1"/>
              </p:cNvSpPr>
              <p:nvPr/>
            </p:nvSpPr>
            <p:spPr bwMode="auto">
              <a:xfrm>
                <a:off x="0" y="1789671"/>
                <a:ext cx="141039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sz="120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点击输入文本</a:t>
                </a:r>
                <a:endParaRPr lang="zh-CN" altLang="en-US" sz="1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17450" name="组合 54"/>
              <p:cNvGrpSpPr/>
              <p:nvPr/>
            </p:nvGrpSpPr>
            <p:grpSpPr bwMode="auto">
              <a:xfrm>
                <a:off x="504167" y="302972"/>
                <a:ext cx="402057" cy="358145"/>
                <a:chOff x="0" y="0"/>
                <a:chExt cx="427656" cy="380948"/>
              </a:xfrm>
            </p:grpSpPr>
            <p:pic>
              <p:nvPicPr>
                <p:cNvPr id="17451" name="组合 51"/>
                <p:cNvPicPr>
                  <a:picLocks noChangeArrowheads="1"/>
                </p:cNvPicPr>
                <p:nvPr/>
              </p:nvPicPr>
              <p:blipFill>
                <a:blip r:embed="rId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14227" y="-15178"/>
                  <a:ext cx="453500" cy="41187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7452" name="椭圆 53"/>
                <p:cNvSpPr>
                  <a:spLocks noChangeArrowheads="1"/>
                </p:cNvSpPr>
                <p:nvPr/>
              </p:nvSpPr>
              <p:spPr bwMode="auto">
                <a:xfrm>
                  <a:off x="130617" y="123130"/>
                  <a:ext cx="150803" cy="152706"/>
                </a:xfrm>
                <a:prstGeom prst="ellipse">
                  <a:avLst/>
                </a:prstGeom>
                <a:solidFill>
                  <a:schemeClr val="bg1"/>
                </a:solidFill>
                <a:ln w="25400" cmpd="sng">
                  <a:solidFill>
                    <a:srgbClr val="262626"/>
                  </a:solidFill>
                  <a:round/>
                </a:ln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</p:grpSp>
        </p:grpSp>
        <p:grpSp>
          <p:nvGrpSpPr>
            <p:cNvPr id="17453" name="组合 41994"/>
            <p:cNvGrpSpPr/>
            <p:nvPr/>
          </p:nvGrpSpPr>
          <p:grpSpPr bwMode="auto">
            <a:xfrm>
              <a:off x="4875213" y="0"/>
              <a:ext cx="1209675" cy="2138363"/>
              <a:chOff x="0" y="0"/>
              <a:chExt cx="1211112" cy="2139624"/>
            </a:xfrm>
          </p:grpSpPr>
          <p:sp>
            <p:nvSpPr>
              <p:cNvPr id="17454" name="TextBox 57"/>
              <p:cNvSpPr txBox="1">
                <a:spLocks noChangeArrowheads="1"/>
              </p:cNvSpPr>
              <p:nvPr/>
            </p:nvSpPr>
            <p:spPr bwMode="auto">
              <a:xfrm>
                <a:off x="0" y="1419544"/>
                <a:ext cx="1211112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sz="120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点击输入文本</a:t>
                </a:r>
                <a:endParaRPr lang="zh-CN" altLang="en-US" sz="1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455" name="空心弧 58"/>
              <p:cNvSpPr/>
              <p:nvPr/>
            </p:nvSpPr>
            <p:spPr bwMode="auto">
              <a:xfrm rot="18348721">
                <a:off x="123009" y="-264"/>
                <a:ext cx="964627" cy="965155"/>
              </a:xfrm>
              <a:custGeom>
                <a:avLst/>
                <a:gdLst>
                  <a:gd name="T0" fmla="*/ 249563 w 964627"/>
                  <a:gd name="T1" fmla="*/ 59909 h 965155"/>
                  <a:gd name="T2" fmla="*/ 805159 w 964627"/>
                  <a:gd name="T3" fmla="*/ 124056 h 965155"/>
                  <a:gd name="T4" fmla="*/ 658353 w 964627"/>
                  <a:gd name="T5" fmla="*/ 287084 h 965155"/>
                  <a:gd name="T6" fmla="*/ 355388 w 964627"/>
                  <a:gd name="T7" fmla="*/ 252084 h 965155"/>
                  <a:gd name="T8" fmla="*/ 249563 w 964627"/>
                  <a:gd name="T9" fmla="*/ 59909 h 965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64627" h="965155">
                    <a:moveTo>
                      <a:pt x="249563" y="59909"/>
                    </a:moveTo>
                    <a:cubicBezTo>
                      <a:pt x="429513" y="-39292"/>
                      <a:pt x="652519" y="-13545"/>
                      <a:pt x="805159" y="124056"/>
                    </a:cubicBezTo>
                    <a:lnTo>
                      <a:pt x="658353" y="287084"/>
                    </a:lnTo>
                    <a:cubicBezTo>
                      <a:pt x="575130" y="211992"/>
                      <a:pt x="453511" y="197942"/>
                      <a:pt x="355388" y="252084"/>
                    </a:cubicBezTo>
                    <a:lnTo>
                      <a:pt x="249563" y="59909"/>
                    </a:lnTo>
                    <a:close/>
                  </a:path>
                </a:pathLst>
              </a:custGeom>
              <a:solidFill>
                <a:srgbClr val="C00000"/>
              </a:solidFill>
              <a:ln w="25400" cap="flat" cmpd="sng">
                <a:solidFill>
                  <a:srgbClr val="C00000"/>
                </a:solidFill>
                <a:round/>
              </a:ln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7456" name="椭圆 59"/>
              <p:cNvSpPr>
                <a:spLocks noChangeArrowheads="1"/>
              </p:cNvSpPr>
              <p:nvPr/>
            </p:nvSpPr>
            <p:spPr bwMode="auto">
              <a:xfrm>
                <a:off x="228844" y="104330"/>
                <a:ext cx="752958" cy="754257"/>
              </a:xfrm>
              <a:prstGeom prst="ellipse">
                <a:avLst/>
              </a:prstGeom>
              <a:solidFill>
                <a:srgbClr val="262626"/>
              </a:solidFill>
              <a:ln w="25400" cmpd="sng">
                <a:solidFill>
                  <a:srgbClr val="262626"/>
                </a:solidFill>
                <a:round/>
              </a:ln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7457" name="TextBox 60"/>
              <p:cNvSpPr txBox="1">
                <a:spLocks noChangeArrowheads="1"/>
              </p:cNvSpPr>
              <p:nvPr/>
            </p:nvSpPr>
            <p:spPr bwMode="auto">
              <a:xfrm>
                <a:off x="208783" y="1043385"/>
                <a:ext cx="793547" cy="3761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2000" b="1">
                    <a:latin typeface="Ebrima" panose="02000000000000000000" pitchFamily="2" charset="0"/>
                  </a:rPr>
                  <a:t>20%</a:t>
                </a:r>
                <a:endParaRPr lang="zh-CN" altLang="en-US" sz="2000" b="1">
                  <a:latin typeface="Ebrima" panose="02000000000000000000" pitchFamily="2" charset="0"/>
                  <a:ea typeface="MingLiU_HKSCS" pitchFamily="2" charset="-120"/>
                </a:endParaRPr>
              </a:p>
            </p:txBody>
          </p:sp>
          <p:sp>
            <p:nvSpPr>
              <p:cNvPr id="17458" name="TextBox 61"/>
              <p:cNvSpPr txBox="1">
                <a:spLocks noChangeArrowheads="1"/>
              </p:cNvSpPr>
              <p:nvPr/>
            </p:nvSpPr>
            <p:spPr bwMode="auto">
              <a:xfrm>
                <a:off x="0" y="1635568"/>
                <a:ext cx="1211112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sz="120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点击输入文本</a:t>
                </a:r>
                <a:endParaRPr lang="zh-CN" altLang="en-US" sz="1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459" name="TextBox 62"/>
              <p:cNvSpPr txBox="1">
                <a:spLocks noChangeArrowheads="1"/>
              </p:cNvSpPr>
              <p:nvPr/>
            </p:nvSpPr>
            <p:spPr bwMode="auto">
              <a:xfrm>
                <a:off x="0" y="1862625"/>
                <a:ext cx="1211112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sz="120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点击输入文本</a:t>
                </a:r>
                <a:endParaRPr lang="zh-CN" altLang="en-US" sz="1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17460" name="组合 41988"/>
              <p:cNvGrpSpPr/>
              <p:nvPr/>
            </p:nvGrpSpPr>
            <p:grpSpPr bwMode="auto">
              <a:xfrm>
                <a:off x="434106" y="223454"/>
                <a:ext cx="342901" cy="397492"/>
                <a:chOff x="0" y="0"/>
                <a:chExt cx="504056" cy="584306"/>
              </a:xfrm>
            </p:grpSpPr>
            <p:sp>
              <p:nvSpPr>
                <p:cNvPr id="17461" name="椭圆 41986"/>
                <p:cNvSpPr>
                  <a:spLocks noChangeArrowheads="1"/>
                </p:cNvSpPr>
                <p:nvPr/>
              </p:nvSpPr>
              <p:spPr bwMode="auto">
                <a:xfrm>
                  <a:off x="138487" y="881"/>
                  <a:ext cx="226397" cy="467633"/>
                </a:xfrm>
                <a:prstGeom prst="ellipse">
                  <a:avLst/>
                </a:prstGeom>
                <a:solidFill>
                  <a:srgbClr val="262626"/>
                </a:solidFill>
                <a:ln w="25400" cmpd="sng">
                  <a:solidFill>
                    <a:schemeClr val="bg1"/>
                  </a:solidFill>
                  <a:round/>
                </a:ln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7462" name="流程图: 手动操作 55"/>
                <p:cNvSpPr>
                  <a:spLocks noChangeArrowheads="1"/>
                </p:cNvSpPr>
                <p:nvPr/>
              </p:nvSpPr>
              <p:spPr bwMode="auto">
                <a:xfrm flipV="1">
                  <a:off x="133" y="156758"/>
                  <a:ext cx="503104" cy="427407"/>
                </a:xfrm>
                <a:prstGeom prst="flowChartManualOperation">
                  <a:avLst/>
                </a:prstGeom>
                <a:solidFill>
                  <a:schemeClr val="bg1"/>
                </a:solidFill>
                <a:ln w="25400" cmpd="sng">
                  <a:solidFill>
                    <a:schemeClr val="bg1"/>
                  </a:solidFill>
                  <a:miter lim="800000"/>
                </a:ln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7463" name="五角星 41984"/>
                <p:cNvSpPr/>
                <p:nvPr/>
              </p:nvSpPr>
              <p:spPr bwMode="auto">
                <a:xfrm>
                  <a:off x="153581" y="335264"/>
                  <a:ext cx="196210" cy="193589"/>
                </a:xfrm>
                <a:custGeom>
                  <a:avLst/>
                  <a:gdLst>
                    <a:gd name="T0" fmla="*/ 0 w 196210"/>
                    <a:gd name="T1" fmla="*/ 73944 h 193589"/>
                    <a:gd name="T2" fmla="*/ 74946 w 196210"/>
                    <a:gd name="T3" fmla="*/ 73945 h 193589"/>
                    <a:gd name="T4" fmla="*/ 98105 w 196210"/>
                    <a:gd name="T5" fmla="*/ 0 h 193589"/>
                    <a:gd name="T6" fmla="*/ 121264 w 196210"/>
                    <a:gd name="T7" fmla="*/ 73945 h 193589"/>
                    <a:gd name="T8" fmla="*/ 196210 w 196210"/>
                    <a:gd name="T9" fmla="*/ 73944 h 193589"/>
                    <a:gd name="T10" fmla="*/ 135577 w 196210"/>
                    <a:gd name="T11" fmla="*/ 119644 h 193589"/>
                    <a:gd name="T12" fmla="*/ 158737 w 196210"/>
                    <a:gd name="T13" fmla="*/ 193589 h 193589"/>
                    <a:gd name="T14" fmla="*/ 98105 w 196210"/>
                    <a:gd name="T15" fmla="*/ 147888 h 193589"/>
                    <a:gd name="T16" fmla="*/ 37473 w 196210"/>
                    <a:gd name="T17" fmla="*/ 193589 h 193589"/>
                    <a:gd name="T18" fmla="*/ 60633 w 196210"/>
                    <a:gd name="T19" fmla="*/ 119644 h 193589"/>
                    <a:gd name="T20" fmla="*/ 0 w 196210"/>
                    <a:gd name="T21" fmla="*/ 73944 h 1935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96210" h="193589">
                      <a:moveTo>
                        <a:pt x="0" y="73944"/>
                      </a:moveTo>
                      <a:lnTo>
                        <a:pt x="74946" y="73945"/>
                      </a:lnTo>
                      <a:lnTo>
                        <a:pt x="98105" y="0"/>
                      </a:lnTo>
                      <a:lnTo>
                        <a:pt x="121264" y="73945"/>
                      </a:lnTo>
                      <a:lnTo>
                        <a:pt x="196210" y="73944"/>
                      </a:lnTo>
                      <a:lnTo>
                        <a:pt x="135577" y="119644"/>
                      </a:lnTo>
                      <a:lnTo>
                        <a:pt x="158737" y="193589"/>
                      </a:lnTo>
                      <a:lnTo>
                        <a:pt x="98105" y="147888"/>
                      </a:lnTo>
                      <a:lnTo>
                        <a:pt x="37473" y="193589"/>
                      </a:lnTo>
                      <a:lnTo>
                        <a:pt x="60633" y="119644"/>
                      </a:lnTo>
                      <a:lnTo>
                        <a:pt x="0" y="73944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25400" cap="flat" cmpd="sng">
                  <a:solidFill>
                    <a:srgbClr val="262626"/>
                  </a:solidFill>
                  <a:round/>
                </a:ln>
              </p:spPr>
              <p:txBody>
                <a:bodyPr anchor="ctr"/>
                <a:lstStyle/>
                <a:p>
                  <a:endParaRPr lang="zh-CN" altLang="en-US"/>
                </a:p>
              </p:txBody>
            </p:sp>
            <p:sp>
              <p:nvSpPr>
                <p:cNvPr id="17464" name="椭圆 41987"/>
                <p:cNvSpPr>
                  <a:spLocks noChangeArrowheads="1"/>
                </p:cNvSpPr>
                <p:nvPr/>
              </p:nvSpPr>
              <p:spPr bwMode="auto">
                <a:xfrm flipV="1">
                  <a:off x="130940" y="212070"/>
                  <a:ext cx="45279" cy="45255"/>
                </a:xfrm>
                <a:prstGeom prst="ellipse">
                  <a:avLst/>
                </a:prstGeom>
                <a:solidFill>
                  <a:srgbClr val="262626"/>
                </a:solidFill>
                <a:ln w="25400" cmpd="sng">
                  <a:solidFill>
                    <a:srgbClr val="262626"/>
                  </a:solidFill>
                  <a:round/>
                </a:ln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7465" name="椭圆 70"/>
                <p:cNvSpPr>
                  <a:spLocks noChangeArrowheads="1"/>
                </p:cNvSpPr>
                <p:nvPr/>
              </p:nvSpPr>
              <p:spPr bwMode="auto">
                <a:xfrm flipV="1">
                  <a:off x="337213" y="212070"/>
                  <a:ext cx="47796" cy="45255"/>
                </a:xfrm>
                <a:prstGeom prst="ellipse">
                  <a:avLst/>
                </a:prstGeom>
                <a:solidFill>
                  <a:srgbClr val="262626"/>
                </a:solidFill>
                <a:ln w="25400" cmpd="sng">
                  <a:solidFill>
                    <a:srgbClr val="262626"/>
                  </a:solidFill>
                  <a:round/>
                </a:ln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</p:grpSp>
        </p:grpSp>
      </p:grpSp>
      <p:grpSp>
        <p:nvGrpSpPr>
          <p:cNvPr id="17466" name="组合 60"/>
          <p:cNvGrpSpPr/>
          <p:nvPr/>
        </p:nvGrpSpPr>
        <p:grpSpPr bwMode="auto">
          <a:xfrm>
            <a:off x="0" y="0"/>
            <a:ext cx="1011238" cy="803275"/>
            <a:chOff x="0" y="0"/>
            <a:chExt cx="1011238" cy="802802"/>
          </a:xfrm>
        </p:grpSpPr>
        <p:pic>
          <p:nvPicPr>
            <p:cNvPr id="17467" name="图片 6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011238" cy="8028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68" name="矩形 11"/>
            <p:cNvSpPr>
              <a:spLocks noChangeArrowheads="1"/>
            </p:cNvSpPr>
            <p:nvPr/>
          </p:nvSpPr>
          <p:spPr bwMode="auto">
            <a:xfrm rot="21431880">
              <a:off x="187351" y="169817"/>
              <a:ext cx="72968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1600">
                  <a:solidFill>
                    <a:srgbClr val="FF0000"/>
                  </a:solidFill>
                  <a:latin typeface="Arial Black" panose="020B0A04020102020204" pitchFamily="34" charset="0"/>
                  <a:ea typeface="微软雅黑" panose="020B0503020204020204" pitchFamily="34" charset="-122"/>
                </a:rPr>
                <a:t>2015</a:t>
              </a:r>
              <a:endParaRPr lang="en-US" altLang="en-US" sz="1600" noProof="1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17469" name="TextBox 1"/>
          <p:cNvSpPr txBox="1">
            <a:spLocks noChangeArrowheads="1"/>
          </p:cNvSpPr>
          <p:nvPr/>
        </p:nvSpPr>
        <p:spPr bwMode="auto">
          <a:xfrm>
            <a:off x="998538" y="227013"/>
            <a:ext cx="24209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" fill="hold"/>
                                        <p:tgtEl>
                                          <p:spTgt spid="17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" fill="hold"/>
                                        <p:tgtEl>
                                          <p:spTgt spid="17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69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1"/>
          <p:cNvSpPr txBox="1">
            <a:spLocks noChangeArrowheads="1"/>
          </p:cNvSpPr>
          <p:nvPr/>
        </p:nvSpPr>
        <p:spPr bwMode="auto">
          <a:xfrm>
            <a:off x="998538" y="227013"/>
            <a:ext cx="24209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8435" name="组合 2"/>
          <p:cNvGrpSpPr/>
          <p:nvPr/>
        </p:nvGrpSpPr>
        <p:grpSpPr bwMode="auto">
          <a:xfrm>
            <a:off x="2987675" y="3643313"/>
            <a:ext cx="1289050" cy="276225"/>
            <a:chOff x="0" y="0"/>
            <a:chExt cx="1288901" cy="276225"/>
          </a:xfrm>
        </p:grpSpPr>
        <p:pic>
          <p:nvPicPr>
            <p:cNvPr id="18436" name="Group 137"/>
            <p:cNvPicPr>
              <a:picLocks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730" y="81343"/>
              <a:ext cx="274288" cy="85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37" name="Text Box 9"/>
            <p:cNvSpPr txBox="1">
              <a:spLocks noChangeArrowheads="1"/>
            </p:cNvSpPr>
            <p:nvPr/>
          </p:nvSpPr>
          <p:spPr bwMode="auto">
            <a:xfrm>
              <a:off x="177651" y="0"/>
              <a:ext cx="111125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1200">
                  <a:solidFill>
                    <a:srgbClr val="061220"/>
                  </a:solidFill>
                  <a:ea typeface="微软雅黑" panose="020B0503020204020204" pitchFamily="34" charset="-122"/>
                </a:rPr>
                <a:t>点击添加文本</a:t>
              </a:r>
              <a:endParaRPr lang="zh-CN" altLang="en-US" sz="1200">
                <a:solidFill>
                  <a:srgbClr val="061220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18438" name="组合 7"/>
          <p:cNvGrpSpPr/>
          <p:nvPr/>
        </p:nvGrpSpPr>
        <p:grpSpPr bwMode="auto">
          <a:xfrm>
            <a:off x="4953000" y="3643313"/>
            <a:ext cx="1295400" cy="276225"/>
            <a:chOff x="0" y="0"/>
            <a:chExt cx="1294906" cy="276225"/>
          </a:xfrm>
        </p:grpSpPr>
        <p:pic>
          <p:nvPicPr>
            <p:cNvPr id="18439" name="Group 136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7" y="87439"/>
              <a:ext cx="262028" cy="79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0" name="Text Box 9"/>
            <p:cNvSpPr txBox="1">
              <a:spLocks noChangeArrowheads="1"/>
            </p:cNvSpPr>
            <p:nvPr/>
          </p:nvSpPr>
          <p:spPr bwMode="auto">
            <a:xfrm>
              <a:off x="185244" y="0"/>
              <a:ext cx="1109662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1200">
                  <a:solidFill>
                    <a:srgbClr val="061220"/>
                  </a:solidFill>
                  <a:ea typeface="微软雅黑" panose="020B0503020204020204" pitchFamily="34" charset="-122"/>
                </a:rPr>
                <a:t>点击添加文本</a:t>
              </a:r>
              <a:endParaRPr lang="zh-CN" altLang="en-US" sz="1200">
                <a:solidFill>
                  <a:srgbClr val="061220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18441" name="组合 12"/>
          <p:cNvGrpSpPr/>
          <p:nvPr/>
        </p:nvGrpSpPr>
        <p:grpSpPr bwMode="auto">
          <a:xfrm>
            <a:off x="2051050" y="1460500"/>
            <a:ext cx="5407025" cy="1978025"/>
            <a:chOff x="0" y="0"/>
            <a:chExt cx="5407025" cy="1978025"/>
          </a:xfrm>
        </p:grpSpPr>
        <p:cxnSp>
          <p:nvCxnSpPr>
            <p:cNvPr id="18442" name="直接连接符​​ 8"/>
            <p:cNvCxnSpPr>
              <a:cxnSpLocks noChangeShapeType="1"/>
            </p:cNvCxnSpPr>
            <p:nvPr/>
          </p:nvCxnSpPr>
          <p:spPr bwMode="auto">
            <a:xfrm flipV="1">
              <a:off x="1273175" y="139700"/>
              <a:ext cx="0" cy="1514475"/>
            </a:xfrm>
            <a:prstGeom prst="line">
              <a:avLst/>
            </a:prstGeom>
            <a:noFill/>
            <a:ln w="9525" cmpd="sng">
              <a:solidFill>
                <a:srgbClr val="061220"/>
              </a:solidFill>
              <a:prstDash val="sys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43" name="直接连接符​​ 9"/>
            <p:cNvCxnSpPr>
              <a:cxnSpLocks noChangeShapeType="1"/>
            </p:cNvCxnSpPr>
            <p:nvPr/>
          </p:nvCxnSpPr>
          <p:spPr bwMode="auto">
            <a:xfrm flipV="1">
              <a:off x="2487613" y="139700"/>
              <a:ext cx="0" cy="1514475"/>
            </a:xfrm>
            <a:prstGeom prst="line">
              <a:avLst/>
            </a:prstGeom>
            <a:noFill/>
            <a:ln w="9525" cmpd="sng">
              <a:solidFill>
                <a:srgbClr val="061220"/>
              </a:solidFill>
              <a:prstDash val="sys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44" name="直接连接符​​ 10"/>
            <p:cNvCxnSpPr>
              <a:cxnSpLocks noChangeShapeType="1"/>
            </p:cNvCxnSpPr>
            <p:nvPr/>
          </p:nvCxnSpPr>
          <p:spPr bwMode="auto">
            <a:xfrm flipV="1">
              <a:off x="3694113" y="139700"/>
              <a:ext cx="0" cy="1514475"/>
            </a:xfrm>
            <a:prstGeom prst="line">
              <a:avLst/>
            </a:prstGeom>
            <a:noFill/>
            <a:ln w="9525" cmpd="sng">
              <a:solidFill>
                <a:srgbClr val="061220"/>
              </a:solidFill>
              <a:prstDash val="sys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45" name="直接连接符​​ 11"/>
            <p:cNvCxnSpPr>
              <a:cxnSpLocks noChangeShapeType="1"/>
            </p:cNvCxnSpPr>
            <p:nvPr/>
          </p:nvCxnSpPr>
          <p:spPr bwMode="auto">
            <a:xfrm flipV="1">
              <a:off x="4927600" y="139700"/>
              <a:ext cx="0" cy="1514475"/>
            </a:xfrm>
            <a:prstGeom prst="line">
              <a:avLst/>
            </a:prstGeom>
            <a:noFill/>
            <a:ln w="9525" cmpd="sng">
              <a:solidFill>
                <a:srgbClr val="061220"/>
              </a:solidFill>
              <a:prstDash val="sys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8446" name="Line 8"/>
            <p:cNvSpPr>
              <a:spLocks noChangeShapeType="1"/>
            </p:cNvSpPr>
            <p:nvPr/>
          </p:nvSpPr>
          <p:spPr bwMode="auto">
            <a:xfrm flipH="1">
              <a:off x="7938" y="0"/>
              <a:ext cx="11112" cy="1657350"/>
            </a:xfrm>
            <a:prstGeom prst="line">
              <a:avLst/>
            </a:prstGeom>
            <a:noFill/>
            <a:ln w="25400" cmpd="sng">
              <a:solidFill>
                <a:srgbClr val="061220"/>
              </a:solidFill>
              <a:round/>
              <a:head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47" name="Line 8"/>
            <p:cNvSpPr>
              <a:spLocks noChangeShapeType="1"/>
            </p:cNvSpPr>
            <p:nvPr/>
          </p:nvSpPr>
          <p:spPr bwMode="auto">
            <a:xfrm rot="16200000">
              <a:off x="2703513" y="-1049338"/>
              <a:ext cx="0" cy="5407025"/>
            </a:xfrm>
            <a:prstGeom prst="line">
              <a:avLst/>
            </a:prstGeom>
            <a:noFill/>
            <a:ln w="25400" cmpd="sng">
              <a:solidFill>
                <a:srgbClr val="06122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48" name="AutoShape 14"/>
            <p:cNvSpPr>
              <a:spLocks noChangeArrowheads="1"/>
            </p:cNvSpPr>
            <p:nvPr/>
          </p:nvSpPr>
          <p:spPr bwMode="auto">
            <a:xfrm>
              <a:off x="352425" y="254000"/>
              <a:ext cx="1744663" cy="247650"/>
            </a:xfrm>
            <a:prstGeom prst="roundRect">
              <a:avLst>
                <a:gd name="adj" fmla="val 16667"/>
              </a:avLst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302000"/>
                </a:solidFill>
              </a:endParaRPr>
            </a:p>
          </p:txBody>
        </p:sp>
        <p:sp>
          <p:nvSpPr>
            <p:cNvPr id="18449" name="Freeform 32"/>
            <p:cNvSpPr/>
            <p:nvPr/>
          </p:nvSpPr>
          <p:spPr bwMode="auto">
            <a:xfrm>
              <a:off x="41275" y="617537"/>
              <a:ext cx="4875213" cy="976313"/>
            </a:xfrm>
            <a:custGeom>
              <a:avLst/>
              <a:gdLst>
                <a:gd name="T0" fmla="*/ 0 w 3651"/>
                <a:gd name="T1" fmla="*/ 162 h 903"/>
                <a:gd name="T2" fmla="*/ 666 w 3651"/>
                <a:gd name="T3" fmla="*/ 747 h 903"/>
                <a:gd name="T4" fmla="*/ 1122 w 3651"/>
                <a:gd name="T5" fmla="*/ 732 h 903"/>
                <a:gd name="T6" fmla="*/ 1626 w 3651"/>
                <a:gd name="T7" fmla="*/ 174 h 903"/>
                <a:gd name="T8" fmla="*/ 2121 w 3651"/>
                <a:gd name="T9" fmla="*/ 141 h 903"/>
                <a:gd name="T10" fmla="*/ 2583 w 3651"/>
                <a:gd name="T11" fmla="*/ 491 h 903"/>
                <a:gd name="T12" fmla="*/ 3087 w 3651"/>
                <a:gd name="T13" fmla="*/ 467 h 903"/>
                <a:gd name="T14" fmla="*/ 3651 w 3651"/>
                <a:gd name="T15" fmla="*/ 186 h 903"/>
                <a:gd name="T16" fmla="*/ 0 w 3651"/>
                <a:gd name="T17" fmla="*/ 0 h 903"/>
                <a:gd name="T18" fmla="*/ 3651 w 3651"/>
                <a:gd name="T19" fmla="*/ 903 h 9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3651" h="903">
                  <a:moveTo>
                    <a:pt x="0" y="162"/>
                  </a:moveTo>
                  <a:cubicBezTo>
                    <a:pt x="144" y="249"/>
                    <a:pt x="498" y="651"/>
                    <a:pt x="666" y="747"/>
                  </a:cubicBezTo>
                  <a:cubicBezTo>
                    <a:pt x="894" y="903"/>
                    <a:pt x="1047" y="801"/>
                    <a:pt x="1122" y="732"/>
                  </a:cubicBezTo>
                  <a:cubicBezTo>
                    <a:pt x="1473" y="348"/>
                    <a:pt x="1521" y="267"/>
                    <a:pt x="1626" y="174"/>
                  </a:cubicBezTo>
                  <a:cubicBezTo>
                    <a:pt x="1797" y="0"/>
                    <a:pt x="1923" y="18"/>
                    <a:pt x="2121" y="141"/>
                  </a:cubicBezTo>
                  <a:cubicBezTo>
                    <a:pt x="2331" y="306"/>
                    <a:pt x="2433" y="399"/>
                    <a:pt x="2583" y="491"/>
                  </a:cubicBezTo>
                  <a:cubicBezTo>
                    <a:pt x="2772" y="603"/>
                    <a:pt x="3003" y="501"/>
                    <a:pt x="3087" y="467"/>
                  </a:cubicBezTo>
                  <a:cubicBezTo>
                    <a:pt x="3240" y="402"/>
                    <a:pt x="3518" y="235"/>
                    <a:pt x="3651" y="186"/>
                  </a:cubicBezTo>
                </a:path>
              </a:pathLst>
            </a:custGeom>
            <a:noFill/>
            <a:ln w="38100" cmpd="sng">
              <a:solidFill>
                <a:srgbClr val="C00000"/>
              </a:solidFill>
              <a:prstDash val="lgDash"/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50" name="Rectangle 34"/>
            <p:cNvSpPr>
              <a:spLocks noChangeArrowheads="1"/>
            </p:cNvSpPr>
            <p:nvPr/>
          </p:nvSpPr>
          <p:spPr bwMode="auto">
            <a:xfrm>
              <a:off x="9525" y="766762"/>
              <a:ext cx="53975" cy="42863"/>
            </a:xfrm>
            <a:prstGeom prst="rect">
              <a:avLst/>
            </a:prstGeom>
            <a:solidFill>
              <a:srgbClr val="C00000"/>
            </a:solidFill>
            <a:ln w="9525" cmpd="sng">
              <a:solidFill>
                <a:srgbClr val="C00000"/>
              </a:solidFill>
              <a:miter lim="800000"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302000"/>
                </a:solidFill>
              </a:endParaRPr>
            </a:p>
          </p:txBody>
        </p:sp>
        <p:sp>
          <p:nvSpPr>
            <p:cNvPr id="18451" name="Rectangle 39"/>
            <p:cNvSpPr>
              <a:spLocks noChangeArrowheads="1"/>
            </p:cNvSpPr>
            <p:nvPr/>
          </p:nvSpPr>
          <p:spPr bwMode="auto">
            <a:xfrm>
              <a:off x="1285875" y="1479550"/>
              <a:ext cx="53975" cy="42862"/>
            </a:xfrm>
            <a:prstGeom prst="rect">
              <a:avLst/>
            </a:prstGeom>
            <a:solidFill>
              <a:srgbClr val="C00000"/>
            </a:solidFill>
            <a:ln w="9525" cmpd="sng">
              <a:solidFill>
                <a:srgbClr val="C00000"/>
              </a:solidFill>
              <a:miter lim="800000"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302000"/>
                </a:solidFill>
              </a:endParaRPr>
            </a:p>
          </p:txBody>
        </p:sp>
        <p:sp>
          <p:nvSpPr>
            <p:cNvPr id="18452" name="Rectangle 44"/>
            <p:cNvSpPr>
              <a:spLocks noChangeArrowheads="1"/>
            </p:cNvSpPr>
            <p:nvPr/>
          </p:nvSpPr>
          <p:spPr bwMode="auto">
            <a:xfrm>
              <a:off x="3676650" y="1173162"/>
              <a:ext cx="52388" cy="42863"/>
            </a:xfrm>
            <a:prstGeom prst="rect">
              <a:avLst/>
            </a:prstGeom>
            <a:solidFill>
              <a:srgbClr val="C00000"/>
            </a:solidFill>
            <a:ln w="9525" cmpd="sng">
              <a:solidFill>
                <a:srgbClr val="C00000"/>
              </a:solidFill>
              <a:miter lim="800000"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302000"/>
                </a:solidFill>
              </a:endParaRPr>
            </a:p>
          </p:txBody>
        </p:sp>
        <p:sp>
          <p:nvSpPr>
            <p:cNvPr id="18453" name="Rectangle 49"/>
            <p:cNvSpPr>
              <a:spLocks noChangeArrowheads="1"/>
            </p:cNvSpPr>
            <p:nvPr/>
          </p:nvSpPr>
          <p:spPr bwMode="auto">
            <a:xfrm>
              <a:off x="4900613" y="782637"/>
              <a:ext cx="52387" cy="42863"/>
            </a:xfrm>
            <a:prstGeom prst="rect">
              <a:avLst/>
            </a:prstGeom>
            <a:solidFill>
              <a:srgbClr val="C00000"/>
            </a:solidFill>
            <a:ln w="9525" cmpd="sng">
              <a:solidFill>
                <a:srgbClr val="C00000"/>
              </a:solidFill>
              <a:miter lim="800000"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302000"/>
                </a:solidFill>
              </a:endParaRPr>
            </a:p>
          </p:txBody>
        </p:sp>
        <p:sp>
          <p:nvSpPr>
            <p:cNvPr id="18454" name="Freeform 59"/>
            <p:cNvSpPr/>
            <p:nvPr/>
          </p:nvSpPr>
          <p:spPr bwMode="auto">
            <a:xfrm>
              <a:off x="47625" y="241300"/>
              <a:ext cx="4873625" cy="955675"/>
            </a:xfrm>
            <a:custGeom>
              <a:avLst/>
              <a:gdLst>
                <a:gd name="T0" fmla="*/ 0 w 3650"/>
                <a:gd name="T1" fmla="*/ 885 h 885"/>
                <a:gd name="T2" fmla="*/ 917 w 3650"/>
                <a:gd name="T3" fmla="*/ 664 h 885"/>
                <a:gd name="T4" fmla="*/ 1828 w 3650"/>
                <a:gd name="T5" fmla="*/ 346 h 885"/>
                <a:gd name="T6" fmla="*/ 2463 w 3650"/>
                <a:gd name="T7" fmla="*/ 69 h 885"/>
                <a:gd name="T8" fmla="*/ 2944 w 3650"/>
                <a:gd name="T9" fmla="*/ 154 h 885"/>
                <a:gd name="T10" fmla="*/ 3650 w 3650"/>
                <a:gd name="T11" fmla="*/ 774 h 885"/>
                <a:gd name="T12" fmla="*/ 0 w 3650"/>
                <a:gd name="T13" fmla="*/ 0 h 885"/>
                <a:gd name="T14" fmla="*/ 3650 w 3650"/>
                <a:gd name="T15" fmla="*/ 885 h 8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3650" h="885">
                  <a:moveTo>
                    <a:pt x="0" y="885"/>
                  </a:moveTo>
                  <a:cubicBezTo>
                    <a:pt x="459" y="784"/>
                    <a:pt x="685" y="729"/>
                    <a:pt x="917" y="664"/>
                  </a:cubicBezTo>
                  <a:cubicBezTo>
                    <a:pt x="1106" y="612"/>
                    <a:pt x="1642" y="428"/>
                    <a:pt x="1828" y="346"/>
                  </a:cubicBezTo>
                  <a:cubicBezTo>
                    <a:pt x="1964" y="290"/>
                    <a:pt x="2356" y="94"/>
                    <a:pt x="2463" y="69"/>
                  </a:cubicBezTo>
                  <a:cubicBezTo>
                    <a:pt x="2742" y="0"/>
                    <a:pt x="2882" y="116"/>
                    <a:pt x="2944" y="154"/>
                  </a:cubicBezTo>
                  <a:cubicBezTo>
                    <a:pt x="3150" y="288"/>
                    <a:pt x="3477" y="649"/>
                    <a:pt x="3650" y="774"/>
                  </a:cubicBezTo>
                </a:path>
              </a:pathLst>
            </a:custGeom>
            <a:noFill/>
            <a:ln w="38100" cmpd="sng">
              <a:solidFill>
                <a:srgbClr val="00B0F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55" name="Rectangle 61"/>
            <p:cNvSpPr>
              <a:spLocks noChangeArrowheads="1"/>
            </p:cNvSpPr>
            <p:nvPr/>
          </p:nvSpPr>
          <p:spPr bwMode="auto">
            <a:xfrm>
              <a:off x="0" y="1171575"/>
              <a:ext cx="71438" cy="55562"/>
            </a:xfrm>
            <a:prstGeom prst="rect">
              <a:avLst/>
            </a:prstGeom>
            <a:solidFill>
              <a:srgbClr val="00B0F0"/>
            </a:solidFill>
            <a:ln w="9525" cmpd="sng">
              <a:solidFill>
                <a:srgbClr val="00B0F0"/>
              </a:solidFill>
              <a:miter lim="800000"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302000"/>
                </a:solidFill>
              </a:endParaRPr>
            </a:p>
          </p:txBody>
        </p:sp>
        <p:sp>
          <p:nvSpPr>
            <p:cNvPr id="18456" name="Rectangle 66"/>
            <p:cNvSpPr>
              <a:spLocks noChangeArrowheads="1"/>
            </p:cNvSpPr>
            <p:nvPr/>
          </p:nvSpPr>
          <p:spPr bwMode="auto">
            <a:xfrm>
              <a:off x="1276350" y="898525"/>
              <a:ext cx="71438" cy="57150"/>
            </a:xfrm>
            <a:prstGeom prst="rect">
              <a:avLst/>
            </a:prstGeom>
            <a:solidFill>
              <a:srgbClr val="00B0F0"/>
            </a:solidFill>
            <a:ln w="9525" cmpd="sng">
              <a:solidFill>
                <a:srgbClr val="00B0F0"/>
              </a:solidFill>
              <a:miter lim="800000"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302000"/>
                </a:solidFill>
              </a:endParaRPr>
            </a:p>
          </p:txBody>
        </p:sp>
        <p:sp>
          <p:nvSpPr>
            <p:cNvPr id="18457" name="Rectangle 71"/>
            <p:cNvSpPr>
              <a:spLocks noChangeArrowheads="1"/>
            </p:cNvSpPr>
            <p:nvPr/>
          </p:nvSpPr>
          <p:spPr bwMode="auto">
            <a:xfrm>
              <a:off x="3675063" y="254000"/>
              <a:ext cx="71437" cy="55562"/>
            </a:xfrm>
            <a:prstGeom prst="rect">
              <a:avLst/>
            </a:prstGeom>
            <a:solidFill>
              <a:srgbClr val="00B0F0"/>
            </a:solidFill>
            <a:ln w="9525" cmpd="sng">
              <a:solidFill>
                <a:srgbClr val="00B0F0"/>
              </a:solidFill>
              <a:miter lim="800000"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302000"/>
                </a:solidFill>
              </a:endParaRPr>
            </a:p>
          </p:txBody>
        </p:sp>
        <p:sp>
          <p:nvSpPr>
            <p:cNvPr id="18458" name="Rectangle 76"/>
            <p:cNvSpPr>
              <a:spLocks noChangeArrowheads="1"/>
            </p:cNvSpPr>
            <p:nvPr/>
          </p:nvSpPr>
          <p:spPr bwMode="auto">
            <a:xfrm>
              <a:off x="4891088" y="1044575"/>
              <a:ext cx="69850" cy="57150"/>
            </a:xfrm>
            <a:prstGeom prst="rect">
              <a:avLst/>
            </a:prstGeom>
            <a:solidFill>
              <a:srgbClr val="56606A"/>
            </a:solidFill>
            <a:ln w="9525" cmpd="sng">
              <a:solidFill>
                <a:srgbClr val="56606A"/>
              </a:solidFill>
              <a:miter lim="800000"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302000"/>
                </a:solidFill>
              </a:endParaRPr>
            </a:p>
          </p:txBody>
        </p:sp>
        <p:sp>
          <p:nvSpPr>
            <p:cNvPr id="18459" name="Oval 8"/>
            <p:cNvSpPr>
              <a:spLocks noChangeArrowheads="1"/>
            </p:cNvSpPr>
            <p:nvPr/>
          </p:nvSpPr>
          <p:spPr bwMode="auto">
            <a:xfrm>
              <a:off x="2405063" y="565150"/>
              <a:ext cx="220662" cy="177800"/>
            </a:xfrm>
            <a:prstGeom prst="ellipse">
              <a:avLst/>
            </a:prstGeom>
            <a:solidFill>
              <a:schemeClr val="bg1"/>
            </a:solidFill>
            <a:ln w="31750" cmpd="sng">
              <a:solidFill>
                <a:srgbClr val="061220"/>
              </a:solidFill>
              <a:rou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302000"/>
                </a:solidFill>
              </a:endParaRPr>
            </a:p>
          </p:txBody>
        </p:sp>
        <p:sp>
          <p:nvSpPr>
            <p:cNvPr id="18460" name="Rectangle 121"/>
            <p:cNvSpPr>
              <a:spLocks noChangeAspect="1" noChangeArrowheads="1"/>
            </p:cNvSpPr>
            <p:nvPr/>
          </p:nvSpPr>
          <p:spPr bwMode="auto">
            <a:xfrm>
              <a:off x="2478088" y="617537"/>
              <a:ext cx="88900" cy="71438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302000"/>
                </a:solidFill>
              </a:endParaRPr>
            </a:p>
          </p:txBody>
        </p:sp>
        <p:sp>
          <p:nvSpPr>
            <p:cNvPr id="18461" name="Rectangle 133"/>
            <p:cNvSpPr>
              <a:spLocks noChangeArrowheads="1"/>
            </p:cNvSpPr>
            <p:nvPr/>
          </p:nvSpPr>
          <p:spPr bwMode="auto">
            <a:xfrm>
              <a:off x="571500" y="214312"/>
              <a:ext cx="143510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400">
                  <a:solidFill>
                    <a:schemeClr val="bg1"/>
                  </a:solidFill>
                  <a:ea typeface="微软雅黑" panose="020B0503020204020204" pitchFamily="34" charset="-122"/>
                </a:rPr>
                <a:t>点击输入文本</a:t>
              </a:r>
              <a:endParaRPr lang="zh-CN" altLang="en-US" sz="140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  <p:grpSp>
          <p:nvGrpSpPr>
            <p:cNvPr id="18462" name="组合 146"/>
            <p:cNvGrpSpPr/>
            <p:nvPr/>
          </p:nvGrpSpPr>
          <p:grpSpPr bwMode="auto">
            <a:xfrm>
              <a:off x="2147888" y="254000"/>
              <a:ext cx="306387" cy="298450"/>
              <a:chOff x="0" y="0"/>
              <a:chExt cx="266700" cy="374650"/>
            </a:xfrm>
          </p:grpSpPr>
          <p:sp>
            <p:nvSpPr>
              <p:cNvPr id="18463" name="任意多边形 143"/>
              <p:cNvSpPr/>
              <p:nvPr/>
            </p:nvSpPr>
            <p:spPr bwMode="auto">
              <a:xfrm>
                <a:off x="6804" y="0"/>
                <a:ext cx="0" cy="323850"/>
              </a:xfrm>
              <a:custGeom>
                <a:avLst/>
                <a:gdLst>
                  <a:gd name="T0" fmla="*/ 0 h 323850"/>
                  <a:gd name="T1" fmla="*/ 323850 h 323850"/>
                  <a:gd name="T2" fmla="*/ 0 h 323850"/>
                  <a:gd name="T3" fmla="*/ 323850 h 32385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</a:cxnLst>
                <a:rect l="0" t="T2" r="0" b="T3"/>
                <a:pathLst>
                  <a:path h="323850">
                    <a:moveTo>
                      <a:pt x="0" y="0"/>
                    </a:moveTo>
                    <a:lnTo>
                      <a:pt x="0" y="323850"/>
                    </a:lnTo>
                  </a:path>
                </a:pathLst>
              </a:custGeom>
              <a:solidFill>
                <a:schemeClr val="bg1"/>
              </a:solidFill>
              <a:ln w="19050" cmpd="sng">
                <a:solidFill>
                  <a:srgbClr val="061220"/>
                </a:solidFill>
                <a:bevel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8464" name="任意多边形 144"/>
              <p:cNvSpPr/>
              <p:nvPr/>
            </p:nvSpPr>
            <p:spPr bwMode="auto">
              <a:xfrm>
                <a:off x="0" y="152400"/>
                <a:ext cx="266700" cy="222250"/>
              </a:xfrm>
              <a:custGeom>
                <a:avLst/>
                <a:gdLst>
                  <a:gd name="T0" fmla="*/ 0 w 266700"/>
                  <a:gd name="T1" fmla="*/ 0 h 222250"/>
                  <a:gd name="T2" fmla="*/ 266700 w 266700"/>
                  <a:gd name="T3" fmla="*/ 222250 h 222250"/>
                  <a:gd name="T4" fmla="*/ 0 w 266700"/>
                  <a:gd name="T5" fmla="*/ 0 h 222250"/>
                  <a:gd name="T6" fmla="*/ 266700 w 266700"/>
                  <a:gd name="T7" fmla="*/ 222250 h 222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T4" t="T5" r="T6" b="T7"/>
                <a:pathLst>
                  <a:path w="266700" h="222250">
                    <a:moveTo>
                      <a:pt x="0" y="0"/>
                    </a:moveTo>
                    <a:lnTo>
                      <a:pt x="266700" y="222250"/>
                    </a:lnTo>
                  </a:path>
                </a:pathLst>
              </a:custGeom>
              <a:solidFill>
                <a:schemeClr val="bg1"/>
              </a:solidFill>
              <a:ln w="19050" cmpd="sng">
                <a:solidFill>
                  <a:srgbClr val="061220"/>
                </a:solidFill>
                <a:bevel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18465" name="Text Box 9"/>
            <p:cNvSpPr txBox="1">
              <a:spLocks noChangeArrowheads="1"/>
            </p:cNvSpPr>
            <p:nvPr/>
          </p:nvSpPr>
          <p:spPr bwMode="auto">
            <a:xfrm>
              <a:off x="155575" y="1673225"/>
              <a:ext cx="944563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1400">
                  <a:solidFill>
                    <a:srgbClr val="061220"/>
                  </a:solidFill>
                  <a:ea typeface="微软雅黑" panose="020B0503020204020204" pitchFamily="34" charset="-122"/>
                </a:rPr>
                <a:t>添加文本</a:t>
              </a:r>
              <a:endParaRPr lang="zh-CN" altLang="en-US" sz="1400">
                <a:solidFill>
                  <a:srgbClr val="061220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8466" name="Text Box 9"/>
            <p:cNvSpPr txBox="1">
              <a:spLocks noChangeArrowheads="1"/>
            </p:cNvSpPr>
            <p:nvPr/>
          </p:nvSpPr>
          <p:spPr bwMode="auto">
            <a:xfrm>
              <a:off x="1393825" y="1673225"/>
              <a:ext cx="94615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1400">
                  <a:solidFill>
                    <a:srgbClr val="061220"/>
                  </a:solidFill>
                  <a:ea typeface="微软雅黑" panose="020B0503020204020204" pitchFamily="34" charset="-122"/>
                </a:rPr>
                <a:t>添加文本</a:t>
              </a:r>
              <a:endParaRPr lang="zh-CN" altLang="en-US" sz="1400">
                <a:solidFill>
                  <a:srgbClr val="061220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8467" name="Text Box 9"/>
            <p:cNvSpPr txBox="1">
              <a:spLocks noChangeArrowheads="1"/>
            </p:cNvSpPr>
            <p:nvPr/>
          </p:nvSpPr>
          <p:spPr bwMode="auto">
            <a:xfrm>
              <a:off x="2636838" y="1673225"/>
              <a:ext cx="944562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1400">
                  <a:solidFill>
                    <a:srgbClr val="061220"/>
                  </a:solidFill>
                  <a:ea typeface="微软雅黑" panose="020B0503020204020204" pitchFamily="34" charset="-122"/>
                </a:rPr>
                <a:t>添加文本</a:t>
              </a:r>
              <a:endParaRPr lang="zh-CN" altLang="en-US" sz="1400">
                <a:solidFill>
                  <a:srgbClr val="061220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8468" name="Text Box 9"/>
            <p:cNvSpPr txBox="1">
              <a:spLocks noChangeArrowheads="1"/>
            </p:cNvSpPr>
            <p:nvPr/>
          </p:nvSpPr>
          <p:spPr bwMode="auto">
            <a:xfrm>
              <a:off x="3865563" y="1673225"/>
              <a:ext cx="944562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1400">
                  <a:solidFill>
                    <a:srgbClr val="061220"/>
                  </a:solidFill>
                  <a:ea typeface="微软雅黑" panose="020B0503020204020204" pitchFamily="34" charset="-122"/>
                </a:rPr>
                <a:t>添加文本</a:t>
              </a:r>
              <a:endParaRPr lang="zh-CN" altLang="en-US" sz="1400">
                <a:solidFill>
                  <a:srgbClr val="061220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18469" name="组合 40"/>
          <p:cNvGrpSpPr/>
          <p:nvPr/>
        </p:nvGrpSpPr>
        <p:grpSpPr bwMode="auto">
          <a:xfrm>
            <a:off x="0" y="0"/>
            <a:ext cx="1011238" cy="803275"/>
            <a:chOff x="0" y="0"/>
            <a:chExt cx="1011238" cy="802802"/>
          </a:xfrm>
        </p:grpSpPr>
        <p:pic>
          <p:nvPicPr>
            <p:cNvPr id="18470" name="图片 4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011238" cy="8028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71" name="矩形 11"/>
            <p:cNvSpPr>
              <a:spLocks noChangeArrowheads="1"/>
            </p:cNvSpPr>
            <p:nvPr/>
          </p:nvSpPr>
          <p:spPr bwMode="auto">
            <a:xfrm rot="21431880">
              <a:off x="187351" y="169817"/>
              <a:ext cx="72968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1600">
                  <a:solidFill>
                    <a:srgbClr val="FF0000"/>
                  </a:solidFill>
                  <a:latin typeface="Arial Black" panose="020B0A04020102020204" pitchFamily="34" charset="0"/>
                  <a:ea typeface="微软雅黑" panose="020B0503020204020204" pitchFamily="34" charset="-122"/>
                </a:rPr>
                <a:t>2015</a:t>
              </a:r>
              <a:endParaRPr lang="en-US" altLang="en-US" sz="1600" noProof="1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1"/>
          <p:cNvSpPr txBox="1">
            <a:spLocks noChangeArrowheads="1"/>
          </p:cNvSpPr>
          <p:nvPr/>
        </p:nvSpPr>
        <p:spPr bwMode="auto">
          <a:xfrm>
            <a:off x="998538" y="227013"/>
            <a:ext cx="24209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9459" name="组合 2"/>
          <p:cNvGrpSpPr/>
          <p:nvPr/>
        </p:nvGrpSpPr>
        <p:grpSpPr bwMode="auto">
          <a:xfrm>
            <a:off x="2022475" y="1492250"/>
            <a:ext cx="5407025" cy="1978025"/>
            <a:chOff x="0" y="0"/>
            <a:chExt cx="5407025" cy="1978025"/>
          </a:xfrm>
        </p:grpSpPr>
        <p:cxnSp>
          <p:nvCxnSpPr>
            <p:cNvPr id="19460" name="直接连接符​​ 8"/>
            <p:cNvCxnSpPr>
              <a:cxnSpLocks noChangeShapeType="1"/>
            </p:cNvCxnSpPr>
            <p:nvPr/>
          </p:nvCxnSpPr>
          <p:spPr bwMode="auto">
            <a:xfrm flipV="1">
              <a:off x="1273175" y="139700"/>
              <a:ext cx="0" cy="1514475"/>
            </a:xfrm>
            <a:prstGeom prst="line">
              <a:avLst/>
            </a:prstGeom>
            <a:noFill/>
            <a:ln w="9525" cmpd="sng">
              <a:solidFill>
                <a:srgbClr val="061220"/>
              </a:solidFill>
              <a:prstDash val="sys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461" name="直接连接符​​ 9"/>
            <p:cNvCxnSpPr>
              <a:cxnSpLocks noChangeShapeType="1"/>
            </p:cNvCxnSpPr>
            <p:nvPr/>
          </p:nvCxnSpPr>
          <p:spPr bwMode="auto">
            <a:xfrm flipV="1">
              <a:off x="2487613" y="139700"/>
              <a:ext cx="0" cy="1514475"/>
            </a:xfrm>
            <a:prstGeom prst="line">
              <a:avLst/>
            </a:prstGeom>
            <a:noFill/>
            <a:ln w="9525" cmpd="sng">
              <a:solidFill>
                <a:srgbClr val="061220"/>
              </a:solidFill>
              <a:prstDash val="sys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462" name="直接连接符​​ 10"/>
            <p:cNvCxnSpPr>
              <a:cxnSpLocks noChangeShapeType="1"/>
            </p:cNvCxnSpPr>
            <p:nvPr/>
          </p:nvCxnSpPr>
          <p:spPr bwMode="auto">
            <a:xfrm flipV="1">
              <a:off x="3694113" y="139700"/>
              <a:ext cx="0" cy="1514475"/>
            </a:xfrm>
            <a:prstGeom prst="line">
              <a:avLst/>
            </a:prstGeom>
            <a:noFill/>
            <a:ln w="9525" cmpd="sng">
              <a:solidFill>
                <a:srgbClr val="061220"/>
              </a:solidFill>
              <a:prstDash val="sys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463" name="直接连接符​​ 11"/>
            <p:cNvCxnSpPr>
              <a:cxnSpLocks noChangeShapeType="1"/>
            </p:cNvCxnSpPr>
            <p:nvPr/>
          </p:nvCxnSpPr>
          <p:spPr bwMode="auto">
            <a:xfrm flipV="1">
              <a:off x="4927600" y="139700"/>
              <a:ext cx="0" cy="1514475"/>
            </a:xfrm>
            <a:prstGeom prst="line">
              <a:avLst/>
            </a:prstGeom>
            <a:noFill/>
            <a:ln w="9525" cmpd="sng">
              <a:solidFill>
                <a:srgbClr val="061220"/>
              </a:solidFill>
              <a:prstDash val="sys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464" name="Line 8"/>
            <p:cNvSpPr>
              <a:spLocks noChangeShapeType="1"/>
            </p:cNvSpPr>
            <p:nvPr/>
          </p:nvSpPr>
          <p:spPr bwMode="auto">
            <a:xfrm flipH="1">
              <a:off x="7938" y="0"/>
              <a:ext cx="11112" cy="1657350"/>
            </a:xfrm>
            <a:prstGeom prst="line">
              <a:avLst/>
            </a:prstGeom>
            <a:noFill/>
            <a:ln w="25400" cmpd="sng">
              <a:solidFill>
                <a:srgbClr val="061220"/>
              </a:solidFill>
              <a:round/>
              <a:head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65" name="Text Box 9"/>
            <p:cNvSpPr txBox="1">
              <a:spLocks noChangeArrowheads="1"/>
            </p:cNvSpPr>
            <p:nvPr/>
          </p:nvSpPr>
          <p:spPr bwMode="auto">
            <a:xfrm>
              <a:off x="153988" y="1673225"/>
              <a:ext cx="944562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1400">
                  <a:solidFill>
                    <a:srgbClr val="061220"/>
                  </a:solidFill>
                  <a:ea typeface="微软雅黑" panose="020B0503020204020204" pitchFamily="34" charset="-122"/>
                </a:rPr>
                <a:t>添加文本</a:t>
              </a:r>
              <a:endParaRPr lang="zh-CN" altLang="en-US" sz="1400">
                <a:solidFill>
                  <a:srgbClr val="061220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9466" name="Text Box 9"/>
            <p:cNvSpPr txBox="1">
              <a:spLocks noChangeArrowheads="1"/>
            </p:cNvSpPr>
            <p:nvPr/>
          </p:nvSpPr>
          <p:spPr bwMode="auto">
            <a:xfrm>
              <a:off x="1392238" y="1673225"/>
              <a:ext cx="94615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1400">
                  <a:solidFill>
                    <a:srgbClr val="061220"/>
                  </a:solidFill>
                  <a:ea typeface="微软雅黑" panose="020B0503020204020204" pitchFamily="34" charset="-122"/>
                </a:rPr>
                <a:t>添加文本</a:t>
              </a:r>
              <a:endParaRPr lang="zh-CN" altLang="en-US" sz="1400">
                <a:solidFill>
                  <a:srgbClr val="061220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9467" name="Text Box 9"/>
            <p:cNvSpPr txBox="1">
              <a:spLocks noChangeArrowheads="1"/>
            </p:cNvSpPr>
            <p:nvPr/>
          </p:nvSpPr>
          <p:spPr bwMode="auto">
            <a:xfrm>
              <a:off x="2635250" y="1673225"/>
              <a:ext cx="944563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1400">
                  <a:solidFill>
                    <a:srgbClr val="061220"/>
                  </a:solidFill>
                  <a:ea typeface="微软雅黑" panose="020B0503020204020204" pitchFamily="34" charset="-122"/>
                </a:rPr>
                <a:t>添加文本</a:t>
              </a:r>
              <a:endParaRPr lang="zh-CN" altLang="en-US" sz="1400">
                <a:solidFill>
                  <a:srgbClr val="061220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9468" name="Text Box 9"/>
            <p:cNvSpPr txBox="1">
              <a:spLocks noChangeArrowheads="1"/>
            </p:cNvSpPr>
            <p:nvPr/>
          </p:nvSpPr>
          <p:spPr bwMode="auto">
            <a:xfrm>
              <a:off x="3863975" y="1673225"/>
              <a:ext cx="944563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1400">
                  <a:solidFill>
                    <a:srgbClr val="061220"/>
                  </a:solidFill>
                  <a:ea typeface="微软雅黑" panose="020B0503020204020204" pitchFamily="34" charset="-122"/>
                </a:rPr>
                <a:t>添加文本</a:t>
              </a:r>
              <a:endParaRPr lang="zh-CN" altLang="en-US" sz="1400">
                <a:solidFill>
                  <a:srgbClr val="061220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9469" name="矩形 12"/>
            <p:cNvSpPr>
              <a:spLocks noChangeArrowheads="1"/>
            </p:cNvSpPr>
            <p:nvPr/>
          </p:nvSpPr>
          <p:spPr bwMode="auto">
            <a:xfrm>
              <a:off x="312738" y="623888"/>
              <a:ext cx="288925" cy="1027112"/>
            </a:xfrm>
            <a:prstGeom prst="rect">
              <a:avLst/>
            </a:prstGeom>
            <a:gradFill rotWithShape="0">
              <a:gsLst>
                <a:gs pos="0">
                  <a:srgbClr val="00B0F0"/>
                </a:gs>
                <a:gs pos="27000">
                  <a:srgbClr val="00B0F0"/>
                </a:gs>
                <a:gs pos="100000">
                  <a:srgbClr val="00B0F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302000"/>
                </a:solidFill>
              </a:endParaRPr>
            </a:p>
          </p:txBody>
        </p:sp>
        <p:sp>
          <p:nvSpPr>
            <p:cNvPr id="19470" name="矩形 13"/>
            <p:cNvSpPr>
              <a:spLocks noChangeArrowheads="1"/>
            </p:cNvSpPr>
            <p:nvPr/>
          </p:nvSpPr>
          <p:spPr bwMode="auto">
            <a:xfrm>
              <a:off x="654050" y="860425"/>
              <a:ext cx="288925" cy="79057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302000"/>
                </a:solidFill>
              </a:endParaRPr>
            </a:p>
          </p:txBody>
        </p:sp>
        <p:sp>
          <p:nvSpPr>
            <p:cNvPr id="19471" name="矩形 14"/>
            <p:cNvSpPr>
              <a:spLocks noChangeArrowheads="1"/>
            </p:cNvSpPr>
            <p:nvPr/>
          </p:nvSpPr>
          <p:spPr bwMode="auto">
            <a:xfrm>
              <a:off x="1547813" y="1003300"/>
              <a:ext cx="287337" cy="6477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302000"/>
                </a:solidFill>
              </a:endParaRPr>
            </a:p>
          </p:txBody>
        </p:sp>
        <p:sp>
          <p:nvSpPr>
            <p:cNvPr id="19472" name="矩形 15"/>
            <p:cNvSpPr>
              <a:spLocks noChangeArrowheads="1"/>
            </p:cNvSpPr>
            <p:nvPr/>
          </p:nvSpPr>
          <p:spPr bwMode="auto">
            <a:xfrm>
              <a:off x="1889125" y="355600"/>
              <a:ext cx="287338" cy="12954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302000"/>
                </a:solidFill>
              </a:endParaRPr>
            </a:p>
          </p:txBody>
        </p:sp>
        <p:sp>
          <p:nvSpPr>
            <p:cNvPr id="19473" name="矩形 16"/>
            <p:cNvSpPr>
              <a:spLocks noChangeArrowheads="1"/>
            </p:cNvSpPr>
            <p:nvPr/>
          </p:nvSpPr>
          <p:spPr bwMode="auto">
            <a:xfrm>
              <a:off x="2713038" y="511175"/>
              <a:ext cx="287337" cy="1139825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302000"/>
                </a:solidFill>
              </a:endParaRPr>
            </a:p>
          </p:txBody>
        </p:sp>
        <p:sp>
          <p:nvSpPr>
            <p:cNvPr id="19474" name="矩形 17"/>
            <p:cNvSpPr>
              <a:spLocks noChangeArrowheads="1"/>
            </p:cNvSpPr>
            <p:nvPr/>
          </p:nvSpPr>
          <p:spPr bwMode="auto">
            <a:xfrm>
              <a:off x="3054350" y="139700"/>
              <a:ext cx="287338" cy="15113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302000"/>
                </a:solidFill>
              </a:endParaRPr>
            </a:p>
          </p:txBody>
        </p:sp>
        <p:sp>
          <p:nvSpPr>
            <p:cNvPr id="19475" name="矩形 18"/>
            <p:cNvSpPr>
              <a:spLocks noChangeArrowheads="1"/>
            </p:cNvSpPr>
            <p:nvPr/>
          </p:nvSpPr>
          <p:spPr bwMode="auto">
            <a:xfrm>
              <a:off x="4017963" y="623888"/>
              <a:ext cx="288925" cy="1027112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302000"/>
                </a:solidFill>
              </a:endParaRPr>
            </a:p>
          </p:txBody>
        </p:sp>
        <p:sp>
          <p:nvSpPr>
            <p:cNvPr id="19476" name="矩形 19"/>
            <p:cNvSpPr>
              <a:spLocks noChangeArrowheads="1"/>
            </p:cNvSpPr>
            <p:nvPr/>
          </p:nvSpPr>
          <p:spPr bwMode="auto">
            <a:xfrm>
              <a:off x="4359275" y="860425"/>
              <a:ext cx="288925" cy="79057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302000"/>
                </a:solidFill>
              </a:endParaRPr>
            </a:p>
          </p:txBody>
        </p:sp>
        <p:sp>
          <p:nvSpPr>
            <p:cNvPr id="19477" name="Line 8"/>
            <p:cNvSpPr>
              <a:spLocks noChangeShapeType="1"/>
            </p:cNvSpPr>
            <p:nvPr/>
          </p:nvSpPr>
          <p:spPr bwMode="auto">
            <a:xfrm rot="16200000">
              <a:off x="2703513" y="-1049338"/>
              <a:ext cx="0" cy="5407025"/>
            </a:xfrm>
            <a:prstGeom prst="line">
              <a:avLst/>
            </a:prstGeom>
            <a:noFill/>
            <a:ln w="25400" cmpd="sng">
              <a:solidFill>
                <a:srgbClr val="06122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9478" name="组合 21"/>
          <p:cNvGrpSpPr/>
          <p:nvPr/>
        </p:nvGrpSpPr>
        <p:grpSpPr bwMode="auto">
          <a:xfrm>
            <a:off x="4986338" y="3705225"/>
            <a:ext cx="839787" cy="307975"/>
            <a:chOff x="0" y="0"/>
            <a:chExt cx="839787" cy="307975"/>
          </a:xfrm>
        </p:grpSpPr>
        <p:sp>
          <p:nvSpPr>
            <p:cNvPr id="19479" name="矩形 22"/>
            <p:cNvSpPr>
              <a:spLocks noChangeArrowheads="1"/>
            </p:cNvSpPr>
            <p:nvPr/>
          </p:nvSpPr>
          <p:spPr bwMode="auto">
            <a:xfrm>
              <a:off x="0" y="46038"/>
              <a:ext cx="287337" cy="214312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302000"/>
                </a:solidFill>
              </a:endParaRPr>
            </a:p>
          </p:txBody>
        </p:sp>
        <p:sp>
          <p:nvSpPr>
            <p:cNvPr id="19480" name="TextBox 35"/>
            <p:cNvSpPr txBox="1">
              <a:spLocks noChangeArrowheads="1"/>
            </p:cNvSpPr>
            <p:nvPr/>
          </p:nvSpPr>
          <p:spPr bwMode="auto">
            <a:xfrm>
              <a:off x="296862" y="0"/>
              <a:ext cx="542925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400">
                  <a:solidFill>
                    <a:srgbClr val="06122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</a:t>
              </a:r>
              <a:endParaRPr lang="zh-CN" altLang="en-US" sz="1400">
                <a:solidFill>
                  <a:srgbClr val="06122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9481" name="组合 24"/>
          <p:cNvGrpSpPr/>
          <p:nvPr/>
        </p:nvGrpSpPr>
        <p:grpSpPr bwMode="auto">
          <a:xfrm>
            <a:off x="2820988" y="3705225"/>
            <a:ext cx="869950" cy="307975"/>
            <a:chOff x="0" y="0"/>
            <a:chExt cx="869951" cy="307975"/>
          </a:xfrm>
        </p:grpSpPr>
        <p:sp>
          <p:nvSpPr>
            <p:cNvPr id="19482" name="矩形 25"/>
            <p:cNvSpPr>
              <a:spLocks noChangeArrowheads="1"/>
            </p:cNvSpPr>
            <p:nvPr/>
          </p:nvSpPr>
          <p:spPr bwMode="auto">
            <a:xfrm>
              <a:off x="0" y="63500"/>
              <a:ext cx="311150" cy="19685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302000"/>
                </a:solidFill>
              </a:endParaRPr>
            </a:p>
          </p:txBody>
        </p:sp>
        <p:sp>
          <p:nvSpPr>
            <p:cNvPr id="19483" name="TextBox 36"/>
            <p:cNvSpPr txBox="1">
              <a:spLocks noChangeArrowheads="1"/>
            </p:cNvSpPr>
            <p:nvPr/>
          </p:nvSpPr>
          <p:spPr bwMode="auto">
            <a:xfrm>
              <a:off x="327026" y="0"/>
              <a:ext cx="542925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400">
                  <a:solidFill>
                    <a:srgbClr val="06122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</a:t>
              </a:r>
              <a:endParaRPr lang="zh-CN" altLang="en-US" sz="1400">
                <a:solidFill>
                  <a:srgbClr val="06122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9484" name="组合 28"/>
          <p:cNvGrpSpPr/>
          <p:nvPr/>
        </p:nvGrpSpPr>
        <p:grpSpPr bwMode="auto">
          <a:xfrm>
            <a:off x="0" y="0"/>
            <a:ext cx="1011238" cy="803275"/>
            <a:chOff x="0" y="0"/>
            <a:chExt cx="1011238" cy="802802"/>
          </a:xfrm>
        </p:grpSpPr>
        <p:pic>
          <p:nvPicPr>
            <p:cNvPr id="19485" name="图片 29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011238" cy="8028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86" name="矩形 11"/>
            <p:cNvSpPr>
              <a:spLocks noChangeArrowheads="1"/>
            </p:cNvSpPr>
            <p:nvPr/>
          </p:nvSpPr>
          <p:spPr bwMode="auto">
            <a:xfrm rot="21431880">
              <a:off x="187351" y="169817"/>
              <a:ext cx="72968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1600">
                  <a:solidFill>
                    <a:srgbClr val="FF0000"/>
                  </a:solidFill>
                  <a:latin typeface="Arial Black" panose="020B0A04020102020204" pitchFamily="34" charset="0"/>
                  <a:ea typeface="微软雅黑" panose="020B0503020204020204" pitchFamily="34" charset="-122"/>
                </a:rPr>
                <a:t>2015</a:t>
              </a:r>
              <a:endParaRPr lang="en-US" altLang="en-US" sz="1600" noProof="1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组合 1"/>
          <p:cNvGrpSpPr/>
          <p:nvPr/>
        </p:nvGrpSpPr>
        <p:grpSpPr bwMode="auto">
          <a:xfrm>
            <a:off x="1258888" y="1492250"/>
            <a:ext cx="6697662" cy="2808288"/>
            <a:chOff x="0" y="0"/>
            <a:chExt cx="6697662" cy="2808288"/>
          </a:xfrm>
        </p:grpSpPr>
        <p:cxnSp>
          <p:nvCxnSpPr>
            <p:cNvPr id="20483" name="直接连接符 4"/>
            <p:cNvCxnSpPr>
              <a:cxnSpLocks noChangeShapeType="1"/>
            </p:cNvCxnSpPr>
            <p:nvPr/>
          </p:nvCxnSpPr>
          <p:spPr bwMode="auto">
            <a:xfrm flipH="1">
              <a:off x="230187" y="2794000"/>
              <a:ext cx="6467475" cy="14288"/>
            </a:xfrm>
            <a:prstGeom prst="line">
              <a:avLst/>
            </a:prstGeom>
            <a:noFill/>
            <a:ln w="28575" cmpd="sng">
              <a:solidFill>
                <a:srgbClr val="40404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20484" name="组合 5"/>
            <p:cNvGrpSpPr/>
            <p:nvPr/>
          </p:nvGrpSpPr>
          <p:grpSpPr bwMode="auto">
            <a:xfrm>
              <a:off x="0" y="0"/>
              <a:ext cx="5964237" cy="2808288"/>
              <a:chOff x="0" y="0"/>
              <a:chExt cx="5331645" cy="2808290"/>
            </a:xfrm>
          </p:grpSpPr>
          <p:cxnSp>
            <p:nvCxnSpPr>
              <p:cNvPr id="20485" name="直接连接符 3"/>
              <p:cNvCxnSpPr>
                <a:cxnSpLocks noChangeShapeType="1"/>
              </p:cNvCxnSpPr>
              <p:nvPr/>
            </p:nvCxnSpPr>
            <p:spPr bwMode="auto">
              <a:xfrm>
                <a:off x="0" y="0"/>
                <a:ext cx="0" cy="2808290"/>
              </a:xfrm>
              <a:prstGeom prst="line">
                <a:avLst/>
              </a:prstGeom>
              <a:noFill/>
              <a:ln w="28575" cmpd="sng">
                <a:solidFill>
                  <a:srgbClr val="404040"/>
                </a:solidFill>
                <a:round/>
                <a:headEnd type="oval" w="lg" len="lg"/>
                <a:tailEnd type="oval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486" name="直接连接符 24"/>
              <p:cNvCxnSpPr>
                <a:cxnSpLocks noChangeShapeType="1"/>
                <a:stCxn id="20493" idx="2"/>
              </p:cNvCxnSpPr>
              <p:nvPr/>
            </p:nvCxnSpPr>
            <p:spPr bwMode="auto">
              <a:xfrm flipH="1">
                <a:off x="0" y="2808290"/>
                <a:ext cx="929525" cy="0"/>
              </a:xfrm>
              <a:prstGeom prst="line">
                <a:avLst/>
              </a:prstGeom>
              <a:noFill/>
              <a:ln w="28575" cmpd="sng">
                <a:solidFill>
                  <a:srgbClr val="404040"/>
                </a:solidFill>
                <a:round/>
                <a:headEnd type="oval" w="lg" len="lg"/>
                <a:tailEnd type="oval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20487" name="组合 1"/>
              <p:cNvGrpSpPr/>
              <p:nvPr/>
            </p:nvGrpSpPr>
            <p:grpSpPr bwMode="auto">
              <a:xfrm>
                <a:off x="504825" y="215900"/>
                <a:ext cx="4786844" cy="2592390"/>
                <a:chOff x="0" y="0"/>
                <a:chExt cx="4464125" cy="2592390"/>
              </a:xfrm>
            </p:grpSpPr>
            <p:sp>
              <p:nvSpPr>
                <p:cNvPr id="20488" name="圆角矩形 34"/>
                <p:cNvSpPr>
                  <a:spLocks noChangeArrowheads="1"/>
                </p:cNvSpPr>
                <p:nvPr/>
              </p:nvSpPr>
              <p:spPr bwMode="auto">
                <a:xfrm>
                  <a:off x="3671604" y="0"/>
                  <a:ext cx="792745" cy="218440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D9D9D9"/>
                </a:solidFill>
                <a:ln w="25400" cmpd="sng">
                  <a:solidFill>
                    <a:srgbClr val="D9D9D9"/>
                  </a:solidFill>
                  <a:round/>
                </a:ln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0489" name="圆角矩形 33"/>
                <p:cNvSpPr>
                  <a:spLocks noChangeArrowheads="1"/>
                </p:cNvSpPr>
                <p:nvPr/>
              </p:nvSpPr>
              <p:spPr bwMode="auto">
                <a:xfrm>
                  <a:off x="2446090" y="0"/>
                  <a:ext cx="792745" cy="218440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D9D9D9"/>
                </a:solidFill>
                <a:ln w="25400" cmpd="sng">
                  <a:solidFill>
                    <a:srgbClr val="D9D9D9"/>
                  </a:solidFill>
                  <a:round/>
                </a:ln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0490" name="圆角矩形 32"/>
                <p:cNvSpPr>
                  <a:spLocks noChangeArrowheads="1"/>
                </p:cNvSpPr>
                <p:nvPr/>
              </p:nvSpPr>
              <p:spPr bwMode="auto">
                <a:xfrm>
                  <a:off x="1223224" y="0"/>
                  <a:ext cx="791422" cy="218440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D9D9D9"/>
                </a:solidFill>
                <a:ln w="25400" cmpd="sng">
                  <a:solidFill>
                    <a:srgbClr val="D9D9D9"/>
                  </a:solidFill>
                  <a:round/>
                </a:ln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0491" name="圆角矩形 28"/>
                <p:cNvSpPr>
                  <a:spLocks noChangeArrowheads="1"/>
                </p:cNvSpPr>
                <p:nvPr/>
              </p:nvSpPr>
              <p:spPr bwMode="auto">
                <a:xfrm>
                  <a:off x="357" y="0"/>
                  <a:ext cx="792745" cy="218440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D9D9D9"/>
                </a:solidFill>
                <a:ln w="25400" cmpd="sng">
                  <a:solidFill>
                    <a:srgbClr val="D9D9D9"/>
                  </a:solidFill>
                  <a:round/>
                </a:ln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grpSp>
              <p:nvGrpSpPr>
                <p:cNvPr id="20492" name="组合 13"/>
                <p:cNvGrpSpPr/>
                <p:nvPr/>
              </p:nvGrpSpPr>
              <p:grpSpPr bwMode="auto">
                <a:xfrm>
                  <a:off x="0" y="215528"/>
                  <a:ext cx="4464050" cy="2376862"/>
                  <a:chOff x="0" y="0"/>
                  <a:chExt cx="4464496" cy="3042479"/>
                </a:xfrm>
              </p:grpSpPr>
              <p:sp>
                <p:nvSpPr>
                  <p:cNvPr id="20493" name="矩形 9"/>
                  <p:cNvSpPr>
                    <a:spLocks noChangeArrowheads="1"/>
                  </p:cNvSpPr>
                  <p:nvPr/>
                </p:nvSpPr>
                <p:spPr bwMode="auto">
                  <a:xfrm>
                    <a:off x="357" y="1997997"/>
                    <a:ext cx="792825" cy="1044482"/>
                  </a:xfrm>
                  <a:prstGeom prst="rect">
                    <a:avLst/>
                  </a:prstGeom>
                  <a:solidFill>
                    <a:srgbClr val="C00000"/>
                  </a:solidFill>
                  <a:ln w="25400" cmpd="sng">
                    <a:solidFill>
                      <a:srgbClr val="C00000"/>
                    </a:solidFill>
                    <a:miter lim="800000"/>
                  </a:ln>
                </p:spPr>
                <p:txBody>
                  <a:bodyPr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 eaLnBrk="1" hangingPunct="1"/>
                    <a:endParaRPr lang="zh-CN" altLang="en-US">
                      <a:solidFill>
                        <a:srgbClr val="FFFFFF"/>
                      </a:solidFill>
                    </a:endParaRPr>
                  </a:p>
                </p:txBody>
              </p:sp>
              <p:grpSp>
                <p:nvGrpSpPr>
                  <p:cNvPr id="20494" name="组合 12"/>
                  <p:cNvGrpSpPr/>
                  <p:nvPr/>
                </p:nvGrpSpPr>
                <p:grpSpPr bwMode="auto">
                  <a:xfrm>
                    <a:off x="1224136" y="1142650"/>
                    <a:ext cx="792088" cy="1899828"/>
                    <a:chOff x="0" y="0"/>
                    <a:chExt cx="792088" cy="2304256"/>
                  </a:xfrm>
                </p:grpSpPr>
                <p:sp>
                  <p:nvSpPr>
                    <p:cNvPr id="20495" name="矩形 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33" y="216704"/>
                      <a:ext cx="791502" cy="2087554"/>
                    </a:xfrm>
                    <a:prstGeom prst="rect">
                      <a:avLst/>
                    </a:prstGeom>
                    <a:solidFill>
                      <a:srgbClr val="C00000"/>
                    </a:solidFill>
                    <a:ln w="25400" cmpd="sng">
                      <a:solidFill>
                        <a:srgbClr val="C00000"/>
                      </a:solidFill>
                      <a:miter lim="800000"/>
                    </a:ln>
                  </p:spPr>
                  <p:txBody>
                    <a:bodyPr anchor="ctr"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 eaLnBrk="1" hangingPunct="1"/>
                      <a:endParaRPr lang="zh-CN" altLang="en-US">
                        <a:solidFill>
                          <a:srgbClr val="FFFFFF"/>
                        </a:solidFill>
                      </a:endParaRPr>
                    </a:p>
                  </p:txBody>
                </p:sp>
                <p:sp>
                  <p:nvSpPr>
                    <p:cNvPr id="20496" name="圆角矩形 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33" y="-185"/>
                      <a:ext cx="791502" cy="505253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rgbClr val="C00000"/>
                    </a:solidFill>
                    <a:ln w="25400" cmpd="sng">
                      <a:solidFill>
                        <a:srgbClr val="C00000"/>
                      </a:solidFill>
                      <a:round/>
                    </a:ln>
                  </p:spPr>
                  <p:txBody>
                    <a:bodyPr anchor="ctr"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 eaLnBrk="1" hangingPunct="1"/>
                      <a:endParaRPr lang="zh-CN" altLang="en-US">
                        <a:solidFill>
                          <a:srgbClr val="FFFFFF"/>
                        </a:solidFill>
                      </a:endParaRPr>
                    </a:p>
                  </p:txBody>
                </p:sp>
              </p:grpSp>
              <p:sp>
                <p:nvSpPr>
                  <p:cNvPr id="20497" name="圆角矩形 14"/>
                  <p:cNvSpPr>
                    <a:spLocks noChangeArrowheads="1"/>
                  </p:cNvSpPr>
                  <p:nvPr/>
                </p:nvSpPr>
                <p:spPr bwMode="auto">
                  <a:xfrm>
                    <a:off x="357" y="1819176"/>
                    <a:ext cx="792825" cy="503952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C00000"/>
                  </a:solidFill>
                  <a:ln w="25400" cmpd="sng">
                    <a:solidFill>
                      <a:srgbClr val="C00000"/>
                    </a:solidFill>
                    <a:round/>
                  </a:ln>
                </p:spPr>
                <p:txBody>
                  <a:bodyPr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 eaLnBrk="1" hangingPunct="1"/>
                    <a:endParaRPr lang="zh-CN" altLang="en-US">
                      <a:solidFill>
                        <a:srgbClr val="FFFFFF"/>
                      </a:solidFill>
                    </a:endParaRPr>
                  </a:p>
                </p:txBody>
              </p:sp>
              <p:grpSp>
                <p:nvGrpSpPr>
                  <p:cNvPr id="20498" name="组合 15"/>
                  <p:cNvGrpSpPr/>
                  <p:nvPr/>
                </p:nvGrpSpPr>
                <p:grpSpPr bwMode="auto">
                  <a:xfrm>
                    <a:off x="2448272" y="738222"/>
                    <a:ext cx="792088" cy="2304256"/>
                    <a:chOff x="0" y="0"/>
                    <a:chExt cx="792088" cy="2304256"/>
                  </a:xfrm>
                </p:grpSpPr>
                <p:sp>
                  <p:nvSpPr>
                    <p:cNvPr id="20499" name="矩形 1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327" y="215294"/>
                      <a:ext cx="784884" cy="2088963"/>
                    </a:xfrm>
                    <a:prstGeom prst="rect">
                      <a:avLst/>
                    </a:prstGeom>
                    <a:solidFill>
                      <a:srgbClr val="C00000"/>
                    </a:solidFill>
                    <a:ln w="25400" cmpd="sng">
                      <a:solidFill>
                        <a:srgbClr val="C00000"/>
                      </a:solidFill>
                      <a:miter lim="800000"/>
                    </a:ln>
                  </p:spPr>
                  <p:txBody>
                    <a:bodyPr anchor="ctr"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 eaLnBrk="1" hangingPunct="1"/>
                      <a:endParaRPr lang="zh-CN" altLang="en-US">
                        <a:solidFill>
                          <a:srgbClr val="FFFFFF"/>
                        </a:solidFill>
                      </a:endParaRPr>
                    </a:p>
                  </p:txBody>
                </p:sp>
                <p:sp>
                  <p:nvSpPr>
                    <p:cNvPr id="20500" name="圆角矩形 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327" y="-105"/>
                      <a:ext cx="784884" cy="503952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rgbClr val="C00000"/>
                    </a:solidFill>
                    <a:ln w="25400" cmpd="sng">
                      <a:solidFill>
                        <a:srgbClr val="C00000"/>
                      </a:solidFill>
                      <a:round/>
                    </a:ln>
                  </p:spPr>
                  <p:txBody>
                    <a:bodyPr anchor="ctr"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 eaLnBrk="1" hangingPunct="1"/>
                      <a:endParaRPr lang="zh-CN" altLang="en-US">
                        <a:solidFill>
                          <a:srgbClr val="FFFFFF"/>
                        </a:solidFill>
                      </a:endParaRPr>
                    </a:p>
                  </p:txBody>
                </p:sp>
              </p:grpSp>
              <p:grpSp>
                <p:nvGrpSpPr>
                  <p:cNvPr id="20501" name="组合 18"/>
                  <p:cNvGrpSpPr/>
                  <p:nvPr/>
                </p:nvGrpSpPr>
                <p:grpSpPr bwMode="auto">
                  <a:xfrm>
                    <a:off x="3672255" y="0"/>
                    <a:ext cx="792241" cy="3042479"/>
                    <a:chOff x="0" y="0"/>
                    <a:chExt cx="792241" cy="2496392"/>
                  </a:xfrm>
                </p:grpSpPr>
                <p:sp>
                  <p:nvSpPr>
                    <p:cNvPr id="20502" name="矩形 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-284" y="408888"/>
                      <a:ext cx="792825" cy="2087504"/>
                    </a:xfrm>
                    <a:prstGeom prst="rect">
                      <a:avLst/>
                    </a:prstGeom>
                    <a:solidFill>
                      <a:srgbClr val="C00000"/>
                    </a:solidFill>
                    <a:ln w="25400" cmpd="sng">
                      <a:solidFill>
                        <a:srgbClr val="C00000"/>
                      </a:solidFill>
                      <a:miter lim="800000"/>
                    </a:ln>
                  </p:spPr>
                  <p:txBody>
                    <a:bodyPr anchor="ctr"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 eaLnBrk="1" hangingPunct="1"/>
                      <a:endParaRPr lang="zh-CN" altLang="en-US">
                        <a:solidFill>
                          <a:srgbClr val="FFFFFF"/>
                        </a:solidFill>
                      </a:endParaRPr>
                    </a:p>
                  </p:txBody>
                </p:sp>
                <p:sp>
                  <p:nvSpPr>
                    <p:cNvPr id="20503" name="圆角矩形 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-284" y="391"/>
                      <a:ext cx="792825" cy="503535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rgbClr val="C00000"/>
                    </a:solidFill>
                    <a:ln w="25400" cmpd="sng">
                      <a:solidFill>
                        <a:srgbClr val="C00000"/>
                      </a:solidFill>
                      <a:round/>
                    </a:ln>
                  </p:spPr>
                  <p:txBody>
                    <a:bodyPr anchor="ctr"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 eaLnBrk="1" hangingPunct="1"/>
                      <a:endParaRPr lang="zh-CN" altLang="en-US">
                        <a:solidFill>
                          <a:srgbClr val="FFFFFF"/>
                        </a:solidFill>
                      </a:endParaRPr>
                    </a:p>
                  </p:txBody>
                </p:sp>
              </p:grpSp>
            </p:grpSp>
            <p:cxnSp>
              <p:nvCxnSpPr>
                <p:cNvPr id="20504" name="直接连接符 27"/>
                <p:cNvCxnSpPr>
                  <a:cxnSpLocks noChangeShapeType="1"/>
                  <a:stCxn id="20495" idx="2"/>
                </p:cNvCxnSpPr>
                <p:nvPr/>
              </p:nvCxnSpPr>
              <p:spPr bwMode="auto">
                <a:xfrm flipH="1">
                  <a:off x="396068" y="2592390"/>
                  <a:ext cx="1225514" cy="0"/>
                </a:xfrm>
                <a:prstGeom prst="line">
                  <a:avLst/>
                </a:prstGeom>
                <a:noFill/>
                <a:ln w="28575" cmpd="sng">
                  <a:solidFill>
                    <a:srgbClr val="404040"/>
                  </a:solidFill>
                  <a:round/>
                  <a:headEnd type="oval" w="lg" len="lg"/>
                  <a:tailEnd type="oval" w="lg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0505" name="直接连接符 29"/>
                <p:cNvCxnSpPr>
                  <a:cxnSpLocks noChangeShapeType="1"/>
                </p:cNvCxnSpPr>
                <p:nvPr/>
              </p:nvCxnSpPr>
              <p:spPr bwMode="auto">
                <a:xfrm flipH="1">
                  <a:off x="1641433" y="2592390"/>
                  <a:ext cx="1225514" cy="0"/>
                </a:xfrm>
                <a:prstGeom prst="line">
                  <a:avLst/>
                </a:prstGeom>
                <a:noFill/>
                <a:ln w="28575" cmpd="sng">
                  <a:solidFill>
                    <a:srgbClr val="404040"/>
                  </a:solidFill>
                  <a:round/>
                  <a:headEnd type="oval" w="lg" len="lg"/>
                  <a:tailEnd type="oval" w="lg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0506" name="直接连接符 30"/>
                <p:cNvCxnSpPr>
                  <a:cxnSpLocks noChangeShapeType="1"/>
                </p:cNvCxnSpPr>
                <p:nvPr/>
              </p:nvCxnSpPr>
              <p:spPr bwMode="auto">
                <a:xfrm flipH="1">
                  <a:off x="2866947" y="2592390"/>
                  <a:ext cx="1224190" cy="0"/>
                </a:xfrm>
                <a:prstGeom prst="line">
                  <a:avLst/>
                </a:prstGeom>
                <a:noFill/>
                <a:ln w="28575" cmpd="sng">
                  <a:solidFill>
                    <a:srgbClr val="404040"/>
                  </a:solidFill>
                  <a:round/>
                  <a:headEnd type="oval" w="lg" len="lg"/>
                  <a:tailEnd type="oval" w="lg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20507" name="TextBox 2"/>
              <p:cNvSpPr txBox="1">
                <a:spLocks noChangeArrowheads="1"/>
              </p:cNvSpPr>
              <p:nvPr/>
            </p:nvSpPr>
            <p:spPr bwMode="auto">
              <a:xfrm>
                <a:off x="464770" y="1840004"/>
                <a:ext cx="889485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1600" b="1">
                    <a:solidFill>
                      <a:schemeClr val="bg1"/>
                    </a:solidFill>
                    <a:latin typeface="Verdana" panose="020B0604030504040204" pitchFamily="34" charset="0"/>
                  </a:rPr>
                  <a:t>45%</a:t>
                </a:r>
                <a:endParaRPr lang="zh-CN" altLang="en-US" sz="1600" b="1">
                  <a:solidFill>
                    <a:schemeClr val="bg1"/>
                  </a:solidFill>
                  <a:latin typeface="Verdana" panose="020B0604030504040204" pitchFamily="34" charset="0"/>
                </a:endParaRPr>
              </a:p>
            </p:txBody>
          </p:sp>
          <p:sp>
            <p:nvSpPr>
              <p:cNvPr id="20508" name="TextBox 31"/>
              <p:cNvSpPr txBox="1">
                <a:spLocks noChangeArrowheads="1"/>
              </p:cNvSpPr>
              <p:nvPr/>
            </p:nvSpPr>
            <p:spPr bwMode="auto">
              <a:xfrm>
                <a:off x="1798505" y="1295524"/>
                <a:ext cx="889485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1600" b="1">
                    <a:solidFill>
                      <a:schemeClr val="bg1"/>
                    </a:solidFill>
                    <a:latin typeface="Verdana" panose="020B0604030504040204" pitchFamily="34" charset="0"/>
                  </a:rPr>
                  <a:t>45%</a:t>
                </a:r>
                <a:endParaRPr lang="zh-CN" altLang="en-US" sz="1600" b="1">
                  <a:solidFill>
                    <a:schemeClr val="bg1"/>
                  </a:solidFill>
                  <a:latin typeface="Verdana" panose="020B0604030504040204" pitchFamily="34" charset="0"/>
                </a:endParaRPr>
              </a:p>
            </p:txBody>
          </p:sp>
          <p:sp>
            <p:nvSpPr>
              <p:cNvPr id="20509" name="TextBox 35"/>
              <p:cNvSpPr txBox="1">
                <a:spLocks noChangeArrowheads="1"/>
              </p:cNvSpPr>
              <p:nvPr/>
            </p:nvSpPr>
            <p:spPr bwMode="auto">
              <a:xfrm>
                <a:off x="3128013" y="1008063"/>
                <a:ext cx="889485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1600" b="1">
                    <a:solidFill>
                      <a:schemeClr val="bg1"/>
                    </a:solidFill>
                    <a:latin typeface="Verdana" panose="020B0604030504040204" pitchFamily="34" charset="0"/>
                  </a:rPr>
                  <a:t>70%</a:t>
                </a:r>
                <a:endParaRPr lang="zh-CN" altLang="en-US" sz="1600" b="1">
                  <a:solidFill>
                    <a:schemeClr val="bg1"/>
                  </a:solidFill>
                  <a:latin typeface="Verdana" panose="020B0604030504040204" pitchFamily="34" charset="0"/>
                </a:endParaRPr>
              </a:p>
            </p:txBody>
          </p:sp>
          <p:sp>
            <p:nvSpPr>
              <p:cNvPr id="20510" name="TextBox 36"/>
              <p:cNvSpPr txBox="1">
                <a:spLocks noChangeArrowheads="1"/>
              </p:cNvSpPr>
              <p:nvPr/>
            </p:nvSpPr>
            <p:spPr bwMode="auto">
              <a:xfrm>
                <a:off x="4442160" y="431428"/>
                <a:ext cx="889485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1600" b="1">
                    <a:solidFill>
                      <a:schemeClr val="bg1"/>
                    </a:solidFill>
                    <a:latin typeface="Verdana" panose="020B0604030504040204" pitchFamily="34" charset="0"/>
                  </a:rPr>
                  <a:t>90%</a:t>
                </a:r>
                <a:endParaRPr lang="zh-CN" altLang="en-US" sz="1600" b="1">
                  <a:solidFill>
                    <a:schemeClr val="bg1"/>
                  </a:solidFill>
                  <a:latin typeface="Verdana" panose="020B0604030504040204" pitchFamily="34" charset="0"/>
                </a:endParaRPr>
              </a:p>
            </p:txBody>
          </p:sp>
        </p:grpSp>
        <p:sp>
          <p:nvSpPr>
            <p:cNvPr id="20511" name="TextBox 7"/>
            <p:cNvSpPr txBox="1">
              <a:spLocks noChangeArrowheads="1"/>
            </p:cNvSpPr>
            <p:nvPr/>
          </p:nvSpPr>
          <p:spPr bwMode="auto">
            <a:xfrm>
              <a:off x="550862" y="2136775"/>
              <a:ext cx="1090613" cy="25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0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点击输入文本</a:t>
              </a:r>
              <a:endParaRPr lang="zh-CN" altLang="en-US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512" name="TextBox 37"/>
            <p:cNvSpPr txBox="1">
              <a:spLocks noChangeArrowheads="1"/>
            </p:cNvSpPr>
            <p:nvPr/>
          </p:nvSpPr>
          <p:spPr bwMode="auto">
            <a:xfrm>
              <a:off x="542925" y="2338388"/>
              <a:ext cx="1090612" cy="25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0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点击输入文本</a:t>
              </a:r>
              <a:endParaRPr lang="zh-CN" altLang="en-US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513" name="TextBox 38"/>
            <p:cNvSpPr txBox="1">
              <a:spLocks noChangeArrowheads="1"/>
            </p:cNvSpPr>
            <p:nvPr/>
          </p:nvSpPr>
          <p:spPr bwMode="auto">
            <a:xfrm>
              <a:off x="542925" y="2519363"/>
              <a:ext cx="1090612" cy="25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0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点击输入文本</a:t>
              </a:r>
              <a:endParaRPr lang="zh-CN" altLang="en-US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514" name="TextBox 39"/>
            <p:cNvSpPr txBox="1">
              <a:spLocks noChangeArrowheads="1"/>
            </p:cNvSpPr>
            <p:nvPr/>
          </p:nvSpPr>
          <p:spPr bwMode="auto">
            <a:xfrm>
              <a:off x="2000250" y="1738313"/>
              <a:ext cx="1092200" cy="25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0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点击输入文本</a:t>
              </a:r>
              <a:endParaRPr lang="zh-CN" altLang="en-US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515" name="TextBox 40"/>
            <p:cNvSpPr txBox="1">
              <a:spLocks noChangeArrowheads="1"/>
            </p:cNvSpPr>
            <p:nvPr/>
          </p:nvSpPr>
          <p:spPr bwMode="auto">
            <a:xfrm>
              <a:off x="1992312" y="1939925"/>
              <a:ext cx="1092200" cy="25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0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点击输入文本</a:t>
              </a:r>
              <a:endParaRPr lang="zh-CN" altLang="en-US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516" name="TextBox 41"/>
            <p:cNvSpPr txBox="1">
              <a:spLocks noChangeArrowheads="1"/>
            </p:cNvSpPr>
            <p:nvPr/>
          </p:nvSpPr>
          <p:spPr bwMode="auto">
            <a:xfrm>
              <a:off x="1992312" y="2122488"/>
              <a:ext cx="1092200" cy="252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0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点击输入文本</a:t>
              </a:r>
              <a:endParaRPr lang="zh-CN" altLang="en-US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517" name="TextBox 42"/>
            <p:cNvSpPr txBox="1">
              <a:spLocks noChangeArrowheads="1"/>
            </p:cNvSpPr>
            <p:nvPr/>
          </p:nvSpPr>
          <p:spPr bwMode="auto">
            <a:xfrm>
              <a:off x="3446462" y="1450975"/>
              <a:ext cx="1090613" cy="25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0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点击输入文本</a:t>
              </a:r>
              <a:endParaRPr lang="zh-CN" altLang="en-US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518" name="TextBox 43"/>
            <p:cNvSpPr txBox="1">
              <a:spLocks noChangeArrowheads="1"/>
            </p:cNvSpPr>
            <p:nvPr/>
          </p:nvSpPr>
          <p:spPr bwMode="auto">
            <a:xfrm>
              <a:off x="3436937" y="1651000"/>
              <a:ext cx="1092200" cy="25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0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点击输入文本</a:t>
              </a:r>
              <a:endParaRPr lang="zh-CN" altLang="en-US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519" name="TextBox 44"/>
            <p:cNvSpPr txBox="1">
              <a:spLocks noChangeArrowheads="1"/>
            </p:cNvSpPr>
            <p:nvPr/>
          </p:nvSpPr>
          <p:spPr bwMode="auto">
            <a:xfrm>
              <a:off x="3436937" y="1833563"/>
              <a:ext cx="1092200" cy="25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0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点击输入文本</a:t>
              </a:r>
              <a:endParaRPr lang="zh-CN" altLang="en-US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520" name="TextBox 45"/>
            <p:cNvSpPr txBox="1">
              <a:spLocks noChangeArrowheads="1"/>
            </p:cNvSpPr>
            <p:nvPr/>
          </p:nvSpPr>
          <p:spPr bwMode="auto">
            <a:xfrm>
              <a:off x="4946650" y="874713"/>
              <a:ext cx="1090612" cy="25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0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点击输入文本</a:t>
              </a:r>
              <a:endParaRPr lang="zh-CN" altLang="en-US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521" name="TextBox 46"/>
            <p:cNvSpPr txBox="1">
              <a:spLocks noChangeArrowheads="1"/>
            </p:cNvSpPr>
            <p:nvPr/>
          </p:nvSpPr>
          <p:spPr bwMode="auto">
            <a:xfrm>
              <a:off x="4938712" y="1076325"/>
              <a:ext cx="1090613" cy="25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0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点击输入文本</a:t>
              </a:r>
              <a:endParaRPr lang="zh-CN" altLang="en-US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522" name="TextBox 47"/>
            <p:cNvSpPr txBox="1">
              <a:spLocks noChangeArrowheads="1"/>
            </p:cNvSpPr>
            <p:nvPr/>
          </p:nvSpPr>
          <p:spPr bwMode="auto">
            <a:xfrm>
              <a:off x="4938712" y="1257300"/>
              <a:ext cx="1090613" cy="25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0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点击输入文本</a:t>
              </a:r>
              <a:endParaRPr lang="zh-CN" altLang="en-US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0523" name="TextBox 4"/>
          <p:cNvSpPr txBox="1">
            <a:spLocks noChangeArrowheads="1"/>
          </p:cNvSpPr>
          <p:nvPr/>
        </p:nvSpPr>
        <p:spPr bwMode="auto">
          <a:xfrm>
            <a:off x="1651000" y="4510088"/>
            <a:ext cx="1295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输入文本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524" name="TextBox 4"/>
          <p:cNvSpPr txBox="1">
            <a:spLocks noChangeArrowheads="1"/>
          </p:cNvSpPr>
          <p:nvPr/>
        </p:nvSpPr>
        <p:spPr bwMode="auto">
          <a:xfrm>
            <a:off x="3157538" y="4510088"/>
            <a:ext cx="1295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输入文本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525" name="TextBox 4"/>
          <p:cNvSpPr txBox="1">
            <a:spLocks noChangeArrowheads="1"/>
          </p:cNvSpPr>
          <p:nvPr/>
        </p:nvSpPr>
        <p:spPr bwMode="auto">
          <a:xfrm>
            <a:off x="4572000" y="4510088"/>
            <a:ext cx="1295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输入文本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526" name="TextBox 4"/>
          <p:cNvSpPr txBox="1">
            <a:spLocks noChangeArrowheads="1"/>
          </p:cNvSpPr>
          <p:nvPr/>
        </p:nvSpPr>
        <p:spPr bwMode="auto">
          <a:xfrm>
            <a:off x="6078538" y="4510088"/>
            <a:ext cx="1295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输入文本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0527" name="组合 48"/>
          <p:cNvGrpSpPr/>
          <p:nvPr/>
        </p:nvGrpSpPr>
        <p:grpSpPr bwMode="auto">
          <a:xfrm>
            <a:off x="0" y="0"/>
            <a:ext cx="1011238" cy="803275"/>
            <a:chOff x="0" y="0"/>
            <a:chExt cx="1011238" cy="802802"/>
          </a:xfrm>
        </p:grpSpPr>
        <p:pic>
          <p:nvPicPr>
            <p:cNvPr id="20528" name="图片 49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011238" cy="8028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29" name="矩形 11"/>
            <p:cNvSpPr>
              <a:spLocks noChangeArrowheads="1"/>
            </p:cNvSpPr>
            <p:nvPr/>
          </p:nvSpPr>
          <p:spPr bwMode="auto">
            <a:xfrm rot="21431880">
              <a:off x="187351" y="169817"/>
              <a:ext cx="72968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1600">
                  <a:solidFill>
                    <a:srgbClr val="FF0000"/>
                  </a:solidFill>
                  <a:latin typeface="Arial Black" panose="020B0A04020102020204" pitchFamily="34" charset="0"/>
                  <a:ea typeface="微软雅黑" panose="020B0503020204020204" pitchFamily="34" charset="-122"/>
                </a:rPr>
                <a:t>2015</a:t>
              </a:r>
              <a:endParaRPr lang="en-US" altLang="en-US" sz="1600" noProof="1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0530" name="TextBox 1"/>
          <p:cNvSpPr txBox="1">
            <a:spLocks noChangeArrowheads="1"/>
          </p:cNvSpPr>
          <p:nvPr/>
        </p:nvSpPr>
        <p:spPr bwMode="auto">
          <a:xfrm>
            <a:off x="998538" y="227013"/>
            <a:ext cx="24209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3" grpId="0" autoUpdateAnimBg="0"/>
      <p:bldP spid="20524" grpId="0" autoUpdateAnimBg="0"/>
      <p:bldP spid="20525" grpId="0" autoUpdateAnimBg="0"/>
      <p:bldP spid="20526" grpId="0" autoUpdateAnimBg="0"/>
      <p:bldP spid="20530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9" descr="C:\Documents and Settings\Administrator\桌面\素材CNN sccnn.com 388XXC2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" t="10843" b="5045"/>
          <a:stretch>
            <a:fillRect/>
          </a:stretch>
        </p:blipFill>
        <p:spPr bwMode="auto">
          <a:xfrm>
            <a:off x="-28575" y="0"/>
            <a:ext cx="917257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507" name="矩形 4"/>
          <p:cNvGrpSpPr/>
          <p:nvPr/>
        </p:nvGrpSpPr>
        <p:grpSpPr bwMode="auto">
          <a:xfrm>
            <a:off x="-12700" y="0"/>
            <a:ext cx="9180513" cy="5151438"/>
            <a:chOff x="0" y="0"/>
            <a:chExt cx="5783" cy="3245"/>
          </a:xfrm>
        </p:grpSpPr>
        <p:pic>
          <p:nvPicPr>
            <p:cNvPr id="21508" name="矩形 4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83" cy="3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09" name="Text Box 5"/>
            <p:cNvSpPr txBox="1">
              <a:spLocks noChangeArrowheads="1"/>
            </p:cNvSpPr>
            <p:nvPr/>
          </p:nvSpPr>
          <p:spPr bwMode="auto">
            <a:xfrm>
              <a:off x="0" y="0"/>
              <a:ext cx="5783" cy="3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cxnSp>
        <p:nvCxnSpPr>
          <p:cNvPr id="21510" name="直接连接符 5"/>
          <p:cNvCxnSpPr>
            <a:cxnSpLocks noChangeShapeType="1"/>
          </p:cNvCxnSpPr>
          <p:nvPr/>
        </p:nvCxnSpPr>
        <p:spPr bwMode="auto">
          <a:xfrm>
            <a:off x="-19050" y="830263"/>
            <a:ext cx="9144000" cy="0"/>
          </a:xfrm>
          <a:prstGeom prst="line">
            <a:avLst/>
          </a:prstGeom>
          <a:noFill/>
          <a:ln w="3175" cmpd="sng">
            <a:solidFill>
              <a:srgbClr val="C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511" name="矩形 6"/>
          <p:cNvSpPr>
            <a:spLocks noChangeArrowheads="1"/>
          </p:cNvSpPr>
          <p:nvPr/>
        </p:nvSpPr>
        <p:spPr bwMode="auto">
          <a:xfrm>
            <a:off x="-28575" y="858838"/>
            <a:ext cx="9170988" cy="392112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dist="38100" dir="2700000" algn="ctr" rotWithShape="0">
              <a:srgbClr val="000000">
                <a:alpha val="39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760000"/>
              </a:solidFill>
            </a:endParaRPr>
          </a:p>
        </p:txBody>
      </p:sp>
      <p:pic>
        <p:nvPicPr>
          <p:cNvPr id="21512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7175" y="-76200"/>
            <a:ext cx="7353300" cy="530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513" name="组合 61"/>
          <p:cNvGrpSpPr/>
          <p:nvPr/>
        </p:nvGrpSpPr>
        <p:grpSpPr bwMode="auto">
          <a:xfrm>
            <a:off x="423863" y="355600"/>
            <a:ext cx="2967037" cy="892175"/>
            <a:chOff x="0" y="0"/>
            <a:chExt cx="2967087" cy="893023"/>
          </a:xfrm>
        </p:grpSpPr>
        <p:sp>
          <p:nvSpPr>
            <p:cNvPr id="21514" name="TextBox 242"/>
            <p:cNvSpPr txBox="1">
              <a:spLocks noChangeArrowheads="1"/>
            </p:cNvSpPr>
            <p:nvPr/>
          </p:nvSpPr>
          <p:spPr bwMode="auto">
            <a:xfrm>
              <a:off x="0" y="0"/>
              <a:ext cx="2967087" cy="646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600" b="1">
                  <a:solidFill>
                    <a:srgbClr val="404040"/>
                  </a:solidFill>
                  <a:latin typeface="方正综艺简体" panose="02010601030101010101" pitchFamily="2" charset="-122"/>
                  <a:ea typeface="方正综艺简体" panose="02010601030101010101" pitchFamily="2" charset="-122"/>
                </a:rPr>
                <a:t>Thank You! </a:t>
              </a:r>
              <a:endParaRPr lang="zh-CN" altLang="en-US" sz="3600" b="1">
                <a:solidFill>
                  <a:srgbClr val="404040"/>
                </a:solidFill>
                <a:latin typeface="方正综艺简体" panose="02010601030101010101" pitchFamily="2" charset="-122"/>
                <a:ea typeface="方正综艺简体" panose="02010601030101010101" pitchFamily="2" charset="-122"/>
              </a:endParaRPr>
            </a:p>
          </p:txBody>
        </p:sp>
        <p:sp>
          <p:nvSpPr>
            <p:cNvPr id="21515" name="TextBox 18"/>
            <p:cNvSpPr txBox="1">
              <a:spLocks noChangeArrowheads="1"/>
            </p:cNvSpPr>
            <p:nvPr/>
          </p:nvSpPr>
          <p:spPr bwMode="auto">
            <a:xfrm>
              <a:off x="26987" y="492593"/>
              <a:ext cx="1655791" cy="400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rIns="900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000" b="1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谢谢观看！</a:t>
              </a:r>
              <a:endParaRPr lang="en-US" altLang="zh-CN" sz="20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7144" y="-27146"/>
            <a:ext cx="9136856" cy="51706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0"/>
          </a:p>
        </p:txBody>
      </p:sp>
      <p:sp>
        <p:nvSpPr>
          <p:cNvPr id="7" name="矩形 6"/>
          <p:cNvSpPr/>
          <p:nvPr/>
        </p:nvSpPr>
        <p:spPr>
          <a:xfrm>
            <a:off x="476" y="1940243"/>
            <a:ext cx="9143524" cy="92821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1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10000+套</a:t>
            </a:r>
            <a:r>
              <a:rPr kumimoji="0" lang="zh-CN" altLang="en-US" sz="208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精品</a:t>
            </a:r>
            <a:r>
              <a:rPr kumimoji="0" lang="en-US" altLang="zh-CN" sz="208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08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2085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08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en-US" altLang="zh-CN" sz="2080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2359" y="1050131"/>
            <a:ext cx="1878806" cy="5715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150394" y="3100864"/>
            <a:ext cx="2850356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4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24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24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24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24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tags/tag1.xml><?xml version="1.0" encoding="utf-8"?>
<p:tagLst xmlns:p="http://schemas.openxmlformats.org/presentationml/2006/main">
  <p:tag name="commondata" val="eyJoZGlkIjoiZGNhZmE2NDBkNDJkMTExZWJjNGYzYzk5NTUzODY3ZTQifQ=="/>
</p:tagLst>
</file>

<file path=ppt/theme/theme1.xml><?xml version="1.0" encoding="utf-8"?>
<a:theme xmlns:a="http://schemas.openxmlformats.org/drawingml/2006/main" name="Office 主题​​">
  <a:themeElements>
    <a:clrScheme name="Office 主题​​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主题​​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Office 主题​​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9_默认设计模板">
  <a:themeElements>
    <a:clrScheme name="">
      <a:dk1>
        <a:srgbClr val="000000"/>
      </a:dk1>
      <a:lt1>
        <a:srgbClr val="FAFAFA"/>
      </a:lt1>
      <a:dk2>
        <a:srgbClr val="000000"/>
      </a:dk2>
      <a:lt2>
        <a:srgbClr val="808080"/>
      </a:lt2>
      <a:accent1>
        <a:srgbClr val="CFDEF3"/>
      </a:accent1>
      <a:accent2>
        <a:srgbClr val="333399"/>
      </a:accent2>
      <a:accent3>
        <a:srgbClr val="FCFCFC"/>
      </a:accent3>
      <a:accent4>
        <a:srgbClr val="000000"/>
      </a:accent4>
      <a:accent5>
        <a:srgbClr val="E4ECF8"/>
      </a:accent5>
      <a:accent6>
        <a:srgbClr val="2D2D8A"/>
      </a:accent6>
      <a:hlink>
        <a:srgbClr val="FAFAFA"/>
      </a:hlink>
      <a:folHlink>
        <a:srgbClr val="00B0F0"/>
      </a:folHlink>
    </a:clrScheme>
    <a:fontScheme name="9_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9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FDEF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4ECF8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默认设计模板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FDEF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4ECF8"/>
        </a:accent5>
        <a:accent6>
          <a:srgbClr val="2D2D8A"/>
        </a:accent6>
        <a:hlink>
          <a:srgbClr val="0099FF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默认设计模板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FDEF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4ECF8"/>
        </a:accent5>
        <a:accent6>
          <a:srgbClr val="2D2D8A"/>
        </a:accent6>
        <a:hlink>
          <a:srgbClr val="00B0F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默认设计模板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FDEF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4ECF8"/>
        </a:accent5>
        <a:accent6>
          <a:srgbClr val="2D2D8A"/>
        </a:accent6>
        <a:hlink>
          <a:srgbClr val="00B0F0"/>
        </a:hlink>
        <a:folHlink>
          <a:srgbClr val="00B0F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默认设计模板 16">
        <a:dk1>
          <a:srgbClr val="000000"/>
        </a:dk1>
        <a:lt1>
          <a:srgbClr val="FAFAFA"/>
        </a:lt1>
        <a:dk2>
          <a:srgbClr val="000000"/>
        </a:dk2>
        <a:lt2>
          <a:srgbClr val="808080"/>
        </a:lt2>
        <a:accent1>
          <a:srgbClr val="CFDEF3"/>
        </a:accent1>
        <a:accent2>
          <a:srgbClr val="333399"/>
        </a:accent2>
        <a:accent3>
          <a:srgbClr val="FCFCFC"/>
        </a:accent3>
        <a:accent4>
          <a:srgbClr val="000000"/>
        </a:accent4>
        <a:accent5>
          <a:srgbClr val="E4ECF8"/>
        </a:accent5>
        <a:accent6>
          <a:srgbClr val="2D2D8A"/>
        </a:accent6>
        <a:hlink>
          <a:srgbClr val="00B0F0"/>
        </a:hlink>
        <a:folHlink>
          <a:srgbClr val="00B0F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0_默认设计模板">
  <a:themeElements>
    <a:clrScheme name="">
      <a:dk1>
        <a:srgbClr val="000000"/>
      </a:dk1>
      <a:lt1>
        <a:srgbClr val="FAFAFA"/>
      </a:lt1>
      <a:dk2>
        <a:srgbClr val="000000"/>
      </a:dk2>
      <a:lt2>
        <a:srgbClr val="808080"/>
      </a:lt2>
      <a:accent1>
        <a:srgbClr val="CFDEF3"/>
      </a:accent1>
      <a:accent2>
        <a:srgbClr val="333399"/>
      </a:accent2>
      <a:accent3>
        <a:srgbClr val="FCFCFC"/>
      </a:accent3>
      <a:accent4>
        <a:srgbClr val="000000"/>
      </a:accent4>
      <a:accent5>
        <a:srgbClr val="E4ECF8"/>
      </a:accent5>
      <a:accent6>
        <a:srgbClr val="2D2D8A"/>
      </a:accent6>
      <a:hlink>
        <a:srgbClr val="FAFAFA"/>
      </a:hlink>
      <a:folHlink>
        <a:srgbClr val="00B0F0"/>
      </a:folHlink>
    </a:clrScheme>
    <a:fontScheme name="10_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0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FDEF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4ECF8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默认设计模板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FDEF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4ECF8"/>
        </a:accent5>
        <a:accent6>
          <a:srgbClr val="2D2D8A"/>
        </a:accent6>
        <a:hlink>
          <a:srgbClr val="0099FF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默认设计模板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FDEF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4ECF8"/>
        </a:accent5>
        <a:accent6>
          <a:srgbClr val="2D2D8A"/>
        </a:accent6>
        <a:hlink>
          <a:srgbClr val="00B0F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默认设计模板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FDEF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4ECF8"/>
        </a:accent5>
        <a:accent6>
          <a:srgbClr val="2D2D8A"/>
        </a:accent6>
        <a:hlink>
          <a:srgbClr val="00B0F0"/>
        </a:hlink>
        <a:folHlink>
          <a:srgbClr val="00B0F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默认设计模板 16">
        <a:dk1>
          <a:srgbClr val="000000"/>
        </a:dk1>
        <a:lt1>
          <a:srgbClr val="FAFAFA"/>
        </a:lt1>
        <a:dk2>
          <a:srgbClr val="000000"/>
        </a:dk2>
        <a:lt2>
          <a:srgbClr val="808080"/>
        </a:lt2>
        <a:accent1>
          <a:srgbClr val="CFDEF3"/>
        </a:accent1>
        <a:accent2>
          <a:srgbClr val="333399"/>
        </a:accent2>
        <a:accent3>
          <a:srgbClr val="FCFCFC"/>
        </a:accent3>
        <a:accent4>
          <a:srgbClr val="000000"/>
        </a:accent4>
        <a:accent5>
          <a:srgbClr val="E4ECF8"/>
        </a:accent5>
        <a:accent6>
          <a:srgbClr val="2D2D8A"/>
        </a:accent6>
        <a:hlink>
          <a:srgbClr val="00B0F0"/>
        </a:hlink>
        <a:folHlink>
          <a:srgbClr val="00B0F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1_默认设计模板">
  <a:themeElements>
    <a:clrScheme name="">
      <a:dk1>
        <a:srgbClr val="000000"/>
      </a:dk1>
      <a:lt1>
        <a:srgbClr val="FAFAFA"/>
      </a:lt1>
      <a:dk2>
        <a:srgbClr val="000000"/>
      </a:dk2>
      <a:lt2>
        <a:srgbClr val="808080"/>
      </a:lt2>
      <a:accent1>
        <a:srgbClr val="CFDEF3"/>
      </a:accent1>
      <a:accent2>
        <a:srgbClr val="333399"/>
      </a:accent2>
      <a:accent3>
        <a:srgbClr val="FCFCFC"/>
      </a:accent3>
      <a:accent4>
        <a:srgbClr val="000000"/>
      </a:accent4>
      <a:accent5>
        <a:srgbClr val="E4ECF8"/>
      </a:accent5>
      <a:accent6>
        <a:srgbClr val="2D2D8A"/>
      </a:accent6>
      <a:hlink>
        <a:srgbClr val="FAFAFA"/>
      </a:hlink>
      <a:folHlink>
        <a:srgbClr val="00B0F0"/>
      </a:folHlink>
    </a:clrScheme>
    <a:fontScheme name="11_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1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FDEF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4ECF8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默认设计模板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FDEF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4ECF8"/>
        </a:accent5>
        <a:accent6>
          <a:srgbClr val="2D2D8A"/>
        </a:accent6>
        <a:hlink>
          <a:srgbClr val="0099FF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默认设计模板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FDEF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4ECF8"/>
        </a:accent5>
        <a:accent6>
          <a:srgbClr val="2D2D8A"/>
        </a:accent6>
        <a:hlink>
          <a:srgbClr val="00B0F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默认设计模板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FDEF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4ECF8"/>
        </a:accent5>
        <a:accent6>
          <a:srgbClr val="2D2D8A"/>
        </a:accent6>
        <a:hlink>
          <a:srgbClr val="00B0F0"/>
        </a:hlink>
        <a:folHlink>
          <a:srgbClr val="00B0F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默认设计模板 16">
        <a:dk1>
          <a:srgbClr val="000000"/>
        </a:dk1>
        <a:lt1>
          <a:srgbClr val="FAFAFA"/>
        </a:lt1>
        <a:dk2>
          <a:srgbClr val="000000"/>
        </a:dk2>
        <a:lt2>
          <a:srgbClr val="808080"/>
        </a:lt2>
        <a:accent1>
          <a:srgbClr val="CFDEF3"/>
        </a:accent1>
        <a:accent2>
          <a:srgbClr val="333399"/>
        </a:accent2>
        <a:accent3>
          <a:srgbClr val="FCFCFC"/>
        </a:accent3>
        <a:accent4>
          <a:srgbClr val="000000"/>
        </a:accent4>
        <a:accent5>
          <a:srgbClr val="E4ECF8"/>
        </a:accent5>
        <a:accent6>
          <a:srgbClr val="2D2D8A"/>
        </a:accent6>
        <a:hlink>
          <a:srgbClr val="00B0F0"/>
        </a:hlink>
        <a:folHlink>
          <a:srgbClr val="00B0F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AFAFA"/>
      </a:lt1>
      <a:dk2>
        <a:srgbClr val="000000"/>
      </a:dk2>
      <a:lt2>
        <a:srgbClr val="808080"/>
      </a:lt2>
      <a:accent1>
        <a:srgbClr val="CFDEF3"/>
      </a:accent1>
      <a:accent2>
        <a:srgbClr val="333399"/>
      </a:accent2>
      <a:accent3>
        <a:srgbClr val="FCFCFC"/>
      </a:accent3>
      <a:accent4>
        <a:srgbClr val="000000"/>
      </a:accent4>
      <a:accent5>
        <a:srgbClr val="E4ECF8"/>
      </a:accent5>
      <a:accent6>
        <a:srgbClr val="2D2D8A"/>
      </a:accent6>
      <a:hlink>
        <a:srgbClr val="FAFAFA"/>
      </a:hlink>
      <a:folHlink>
        <a:srgbClr val="00B0F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FDEF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4ECF8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FDEF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4ECF8"/>
        </a:accent5>
        <a:accent6>
          <a:srgbClr val="2D2D8A"/>
        </a:accent6>
        <a:hlink>
          <a:srgbClr val="0099FF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FDEF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4ECF8"/>
        </a:accent5>
        <a:accent6>
          <a:srgbClr val="2D2D8A"/>
        </a:accent6>
        <a:hlink>
          <a:srgbClr val="00B0F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FDEF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4ECF8"/>
        </a:accent5>
        <a:accent6>
          <a:srgbClr val="2D2D8A"/>
        </a:accent6>
        <a:hlink>
          <a:srgbClr val="00B0F0"/>
        </a:hlink>
        <a:folHlink>
          <a:srgbClr val="00B0F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16">
        <a:dk1>
          <a:srgbClr val="000000"/>
        </a:dk1>
        <a:lt1>
          <a:srgbClr val="FAFAFA"/>
        </a:lt1>
        <a:dk2>
          <a:srgbClr val="000000"/>
        </a:dk2>
        <a:lt2>
          <a:srgbClr val="808080"/>
        </a:lt2>
        <a:accent1>
          <a:srgbClr val="CFDEF3"/>
        </a:accent1>
        <a:accent2>
          <a:srgbClr val="333399"/>
        </a:accent2>
        <a:accent3>
          <a:srgbClr val="FCFCFC"/>
        </a:accent3>
        <a:accent4>
          <a:srgbClr val="000000"/>
        </a:accent4>
        <a:accent5>
          <a:srgbClr val="E4ECF8"/>
        </a:accent5>
        <a:accent6>
          <a:srgbClr val="2D2D8A"/>
        </a:accent6>
        <a:hlink>
          <a:srgbClr val="00B0F0"/>
        </a:hlink>
        <a:folHlink>
          <a:srgbClr val="00B0F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AFAFA"/>
      </a:lt1>
      <a:dk2>
        <a:srgbClr val="000000"/>
      </a:dk2>
      <a:lt2>
        <a:srgbClr val="808080"/>
      </a:lt2>
      <a:accent1>
        <a:srgbClr val="CFDEF3"/>
      </a:accent1>
      <a:accent2>
        <a:srgbClr val="333399"/>
      </a:accent2>
      <a:accent3>
        <a:srgbClr val="FCFCFC"/>
      </a:accent3>
      <a:accent4>
        <a:srgbClr val="000000"/>
      </a:accent4>
      <a:accent5>
        <a:srgbClr val="E4ECF8"/>
      </a:accent5>
      <a:accent6>
        <a:srgbClr val="2D2D8A"/>
      </a:accent6>
      <a:hlink>
        <a:srgbClr val="FAFAFA"/>
      </a:hlink>
      <a:folHlink>
        <a:srgbClr val="00B0F0"/>
      </a:folHlink>
    </a:clrScheme>
    <a:fontScheme name="1_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FDEF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4ECF8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FDEF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4ECF8"/>
        </a:accent5>
        <a:accent6>
          <a:srgbClr val="2D2D8A"/>
        </a:accent6>
        <a:hlink>
          <a:srgbClr val="0099FF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FDEF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4ECF8"/>
        </a:accent5>
        <a:accent6>
          <a:srgbClr val="2D2D8A"/>
        </a:accent6>
        <a:hlink>
          <a:srgbClr val="00B0F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FDEF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4ECF8"/>
        </a:accent5>
        <a:accent6>
          <a:srgbClr val="2D2D8A"/>
        </a:accent6>
        <a:hlink>
          <a:srgbClr val="00B0F0"/>
        </a:hlink>
        <a:folHlink>
          <a:srgbClr val="00B0F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16">
        <a:dk1>
          <a:srgbClr val="000000"/>
        </a:dk1>
        <a:lt1>
          <a:srgbClr val="FAFAFA"/>
        </a:lt1>
        <a:dk2>
          <a:srgbClr val="000000"/>
        </a:dk2>
        <a:lt2>
          <a:srgbClr val="808080"/>
        </a:lt2>
        <a:accent1>
          <a:srgbClr val="CFDEF3"/>
        </a:accent1>
        <a:accent2>
          <a:srgbClr val="333399"/>
        </a:accent2>
        <a:accent3>
          <a:srgbClr val="FCFCFC"/>
        </a:accent3>
        <a:accent4>
          <a:srgbClr val="000000"/>
        </a:accent4>
        <a:accent5>
          <a:srgbClr val="E4ECF8"/>
        </a:accent5>
        <a:accent6>
          <a:srgbClr val="2D2D8A"/>
        </a:accent6>
        <a:hlink>
          <a:srgbClr val="00B0F0"/>
        </a:hlink>
        <a:folHlink>
          <a:srgbClr val="00B0F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默认设计模板">
  <a:themeElements>
    <a:clrScheme name="">
      <a:dk1>
        <a:srgbClr val="000000"/>
      </a:dk1>
      <a:lt1>
        <a:srgbClr val="FAFAFA"/>
      </a:lt1>
      <a:dk2>
        <a:srgbClr val="000000"/>
      </a:dk2>
      <a:lt2>
        <a:srgbClr val="808080"/>
      </a:lt2>
      <a:accent1>
        <a:srgbClr val="CFDEF3"/>
      </a:accent1>
      <a:accent2>
        <a:srgbClr val="333399"/>
      </a:accent2>
      <a:accent3>
        <a:srgbClr val="FCFCFC"/>
      </a:accent3>
      <a:accent4>
        <a:srgbClr val="000000"/>
      </a:accent4>
      <a:accent5>
        <a:srgbClr val="E4ECF8"/>
      </a:accent5>
      <a:accent6>
        <a:srgbClr val="2D2D8A"/>
      </a:accent6>
      <a:hlink>
        <a:srgbClr val="FAFAFA"/>
      </a:hlink>
      <a:folHlink>
        <a:srgbClr val="00B0F0"/>
      </a:folHlink>
    </a:clrScheme>
    <a:fontScheme name="2_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2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FDEF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4ECF8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FDEF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4ECF8"/>
        </a:accent5>
        <a:accent6>
          <a:srgbClr val="2D2D8A"/>
        </a:accent6>
        <a:hlink>
          <a:srgbClr val="0099FF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FDEF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4ECF8"/>
        </a:accent5>
        <a:accent6>
          <a:srgbClr val="2D2D8A"/>
        </a:accent6>
        <a:hlink>
          <a:srgbClr val="00B0F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FDEF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4ECF8"/>
        </a:accent5>
        <a:accent6>
          <a:srgbClr val="2D2D8A"/>
        </a:accent6>
        <a:hlink>
          <a:srgbClr val="00B0F0"/>
        </a:hlink>
        <a:folHlink>
          <a:srgbClr val="00B0F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16">
        <a:dk1>
          <a:srgbClr val="000000"/>
        </a:dk1>
        <a:lt1>
          <a:srgbClr val="FAFAFA"/>
        </a:lt1>
        <a:dk2>
          <a:srgbClr val="000000"/>
        </a:dk2>
        <a:lt2>
          <a:srgbClr val="808080"/>
        </a:lt2>
        <a:accent1>
          <a:srgbClr val="CFDEF3"/>
        </a:accent1>
        <a:accent2>
          <a:srgbClr val="333399"/>
        </a:accent2>
        <a:accent3>
          <a:srgbClr val="FCFCFC"/>
        </a:accent3>
        <a:accent4>
          <a:srgbClr val="000000"/>
        </a:accent4>
        <a:accent5>
          <a:srgbClr val="E4ECF8"/>
        </a:accent5>
        <a:accent6>
          <a:srgbClr val="2D2D8A"/>
        </a:accent6>
        <a:hlink>
          <a:srgbClr val="00B0F0"/>
        </a:hlink>
        <a:folHlink>
          <a:srgbClr val="00B0F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默认设计模板">
  <a:themeElements>
    <a:clrScheme name="">
      <a:dk1>
        <a:srgbClr val="000000"/>
      </a:dk1>
      <a:lt1>
        <a:srgbClr val="FAFAFA"/>
      </a:lt1>
      <a:dk2>
        <a:srgbClr val="000000"/>
      </a:dk2>
      <a:lt2>
        <a:srgbClr val="808080"/>
      </a:lt2>
      <a:accent1>
        <a:srgbClr val="CFDEF3"/>
      </a:accent1>
      <a:accent2>
        <a:srgbClr val="333399"/>
      </a:accent2>
      <a:accent3>
        <a:srgbClr val="FCFCFC"/>
      </a:accent3>
      <a:accent4>
        <a:srgbClr val="000000"/>
      </a:accent4>
      <a:accent5>
        <a:srgbClr val="E4ECF8"/>
      </a:accent5>
      <a:accent6>
        <a:srgbClr val="2D2D8A"/>
      </a:accent6>
      <a:hlink>
        <a:srgbClr val="FAFAFA"/>
      </a:hlink>
      <a:folHlink>
        <a:srgbClr val="00B0F0"/>
      </a:folHlink>
    </a:clrScheme>
    <a:fontScheme name="3_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3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FDEF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4ECF8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默认设计模板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FDEF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4ECF8"/>
        </a:accent5>
        <a:accent6>
          <a:srgbClr val="2D2D8A"/>
        </a:accent6>
        <a:hlink>
          <a:srgbClr val="0099FF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默认设计模板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FDEF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4ECF8"/>
        </a:accent5>
        <a:accent6>
          <a:srgbClr val="2D2D8A"/>
        </a:accent6>
        <a:hlink>
          <a:srgbClr val="00B0F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默认设计模板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FDEF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4ECF8"/>
        </a:accent5>
        <a:accent6>
          <a:srgbClr val="2D2D8A"/>
        </a:accent6>
        <a:hlink>
          <a:srgbClr val="00B0F0"/>
        </a:hlink>
        <a:folHlink>
          <a:srgbClr val="00B0F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默认设计模板 16">
        <a:dk1>
          <a:srgbClr val="000000"/>
        </a:dk1>
        <a:lt1>
          <a:srgbClr val="FAFAFA"/>
        </a:lt1>
        <a:dk2>
          <a:srgbClr val="000000"/>
        </a:dk2>
        <a:lt2>
          <a:srgbClr val="808080"/>
        </a:lt2>
        <a:accent1>
          <a:srgbClr val="CFDEF3"/>
        </a:accent1>
        <a:accent2>
          <a:srgbClr val="333399"/>
        </a:accent2>
        <a:accent3>
          <a:srgbClr val="FCFCFC"/>
        </a:accent3>
        <a:accent4>
          <a:srgbClr val="000000"/>
        </a:accent4>
        <a:accent5>
          <a:srgbClr val="E4ECF8"/>
        </a:accent5>
        <a:accent6>
          <a:srgbClr val="2D2D8A"/>
        </a:accent6>
        <a:hlink>
          <a:srgbClr val="00B0F0"/>
        </a:hlink>
        <a:folHlink>
          <a:srgbClr val="00B0F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默认设计模板">
  <a:themeElements>
    <a:clrScheme name="">
      <a:dk1>
        <a:srgbClr val="000000"/>
      </a:dk1>
      <a:lt1>
        <a:srgbClr val="FAFAFA"/>
      </a:lt1>
      <a:dk2>
        <a:srgbClr val="000000"/>
      </a:dk2>
      <a:lt2>
        <a:srgbClr val="808080"/>
      </a:lt2>
      <a:accent1>
        <a:srgbClr val="CFDEF3"/>
      </a:accent1>
      <a:accent2>
        <a:srgbClr val="333399"/>
      </a:accent2>
      <a:accent3>
        <a:srgbClr val="FCFCFC"/>
      </a:accent3>
      <a:accent4>
        <a:srgbClr val="000000"/>
      </a:accent4>
      <a:accent5>
        <a:srgbClr val="E4ECF8"/>
      </a:accent5>
      <a:accent6>
        <a:srgbClr val="2D2D8A"/>
      </a:accent6>
      <a:hlink>
        <a:srgbClr val="FAFAFA"/>
      </a:hlink>
      <a:folHlink>
        <a:srgbClr val="00B0F0"/>
      </a:folHlink>
    </a:clrScheme>
    <a:fontScheme name="4_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4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FDEF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4ECF8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默认设计模板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FDEF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4ECF8"/>
        </a:accent5>
        <a:accent6>
          <a:srgbClr val="2D2D8A"/>
        </a:accent6>
        <a:hlink>
          <a:srgbClr val="0099FF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默认设计模板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FDEF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4ECF8"/>
        </a:accent5>
        <a:accent6>
          <a:srgbClr val="2D2D8A"/>
        </a:accent6>
        <a:hlink>
          <a:srgbClr val="00B0F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默认设计模板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FDEF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4ECF8"/>
        </a:accent5>
        <a:accent6>
          <a:srgbClr val="2D2D8A"/>
        </a:accent6>
        <a:hlink>
          <a:srgbClr val="00B0F0"/>
        </a:hlink>
        <a:folHlink>
          <a:srgbClr val="00B0F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默认设计模板 16">
        <a:dk1>
          <a:srgbClr val="000000"/>
        </a:dk1>
        <a:lt1>
          <a:srgbClr val="FAFAFA"/>
        </a:lt1>
        <a:dk2>
          <a:srgbClr val="000000"/>
        </a:dk2>
        <a:lt2>
          <a:srgbClr val="808080"/>
        </a:lt2>
        <a:accent1>
          <a:srgbClr val="CFDEF3"/>
        </a:accent1>
        <a:accent2>
          <a:srgbClr val="333399"/>
        </a:accent2>
        <a:accent3>
          <a:srgbClr val="FCFCFC"/>
        </a:accent3>
        <a:accent4>
          <a:srgbClr val="000000"/>
        </a:accent4>
        <a:accent5>
          <a:srgbClr val="E4ECF8"/>
        </a:accent5>
        <a:accent6>
          <a:srgbClr val="2D2D8A"/>
        </a:accent6>
        <a:hlink>
          <a:srgbClr val="00B0F0"/>
        </a:hlink>
        <a:folHlink>
          <a:srgbClr val="00B0F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5_默认设计模板">
  <a:themeElements>
    <a:clrScheme name="">
      <a:dk1>
        <a:srgbClr val="000000"/>
      </a:dk1>
      <a:lt1>
        <a:srgbClr val="FAFAFA"/>
      </a:lt1>
      <a:dk2>
        <a:srgbClr val="000000"/>
      </a:dk2>
      <a:lt2>
        <a:srgbClr val="808080"/>
      </a:lt2>
      <a:accent1>
        <a:srgbClr val="CFDEF3"/>
      </a:accent1>
      <a:accent2>
        <a:srgbClr val="333399"/>
      </a:accent2>
      <a:accent3>
        <a:srgbClr val="FCFCFC"/>
      </a:accent3>
      <a:accent4>
        <a:srgbClr val="000000"/>
      </a:accent4>
      <a:accent5>
        <a:srgbClr val="E4ECF8"/>
      </a:accent5>
      <a:accent6>
        <a:srgbClr val="2D2D8A"/>
      </a:accent6>
      <a:hlink>
        <a:srgbClr val="FAFAFA"/>
      </a:hlink>
      <a:folHlink>
        <a:srgbClr val="00B0F0"/>
      </a:folHlink>
    </a:clrScheme>
    <a:fontScheme name="5_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5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FDEF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4ECF8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默认设计模板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FDEF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4ECF8"/>
        </a:accent5>
        <a:accent6>
          <a:srgbClr val="2D2D8A"/>
        </a:accent6>
        <a:hlink>
          <a:srgbClr val="0099FF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默认设计模板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FDEF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4ECF8"/>
        </a:accent5>
        <a:accent6>
          <a:srgbClr val="2D2D8A"/>
        </a:accent6>
        <a:hlink>
          <a:srgbClr val="00B0F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默认设计模板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FDEF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4ECF8"/>
        </a:accent5>
        <a:accent6>
          <a:srgbClr val="2D2D8A"/>
        </a:accent6>
        <a:hlink>
          <a:srgbClr val="00B0F0"/>
        </a:hlink>
        <a:folHlink>
          <a:srgbClr val="00B0F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默认设计模板 16">
        <a:dk1>
          <a:srgbClr val="000000"/>
        </a:dk1>
        <a:lt1>
          <a:srgbClr val="FAFAFA"/>
        </a:lt1>
        <a:dk2>
          <a:srgbClr val="000000"/>
        </a:dk2>
        <a:lt2>
          <a:srgbClr val="808080"/>
        </a:lt2>
        <a:accent1>
          <a:srgbClr val="CFDEF3"/>
        </a:accent1>
        <a:accent2>
          <a:srgbClr val="333399"/>
        </a:accent2>
        <a:accent3>
          <a:srgbClr val="FCFCFC"/>
        </a:accent3>
        <a:accent4>
          <a:srgbClr val="000000"/>
        </a:accent4>
        <a:accent5>
          <a:srgbClr val="E4ECF8"/>
        </a:accent5>
        <a:accent6>
          <a:srgbClr val="2D2D8A"/>
        </a:accent6>
        <a:hlink>
          <a:srgbClr val="00B0F0"/>
        </a:hlink>
        <a:folHlink>
          <a:srgbClr val="00B0F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6_默认设计模板">
  <a:themeElements>
    <a:clrScheme name="">
      <a:dk1>
        <a:srgbClr val="000000"/>
      </a:dk1>
      <a:lt1>
        <a:srgbClr val="FAFAFA"/>
      </a:lt1>
      <a:dk2>
        <a:srgbClr val="000000"/>
      </a:dk2>
      <a:lt2>
        <a:srgbClr val="808080"/>
      </a:lt2>
      <a:accent1>
        <a:srgbClr val="CFDEF3"/>
      </a:accent1>
      <a:accent2>
        <a:srgbClr val="333399"/>
      </a:accent2>
      <a:accent3>
        <a:srgbClr val="FCFCFC"/>
      </a:accent3>
      <a:accent4>
        <a:srgbClr val="000000"/>
      </a:accent4>
      <a:accent5>
        <a:srgbClr val="E4ECF8"/>
      </a:accent5>
      <a:accent6>
        <a:srgbClr val="2D2D8A"/>
      </a:accent6>
      <a:hlink>
        <a:srgbClr val="FAFAFA"/>
      </a:hlink>
      <a:folHlink>
        <a:srgbClr val="00B0F0"/>
      </a:folHlink>
    </a:clrScheme>
    <a:fontScheme name="6_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6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FDEF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4ECF8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默认设计模板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FDEF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4ECF8"/>
        </a:accent5>
        <a:accent6>
          <a:srgbClr val="2D2D8A"/>
        </a:accent6>
        <a:hlink>
          <a:srgbClr val="0099FF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默认设计模板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FDEF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4ECF8"/>
        </a:accent5>
        <a:accent6>
          <a:srgbClr val="2D2D8A"/>
        </a:accent6>
        <a:hlink>
          <a:srgbClr val="00B0F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默认设计模板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FDEF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4ECF8"/>
        </a:accent5>
        <a:accent6>
          <a:srgbClr val="2D2D8A"/>
        </a:accent6>
        <a:hlink>
          <a:srgbClr val="00B0F0"/>
        </a:hlink>
        <a:folHlink>
          <a:srgbClr val="00B0F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默认设计模板 16">
        <a:dk1>
          <a:srgbClr val="000000"/>
        </a:dk1>
        <a:lt1>
          <a:srgbClr val="FAFAFA"/>
        </a:lt1>
        <a:dk2>
          <a:srgbClr val="000000"/>
        </a:dk2>
        <a:lt2>
          <a:srgbClr val="808080"/>
        </a:lt2>
        <a:accent1>
          <a:srgbClr val="CFDEF3"/>
        </a:accent1>
        <a:accent2>
          <a:srgbClr val="333399"/>
        </a:accent2>
        <a:accent3>
          <a:srgbClr val="FCFCFC"/>
        </a:accent3>
        <a:accent4>
          <a:srgbClr val="000000"/>
        </a:accent4>
        <a:accent5>
          <a:srgbClr val="E4ECF8"/>
        </a:accent5>
        <a:accent6>
          <a:srgbClr val="2D2D8A"/>
        </a:accent6>
        <a:hlink>
          <a:srgbClr val="00B0F0"/>
        </a:hlink>
        <a:folHlink>
          <a:srgbClr val="00B0F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8_默认设计模板">
  <a:themeElements>
    <a:clrScheme name="">
      <a:dk1>
        <a:srgbClr val="000000"/>
      </a:dk1>
      <a:lt1>
        <a:srgbClr val="FAFAFA"/>
      </a:lt1>
      <a:dk2>
        <a:srgbClr val="000000"/>
      </a:dk2>
      <a:lt2>
        <a:srgbClr val="808080"/>
      </a:lt2>
      <a:accent1>
        <a:srgbClr val="CFDEF3"/>
      </a:accent1>
      <a:accent2>
        <a:srgbClr val="333399"/>
      </a:accent2>
      <a:accent3>
        <a:srgbClr val="FCFCFC"/>
      </a:accent3>
      <a:accent4>
        <a:srgbClr val="000000"/>
      </a:accent4>
      <a:accent5>
        <a:srgbClr val="E4ECF8"/>
      </a:accent5>
      <a:accent6>
        <a:srgbClr val="2D2D8A"/>
      </a:accent6>
      <a:hlink>
        <a:srgbClr val="FAFAFA"/>
      </a:hlink>
      <a:folHlink>
        <a:srgbClr val="00B0F0"/>
      </a:folHlink>
    </a:clrScheme>
    <a:fontScheme name="8_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8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FDEF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4ECF8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默认设计模板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FDEF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4ECF8"/>
        </a:accent5>
        <a:accent6>
          <a:srgbClr val="2D2D8A"/>
        </a:accent6>
        <a:hlink>
          <a:srgbClr val="0099FF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默认设计模板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FDEF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4ECF8"/>
        </a:accent5>
        <a:accent6>
          <a:srgbClr val="2D2D8A"/>
        </a:accent6>
        <a:hlink>
          <a:srgbClr val="00B0F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默认设计模板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FDEF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4ECF8"/>
        </a:accent5>
        <a:accent6>
          <a:srgbClr val="2D2D8A"/>
        </a:accent6>
        <a:hlink>
          <a:srgbClr val="00B0F0"/>
        </a:hlink>
        <a:folHlink>
          <a:srgbClr val="00B0F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默认设计模板 16">
        <a:dk1>
          <a:srgbClr val="000000"/>
        </a:dk1>
        <a:lt1>
          <a:srgbClr val="FAFAFA"/>
        </a:lt1>
        <a:dk2>
          <a:srgbClr val="000000"/>
        </a:dk2>
        <a:lt2>
          <a:srgbClr val="808080"/>
        </a:lt2>
        <a:accent1>
          <a:srgbClr val="CFDEF3"/>
        </a:accent1>
        <a:accent2>
          <a:srgbClr val="333399"/>
        </a:accent2>
        <a:accent3>
          <a:srgbClr val="FCFCFC"/>
        </a:accent3>
        <a:accent4>
          <a:srgbClr val="000000"/>
        </a:accent4>
        <a:accent5>
          <a:srgbClr val="E4ECF8"/>
        </a:accent5>
        <a:accent6>
          <a:srgbClr val="2D2D8A"/>
        </a:accent6>
        <a:hlink>
          <a:srgbClr val="00B0F0"/>
        </a:hlink>
        <a:folHlink>
          <a:srgbClr val="00B0F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938</Words>
  <Application>WPS 演示</Application>
  <PresentationFormat>全屏显示(16:9)</PresentationFormat>
  <Paragraphs>177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12</vt:i4>
      </vt:variant>
      <vt:variant>
        <vt:lpstr>幻灯片标题</vt:lpstr>
      </vt:variant>
      <vt:variant>
        <vt:i4>9</vt:i4>
      </vt:variant>
    </vt:vector>
  </HeadingPairs>
  <TitlesOfParts>
    <vt:vector size="34" baseType="lpstr">
      <vt:lpstr>Arial</vt:lpstr>
      <vt:lpstr>宋体</vt:lpstr>
      <vt:lpstr>Wingdings</vt:lpstr>
      <vt:lpstr>Calibri</vt:lpstr>
      <vt:lpstr>微软雅黑</vt:lpstr>
      <vt:lpstr>Arial Black</vt:lpstr>
      <vt:lpstr>华文楷体</vt:lpstr>
      <vt:lpstr>Ebrima</vt:lpstr>
      <vt:lpstr>MingLiU_HKSCS</vt:lpstr>
      <vt:lpstr>MingLiU-ExtB</vt:lpstr>
      <vt:lpstr>Verdana</vt:lpstr>
      <vt:lpstr>方正综艺简体</vt:lpstr>
      <vt:lpstr>Arial Unicode MS</vt:lpstr>
      <vt:lpstr>Office 主题​​</vt:lpstr>
      <vt:lpstr>默认设计模板</vt:lpstr>
      <vt:lpstr>1_默认设计模板</vt:lpstr>
      <vt:lpstr>2_默认设计模板</vt:lpstr>
      <vt:lpstr>3_默认设计模板</vt:lpstr>
      <vt:lpstr>4_默认设计模板</vt:lpstr>
      <vt:lpstr>5_默认设计模板</vt:lpstr>
      <vt:lpstr>6_默认设计模板</vt:lpstr>
      <vt:lpstr>8_默认设计模板</vt:lpstr>
      <vt:lpstr>9_默认设计模板</vt:lpstr>
      <vt:lpstr>10_默认设计模板</vt:lpstr>
      <vt:lpstr>11_默认设计模板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lastModifiedBy>Years later</cp:lastModifiedBy>
  <cp:revision>3</cp:revision>
  <dcterms:created xsi:type="dcterms:W3CDTF">2024-03-30T14:35:58Z</dcterms:created>
  <dcterms:modified xsi:type="dcterms:W3CDTF">2024-03-30T14:36:25Z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3354CFECB87D48B094B7EE84A6158FE0_13</vt:lpwstr>
  </property>
  <property fmtid="{D5CDD505-2E9C-101B-9397-08002B2CF9AE}" pid="3" name="KSOProductBuildVer">
    <vt:lpwstr>2052-12.1.0.16412</vt:lpwstr>
  </property>
</Properties>
</file>