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82" r:id="rId4"/>
    <p:sldId id="283" r:id="rId6"/>
    <p:sldId id="284" r:id="rId7"/>
    <p:sldId id="285" r:id="rId8"/>
    <p:sldId id="266" r:id="rId9"/>
    <p:sldId id="272" r:id="rId10"/>
    <p:sldId id="271" r:id="rId11"/>
    <p:sldId id="286" r:id="rId12"/>
    <p:sldId id="280" r:id="rId13"/>
    <p:sldId id="260" r:id="rId14"/>
    <p:sldId id="268" r:id="rId15"/>
    <p:sldId id="264" r:id="rId16"/>
    <p:sldId id="269" r:id="rId17"/>
    <p:sldId id="263" r:id="rId18"/>
    <p:sldId id="287" r:id="rId19"/>
    <p:sldId id="267" r:id="rId20"/>
    <p:sldId id="265" r:id="rId21"/>
    <p:sldId id="273" r:id="rId22"/>
    <p:sldId id="261" r:id="rId23"/>
    <p:sldId id="288" r:id="rId24"/>
    <p:sldId id="262" r:id="rId25"/>
    <p:sldId id="279" r:id="rId26"/>
    <p:sldId id="259" r:id="rId27"/>
    <p:sldId id="281" r:id="rId28"/>
    <p:sldId id="289" r:id="rId29"/>
    <p:sldId id="308"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9CFC"/>
    <a:srgbClr val="A6CAEE"/>
    <a:srgbClr val="FDD0CF"/>
    <a:srgbClr val="0D95AA"/>
    <a:srgbClr val="358DDF"/>
    <a:srgbClr val="6165ED"/>
    <a:srgbClr val="FFA44E"/>
    <a:srgbClr val="EA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7" autoAdjust="0"/>
    <p:restoredTop sz="96314" autoAdjust="0"/>
  </p:normalViewPr>
  <p:slideViewPr>
    <p:cSldViewPr snapToGrid="0" showGuides="1">
      <p:cViewPr varScale="1">
        <p:scale>
          <a:sx n="108" d="100"/>
          <a:sy n="108" d="100"/>
        </p:scale>
        <p:origin x="696" y="114"/>
      </p:cViewPr>
      <p:guideLst>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5.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F1C7F-CBCF-4FC4-A062-0CBF9C9616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8528C-FBD7-46C2-959B-09535C1A48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366CC-114A-4BEF-8470-F33A83C2A7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1031875"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1031875"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366CC-114A-4BEF-8470-F33A83C2A78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Tree>
  </p:cSld>
  <p:clrMapOvr>
    <a:masterClrMapping/>
  </p:clrMapOvr>
  <p:transition spd="slow" advTm="4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04217" y="2111656"/>
            <a:ext cx="4772025" cy="1965325"/>
          </a:xfrm>
          <a:prstGeom prst="rect">
            <a:avLst/>
          </a:prstGeom>
        </p:spPr>
        <p:txBody>
          <a:bodyPr lIns="68580" tIns="34290" rIns="68580" bIns="34290"/>
          <a:lstStyle/>
          <a:p>
            <a:endParaRPr lang="id-ID"/>
          </a:p>
        </p:txBody>
      </p:sp>
      <p:sp>
        <p:nvSpPr>
          <p:cNvPr id="6" name="Picture Placeholder 4"/>
          <p:cNvSpPr>
            <a:spLocks noGrp="1"/>
          </p:cNvSpPr>
          <p:nvPr>
            <p:ph type="pic" sz="quarter" idx="11"/>
          </p:nvPr>
        </p:nvSpPr>
        <p:spPr>
          <a:xfrm>
            <a:off x="6527261" y="2111656"/>
            <a:ext cx="4772025" cy="1965325"/>
          </a:xfrm>
          <a:prstGeom prst="rect">
            <a:avLst/>
          </a:prstGeom>
        </p:spPr>
        <p:txBody>
          <a:bodyPr lIns="68580" tIns="34290" rIns="68580" bIns="34290"/>
          <a:lstStyle/>
          <a:p>
            <a:endParaRPr lang="id-ID" dirty="0"/>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256493" y="0"/>
            <a:ext cx="3935507" cy="6858000"/>
          </a:xfrm>
          <a:prstGeom prst="rect">
            <a:avLst/>
          </a:prstGeom>
        </p:spPr>
        <p:txBody>
          <a:bodyPr lIns="68580" tIns="34290" rIns="68580" bIns="34290"/>
          <a:lstStyle/>
          <a:p>
            <a:endParaRPr lang="id-ID"/>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
        <p:nvSpPr>
          <p:cNvPr id="11" name="TextBox 10"/>
          <p:cNvSpPr txBox="1"/>
          <p:nvPr userDrawn="1"/>
        </p:nvSpPr>
        <p:spPr>
          <a:xfrm>
            <a:off x="1907704" y="6711609"/>
            <a:ext cx="1224136" cy="123111"/>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www.ypppt.com/xiazai</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fld>
            <a:endParaRPr lang="zh-CN" altLang="en-US"/>
          </a:p>
        </p:txBody>
      </p:sp>
    </p:spTree>
  </p:cSld>
  <p:clrMapOvr>
    <a:masterClrMapping/>
  </p:clrMapOvr>
  <p:transition spd="slow" advTm="4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621792" y="522208"/>
            <a:ext cx="10899648" cy="580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Tm="4000">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6.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8.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screen"/>
          <a:srcRect l="8625" r="11312"/>
          <a:stretch>
            <a:fillRect/>
          </a:stretch>
        </p:blipFill>
        <p:spPr>
          <a:xfrm>
            <a:off x="1215390" y="0"/>
            <a:ext cx="9761220"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66667"/>
          <a:stretch>
            <a:fillRect/>
          </a:stretch>
        </p:blipFill>
        <p:spPr>
          <a:xfrm>
            <a:off x="0" y="4588490"/>
            <a:ext cx="12192000" cy="2286000"/>
          </a:xfrm>
          <a:prstGeom prst="rect">
            <a:avLst/>
          </a:prstGeom>
        </p:spPr>
      </p:pic>
      <p:pic>
        <p:nvPicPr>
          <p:cNvPr id="6" name="图片 5"/>
          <p:cNvPicPr>
            <a:picLocks noChangeAspect="1"/>
          </p:cNvPicPr>
          <p:nvPr/>
        </p:nvPicPr>
        <p:blipFill rotWithShape="1">
          <a:blip r:embed="rId4" cstate="screen"/>
          <a:srcRect/>
          <a:stretch>
            <a:fillRect/>
          </a:stretch>
        </p:blipFill>
        <p:spPr>
          <a:xfrm>
            <a:off x="3314700" y="3947160"/>
            <a:ext cx="5897880" cy="2910840"/>
          </a:xfrm>
          <a:prstGeom prst="rect">
            <a:avLst/>
          </a:prstGeom>
        </p:spPr>
      </p:pic>
      <p:sp>
        <p:nvSpPr>
          <p:cNvPr id="10" name="文本框 9"/>
          <p:cNvSpPr txBox="1"/>
          <p:nvPr/>
        </p:nvSpPr>
        <p:spPr>
          <a:xfrm>
            <a:off x="3530703" y="1657366"/>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家</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19" name="文本框 18"/>
          <p:cNvSpPr txBox="1"/>
          <p:nvPr/>
        </p:nvSpPr>
        <p:spPr>
          <a:xfrm>
            <a:off x="5231937" y="1652931"/>
            <a:ext cx="1911006" cy="2092881"/>
          </a:xfrm>
          <a:prstGeom prst="rect">
            <a:avLst/>
          </a:prstGeom>
          <a:noFill/>
        </p:spPr>
        <p:txBody>
          <a:bodyPr wrap="square" rtlCol="0">
            <a:spAutoFit/>
          </a:bodyPr>
          <a:lstStyle/>
          <a:p>
            <a:pPr algn="ctr"/>
            <a:r>
              <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长</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20" name="文本框 19"/>
          <p:cNvSpPr txBox="1"/>
          <p:nvPr/>
        </p:nvSpPr>
        <p:spPr>
          <a:xfrm>
            <a:off x="7055085" y="1619951"/>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会</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22" name="文本框 21"/>
          <p:cNvSpPr txBox="1"/>
          <p:nvPr/>
        </p:nvSpPr>
        <p:spPr>
          <a:xfrm>
            <a:off x="4205235" y="4090570"/>
            <a:ext cx="4024365" cy="398780"/>
          </a:xfrm>
          <a:prstGeom prst="rect">
            <a:avLst/>
          </a:prstGeom>
          <a:solidFill>
            <a:srgbClr val="599CFC"/>
          </a:solidFill>
        </p:spPr>
        <p:txBody>
          <a:bodyPr wrap="square" rtlCol="0">
            <a:spAutoFit/>
          </a:bodyPr>
          <a:lstStyle/>
          <a:p>
            <a:pPr algn="dist"/>
            <a:r>
              <a:rPr lang="en-US" altLang="zh-CN" sz="2000" b="1" dirty="0" smtClean="0">
                <a:solidFill>
                  <a:schemeClr val="bg1"/>
                </a:solidFill>
                <a:effectLst>
                  <a:outerShdw blurRad="38100" dist="38100" dir="2700000" algn="tl">
                    <a:srgbClr val="000000">
                      <a:alpha val="43137"/>
                    </a:srgbClr>
                  </a:outerShdw>
                </a:effectLst>
                <a:cs typeface="+mn-ea"/>
                <a:sym typeface="+mn-lt"/>
              </a:rPr>
              <a:t>PPT</a:t>
            </a:r>
            <a:r>
              <a:rPr lang="zh-CN" altLang="en-US" sz="2000" b="1" dirty="0" smtClean="0">
                <a:solidFill>
                  <a:schemeClr val="bg1"/>
                </a:solidFill>
                <a:effectLst>
                  <a:outerShdw blurRad="38100" dist="38100" dir="2700000" algn="tl">
                    <a:srgbClr val="000000">
                      <a:alpha val="43137"/>
                    </a:srgbClr>
                  </a:outerShdw>
                </a:effectLst>
                <a:cs typeface="+mn-ea"/>
                <a:sym typeface="+mn-lt"/>
              </a:rPr>
              <a:t>营新学年家长会</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 calcmode="lin" valueType="num">
                                      <p:cBhvr>
                                        <p:cTn id="29" dur="500" fill="hold"/>
                                        <p:tgtEl>
                                          <p:spTgt spid="19"/>
                                        </p:tgtEl>
                                        <p:attrNameLst>
                                          <p:attrName>style.rotation</p:attrName>
                                        </p:attrNameLst>
                                      </p:cBhvr>
                                      <p:tavLst>
                                        <p:tav tm="0">
                                          <p:val>
                                            <p:fltVal val="360"/>
                                          </p:val>
                                        </p:tav>
                                        <p:tav tm="100000">
                                          <p:val>
                                            <p:fltVal val="0"/>
                                          </p:val>
                                        </p:tav>
                                      </p:tavLst>
                                    </p:anim>
                                    <p:animEffect transition="in" filter="fade">
                                      <p:cBhvr>
                                        <p:cTn id="30" dur="500"/>
                                        <p:tgtEl>
                                          <p:spTgt spid="19"/>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 calcmode="lin" valueType="num">
                                      <p:cBhvr>
                                        <p:cTn id="35" dur="500" fill="hold"/>
                                        <p:tgtEl>
                                          <p:spTgt spid="20"/>
                                        </p:tgtEl>
                                        <p:attrNameLst>
                                          <p:attrName>style.rotation</p:attrName>
                                        </p:attrNameLst>
                                      </p:cBhvr>
                                      <p:tavLst>
                                        <p:tav tm="0">
                                          <p:val>
                                            <p:fltVal val="360"/>
                                          </p:val>
                                        </p:tav>
                                        <p:tav tm="100000">
                                          <p:val>
                                            <p:fltVal val="0"/>
                                          </p:val>
                                        </p:tav>
                                      </p:tavLst>
                                    </p:anim>
                                    <p:animEffect transition="in" filter="fade">
                                      <p:cBhvr>
                                        <p:cTn id="36" dur="500"/>
                                        <p:tgtEl>
                                          <p:spTgt spid="20"/>
                                        </p:tgtEl>
                                      </p:cBhvr>
                                    </p:animEffect>
                                  </p:childTnLst>
                                </p:cTn>
                              </p:par>
                            </p:childTnLst>
                          </p:cTn>
                        </p:par>
                        <p:par>
                          <p:cTn id="37" fill="hold">
                            <p:stCondLst>
                              <p:cond delay="4000"/>
                            </p:stCondLst>
                            <p:childTnLst>
                              <p:par>
                                <p:cTn id="38" presetID="16" presetClass="entr" presetSubtype="37"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05193" y="2045776"/>
            <a:ext cx="3068665" cy="1239865"/>
          </a:xfrm>
          <a:prstGeom prst="rect">
            <a:avLst/>
          </a:prstGeom>
          <a:solidFill>
            <a:srgbClr val="A6CAEE"/>
          </a:solidFill>
          <a:ln w="76200">
            <a:solidFill>
              <a:srgbClr val="599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6305227" y="3624020"/>
            <a:ext cx="3068665" cy="1239865"/>
          </a:xfrm>
          <a:prstGeom prst="rect">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47161" y="2134757"/>
            <a:ext cx="3171986" cy="1200329"/>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a:t>
            </a:r>
            <a:r>
              <a:rPr lang="zh-CN" altLang="en-US" sz="1200" dirty="0" smtClean="0">
                <a:solidFill>
                  <a:schemeClr val="tx1">
                    <a:lumMod val="75000"/>
                    <a:lumOff val="25000"/>
                  </a:schemeClr>
                </a:solidFill>
                <a:cs typeface="+mn-ea"/>
                <a:sym typeface="+mn-lt"/>
              </a:rPr>
              <a:t>文本</a:t>
            </a: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a:p>
            <a:pPr algn="ctr">
              <a:lnSpc>
                <a:spcPct val="150000"/>
              </a:lnSpc>
              <a:spcBef>
                <a:spcPct val="0"/>
              </a:spcBef>
            </a:pPr>
            <a:endParaRPr lang="zh-CN" altLang="en-US" sz="1200" dirty="0">
              <a:solidFill>
                <a:schemeClr val="tx1">
                  <a:lumMod val="75000"/>
                  <a:lumOff val="25000"/>
                </a:schemeClr>
              </a:solidFill>
              <a:cs typeface="+mn-ea"/>
              <a:sym typeface="+mn-lt"/>
            </a:endParaRPr>
          </a:p>
        </p:txBody>
      </p:sp>
      <p:sp>
        <p:nvSpPr>
          <p:cNvPr id="8" name="文本框 7"/>
          <p:cNvSpPr txBox="1"/>
          <p:nvPr/>
        </p:nvSpPr>
        <p:spPr>
          <a:xfrm>
            <a:off x="3251395" y="2451293"/>
            <a:ext cx="2176260" cy="461665"/>
          </a:xfrm>
          <a:prstGeom prst="rect">
            <a:avLst/>
          </a:prstGeom>
          <a:noFill/>
        </p:spPr>
        <p:txBody>
          <a:bodyPr wrap="square" rtlCol="0">
            <a:spAutoFit/>
          </a:bodyPr>
          <a:lstStyle/>
          <a:p>
            <a:pPr algn="ctr"/>
            <a:r>
              <a:rPr lang="zh-CN" altLang="en-US" sz="2400" dirty="0" smtClean="0">
                <a:solidFill>
                  <a:schemeClr val="tx1">
                    <a:lumMod val="75000"/>
                    <a:lumOff val="25000"/>
                  </a:schemeClr>
                </a:solidFill>
                <a:cs typeface="+mn-ea"/>
                <a:sym typeface="+mn-lt"/>
              </a:rPr>
              <a:t>输入你的标题</a:t>
            </a:r>
            <a:endParaRPr lang="zh-CN" altLang="en-US" sz="2400" dirty="0">
              <a:solidFill>
                <a:schemeClr val="tx1">
                  <a:lumMod val="75000"/>
                  <a:lumOff val="25000"/>
                </a:schemeClr>
              </a:solidFill>
              <a:cs typeface="+mn-ea"/>
              <a:sym typeface="+mn-lt"/>
            </a:endParaRPr>
          </a:p>
        </p:txBody>
      </p:sp>
      <p:sp>
        <p:nvSpPr>
          <p:cNvPr id="9" name="文本框 8"/>
          <p:cNvSpPr txBox="1"/>
          <p:nvPr/>
        </p:nvSpPr>
        <p:spPr>
          <a:xfrm>
            <a:off x="6741583" y="4009219"/>
            <a:ext cx="2307497"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输入你的标题</a:t>
            </a:r>
            <a:endParaRPr lang="zh-CN" altLang="en-US" sz="2400" dirty="0">
              <a:solidFill>
                <a:schemeClr val="tx1">
                  <a:lumMod val="75000"/>
                  <a:lumOff val="25000"/>
                </a:schemeClr>
              </a:solidFill>
              <a:cs typeface="+mn-ea"/>
              <a:sym typeface="+mn-lt"/>
            </a:endParaRPr>
          </a:p>
        </p:txBody>
      </p:sp>
      <p:sp>
        <p:nvSpPr>
          <p:cNvPr id="10" name="矩形 9"/>
          <p:cNvSpPr/>
          <p:nvPr/>
        </p:nvSpPr>
        <p:spPr>
          <a:xfrm>
            <a:off x="2750949" y="3874619"/>
            <a:ext cx="3177152" cy="1200329"/>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a:t>
            </a:r>
            <a:r>
              <a:rPr lang="zh-CN" altLang="en-US" sz="1200" dirty="0" smtClean="0">
                <a:solidFill>
                  <a:schemeClr val="tx1">
                    <a:lumMod val="75000"/>
                    <a:lumOff val="25000"/>
                  </a:schemeClr>
                </a:solidFill>
                <a:cs typeface="+mn-ea"/>
                <a:sym typeface="+mn-lt"/>
              </a:rPr>
              <a:t>文本</a:t>
            </a:r>
            <a:r>
              <a:rPr lang="zh-CN" altLang="en-US" sz="1200" dirty="0">
                <a:solidFill>
                  <a:schemeClr val="tx1">
                    <a:lumMod val="75000"/>
                    <a:lumOff val="25000"/>
                  </a:schemeClr>
                </a:solidFill>
                <a:cs typeface="+mn-ea"/>
                <a:sym typeface="+mn-lt"/>
              </a:rPr>
              <a:t>添加你的文本请添加你的文本请添加你的文本请添加你的文本</a:t>
            </a:r>
            <a:endParaRPr lang="zh-CN" altLang="en-US" sz="1200" dirty="0">
              <a:solidFill>
                <a:schemeClr val="tx1">
                  <a:lumMod val="75000"/>
                  <a:lumOff val="25000"/>
                </a:schemeClr>
              </a:solidFill>
              <a:cs typeface="+mn-ea"/>
              <a:sym typeface="+mn-lt"/>
            </a:endParaRPr>
          </a:p>
          <a:p>
            <a:pPr algn="ctr">
              <a:lnSpc>
                <a:spcPct val="150000"/>
              </a:lnSpc>
              <a:spcBef>
                <a:spcPct val="0"/>
              </a:spcBef>
            </a:pPr>
            <a:endParaRPr lang="zh-CN" altLang="en-US" sz="1200" dirty="0">
              <a:solidFill>
                <a:schemeClr val="tx1">
                  <a:lumMod val="75000"/>
                  <a:lumOff val="25000"/>
                </a:schemeClr>
              </a:solidFill>
              <a:cs typeface="+mn-ea"/>
              <a:sym typeface="+mn-lt"/>
            </a:endParaRPr>
          </a:p>
        </p:txBody>
      </p:sp>
      <p:sp>
        <p:nvSpPr>
          <p:cNvPr id="11" name="椭圆 10"/>
          <p:cNvSpPr/>
          <p:nvPr/>
        </p:nvSpPr>
        <p:spPr>
          <a:xfrm>
            <a:off x="8796817" y="1133220"/>
            <a:ext cx="522330" cy="509600"/>
          </a:xfrm>
          <a:prstGeom prst="ellipse">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089396" y="2134757"/>
            <a:ext cx="805912" cy="778201"/>
          </a:xfrm>
          <a:prstGeom prst="ellipse">
            <a:avLst/>
          </a:prstGeom>
          <a:solidFill>
            <a:srgbClr val="A6CAEE"/>
          </a:solidFill>
          <a:ln w="5715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p:cNvPicPr>
            <a:picLocks noChangeAspect="1"/>
          </p:cNvPicPr>
          <p:nvPr/>
        </p:nvPicPr>
        <p:blipFill>
          <a:blip r:embed="rId1" cstate="screen"/>
          <a:stretch>
            <a:fillRect/>
          </a:stretch>
        </p:blipFill>
        <p:spPr>
          <a:xfrm flipH="1">
            <a:off x="8630203" y="3233294"/>
            <a:ext cx="1377887" cy="2013514"/>
          </a:xfrm>
          <a:prstGeom prst="rect">
            <a:avLst/>
          </a:prstGeom>
        </p:spPr>
      </p:pic>
      <p:pic>
        <p:nvPicPr>
          <p:cNvPr id="17" name="图片 16"/>
          <p:cNvPicPr>
            <a:picLocks noChangeAspect="1"/>
          </p:cNvPicPr>
          <p:nvPr/>
        </p:nvPicPr>
        <p:blipFill>
          <a:blip r:embed="rId1" cstate="screen"/>
          <a:stretch>
            <a:fillRect/>
          </a:stretch>
        </p:blipFill>
        <p:spPr>
          <a:xfrm>
            <a:off x="2177327" y="1517100"/>
            <a:ext cx="1377887" cy="2013514"/>
          </a:xfrm>
          <a:prstGeom prst="rect">
            <a:avLst/>
          </a:prstGeom>
        </p:spPr>
      </p:pic>
      <p:sp>
        <p:nvSpPr>
          <p:cNvPr id="18" name="椭圆 17"/>
          <p:cNvSpPr/>
          <p:nvPr/>
        </p:nvSpPr>
        <p:spPr>
          <a:xfrm>
            <a:off x="1594421" y="4820148"/>
            <a:ext cx="522330" cy="509600"/>
          </a:xfrm>
          <a:prstGeom prst="ellipse">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0" y="155448"/>
            <a:ext cx="2212866" cy="2938780"/>
            <a:chOff x="4486341" y="-45720"/>
            <a:chExt cx="2746462" cy="3647418"/>
          </a:xfrm>
        </p:grpSpPr>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24" name="文本框 23"/>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P spid="9" grpId="0"/>
      <p:bldP spid="10" grpId="0"/>
      <p:bldP spid="11" grpId="0" animBg="1"/>
      <p:bldP spid="1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 Decisión"/>
          <p:cNvSpPr>
            <a:spLocks noChangeAspect="1"/>
          </p:cNvSpPr>
          <p:nvPr/>
        </p:nvSpPr>
        <p:spPr bwMode="auto">
          <a:xfrm>
            <a:off x="3814282" y="1280555"/>
            <a:ext cx="4699089" cy="4699089"/>
          </a:xfrm>
          <a:prstGeom prst="flowChartDecision">
            <a:avLst/>
          </a:prstGeom>
          <a:solidFill>
            <a:srgbClr val="599CFC"/>
          </a:solidFill>
          <a:ln w="3175" cap="rnd" cmpd="sng">
            <a:solidFill>
              <a:schemeClr val="bg1"/>
            </a:solidFill>
            <a:bevel/>
          </a:ln>
          <a:effectLst>
            <a:outerShdw blurRad="1270000" sx="73000" sy="73000" algn="ctr" rotWithShape="0">
              <a:schemeClr val="bg1">
                <a:lumMod val="50000"/>
                <a:alpha val="55000"/>
              </a:scheme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FFFFFF"/>
              </a:solidFill>
              <a:effectLst/>
              <a:uLnTx/>
              <a:uFillTx/>
              <a:cs typeface="+mn-ea"/>
              <a:sym typeface="+mn-lt"/>
            </a:endParaRPr>
          </a:p>
        </p:txBody>
      </p:sp>
      <p:sp>
        <p:nvSpPr>
          <p:cNvPr id="19" name="74 CuadroTexto"/>
          <p:cNvSpPr txBox="1"/>
          <p:nvPr/>
        </p:nvSpPr>
        <p:spPr>
          <a:xfrm>
            <a:off x="899737" y="2424385"/>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358DDF"/>
                </a:solidFill>
                <a:effectLst/>
                <a:uLnTx/>
                <a:uFillTx/>
                <a:cs typeface="+mn-ea"/>
                <a:sym typeface="+mn-lt"/>
              </a:rPr>
              <a:t>01</a:t>
            </a:r>
            <a:endParaRPr kumimoji="0" lang="en-US" sz="4800" b="0" i="0" u="none" strike="noStrike" kern="1200" cap="none" spc="0" normalizeH="0" baseline="0" noProof="0" dirty="0">
              <a:ln>
                <a:noFill/>
              </a:ln>
              <a:solidFill>
                <a:srgbClr val="358DDF"/>
              </a:solidFill>
              <a:effectLst/>
              <a:uLnTx/>
              <a:uFillTx/>
              <a:cs typeface="+mn-ea"/>
              <a:sym typeface="+mn-lt"/>
            </a:endParaRPr>
          </a:p>
        </p:txBody>
      </p:sp>
      <p:sp>
        <p:nvSpPr>
          <p:cNvPr id="20" name="75 CuadroTexto"/>
          <p:cNvSpPr txBox="1"/>
          <p:nvPr/>
        </p:nvSpPr>
        <p:spPr>
          <a:xfrm>
            <a:off x="10210167" y="2424385"/>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358DDF"/>
                </a:solidFill>
                <a:effectLst/>
                <a:uLnTx/>
                <a:uFillTx/>
                <a:cs typeface="+mn-ea"/>
                <a:sym typeface="+mn-lt"/>
              </a:rPr>
              <a:t>02</a:t>
            </a:r>
            <a:endParaRPr kumimoji="0" lang="en-US" sz="4800" b="0" i="0" u="none" strike="noStrike" kern="1200" cap="none" spc="0" normalizeH="0" baseline="0" noProof="0" dirty="0">
              <a:ln>
                <a:noFill/>
              </a:ln>
              <a:solidFill>
                <a:srgbClr val="358DDF"/>
              </a:solidFill>
              <a:effectLst/>
              <a:uLnTx/>
              <a:uFillTx/>
              <a:cs typeface="+mn-ea"/>
              <a:sym typeface="+mn-lt"/>
            </a:endParaRPr>
          </a:p>
        </p:txBody>
      </p:sp>
      <p:sp>
        <p:nvSpPr>
          <p:cNvPr id="21" name="76 CuadroTexto"/>
          <p:cNvSpPr txBox="1"/>
          <p:nvPr/>
        </p:nvSpPr>
        <p:spPr>
          <a:xfrm>
            <a:off x="899737" y="4005141"/>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358DDF"/>
                </a:solidFill>
                <a:effectLst/>
                <a:uLnTx/>
                <a:uFillTx/>
                <a:cs typeface="+mn-ea"/>
                <a:sym typeface="+mn-lt"/>
              </a:rPr>
              <a:t>03</a:t>
            </a:r>
            <a:endParaRPr kumimoji="0" lang="en-US" sz="4800" b="0" i="0" u="none" strike="noStrike" kern="1200" cap="none" spc="0" normalizeH="0" baseline="0" noProof="0" dirty="0">
              <a:ln>
                <a:noFill/>
              </a:ln>
              <a:solidFill>
                <a:srgbClr val="358DDF"/>
              </a:solidFill>
              <a:effectLst/>
              <a:uLnTx/>
              <a:uFillTx/>
              <a:cs typeface="+mn-ea"/>
              <a:sym typeface="+mn-lt"/>
            </a:endParaRPr>
          </a:p>
        </p:txBody>
      </p:sp>
      <p:sp>
        <p:nvSpPr>
          <p:cNvPr id="22" name="77 CuadroTexto"/>
          <p:cNvSpPr txBox="1"/>
          <p:nvPr/>
        </p:nvSpPr>
        <p:spPr>
          <a:xfrm>
            <a:off x="10210167" y="4005141"/>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358DDF"/>
                </a:solidFill>
                <a:effectLst/>
                <a:uLnTx/>
                <a:uFillTx/>
                <a:cs typeface="+mn-ea"/>
                <a:sym typeface="+mn-lt"/>
              </a:rPr>
              <a:t>04</a:t>
            </a:r>
            <a:endParaRPr kumimoji="0" lang="en-US" sz="4800" b="0" i="0" u="none" strike="noStrike" kern="1200" cap="none" spc="0" normalizeH="0" baseline="0" noProof="0" dirty="0">
              <a:ln>
                <a:noFill/>
              </a:ln>
              <a:solidFill>
                <a:srgbClr val="358DDF"/>
              </a:solidFill>
              <a:effectLst/>
              <a:uLnTx/>
              <a:uFillTx/>
              <a:cs typeface="+mn-ea"/>
              <a:sym typeface="+mn-lt"/>
            </a:endParaRPr>
          </a:p>
        </p:txBody>
      </p:sp>
      <p:grpSp>
        <p:nvGrpSpPr>
          <p:cNvPr id="23" name="Group 18"/>
          <p:cNvGrpSpPr>
            <a:grpSpLocks noChangeAspect="1"/>
          </p:cNvGrpSpPr>
          <p:nvPr/>
        </p:nvGrpSpPr>
        <p:grpSpPr bwMode="auto">
          <a:xfrm>
            <a:off x="4422087" y="3431585"/>
            <a:ext cx="412961" cy="412961"/>
            <a:chOff x="5807" y="-772"/>
            <a:chExt cx="337" cy="337"/>
          </a:xfrm>
          <a:solidFill>
            <a:schemeClr val="tx1">
              <a:lumMod val="75000"/>
              <a:lumOff val="25000"/>
            </a:schemeClr>
          </a:solidFill>
        </p:grpSpPr>
        <p:sp>
          <p:nvSpPr>
            <p:cNvPr id="24" name="Freeform 20"/>
            <p:cNvSpPr>
              <a:spLocks noEditPoints="1"/>
            </p:cNvSpPr>
            <p:nvPr/>
          </p:nvSpPr>
          <p:spPr bwMode="auto">
            <a:xfrm>
              <a:off x="5927" y="-652"/>
              <a:ext cx="97" cy="96"/>
            </a:xfrm>
            <a:custGeom>
              <a:avLst/>
              <a:gdLst>
                <a:gd name="T0" fmla="*/ 433 w 961"/>
                <a:gd name="T1" fmla="*/ 131 h 960"/>
                <a:gd name="T2" fmla="*/ 344 w 961"/>
                <a:gd name="T3" fmla="*/ 155 h 960"/>
                <a:gd name="T4" fmla="*/ 266 w 961"/>
                <a:gd name="T5" fmla="*/ 201 h 960"/>
                <a:gd name="T6" fmla="*/ 202 w 961"/>
                <a:gd name="T7" fmla="*/ 264 h 960"/>
                <a:gd name="T8" fmla="*/ 156 w 961"/>
                <a:gd name="T9" fmla="*/ 343 h 960"/>
                <a:gd name="T10" fmla="*/ 131 w 961"/>
                <a:gd name="T11" fmla="*/ 432 h 960"/>
                <a:gd name="T12" fmla="*/ 131 w 961"/>
                <a:gd name="T13" fmla="*/ 528 h 960"/>
                <a:gd name="T14" fmla="*/ 156 w 961"/>
                <a:gd name="T15" fmla="*/ 616 h 960"/>
                <a:gd name="T16" fmla="*/ 202 w 961"/>
                <a:gd name="T17" fmla="*/ 695 h 960"/>
                <a:gd name="T18" fmla="*/ 266 w 961"/>
                <a:gd name="T19" fmla="*/ 758 h 960"/>
                <a:gd name="T20" fmla="*/ 344 w 961"/>
                <a:gd name="T21" fmla="*/ 804 h 960"/>
                <a:gd name="T22" fmla="*/ 433 w 961"/>
                <a:gd name="T23" fmla="*/ 828 h 960"/>
                <a:gd name="T24" fmla="*/ 528 w 961"/>
                <a:gd name="T25" fmla="*/ 828 h 960"/>
                <a:gd name="T26" fmla="*/ 618 w 961"/>
                <a:gd name="T27" fmla="*/ 804 h 960"/>
                <a:gd name="T28" fmla="*/ 696 w 961"/>
                <a:gd name="T29" fmla="*/ 758 h 960"/>
                <a:gd name="T30" fmla="*/ 760 w 961"/>
                <a:gd name="T31" fmla="*/ 695 h 960"/>
                <a:gd name="T32" fmla="*/ 806 w 961"/>
                <a:gd name="T33" fmla="*/ 616 h 960"/>
                <a:gd name="T34" fmla="*/ 830 w 961"/>
                <a:gd name="T35" fmla="*/ 528 h 960"/>
                <a:gd name="T36" fmla="*/ 830 w 961"/>
                <a:gd name="T37" fmla="*/ 432 h 960"/>
                <a:gd name="T38" fmla="*/ 806 w 961"/>
                <a:gd name="T39" fmla="*/ 343 h 960"/>
                <a:gd name="T40" fmla="*/ 760 w 961"/>
                <a:gd name="T41" fmla="*/ 264 h 960"/>
                <a:gd name="T42" fmla="*/ 696 w 961"/>
                <a:gd name="T43" fmla="*/ 201 h 960"/>
                <a:gd name="T44" fmla="*/ 618 w 961"/>
                <a:gd name="T45" fmla="*/ 155 h 960"/>
                <a:gd name="T46" fmla="*/ 528 w 961"/>
                <a:gd name="T47" fmla="*/ 131 h 960"/>
                <a:gd name="T48" fmla="*/ 480 w 961"/>
                <a:gd name="T49" fmla="*/ 0 h 960"/>
                <a:gd name="T50" fmla="*/ 591 w 961"/>
                <a:gd name="T51" fmla="*/ 12 h 960"/>
                <a:gd name="T52" fmla="*/ 691 w 961"/>
                <a:gd name="T53" fmla="*/ 49 h 960"/>
                <a:gd name="T54" fmla="*/ 781 w 961"/>
                <a:gd name="T55" fmla="*/ 105 h 960"/>
                <a:gd name="T56" fmla="*/ 856 w 961"/>
                <a:gd name="T57" fmla="*/ 180 h 960"/>
                <a:gd name="T58" fmla="*/ 912 w 961"/>
                <a:gd name="T59" fmla="*/ 268 h 960"/>
                <a:gd name="T60" fmla="*/ 949 w 961"/>
                <a:gd name="T61" fmla="*/ 370 h 960"/>
                <a:gd name="T62" fmla="*/ 961 w 961"/>
                <a:gd name="T63" fmla="*/ 480 h 960"/>
                <a:gd name="T64" fmla="*/ 949 w 961"/>
                <a:gd name="T65" fmla="*/ 590 h 960"/>
                <a:gd name="T66" fmla="*/ 912 w 961"/>
                <a:gd name="T67" fmla="*/ 691 h 960"/>
                <a:gd name="T68" fmla="*/ 856 w 961"/>
                <a:gd name="T69" fmla="*/ 779 h 960"/>
                <a:gd name="T70" fmla="*/ 781 w 961"/>
                <a:gd name="T71" fmla="*/ 854 h 960"/>
                <a:gd name="T72" fmla="*/ 691 w 961"/>
                <a:gd name="T73" fmla="*/ 911 h 960"/>
                <a:gd name="T74" fmla="*/ 591 w 961"/>
                <a:gd name="T75" fmla="*/ 947 h 960"/>
                <a:gd name="T76" fmla="*/ 480 w 961"/>
                <a:gd name="T77" fmla="*/ 960 h 960"/>
                <a:gd name="T78" fmla="*/ 370 w 961"/>
                <a:gd name="T79" fmla="*/ 947 h 960"/>
                <a:gd name="T80" fmla="*/ 270 w 961"/>
                <a:gd name="T81" fmla="*/ 911 h 960"/>
                <a:gd name="T82" fmla="*/ 181 w 961"/>
                <a:gd name="T83" fmla="*/ 854 h 960"/>
                <a:gd name="T84" fmla="*/ 106 w 961"/>
                <a:gd name="T85" fmla="*/ 779 h 960"/>
                <a:gd name="T86" fmla="*/ 49 w 961"/>
                <a:gd name="T87" fmla="*/ 691 h 960"/>
                <a:gd name="T88" fmla="*/ 13 w 961"/>
                <a:gd name="T89" fmla="*/ 590 h 960"/>
                <a:gd name="T90" fmla="*/ 0 w 961"/>
                <a:gd name="T91" fmla="*/ 480 h 960"/>
                <a:gd name="T92" fmla="*/ 13 w 961"/>
                <a:gd name="T93" fmla="*/ 370 h 960"/>
                <a:gd name="T94" fmla="*/ 49 w 961"/>
                <a:gd name="T95" fmla="*/ 268 h 960"/>
                <a:gd name="T96" fmla="*/ 106 w 961"/>
                <a:gd name="T97" fmla="*/ 180 h 960"/>
                <a:gd name="T98" fmla="*/ 181 w 961"/>
                <a:gd name="T99" fmla="*/ 105 h 960"/>
                <a:gd name="T100" fmla="*/ 270 w 961"/>
                <a:gd name="T101" fmla="*/ 49 h 960"/>
                <a:gd name="T102" fmla="*/ 370 w 961"/>
                <a:gd name="T103" fmla="*/ 12 h 960"/>
                <a:gd name="T104" fmla="*/ 480 w 961"/>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1" h="960">
                  <a:moveTo>
                    <a:pt x="480" y="128"/>
                  </a:moveTo>
                  <a:lnTo>
                    <a:pt x="433" y="131"/>
                  </a:lnTo>
                  <a:lnTo>
                    <a:pt x="387" y="140"/>
                  </a:lnTo>
                  <a:lnTo>
                    <a:pt x="344" y="155"/>
                  </a:lnTo>
                  <a:lnTo>
                    <a:pt x="303" y="176"/>
                  </a:lnTo>
                  <a:lnTo>
                    <a:pt x="266" y="201"/>
                  </a:lnTo>
                  <a:lnTo>
                    <a:pt x="232" y="231"/>
                  </a:lnTo>
                  <a:lnTo>
                    <a:pt x="202" y="264"/>
                  </a:lnTo>
                  <a:lnTo>
                    <a:pt x="176" y="302"/>
                  </a:lnTo>
                  <a:lnTo>
                    <a:pt x="156" y="343"/>
                  </a:lnTo>
                  <a:lnTo>
                    <a:pt x="141" y="386"/>
                  </a:lnTo>
                  <a:lnTo>
                    <a:pt x="131" y="432"/>
                  </a:lnTo>
                  <a:lnTo>
                    <a:pt x="128" y="480"/>
                  </a:lnTo>
                  <a:lnTo>
                    <a:pt x="131" y="528"/>
                  </a:lnTo>
                  <a:lnTo>
                    <a:pt x="141" y="574"/>
                  </a:lnTo>
                  <a:lnTo>
                    <a:pt x="156" y="616"/>
                  </a:lnTo>
                  <a:lnTo>
                    <a:pt x="176" y="658"/>
                  </a:lnTo>
                  <a:lnTo>
                    <a:pt x="202" y="695"/>
                  </a:lnTo>
                  <a:lnTo>
                    <a:pt x="232" y="728"/>
                  </a:lnTo>
                  <a:lnTo>
                    <a:pt x="266" y="758"/>
                  </a:lnTo>
                  <a:lnTo>
                    <a:pt x="303" y="784"/>
                  </a:lnTo>
                  <a:lnTo>
                    <a:pt x="344" y="804"/>
                  </a:lnTo>
                  <a:lnTo>
                    <a:pt x="387" y="819"/>
                  </a:lnTo>
                  <a:lnTo>
                    <a:pt x="433" y="828"/>
                  </a:lnTo>
                  <a:lnTo>
                    <a:pt x="480" y="832"/>
                  </a:lnTo>
                  <a:lnTo>
                    <a:pt x="528" y="828"/>
                  </a:lnTo>
                  <a:lnTo>
                    <a:pt x="574" y="819"/>
                  </a:lnTo>
                  <a:lnTo>
                    <a:pt x="618" y="804"/>
                  </a:lnTo>
                  <a:lnTo>
                    <a:pt x="658" y="784"/>
                  </a:lnTo>
                  <a:lnTo>
                    <a:pt x="696" y="758"/>
                  </a:lnTo>
                  <a:lnTo>
                    <a:pt x="730" y="728"/>
                  </a:lnTo>
                  <a:lnTo>
                    <a:pt x="760" y="695"/>
                  </a:lnTo>
                  <a:lnTo>
                    <a:pt x="785" y="658"/>
                  </a:lnTo>
                  <a:lnTo>
                    <a:pt x="806" y="616"/>
                  </a:lnTo>
                  <a:lnTo>
                    <a:pt x="821" y="574"/>
                  </a:lnTo>
                  <a:lnTo>
                    <a:pt x="830" y="528"/>
                  </a:lnTo>
                  <a:lnTo>
                    <a:pt x="833" y="480"/>
                  </a:lnTo>
                  <a:lnTo>
                    <a:pt x="830" y="432"/>
                  </a:lnTo>
                  <a:lnTo>
                    <a:pt x="821" y="386"/>
                  </a:lnTo>
                  <a:lnTo>
                    <a:pt x="806" y="343"/>
                  </a:lnTo>
                  <a:lnTo>
                    <a:pt x="785" y="302"/>
                  </a:lnTo>
                  <a:lnTo>
                    <a:pt x="760" y="264"/>
                  </a:lnTo>
                  <a:lnTo>
                    <a:pt x="730" y="231"/>
                  </a:lnTo>
                  <a:lnTo>
                    <a:pt x="696" y="201"/>
                  </a:lnTo>
                  <a:lnTo>
                    <a:pt x="658" y="176"/>
                  </a:lnTo>
                  <a:lnTo>
                    <a:pt x="618" y="155"/>
                  </a:lnTo>
                  <a:lnTo>
                    <a:pt x="574" y="140"/>
                  </a:lnTo>
                  <a:lnTo>
                    <a:pt x="528" y="131"/>
                  </a:lnTo>
                  <a:lnTo>
                    <a:pt x="480" y="128"/>
                  </a:lnTo>
                  <a:close/>
                  <a:moveTo>
                    <a:pt x="480" y="0"/>
                  </a:moveTo>
                  <a:lnTo>
                    <a:pt x="537" y="3"/>
                  </a:lnTo>
                  <a:lnTo>
                    <a:pt x="591" y="12"/>
                  </a:lnTo>
                  <a:lnTo>
                    <a:pt x="642" y="27"/>
                  </a:lnTo>
                  <a:lnTo>
                    <a:pt x="691" y="49"/>
                  </a:lnTo>
                  <a:lnTo>
                    <a:pt x="738" y="74"/>
                  </a:lnTo>
                  <a:lnTo>
                    <a:pt x="781" y="105"/>
                  </a:lnTo>
                  <a:lnTo>
                    <a:pt x="821" y="140"/>
                  </a:lnTo>
                  <a:lnTo>
                    <a:pt x="856" y="180"/>
                  </a:lnTo>
                  <a:lnTo>
                    <a:pt x="887" y="223"/>
                  </a:lnTo>
                  <a:lnTo>
                    <a:pt x="912" y="268"/>
                  </a:lnTo>
                  <a:lnTo>
                    <a:pt x="933" y="318"/>
                  </a:lnTo>
                  <a:lnTo>
                    <a:pt x="949" y="370"/>
                  </a:lnTo>
                  <a:lnTo>
                    <a:pt x="958" y="424"/>
                  </a:lnTo>
                  <a:lnTo>
                    <a:pt x="961" y="480"/>
                  </a:lnTo>
                  <a:lnTo>
                    <a:pt x="958" y="535"/>
                  </a:lnTo>
                  <a:lnTo>
                    <a:pt x="949" y="590"/>
                  </a:lnTo>
                  <a:lnTo>
                    <a:pt x="933" y="642"/>
                  </a:lnTo>
                  <a:lnTo>
                    <a:pt x="912" y="691"/>
                  </a:lnTo>
                  <a:lnTo>
                    <a:pt x="887" y="737"/>
                  </a:lnTo>
                  <a:lnTo>
                    <a:pt x="856" y="779"/>
                  </a:lnTo>
                  <a:lnTo>
                    <a:pt x="821" y="819"/>
                  </a:lnTo>
                  <a:lnTo>
                    <a:pt x="781" y="854"/>
                  </a:lnTo>
                  <a:lnTo>
                    <a:pt x="738" y="885"/>
                  </a:lnTo>
                  <a:lnTo>
                    <a:pt x="691" y="911"/>
                  </a:lnTo>
                  <a:lnTo>
                    <a:pt x="642" y="932"/>
                  </a:lnTo>
                  <a:lnTo>
                    <a:pt x="591" y="947"/>
                  </a:lnTo>
                  <a:lnTo>
                    <a:pt x="537" y="956"/>
                  </a:lnTo>
                  <a:lnTo>
                    <a:pt x="480" y="960"/>
                  </a:lnTo>
                  <a:lnTo>
                    <a:pt x="425" y="956"/>
                  </a:lnTo>
                  <a:lnTo>
                    <a:pt x="370" y="947"/>
                  </a:lnTo>
                  <a:lnTo>
                    <a:pt x="319" y="932"/>
                  </a:lnTo>
                  <a:lnTo>
                    <a:pt x="270" y="911"/>
                  </a:lnTo>
                  <a:lnTo>
                    <a:pt x="223" y="885"/>
                  </a:lnTo>
                  <a:lnTo>
                    <a:pt x="181" y="854"/>
                  </a:lnTo>
                  <a:lnTo>
                    <a:pt x="141" y="819"/>
                  </a:lnTo>
                  <a:lnTo>
                    <a:pt x="106" y="779"/>
                  </a:lnTo>
                  <a:lnTo>
                    <a:pt x="75" y="737"/>
                  </a:lnTo>
                  <a:lnTo>
                    <a:pt x="49" y="691"/>
                  </a:lnTo>
                  <a:lnTo>
                    <a:pt x="28" y="642"/>
                  </a:lnTo>
                  <a:lnTo>
                    <a:pt x="13" y="590"/>
                  </a:lnTo>
                  <a:lnTo>
                    <a:pt x="3" y="535"/>
                  </a:lnTo>
                  <a:lnTo>
                    <a:pt x="0" y="480"/>
                  </a:lnTo>
                  <a:lnTo>
                    <a:pt x="3" y="424"/>
                  </a:lnTo>
                  <a:lnTo>
                    <a:pt x="13" y="370"/>
                  </a:lnTo>
                  <a:lnTo>
                    <a:pt x="28" y="318"/>
                  </a:lnTo>
                  <a:lnTo>
                    <a:pt x="49" y="268"/>
                  </a:lnTo>
                  <a:lnTo>
                    <a:pt x="75" y="223"/>
                  </a:lnTo>
                  <a:lnTo>
                    <a:pt x="106" y="180"/>
                  </a:lnTo>
                  <a:lnTo>
                    <a:pt x="141" y="140"/>
                  </a:lnTo>
                  <a:lnTo>
                    <a:pt x="181" y="105"/>
                  </a:lnTo>
                  <a:lnTo>
                    <a:pt x="223" y="74"/>
                  </a:lnTo>
                  <a:lnTo>
                    <a:pt x="270" y="49"/>
                  </a:lnTo>
                  <a:lnTo>
                    <a:pt x="319" y="27"/>
                  </a:lnTo>
                  <a:lnTo>
                    <a:pt x="370" y="12"/>
                  </a:lnTo>
                  <a:lnTo>
                    <a:pt x="425" y="3"/>
                  </a:lnTo>
                  <a:lnTo>
                    <a:pt x="480"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5" name="Freeform 21"/>
            <p:cNvSpPr/>
            <p:nvPr/>
          </p:nvSpPr>
          <p:spPr bwMode="auto">
            <a:xfrm>
              <a:off x="5969" y="-691"/>
              <a:ext cx="94" cy="94"/>
            </a:xfrm>
            <a:custGeom>
              <a:avLst/>
              <a:gdLst>
                <a:gd name="T0" fmla="*/ 64 w 940"/>
                <a:gd name="T1" fmla="*/ 0 h 939"/>
                <a:gd name="T2" fmla="*/ 140 w 940"/>
                <a:gd name="T3" fmla="*/ 3 h 939"/>
                <a:gd name="T4" fmla="*/ 214 w 940"/>
                <a:gd name="T5" fmla="*/ 13 h 939"/>
                <a:gd name="T6" fmla="*/ 285 w 940"/>
                <a:gd name="T7" fmla="*/ 28 h 939"/>
                <a:gd name="T8" fmla="*/ 354 w 940"/>
                <a:gd name="T9" fmla="*/ 49 h 939"/>
                <a:gd name="T10" fmla="*/ 422 w 940"/>
                <a:gd name="T11" fmla="*/ 76 h 939"/>
                <a:gd name="T12" fmla="*/ 486 w 940"/>
                <a:gd name="T13" fmla="*/ 108 h 939"/>
                <a:gd name="T14" fmla="*/ 546 w 940"/>
                <a:gd name="T15" fmla="*/ 145 h 939"/>
                <a:gd name="T16" fmla="*/ 604 w 940"/>
                <a:gd name="T17" fmla="*/ 187 h 939"/>
                <a:gd name="T18" fmla="*/ 657 w 940"/>
                <a:gd name="T19" fmla="*/ 233 h 939"/>
                <a:gd name="T20" fmla="*/ 707 w 940"/>
                <a:gd name="T21" fmla="*/ 282 h 939"/>
                <a:gd name="T22" fmla="*/ 753 w 940"/>
                <a:gd name="T23" fmla="*/ 336 h 939"/>
                <a:gd name="T24" fmla="*/ 795 w 940"/>
                <a:gd name="T25" fmla="*/ 394 h 939"/>
                <a:gd name="T26" fmla="*/ 831 w 940"/>
                <a:gd name="T27" fmla="*/ 454 h 939"/>
                <a:gd name="T28" fmla="*/ 863 w 940"/>
                <a:gd name="T29" fmla="*/ 518 h 939"/>
                <a:gd name="T30" fmla="*/ 890 w 940"/>
                <a:gd name="T31" fmla="*/ 585 h 939"/>
                <a:gd name="T32" fmla="*/ 911 w 940"/>
                <a:gd name="T33" fmla="*/ 654 h 939"/>
                <a:gd name="T34" fmla="*/ 927 w 940"/>
                <a:gd name="T35" fmla="*/ 725 h 939"/>
                <a:gd name="T36" fmla="*/ 936 w 940"/>
                <a:gd name="T37" fmla="*/ 799 h 939"/>
                <a:gd name="T38" fmla="*/ 940 w 940"/>
                <a:gd name="T39" fmla="*/ 875 h 939"/>
                <a:gd name="T40" fmla="*/ 936 w 940"/>
                <a:gd name="T41" fmla="*/ 895 h 939"/>
                <a:gd name="T42" fmla="*/ 927 w 940"/>
                <a:gd name="T43" fmla="*/ 912 h 939"/>
                <a:gd name="T44" fmla="*/ 913 w 940"/>
                <a:gd name="T45" fmla="*/ 926 h 939"/>
                <a:gd name="T46" fmla="*/ 895 w 940"/>
                <a:gd name="T47" fmla="*/ 935 h 939"/>
                <a:gd name="T48" fmla="*/ 875 w 940"/>
                <a:gd name="T49" fmla="*/ 939 h 939"/>
                <a:gd name="T50" fmla="*/ 855 w 940"/>
                <a:gd name="T51" fmla="*/ 935 h 939"/>
                <a:gd name="T52" fmla="*/ 838 w 940"/>
                <a:gd name="T53" fmla="*/ 926 h 939"/>
                <a:gd name="T54" fmla="*/ 824 w 940"/>
                <a:gd name="T55" fmla="*/ 912 h 939"/>
                <a:gd name="T56" fmla="*/ 814 w 940"/>
                <a:gd name="T57" fmla="*/ 895 h 939"/>
                <a:gd name="T58" fmla="*/ 811 w 940"/>
                <a:gd name="T59" fmla="*/ 875 h 939"/>
                <a:gd name="T60" fmla="*/ 808 w 940"/>
                <a:gd name="T61" fmla="*/ 806 h 939"/>
                <a:gd name="T62" fmla="*/ 799 w 940"/>
                <a:gd name="T63" fmla="*/ 740 h 939"/>
                <a:gd name="T64" fmla="*/ 784 w 940"/>
                <a:gd name="T65" fmla="*/ 676 h 939"/>
                <a:gd name="T66" fmla="*/ 764 w 940"/>
                <a:gd name="T67" fmla="*/ 614 h 939"/>
                <a:gd name="T68" fmla="*/ 739 w 940"/>
                <a:gd name="T69" fmla="*/ 555 h 939"/>
                <a:gd name="T70" fmla="*/ 710 w 940"/>
                <a:gd name="T71" fmla="*/ 498 h 939"/>
                <a:gd name="T72" fmla="*/ 674 w 940"/>
                <a:gd name="T73" fmla="*/ 445 h 939"/>
                <a:gd name="T74" fmla="*/ 636 w 940"/>
                <a:gd name="T75" fmla="*/ 394 h 939"/>
                <a:gd name="T76" fmla="*/ 592 w 940"/>
                <a:gd name="T77" fmla="*/ 347 h 939"/>
                <a:gd name="T78" fmla="*/ 545 w 940"/>
                <a:gd name="T79" fmla="*/ 304 h 939"/>
                <a:gd name="T80" fmla="*/ 495 w 940"/>
                <a:gd name="T81" fmla="*/ 265 h 939"/>
                <a:gd name="T82" fmla="*/ 441 w 940"/>
                <a:gd name="T83" fmla="*/ 230 h 939"/>
                <a:gd name="T84" fmla="*/ 384 w 940"/>
                <a:gd name="T85" fmla="*/ 201 h 939"/>
                <a:gd name="T86" fmla="*/ 325 w 940"/>
                <a:gd name="T87" fmla="*/ 175 h 939"/>
                <a:gd name="T88" fmla="*/ 263 w 940"/>
                <a:gd name="T89" fmla="*/ 155 h 939"/>
                <a:gd name="T90" fmla="*/ 199 w 940"/>
                <a:gd name="T91" fmla="*/ 140 h 939"/>
                <a:gd name="T92" fmla="*/ 133 w 940"/>
                <a:gd name="T93" fmla="*/ 131 h 939"/>
                <a:gd name="T94" fmla="*/ 64 w 940"/>
                <a:gd name="T95" fmla="*/ 128 h 939"/>
                <a:gd name="T96" fmla="*/ 45 w 940"/>
                <a:gd name="T97" fmla="*/ 125 h 939"/>
                <a:gd name="T98" fmla="*/ 27 w 940"/>
                <a:gd name="T99" fmla="*/ 116 h 939"/>
                <a:gd name="T100" fmla="*/ 13 w 940"/>
                <a:gd name="T101" fmla="*/ 102 h 939"/>
                <a:gd name="T102" fmla="*/ 5 w 940"/>
                <a:gd name="T103" fmla="*/ 84 h 939"/>
                <a:gd name="T104" fmla="*/ 0 w 940"/>
                <a:gd name="T105" fmla="*/ 64 h 939"/>
                <a:gd name="T106" fmla="*/ 5 w 940"/>
                <a:gd name="T107" fmla="*/ 44 h 939"/>
                <a:gd name="T108" fmla="*/ 13 w 940"/>
                <a:gd name="T109" fmla="*/ 27 h 939"/>
                <a:gd name="T110" fmla="*/ 27 w 940"/>
                <a:gd name="T111" fmla="*/ 13 h 939"/>
                <a:gd name="T112" fmla="*/ 45 w 940"/>
                <a:gd name="T113" fmla="*/ 3 h 939"/>
                <a:gd name="T114" fmla="*/ 64 w 940"/>
                <a:gd name="T11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939">
                  <a:moveTo>
                    <a:pt x="64" y="0"/>
                  </a:moveTo>
                  <a:lnTo>
                    <a:pt x="140" y="3"/>
                  </a:lnTo>
                  <a:lnTo>
                    <a:pt x="214" y="13"/>
                  </a:lnTo>
                  <a:lnTo>
                    <a:pt x="285" y="28"/>
                  </a:lnTo>
                  <a:lnTo>
                    <a:pt x="354" y="49"/>
                  </a:lnTo>
                  <a:lnTo>
                    <a:pt x="422" y="76"/>
                  </a:lnTo>
                  <a:lnTo>
                    <a:pt x="486" y="108"/>
                  </a:lnTo>
                  <a:lnTo>
                    <a:pt x="546" y="145"/>
                  </a:lnTo>
                  <a:lnTo>
                    <a:pt x="604" y="187"/>
                  </a:lnTo>
                  <a:lnTo>
                    <a:pt x="657" y="233"/>
                  </a:lnTo>
                  <a:lnTo>
                    <a:pt x="707" y="282"/>
                  </a:lnTo>
                  <a:lnTo>
                    <a:pt x="753" y="336"/>
                  </a:lnTo>
                  <a:lnTo>
                    <a:pt x="795" y="394"/>
                  </a:lnTo>
                  <a:lnTo>
                    <a:pt x="831" y="454"/>
                  </a:lnTo>
                  <a:lnTo>
                    <a:pt x="863" y="518"/>
                  </a:lnTo>
                  <a:lnTo>
                    <a:pt x="890" y="585"/>
                  </a:lnTo>
                  <a:lnTo>
                    <a:pt x="911" y="654"/>
                  </a:lnTo>
                  <a:lnTo>
                    <a:pt x="927" y="725"/>
                  </a:lnTo>
                  <a:lnTo>
                    <a:pt x="936" y="799"/>
                  </a:lnTo>
                  <a:lnTo>
                    <a:pt x="940" y="875"/>
                  </a:lnTo>
                  <a:lnTo>
                    <a:pt x="936" y="895"/>
                  </a:lnTo>
                  <a:lnTo>
                    <a:pt x="927" y="912"/>
                  </a:lnTo>
                  <a:lnTo>
                    <a:pt x="913" y="926"/>
                  </a:lnTo>
                  <a:lnTo>
                    <a:pt x="895" y="935"/>
                  </a:lnTo>
                  <a:lnTo>
                    <a:pt x="875" y="939"/>
                  </a:lnTo>
                  <a:lnTo>
                    <a:pt x="855" y="935"/>
                  </a:lnTo>
                  <a:lnTo>
                    <a:pt x="838" y="926"/>
                  </a:lnTo>
                  <a:lnTo>
                    <a:pt x="824" y="912"/>
                  </a:lnTo>
                  <a:lnTo>
                    <a:pt x="814" y="895"/>
                  </a:lnTo>
                  <a:lnTo>
                    <a:pt x="811" y="875"/>
                  </a:lnTo>
                  <a:lnTo>
                    <a:pt x="808" y="806"/>
                  </a:lnTo>
                  <a:lnTo>
                    <a:pt x="799" y="740"/>
                  </a:lnTo>
                  <a:lnTo>
                    <a:pt x="784" y="676"/>
                  </a:lnTo>
                  <a:lnTo>
                    <a:pt x="764" y="614"/>
                  </a:lnTo>
                  <a:lnTo>
                    <a:pt x="739" y="555"/>
                  </a:lnTo>
                  <a:lnTo>
                    <a:pt x="710" y="498"/>
                  </a:lnTo>
                  <a:lnTo>
                    <a:pt x="674" y="445"/>
                  </a:lnTo>
                  <a:lnTo>
                    <a:pt x="636" y="394"/>
                  </a:lnTo>
                  <a:lnTo>
                    <a:pt x="592" y="347"/>
                  </a:lnTo>
                  <a:lnTo>
                    <a:pt x="545" y="304"/>
                  </a:lnTo>
                  <a:lnTo>
                    <a:pt x="495" y="265"/>
                  </a:lnTo>
                  <a:lnTo>
                    <a:pt x="441" y="230"/>
                  </a:lnTo>
                  <a:lnTo>
                    <a:pt x="384" y="201"/>
                  </a:lnTo>
                  <a:lnTo>
                    <a:pt x="325" y="175"/>
                  </a:lnTo>
                  <a:lnTo>
                    <a:pt x="263" y="155"/>
                  </a:lnTo>
                  <a:lnTo>
                    <a:pt x="199" y="140"/>
                  </a:lnTo>
                  <a:lnTo>
                    <a:pt x="133" y="131"/>
                  </a:lnTo>
                  <a:lnTo>
                    <a:pt x="64" y="128"/>
                  </a:lnTo>
                  <a:lnTo>
                    <a:pt x="45" y="125"/>
                  </a:lnTo>
                  <a:lnTo>
                    <a:pt x="27" y="116"/>
                  </a:lnTo>
                  <a:lnTo>
                    <a:pt x="13" y="102"/>
                  </a:lnTo>
                  <a:lnTo>
                    <a:pt x="5" y="84"/>
                  </a:lnTo>
                  <a:lnTo>
                    <a:pt x="0" y="64"/>
                  </a:lnTo>
                  <a:lnTo>
                    <a:pt x="5" y="44"/>
                  </a:lnTo>
                  <a:lnTo>
                    <a:pt x="13" y="27"/>
                  </a:lnTo>
                  <a:lnTo>
                    <a:pt x="27" y="13"/>
                  </a:lnTo>
                  <a:lnTo>
                    <a:pt x="45" y="3"/>
                  </a:lnTo>
                  <a:lnTo>
                    <a:pt x="64"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6" name="Freeform 22"/>
            <p:cNvSpPr/>
            <p:nvPr/>
          </p:nvSpPr>
          <p:spPr bwMode="auto">
            <a:xfrm>
              <a:off x="5888" y="-610"/>
              <a:ext cx="94" cy="94"/>
            </a:xfrm>
            <a:custGeom>
              <a:avLst/>
              <a:gdLst>
                <a:gd name="T0" fmla="*/ 65 w 939"/>
                <a:gd name="T1" fmla="*/ 0 h 938"/>
                <a:gd name="T2" fmla="*/ 84 w 939"/>
                <a:gd name="T3" fmla="*/ 3 h 938"/>
                <a:gd name="T4" fmla="*/ 102 w 939"/>
                <a:gd name="T5" fmla="*/ 12 h 938"/>
                <a:gd name="T6" fmla="*/ 116 w 939"/>
                <a:gd name="T7" fmla="*/ 26 h 938"/>
                <a:gd name="T8" fmla="*/ 124 w 939"/>
                <a:gd name="T9" fmla="*/ 43 h 938"/>
                <a:gd name="T10" fmla="*/ 129 w 939"/>
                <a:gd name="T11" fmla="*/ 64 h 938"/>
                <a:gd name="T12" fmla="*/ 131 w 939"/>
                <a:gd name="T13" fmla="*/ 132 h 938"/>
                <a:gd name="T14" fmla="*/ 140 w 939"/>
                <a:gd name="T15" fmla="*/ 198 h 938"/>
                <a:gd name="T16" fmla="*/ 155 w 939"/>
                <a:gd name="T17" fmla="*/ 262 h 938"/>
                <a:gd name="T18" fmla="*/ 175 w 939"/>
                <a:gd name="T19" fmla="*/ 324 h 938"/>
                <a:gd name="T20" fmla="*/ 200 w 939"/>
                <a:gd name="T21" fmla="*/ 384 h 938"/>
                <a:gd name="T22" fmla="*/ 230 w 939"/>
                <a:gd name="T23" fmla="*/ 440 h 938"/>
                <a:gd name="T24" fmla="*/ 265 w 939"/>
                <a:gd name="T25" fmla="*/ 494 h 938"/>
                <a:gd name="T26" fmla="*/ 304 w 939"/>
                <a:gd name="T27" fmla="*/ 545 h 938"/>
                <a:gd name="T28" fmla="*/ 347 w 939"/>
                <a:gd name="T29" fmla="*/ 592 h 938"/>
                <a:gd name="T30" fmla="*/ 394 w 939"/>
                <a:gd name="T31" fmla="*/ 634 h 938"/>
                <a:gd name="T32" fmla="*/ 444 w 939"/>
                <a:gd name="T33" fmla="*/ 674 h 938"/>
                <a:gd name="T34" fmla="*/ 499 w 939"/>
                <a:gd name="T35" fmla="*/ 708 h 938"/>
                <a:gd name="T36" fmla="*/ 555 w 939"/>
                <a:gd name="T37" fmla="*/ 738 h 938"/>
                <a:gd name="T38" fmla="*/ 615 w 939"/>
                <a:gd name="T39" fmla="*/ 763 h 938"/>
                <a:gd name="T40" fmla="*/ 677 w 939"/>
                <a:gd name="T41" fmla="*/ 784 h 938"/>
                <a:gd name="T42" fmla="*/ 741 w 939"/>
                <a:gd name="T43" fmla="*/ 799 h 938"/>
                <a:gd name="T44" fmla="*/ 807 w 939"/>
                <a:gd name="T45" fmla="*/ 807 h 938"/>
                <a:gd name="T46" fmla="*/ 874 w 939"/>
                <a:gd name="T47" fmla="*/ 810 h 938"/>
                <a:gd name="T48" fmla="*/ 895 w 939"/>
                <a:gd name="T49" fmla="*/ 814 h 938"/>
                <a:gd name="T50" fmla="*/ 913 w 939"/>
                <a:gd name="T51" fmla="*/ 823 h 938"/>
                <a:gd name="T52" fmla="*/ 927 w 939"/>
                <a:gd name="T53" fmla="*/ 837 h 938"/>
                <a:gd name="T54" fmla="*/ 935 w 939"/>
                <a:gd name="T55" fmla="*/ 854 h 938"/>
                <a:gd name="T56" fmla="*/ 939 w 939"/>
                <a:gd name="T57" fmla="*/ 874 h 938"/>
                <a:gd name="T58" fmla="*/ 935 w 939"/>
                <a:gd name="T59" fmla="*/ 895 h 938"/>
                <a:gd name="T60" fmla="*/ 927 w 939"/>
                <a:gd name="T61" fmla="*/ 912 h 938"/>
                <a:gd name="T62" fmla="*/ 913 w 939"/>
                <a:gd name="T63" fmla="*/ 926 h 938"/>
                <a:gd name="T64" fmla="*/ 895 w 939"/>
                <a:gd name="T65" fmla="*/ 935 h 938"/>
                <a:gd name="T66" fmla="*/ 874 w 939"/>
                <a:gd name="T67" fmla="*/ 938 h 938"/>
                <a:gd name="T68" fmla="*/ 800 w 939"/>
                <a:gd name="T69" fmla="*/ 935 h 938"/>
                <a:gd name="T70" fmla="*/ 726 w 939"/>
                <a:gd name="T71" fmla="*/ 926 h 938"/>
                <a:gd name="T72" fmla="*/ 655 w 939"/>
                <a:gd name="T73" fmla="*/ 911 h 938"/>
                <a:gd name="T74" fmla="*/ 585 w 939"/>
                <a:gd name="T75" fmla="*/ 889 h 938"/>
                <a:gd name="T76" fmla="*/ 518 w 939"/>
                <a:gd name="T77" fmla="*/ 863 h 938"/>
                <a:gd name="T78" fmla="*/ 454 w 939"/>
                <a:gd name="T79" fmla="*/ 831 h 938"/>
                <a:gd name="T80" fmla="*/ 393 w 939"/>
                <a:gd name="T81" fmla="*/ 793 h 938"/>
                <a:gd name="T82" fmla="*/ 336 w 939"/>
                <a:gd name="T83" fmla="*/ 753 h 938"/>
                <a:gd name="T84" fmla="*/ 282 w 939"/>
                <a:gd name="T85" fmla="*/ 707 h 938"/>
                <a:gd name="T86" fmla="*/ 232 w 939"/>
                <a:gd name="T87" fmla="*/ 657 h 938"/>
                <a:gd name="T88" fmla="*/ 186 w 939"/>
                <a:gd name="T89" fmla="*/ 602 h 938"/>
                <a:gd name="T90" fmla="*/ 145 w 939"/>
                <a:gd name="T91" fmla="*/ 545 h 938"/>
                <a:gd name="T92" fmla="*/ 108 w 939"/>
                <a:gd name="T93" fmla="*/ 484 h 938"/>
                <a:gd name="T94" fmla="*/ 76 w 939"/>
                <a:gd name="T95" fmla="*/ 420 h 938"/>
                <a:gd name="T96" fmla="*/ 50 w 939"/>
                <a:gd name="T97" fmla="*/ 354 h 938"/>
                <a:gd name="T98" fmla="*/ 28 w 939"/>
                <a:gd name="T99" fmla="*/ 284 h 938"/>
                <a:gd name="T100" fmla="*/ 12 w 939"/>
                <a:gd name="T101" fmla="*/ 213 h 938"/>
                <a:gd name="T102" fmla="*/ 3 w 939"/>
                <a:gd name="T103" fmla="*/ 139 h 938"/>
                <a:gd name="T104" fmla="*/ 0 w 939"/>
                <a:gd name="T105" fmla="*/ 64 h 938"/>
                <a:gd name="T106" fmla="*/ 4 w 939"/>
                <a:gd name="T107" fmla="*/ 43 h 938"/>
                <a:gd name="T108" fmla="*/ 12 w 939"/>
                <a:gd name="T109" fmla="*/ 26 h 938"/>
                <a:gd name="T110" fmla="*/ 26 w 939"/>
                <a:gd name="T111" fmla="*/ 12 h 938"/>
                <a:gd name="T112" fmla="*/ 44 w 939"/>
                <a:gd name="T113" fmla="*/ 3 h 938"/>
                <a:gd name="T114" fmla="*/ 65 w 939"/>
                <a:gd name="T11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9" h="938">
                  <a:moveTo>
                    <a:pt x="65" y="0"/>
                  </a:moveTo>
                  <a:lnTo>
                    <a:pt x="84" y="3"/>
                  </a:lnTo>
                  <a:lnTo>
                    <a:pt x="102" y="12"/>
                  </a:lnTo>
                  <a:lnTo>
                    <a:pt x="116" y="26"/>
                  </a:lnTo>
                  <a:lnTo>
                    <a:pt x="124" y="43"/>
                  </a:lnTo>
                  <a:lnTo>
                    <a:pt x="129" y="64"/>
                  </a:lnTo>
                  <a:lnTo>
                    <a:pt x="131" y="132"/>
                  </a:lnTo>
                  <a:lnTo>
                    <a:pt x="140" y="198"/>
                  </a:lnTo>
                  <a:lnTo>
                    <a:pt x="155" y="262"/>
                  </a:lnTo>
                  <a:lnTo>
                    <a:pt x="175" y="324"/>
                  </a:lnTo>
                  <a:lnTo>
                    <a:pt x="200" y="384"/>
                  </a:lnTo>
                  <a:lnTo>
                    <a:pt x="230" y="440"/>
                  </a:lnTo>
                  <a:lnTo>
                    <a:pt x="265" y="494"/>
                  </a:lnTo>
                  <a:lnTo>
                    <a:pt x="304" y="545"/>
                  </a:lnTo>
                  <a:lnTo>
                    <a:pt x="347" y="592"/>
                  </a:lnTo>
                  <a:lnTo>
                    <a:pt x="394" y="634"/>
                  </a:lnTo>
                  <a:lnTo>
                    <a:pt x="444" y="674"/>
                  </a:lnTo>
                  <a:lnTo>
                    <a:pt x="499" y="708"/>
                  </a:lnTo>
                  <a:lnTo>
                    <a:pt x="555" y="738"/>
                  </a:lnTo>
                  <a:lnTo>
                    <a:pt x="615" y="763"/>
                  </a:lnTo>
                  <a:lnTo>
                    <a:pt x="677" y="784"/>
                  </a:lnTo>
                  <a:lnTo>
                    <a:pt x="741" y="799"/>
                  </a:lnTo>
                  <a:lnTo>
                    <a:pt x="807" y="807"/>
                  </a:lnTo>
                  <a:lnTo>
                    <a:pt x="874" y="810"/>
                  </a:lnTo>
                  <a:lnTo>
                    <a:pt x="895" y="814"/>
                  </a:lnTo>
                  <a:lnTo>
                    <a:pt x="913" y="823"/>
                  </a:lnTo>
                  <a:lnTo>
                    <a:pt x="927" y="837"/>
                  </a:lnTo>
                  <a:lnTo>
                    <a:pt x="935" y="854"/>
                  </a:lnTo>
                  <a:lnTo>
                    <a:pt x="939" y="874"/>
                  </a:lnTo>
                  <a:lnTo>
                    <a:pt x="935" y="895"/>
                  </a:lnTo>
                  <a:lnTo>
                    <a:pt x="927" y="912"/>
                  </a:lnTo>
                  <a:lnTo>
                    <a:pt x="913" y="926"/>
                  </a:lnTo>
                  <a:lnTo>
                    <a:pt x="895" y="935"/>
                  </a:lnTo>
                  <a:lnTo>
                    <a:pt x="874" y="938"/>
                  </a:lnTo>
                  <a:lnTo>
                    <a:pt x="800" y="935"/>
                  </a:lnTo>
                  <a:lnTo>
                    <a:pt x="726" y="926"/>
                  </a:lnTo>
                  <a:lnTo>
                    <a:pt x="655" y="911"/>
                  </a:lnTo>
                  <a:lnTo>
                    <a:pt x="585" y="889"/>
                  </a:lnTo>
                  <a:lnTo>
                    <a:pt x="518" y="863"/>
                  </a:lnTo>
                  <a:lnTo>
                    <a:pt x="454" y="831"/>
                  </a:lnTo>
                  <a:lnTo>
                    <a:pt x="393" y="793"/>
                  </a:lnTo>
                  <a:lnTo>
                    <a:pt x="336" y="753"/>
                  </a:lnTo>
                  <a:lnTo>
                    <a:pt x="282" y="707"/>
                  </a:lnTo>
                  <a:lnTo>
                    <a:pt x="232" y="657"/>
                  </a:lnTo>
                  <a:lnTo>
                    <a:pt x="186" y="602"/>
                  </a:lnTo>
                  <a:lnTo>
                    <a:pt x="145" y="545"/>
                  </a:lnTo>
                  <a:lnTo>
                    <a:pt x="108" y="484"/>
                  </a:lnTo>
                  <a:lnTo>
                    <a:pt x="76" y="420"/>
                  </a:lnTo>
                  <a:lnTo>
                    <a:pt x="50" y="354"/>
                  </a:lnTo>
                  <a:lnTo>
                    <a:pt x="28" y="284"/>
                  </a:lnTo>
                  <a:lnTo>
                    <a:pt x="12" y="213"/>
                  </a:lnTo>
                  <a:lnTo>
                    <a:pt x="3" y="139"/>
                  </a:lnTo>
                  <a:lnTo>
                    <a:pt x="0" y="64"/>
                  </a:lnTo>
                  <a:lnTo>
                    <a:pt x="4" y="43"/>
                  </a:lnTo>
                  <a:lnTo>
                    <a:pt x="12" y="26"/>
                  </a:lnTo>
                  <a:lnTo>
                    <a:pt x="26" y="12"/>
                  </a:lnTo>
                  <a:lnTo>
                    <a:pt x="44" y="3"/>
                  </a:lnTo>
                  <a:lnTo>
                    <a:pt x="65"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7" name="Freeform 23"/>
            <p:cNvSpPr>
              <a:spLocks noEditPoints="1"/>
            </p:cNvSpPr>
            <p:nvPr/>
          </p:nvSpPr>
          <p:spPr bwMode="auto">
            <a:xfrm>
              <a:off x="5807" y="-772"/>
              <a:ext cx="337" cy="337"/>
            </a:xfrm>
            <a:custGeom>
              <a:avLst/>
              <a:gdLst>
                <a:gd name="T0" fmla="*/ 1363 w 3371"/>
                <a:gd name="T1" fmla="*/ 411 h 3371"/>
                <a:gd name="T2" fmla="*/ 1078 w 3371"/>
                <a:gd name="T3" fmla="*/ 543 h 3371"/>
                <a:gd name="T4" fmla="*/ 771 w 3371"/>
                <a:gd name="T5" fmla="*/ 405 h 3371"/>
                <a:gd name="T6" fmla="*/ 565 w 3371"/>
                <a:gd name="T7" fmla="*/ 984 h 3371"/>
                <a:gd name="T8" fmla="*/ 484 w 3371"/>
                <a:gd name="T9" fmla="*/ 1258 h 3371"/>
                <a:gd name="T10" fmla="*/ 261 w 3371"/>
                <a:gd name="T11" fmla="*/ 1450 h 3371"/>
                <a:gd name="T12" fmla="*/ 359 w 3371"/>
                <a:gd name="T13" fmla="*/ 1966 h 3371"/>
                <a:gd name="T14" fmla="*/ 530 w 3371"/>
                <a:gd name="T15" fmla="*/ 2213 h 3371"/>
                <a:gd name="T16" fmla="*/ 552 w 3371"/>
                <a:gd name="T17" fmla="*/ 2490 h 3371"/>
                <a:gd name="T18" fmla="*/ 890 w 3371"/>
                <a:gd name="T19" fmla="*/ 2859 h 3371"/>
                <a:gd name="T20" fmla="*/ 1211 w 3371"/>
                <a:gd name="T21" fmla="*/ 2862 h 3371"/>
                <a:gd name="T22" fmla="*/ 1428 w 3371"/>
                <a:gd name="T23" fmla="*/ 3047 h 3371"/>
                <a:gd name="T24" fmla="*/ 1930 w 3371"/>
                <a:gd name="T25" fmla="*/ 3079 h 3371"/>
                <a:gd name="T26" fmla="*/ 2129 w 3371"/>
                <a:gd name="T27" fmla="*/ 2876 h 3371"/>
                <a:gd name="T28" fmla="*/ 2450 w 3371"/>
                <a:gd name="T29" fmla="*/ 2844 h 3371"/>
                <a:gd name="T30" fmla="*/ 2830 w 3371"/>
                <a:gd name="T31" fmla="*/ 2521 h 3371"/>
                <a:gd name="T32" fmla="*/ 2830 w 3371"/>
                <a:gd name="T33" fmla="*/ 2246 h 3371"/>
                <a:gd name="T34" fmla="*/ 2983 w 3371"/>
                <a:gd name="T35" fmla="*/ 1991 h 3371"/>
                <a:gd name="T36" fmla="*/ 3147 w 3371"/>
                <a:gd name="T37" fmla="*/ 1454 h 3371"/>
                <a:gd name="T38" fmla="*/ 2908 w 3371"/>
                <a:gd name="T39" fmla="*/ 1291 h 3371"/>
                <a:gd name="T40" fmla="*/ 2808 w 3371"/>
                <a:gd name="T41" fmla="*/ 1019 h 3371"/>
                <a:gd name="T42" fmla="*/ 2934 w 3371"/>
                <a:gd name="T43" fmla="*/ 727 h 3371"/>
                <a:gd name="T44" fmla="*/ 2339 w 3371"/>
                <a:gd name="T45" fmla="*/ 544 h 3371"/>
                <a:gd name="T46" fmla="*/ 2036 w 3371"/>
                <a:gd name="T47" fmla="*/ 436 h 3371"/>
                <a:gd name="T48" fmla="*/ 1918 w 3371"/>
                <a:gd name="T49" fmla="*/ 128 h 3371"/>
                <a:gd name="T50" fmla="*/ 2044 w 3371"/>
                <a:gd name="T51" fmla="*/ 47 h 3371"/>
                <a:gd name="T52" fmla="*/ 2145 w 3371"/>
                <a:gd name="T53" fmla="*/ 357 h 3371"/>
                <a:gd name="T54" fmla="*/ 2385 w 3371"/>
                <a:gd name="T55" fmla="*/ 411 h 3371"/>
                <a:gd name="T56" fmla="*/ 2614 w 3371"/>
                <a:gd name="T57" fmla="*/ 252 h 3371"/>
                <a:gd name="T58" fmla="*/ 3082 w 3371"/>
                <a:gd name="T59" fmla="*/ 756 h 3371"/>
                <a:gd name="T60" fmla="*/ 2939 w 3371"/>
                <a:gd name="T61" fmla="*/ 1030 h 3371"/>
                <a:gd name="T62" fmla="*/ 3070 w 3371"/>
                <a:gd name="T63" fmla="*/ 1287 h 3371"/>
                <a:gd name="T64" fmla="*/ 3352 w 3371"/>
                <a:gd name="T65" fmla="*/ 1344 h 3371"/>
                <a:gd name="T66" fmla="*/ 3340 w 3371"/>
                <a:gd name="T67" fmla="*/ 2037 h 3371"/>
                <a:gd name="T68" fmla="*/ 3050 w 3371"/>
                <a:gd name="T69" fmla="*/ 2106 h 3371"/>
                <a:gd name="T70" fmla="*/ 2935 w 3371"/>
                <a:gd name="T71" fmla="*/ 2375 h 3371"/>
                <a:gd name="T72" fmla="*/ 3087 w 3371"/>
                <a:gd name="T73" fmla="*/ 2631 h 3371"/>
                <a:gd name="T74" fmla="*/ 2598 w 3371"/>
                <a:gd name="T75" fmla="*/ 3121 h 3371"/>
                <a:gd name="T76" fmla="*/ 2358 w 3371"/>
                <a:gd name="T77" fmla="*/ 2956 h 3371"/>
                <a:gd name="T78" fmla="*/ 2117 w 3371"/>
                <a:gd name="T79" fmla="*/ 3034 h 3371"/>
                <a:gd name="T80" fmla="*/ 2037 w 3371"/>
                <a:gd name="T81" fmla="*/ 3339 h 3371"/>
                <a:gd name="T82" fmla="*/ 1339 w 3371"/>
                <a:gd name="T83" fmla="*/ 3344 h 3371"/>
                <a:gd name="T84" fmla="*/ 1254 w 3371"/>
                <a:gd name="T85" fmla="*/ 3035 h 3371"/>
                <a:gd name="T86" fmla="*/ 1013 w 3371"/>
                <a:gd name="T87" fmla="*/ 2957 h 3371"/>
                <a:gd name="T88" fmla="*/ 773 w 3371"/>
                <a:gd name="T89" fmla="*/ 3121 h 3371"/>
                <a:gd name="T90" fmla="*/ 285 w 3371"/>
                <a:gd name="T91" fmla="*/ 2631 h 3371"/>
                <a:gd name="T92" fmla="*/ 436 w 3371"/>
                <a:gd name="T93" fmla="*/ 2375 h 3371"/>
                <a:gd name="T94" fmla="*/ 322 w 3371"/>
                <a:gd name="T95" fmla="*/ 2106 h 3371"/>
                <a:gd name="T96" fmla="*/ 27 w 3371"/>
                <a:gd name="T97" fmla="*/ 2033 h 3371"/>
                <a:gd name="T98" fmla="*/ 32 w 3371"/>
                <a:gd name="T99" fmla="*/ 1335 h 3371"/>
                <a:gd name="T100" fmla="*/ 322 w 3371"/>
                <a:gd name="T101" fmla="*/ 1265 h 3371"/>
                <a:gd name="T102" fmla="*/ 436 w 3371"/>
                <a:gd name="T103" fmla="*/ 997 h 3371"/>
                <a:gd name="T104" fmla="*/ 285 w 3371"/>
                <a:gd name="T105" fmla="*/ 740 h 3371"/>
                <a:gd name="T106" fmla="*/ 762 w 3371"/>
                <a:gd name="T107" fmla="*/ 252 h 3371"/>
                <a:gd name="T108" fmla="*/ 988 w 3371"/>
                <a:gd name="T109" fmla="*/ 412 h 3371"/>
                <a:gd name="T110" fmla="*/ 1227 w 3371"/>
                <a:gd name="T111" fmla="*/ 358 h 3371"/>
                <a:gd name="T112" fmla="*/ 1328 w 3371"/>
                <a:gd name="T113" fmla="*/ 47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1" h="3371">
                  <a:moveTo>
                    <a:pt x="1454" y="128"/>
                  </a:moveTo>
                  <a:lnTo>
                    <a:pt x="1454" y="225"/>
                  </a:lnTo>
                  <a:lnTo>
                    <a:pt x="1451" y="260"/>
                  </a:lnTo>
                  <a:lnTo>
                    <a:pt x="1442" y="293"/>
                  </a:lnTo>
                  <a:lnTo>
                    <a:pt x="1428" y="325"/>
                  </a:lnTo>
                  <a:lnTo>
                    <a:pt x="1410" y="354"/>
                  </a:lnTo>
                  <a:lnTo>
                    <a:pt x="1389" y="383"/>
                  </a:lnTo>
                  <a:lnTo>
                    <a:pt x="1363" y="411"/>
                  </a:lnTo>
                  <a:lnTo>
                    <a:pt x="1335" y="436"/>
                  </a:lnTo>
                  <a:lnTo>
                    <a:pt x="1306" y="458"/>
                  </a:lnTo>
                  <a:lnTo>
                    <a:pt x="1275" y="478"/>
                  </a:lnTo>
                  <a:lnTo>
                    <a:pt x="1243" y="495"/>
                  </a:lnTo>
                  <a:lnTo>
                    <a:pt x="1211" y="510"/>
                  </a:lnTo>
                  <a:lnTo>
                    <a:pt x="1167" y="525"/>
                  </a:lnTo>
                  <a:lnTo>
                    <a:pt x="1123" y="537"/>
                  </a:lnTo>
                  <a:lnTo>
                    <a:pt x="1078" y="543"/>
                  </a:lnTo>
                  <a:lnTo>
                    <a:pt x="1034" y="545"/>
                  </a:lnTo>
                  <a:lnTo>
                    <a:pt x="994" y="543"/>
                  </a:lnTo>
                  <a:lnTo>
                    <a:pt x="957" y="537"/>
                  </a:lnTo>
                  <a:lnTo>
                    <a:pt x="922" y="527"/>
                  </a:lnTo>
                  <a:lnTo>
                    <a:pt x="891" y="513"/>
                  </a:lnTo>
                  <a:lnTo>
                    <a:pt x="863" y="495"/>
                  </a:lnTo>
                  <a:lnTo>
                    <a:pt x="838" y="474"/>
                  </a:lnTo>
                  <a:lnTo>
                    <a:pt x="771" y="405"/>
                  </a:lnTo>
                  <a:lnTo>
                    <a:pt x="437" y="727"/>
                  </a:lnTo>
                  <a:lnTo>
                    <a:pt x="504" y="796"/>
                  </a:lnTo>
                  <a:lnTo>
                    <a:pt x="526" y="822"/>
                  </a:lnTo>
                  <a:lnTo>
                    <a:pt x="542" y="850"/>
                  </a:lnTo>
                  <a:lnTo>
                    <a:pt x="554" y="881"/>
                  </a:lnTo>
                  <a:lnTo>
                    <a:pt x="561" y="914"/>
                  </a:lnTo>
                  <a:lnTo>
                    <a:pt x="565" y="949"/>
                  </a:lnTo>
                  <a:lnTo>
                    <a:pt x="565" y="984"/>
                  </a:lnTo>
                  <a:lnTo>
                    <a:pt x="563" y="1019"/>
                  </a:lnTo>
                  <a:lnTo>
                    <a:pt x="558" y="1055"/>
                  </a:lnTo>
                  <a:lnTo>
                    <a:pt x="550" y="1090"/>
                  </a:lnTo>
                  <a:lnTo>
                    <a:pt x="542" y="1126"/>
                  </a:lnTo>
                  <a:lnTo>
                    <a:pt x="530" y="1159"/>
                  </a:lnTo>
                  <a:lnTo>
                    <a:pt x="518" y="1190"/>
                  </a:lnTo>
                  <a:lnTo>
                    <a:pt x="502" y="1224"/>
                  </a:lnTo>
                  <a:lnTo>
                    <a:pt x="484" y="1258"/>
                  </a:lnTo>
                  <a:lnTo>
                    <a:pt x="464" y="1291"/>
                  </a:lnTo>
                  <a:lnTo>
                    <a:pt x="440" y="1323"/>
                  </a:lnTo>
                  <a:lnTo>
                    <a:pt x="416" y="1353"/>
                  </a:lnTo>
                  <a:lnTo>
                    <a:pt x="388" y="1381"/>
                  </a:lnTo>
                  <a:lnTo>
                    <a:pt x="359" y="1405"/>
                  </a:lnTo>
                  <a:lnTo>
                    <a:pt x="327" y="1425"/>
                  </a:lnTo>
                  <a:lnTo>
                    <a:pt x="295" y="1440"/>
                  </a:lnTo>
                  <a:lnTo>
                    <a:pt x="261" y="1450"/>
                  </a:lnTo>
                  <a:lnTo>
                    <a:pt x="225" y="1454"/>
                  </a:lnTo>
                  <a:lnTo>
                    <a:pt x="129" y="1454"/>
                  </a:lnTo>
                  <a:lnTo>
                    <a:pt x="129" y="1917"/>
                  </a:lnTo>
                  <a:lnTo>
                    <a:pt x="225" y="1917"/>
                  </a:lnTo>
                  <a:lnTo>
                    <a:pt x="261" y="1921"/>
                  </a:lnTo>
                  <a:lnTo>
                    <a:pt x="295" y="1931"/>
                  </a:lnTo>
                  <a:lnTo>
                    <a:pt x="327" y="1946"/>
                  </a:lnTo>
                  <a:lnTo>
                    <a:pt x="359" y="1966"/>
                  </a:lnTo>
                  <a:lnTo>
                    <a:pt x="388" y="1991"/>
                  </a:lnTo>
                  <a:lnTo>
                    <a:pt x="415" y="2018"/>
                  </a:lnTo>
                  <a:lnTo>
                    <a:pt x="440" y="2048"/>
                  </a:lnTo>
                  <a:lnTo>
                    <a:pt x="464" y="2080"/>
                  </a:lnTo>
                  <a:lnTo>
                    <a:pt x="484" y="2114"/>
                  </a:lnTo>
                  <a:lnTo>
                    <a:pt x="502" y="2148"/>
                  </a:lnTo>
                  <a:lnTo>
                    <a:pt x="517" y="2182"/>
                  </a:lnTo>
                  <a:lnTo>
                    <a:pt x="530" y="2213"/>
                  </a:lnTo>
                  <a:lnTo>
                    <a:pt x="541" y="2247"/>
                  </a:lnTo>
                  <a:lnTo>
                    <a:pt x="550" y="2281"/>
                  </a:lnTo>
                  <a:lnTo>
                    <a:pt x="558" y="2316"/>
                  </a:lnTo>
                  <a:lnTo>
                    <a:pt x="563" y="2352"/>
                  </a:lnTo>
                  <a:lnTo>
                    <a:pt x="565" y="2389"/>
                  </a:lnTo>
                  <a:lnTo>
                    <a:pt x="564" y="2424"/>
                  </a:lnTo>
                  <a:lnTo>
                    <a:pt x="561" y="2458"/>
                  </a:lnTo>
                  <a:lnTo>
                    <a:pt x="552" y="2490"/>
                  </a:lnTo>
                  <a:lnTo>
                    <a:pt x="541" y="2521"/>
                  </a:lnTo>
                  <a:lnTo>
                    <a:pt x="525" y="2550"/>
                  </a:lnTo>
                  <a:lnTo>
                    <a:pt x="504" y="2575"/>
                  </a:lnTo>
                  <a:lnTo>
                    <a:pt x="437" y="2645"/>
                  </a:lnTo>
                  <a:lnTo>
                    <a:pt x="771" y="2967"/>
                  </a:lnTo>
                  <a:lnTo>
                    <a:pt x="838" y="2897"/>
                  </a:lnTo>
                  <a:lnTo>
                    <a:pt x="862" y="2876"/>
                  </a:lnTo>
                  <a:lnTo>
                    <a:pt x="890" y="2859"/>
                  </a:lnTo>
                  <a:lnTo>
                    <a:pt x="922" y="2845"/>
                  </a:lnTo>
                  <a:lnTo>
                    <a:pt x="956" y="2836"/>
                  </a:lnTo>
                  <a:lnTo>
                    <a:pt x="993" y="2829"/>
                  </a:lnTo>
                  <a:lnTo>
                    <a:pt x="1032" y="2827"/>
                  </a:lnTo>
                  <a:lnTo>
                    <a:pt x="1077" y="2829"/>
                  </a:lnTo>
                  <a:lnTo>
                    <a:pt x="1122" y="2836"/>
                  </a:lnTo>
                  <a:lnTo>
                    <a:pt x="1167" y="2847"/>
                  </a:lnTo>
                  <a:lnTo>
                    <a:pt x="1211" y="2862"/>
                  </a:lnTo>
                  <a:lnTo>
                    <a:pt x="1243" y="2877"/>
                  </a:lnTo>
                  <a:lnTo>
                    <a:pt x="1275" y="2894"/>
                  </a:lnTo>
                  <a:lnTo>
                    <a:pt x="1306" y="2913"/>
                  </a:lnTo>
                  <a:lnTo>
                    <a:pt x="1335" y="2936"/>
                  </a:lnTo>
                  <a:lnTo>
                    <a:pt x="1363" y="2961"/>
                  </a:lnTo>
                  <a:lnTo>
                    <a:pt x="1389" y="2988"/>
                  </a:lnTo>
                  <a:lnTo>
                    <a:pt x="1410" y="3016"/>
                  </a:lnTo>
                  <a:lnTo>
                    <a:pt x="1428" y="3047"/>
                  </a:lnTo>
                  <a:lnTo>
                    <a:pt x="1442" y="3079"/>
                  </a:lnTo>
                  <a:lnTo>
                    <a:pt x="1451" y="3112"/>
                  </a:lnTo>
                  <a:lnTo>
                    <a:pt x="1454" y="3146"/>
                  </a:lnTo>
                  <a:lnTo>
                    <a:pt x="1454" y="3243"/>
                  </a:lnTo>
                  <a:lnTo>
                    <a:pt x="1918" y="3243"/>
                  </a:lnTo>
                  <a:lnTo>
                    <a:pt x="1918" y="3146"/>
                  </a:lnTo>
                  <a:lnTo>
                    <a:pt x="1921" y="3112"/>
                  </a:lnTo>
                  <a:lnTo>
                    <a:pt x="1930" y="3079"/>
                  </a:lnTo>
                  <a:lnTo>
                    <a:pt x="1943" y="3047"/>
                  </a:lnTo>
                  <a:lnTo>
                    <a:pt x="1962" y="3017"/>
                  </a:lnTo>
                  <a:lnTo>
                    <a:pt x="1983" y="2988"/>
                  </a:lnTo>
                  <a:lnTo>
                    <a:pt x="2008" y="2961"/>
                  </a:lnTo>
                  <a:lnTo>
                    <a:pt x="2036" y="2936"/>
                  </a:lnTo>
                  <a:lnTo>
                    <a:pt x="2066" y="2913"/>
                  </a:lnTo>
                  <a:lnTo>
                    <a:pt x="2097" y="2894"/>
                  </a:lnTo>
                  <a:lnTo>
                    <a:pt x="2129" y="2876"/>
                  </a:lnTo>
                  <a:lnTo>
                    <a:pt x="2161" y="2862"/>
                  </a:lnTo>
                  <a:lnTo>
                    <a:pt x="2204" y="2846"/>
                  </a:lnTo>
                  <a:lnTo>
                    <a:pt x="2248" y="2836"/>
                  </a:lnTo>
                  <a:lnTo>
                    <a:pt x="2293" y="2828"/>
                  </a:lnTo>
                  <a:lnTo>
                    <a:pt x="2338" y="2826"/>
                  </a:lnTo>
                  <a:lnTo>
                    <a:pt x="2378" y="2828"/>
                  </a:lnTo>
                  <a:lnTo>
                    <a:pt x="2415" y="2834"/>
                  </a:lnTo>
                  <a:lnTo>
                    <a:pt x="2450" y="2844"/>
                  </a:lnTo>
                  <a:lnTo>
                    <a:pt x="2481" y="2858"/>
                  </a:lnTo>
                  <a:lnTo>
                    <a:pt x="2509" y="2876"/>
                  </a:lnTo>
                  <a:lnTo>
                    <a:pt x="2533" y="2897"/>
                  </a:lnTo>
                  <a:lnTo>
                    <a:pt x="2600" y="2967"/>
                  </a:lnTo>
                  <a:lnTo>
                    <a:pt x="2934" y="2645"/>
                  </a:lnTo>
                  <a:lnTo>
                    <a:pt x="2867" y="2575"/>
                  </a:lnTo>
                  <a:lnTo>
                    <a:pt x="2846" y="2550"/>
                  </a:lnTo>
                  <a:lnTo>
                    <a:pt x="2830" y="2521"/>
                  </a:lnTo>
                  <a:lnTo>
                    <a:pt x="2818" y="2490"/>
                  </a:lnTo>
                  <a:lnTo>
                    <a:pt x="2811" y="2457"/>
                  </a:lnTo>
                  <a:lnTo>
                    <a:pt x="2806" y="2423"/>
                  </a:lnTo>
                  <a:lnTo>
                    <a:pt x="2806" y="2388"/>
                  </a:lnTo>
                  <a:lnTo>
                    <a:pt x="2808" y="2352"/>
                  </a:lnTo>
                  <a:lnTo>
                    <a:pt x="2814" y="2316"/>
                  </a:lnTo>
                  <a:lnTo>
                    <a:pt x="2821" y="2281"/>
                  </a:lnTo>
                  <a:lnTo>
                    <a:pt x="2830" y="2246"/>
                  </a:lnTo>
                  <a:lnTo>
                    <a:pt x="2842" y="2213"/>
                  </a:lnTo>
                  <a:lnTo>
                    <a:pt x="2853" y="2182"/>
                  </a:lnTo>
                  <a:lnTo>
                    <a:pt x="2869" y="2148"/>
                  </a:lnTo>
                  <a:lnTo>
                    <a:pt x="2887" y="2113"/>
                  </a:lnTo>
                  <a:lnTo>
                    <a:pt x="2908" y="2080"/>
                  </a:lnTo>
                  <a:lnTo>
                    <a:pt x="2931" y="2048"/>
                  </a:lnTo>
                  <a:lnTo>
                    <a:pt x="2956" y="2018"/>
                  </a:lnTo>
                  <a:lnTo>
                    <a:pt x="2983" y="1991"/>
                  </a:lnTo>
                  <a:lnTo>
                    <a:pt x="3012" y="1966"/>
                  </a:lnTo>
                  <a:lnTo>
                    <a:pt x="3043" y="1946"/>
                  </a:lnTo>
                  <a:lnTo>
                    <a:pt x="3076" y="1931"/>
                  </a:lnTo>
                  <a:lnTo>
                    <a:pt x="3110" y="1921"/>
                  </a:lnTo>
                  <a:lnTo>
                    <a:pt x="3147" y="1917"/>
                  </a:lnTo>
                  <a:lnTo>
                    <a:pt x="3244" y="1917"/>
                  </a:lnTo>
                  <a:lnTo>
                    <a:pt x="3244" y="1454"/>
                  </a:lnTo>
                  <a:lnTo>
                    <a:pt x="3147" y="1454"/>
                  </a:lnTo>
                  <a:lnTo>
                    <a:pt x="3110" y="1450"/>
                  </a:lnTo>
                  <a:lnTo>
                    <a:pt x="3076" y="1440"/>
                  </a:lnTo>
                  <a:lnTo>
                    <a:pt x="3043" y="1425"/>
                  </a:lnTo>
                  <a:lnTo>
                    <a:pt x="3012" y="1405"/>
                  </a:lnTo>
                  <a:lnTo>
                    <a:pt x="2983" y="1381"/>
                  </a:lnTo>
                  <a:lnTo>
                    <a:pt x="2956" y="1353"/>
                  </a:lnTo>
                  <a:lnTo>
                    <a:pt x="2931" y="1323"/>
                  </a:lnTo>
                  <a:lnTo>
                    <a:pt x="2908" y="1291"/>
                  </a:lnTo>
                  <a:lnTo>
                    <a:pt x="2887" y="1258"/>
                  </a:lnTo>
                  <a:lnTo>
                    <a:pt x="2869" y="1224"/>
                  </a:lnTo>
                  <a:lnTo>
                    <a:pt x="2854" y="1190"/>
                  </a:lnTo>
                  <a:lnTo>
                    <a:pt x="2842" y="1159"/>
                  </a:lnTo>
                  <a:lnTo>
                    <a:pt x="2831" y="1126"/>
                  </a:lnTo>
                  <a:lnTo>
                    <a:pt x="2821" y="1090"/>
                  </a:lnTo>
                  <a:lnTo>
                    <a:pt x="2814" y="1055"/>
                  </a:lnTo>
                  <a:lnTo>
                    <a:pt x="2808" y="1019"/>
                  </a:lnTo>
                  <a:lnTo>
                    <a:pt x="2806" y="984"/>
                  </a:lnTo>
                  <a:lnTo>
                    <a:pt x="2807" y="949"/>
                  </a:lnTo>
                  <a:lnTo>
                    <a:pt x="2811" y="914"/>
                  </a:lnTo>
                  <a:lnTo>
                    <a:pt x="2819" y="881"/>
                  </a:lnTo>
                  <a:lnTo>
                    <a:pt x="2831" y="850"/>
                  </a:lnTo>
                  <a:lnTo>
                    <a:pt x="2847" y="822"/>
                  </a:lnTo>
                  <a:lnTo>
                    <a:pt x="2867" y="796"/>
                  </a:lnTo>
                  <a:lnTo>
                    <a:pt x="2934" y="727"/>
                  </a:lnTo>
                  <a:lnTo>
                    <a:pt x="2602" y="405"/>
                  </a:lnTo>
                  <a:lnTo>
                    <a:pt x="2534" y="474"/>
                  </a:lnTo>
                  <a:lnTo>
                    <a:pt x="2510" y="495"/>
                  </a:lnTo>
                  <a:lnTo>
                    <a:pt x="2482" y="512"/>
                  </a:lnTo>
                  <a:lnTo>
                    <a:pt x="2450" y="526"/>
                  </a:lnTo>
                  <a:lnTo>
                    <a:pt x="2416" y="537"/>
                  </a:lnTo>
                  <a:lnTo>
                    <a:pt x="2379" y="542"/>
                  </a:lnTo>
                  <a:lnTo>
                    <a:pt x="2339" y="544"/>
                  </a:lnTo>
                  <a:lnTo>
                    <a:pt x="2294" y="542"/>
                  </a:lnTo>
                  <a:lnTo>
                    <a:pt x="2250" y="536"/>
                  </a:lnTo>
                  <a:lnTo>
                    <a:pt x="2205" y="525"/>
                  </a:lnTo>
                  <a:lnTo>
                    <a:pt x="2161" y="509"/>
                  </a:lnTo>
                  <a:lnTo>
                    <a:pt x="2129" y="495"/>
                  </a:lnTo>
                  <a:lnTo>
                    <a:pt x="2097" y="477"/>
                  </a:lnTo>
                  <a:lnTo>
                    <a:pt x="2066" y="458"/>
                  </a:lnTo>
                  <a:lnTo>
                    <a:pt x="2036" y="436"/>
                  </a:lnTo>
                  <a:lnTo>
                    <a:pt x="2008" y="411"/>
                  </a:lnTo>
                  <a:lnTo>
                    <a:pt x="1983" y="383"/>
                  </a:lnTo>
                  <a:lnTo>
                    <a:pt x="1962" y="356"/>
                  </a:lnTo>
                  <a:lnTo>
                    <a:pt x="1943" y="325"/>
                  </a:lnTo>
                  <a:lnTo>
                    <a:pt x="1930" y="293"/>
                  </a:lnTo>
                  <a:lnTo>
                    <a:pt x="1921" y="260"/>
                  </a:lnTo>
                  <a:lnTo>
                    <a:pt x="1918" y="225"/>
                  </a:lnTo>
                  <a:lnTo>
                    <a:pt x="1918" y="128"/>
                  </a:lnTo>
                  <a:lnTo>
                    <a:pt x="1454" y="128"/>
                  </a:lnTo>
                  <a:close/>
                  <a:moveTo>
                    <a:pt x="1390" y="0"/>
                  </a:moveTo>
                  <a:lnTo>
                    <a:pt x="1982" y="0"/>
                  </a:lnTo>
                  <a:lnTo>
                    <a:pt x="1999" y="2"/>
                  </a:lnTo>
                  <a:lnTo>
                    <a:pt x="2014" y="9"/>
                  </a:lnTo>
                  <a:lnTo>
                    <a:pt x="2027" y="20"/>
                  </a:lnTo>
                  <a:lnTo>
                    <a:pt x="2037" y="32"/>
                  </a:lnTo>
                  <a:lnTo>
                    <a:pt x="2044" y="47"/>
                  </a:lnTo>
                  <a:lnTo>
                    <a:pt x="2046" y="64"/>
                  </a:lnTo>
                  <a:lnTo>
                    <a:pt x="2046" y="225"/>
                  </a:lnTo>
                  <a:lnTo>
                    <a:pt x="2049" y="247"/>
                  </a:lnTo>
                  <a:lnTo>
                    <a:pt x="2059" y="269"/>
                  </a:lnTo>
                  <a:lnTo>
                    <a:pt x="2074" y="293"/>
                  </a:lnTo>
                  <a:lnTo>
                    <a:pt x="2093" y="315"/>
                  </a:lnTo>
                  <a:lnTo>
                    <a:pt x="2117" y="336"/>
                  </a:lnTo>
                  <a:lnTo>
                    <a:pt x="2145" y="357"/>
                  </a:lnTo>
                  <a:lnTo>
                    <a:pt x="2176" y="375"/>
                  </a:lnTo>
                  <a:lnTo>
                    <a:pt x="2209" y="391"/>
                  </a:lnTo>
                  <a:lnTo>
                    <a:pt x="2239" y="400"/>
                  </a:lnTo>
                  <a:lnTo>
                    <a:pt x="2270" y="409"/>
                  </a:lnTo>
                  <a:lnTo>
                    <a:pt x="2301" y="413"/>
                  </a:lnTo>
                  <a:lnTo>
                    <a:pt x="2331" y="415"/>
                  </a:lnTo>
                  <a:lnTo>
                    <a:pt x="2358" y="415"/>
                  </a:lnTo>
                  <a:lnTo>
                    <a:pt x="2385" y="411"/>
                  </a:lnTo>
                  <a:lnTo>
                    <a:pt x="2407" y="406"/>
                  </a:lnTo>
                  <a:lnTo>
                    <a:pt x="2427" y="397"/>
                  </a:lnTo>
                  <a:lnTo>
                    <a:pt x="2442" y="385"/>
                  </a:lnTo>
                  <a:lnTo>
                    <a:pt x="2554" y="270"/>
                  </a:lnTo>
                  <a:lnTo>
                    <a:pt x="2566" y="260"/>
                  </a:lnTo>
                  <a:lnTo>
                    <a:pt x="2581" y="252"/>
                  </a:lnTo>
                  <a:lnTo>
                    <a:pt x="2598" y="250"/>
                  </a:lnTo>
                  <a:lnTo>
                    <a:pt x="2614" y="252"/>
                  </a:lnTo>
                  <a:lnTo>
                    <a:pt x="2630" y="257"/>
                  </a:lnTo>
                  <a:lnTo>
                    <a:pt x="2644" y="268"/>
                  </a:lnTo>
                  <a:lnTo>
                    <a:pt x="3069" y="679"/>
                  </a:lnTo>
                  <a:lnTo>
                    <a:pt x="3079" y="693"/>
                  </a:lnTo>
                  <a:lnTo>
                    <a:pt x="3087" y="708"/>
                  </a:lnTo>
                  <a:lnTo>
                    <a:pt x="3089" y="724"/>
                  </a:lnTo>
                  <a:lnTo>
                    <a:pt x="3087" y="740"/>
                  </a:lnTo>
                  <a:lnTo>
                    <a:pt x="3082" y="756"/>
                  </a:lnTo>
                  <a:lnTo>
                    <a:pt x="3071" y="769"/>
                  </a:lnTo>
                  <a:lnTo>
                    <a:pt x="2959" y="885"/>
                  </a:lnTo>
                  <a:lnTo>
                    <a:pt x="2949" y="898"/>
                  </a:lnTo>
                  <a:lnTo>
                    <a:pt x="2942" y="918"/>
                  </a:lnTo>
                  <a:lnTo>
                    <a:pt x="2936" y="940"/>
                  </a:lnTo>
                  <a:lnTo>
                    <a:pt x="2934" y="967"/>
                  </a:lnTo>
                  <a:lnTo>
                    <a:pt x="2935" y="997"/>
                  </a:lnTo>
                  <a:lnTo>
                    <a:pt x="2939" y="1030"/>
                  </a:lnTo>
                  <a:lnTo>
                    <a:pt x="2946" y="1065"/>
                  </a:lnTo>
                  <a:lnTo>
                    <a:pt x="2957" y="1102"/>
                  </a:lnTo>
                  <a:lnTo>
                    <a:pt x="2972" y="1140"/>
                  </a:lnTo>
                  <a:lnTo>
                    <a:pt x="2989" y="1177"/>
                  </a:lnTo>
                  <a:lnTo>
                    <a:pt x="3008" y="1210"/>
                  </a:lnTo>
                  <a:lnTo>
                    <a:pt x="3028" y="1240"/>
                  </a:lnTo>
                  <a:lnTo>
                    <a:pt x="3050" y="1265"/>
                  </a:lnTo>
                  <a:lnTo>
                    <a:pt x="3070" y="1287"/>
                  </a:lnTo>
                  <a:lnTo>
                    <a:pt x="3091" y="1304"/>
                  </a:lnTo>
                  <a:lnTo>
                    <a:pt x="3110" y="1316"/>
                  </a:lnTo>
                  <a:lnTo>
                    <a:pt x="3130" y="1323"/>
                  </a:lnTo>
                  <a:lnTo>
                    <a:pt x="3147" y="1326"/>
                  </a:lnTo>
                  <a:lnTo>
                    <a:pt x="3307" y="1326"/>
                  </a:lnTo>
                  <a:lnTo>
                    <a:pt x="3324" y="1328"/>
                  </a:lnTo>
                  <a:lnTo>
                    <a:pt x="3340" y="1335"/>
                  </a:lnTo>
                  <a:lnTo>
                    <a:pt x="3352" y="1344"/>
                  </a:lnTo>
                  <a:lnTo>
                    <a:pt x="3362" y="1357"/>
                  </a:lnTo>
                  <a:lnTo>
                    <a:pt x="3368" y="1373"/>
                  </a:lnTo>
                  <a:lnTo>
                    <a:pt x="3371" y="1390"/>
                  </a:lnTo>
                  <a:lnTo>
                    <a:pt x="3371" y="1981"/>
                  </a:lnTo>
                  <a:lnTo>
                    <a:pt x="3368" y="1998"/>
                  </a:lnTo>
                  <a:lnTo>
                    <a:pt x="3362" y="2014"/>
                  </a:lnTo>
                  <a:lnTo>
                    <a:pt x="3352" y="2027"/>
                  </a:lnTo>
                  <a:lnTo>
                    <a:pt x="3340" y="2037"/>
                  </a:lnTo>
                  <a:lnTo>
                    <a:pt x="3324" y="2043"/>
                  </a:lnTo>
                  <a:lnTo>
                    <a:pt x="3307" y="2045"/>
                  </a:lnTo>
                  <a:lnTo>
                    <a:pt x="3147" y="2045"/>
                  </a:lnTo>
                  <a:lnTo>
                    <a:pt x="3130" y="2048"/>
                  </a:lnTo>
                  <a:lnTo>
                    <a:pt x="3110" y="2056"/>
                  </a:lnTo>
                  <a:lnTo>
                    <a:pt x="3091" y="2068"/>
                  </a:lnTo>
                  <a:lnTo>
                    <a:pt x="3070" y="2085"/>
                  </a:lnTo>
                  <a:lnTo>
                    <a:pt x="3050" y="2106"/>
                  </a:lnTo>
                  <a:lnTo>
                    <a:pt x="3028" y="2132"/>
                  </a:lnTo>
                  <a:lnTo>
                    <a:pt x="3008" y="2161"/>
                  </a:lnTo>
                  <a:lnTo>
                    <a:pt x="2989" y="2194"/>
                  </a:lnTo>
                  <a:lnTo>
                    <a:pt x="2972" y="2232"/>
                  </a:lnTo>
                  <a:lnTo>
                    <a:pt x="2957" y="2269"/>
                  </a:lnTo>
                  <a:lnTo>
                    <a:pt x="2946" y="2306"/>
                  </a:lnTo>
                  <a:lnTo>
                    <a:pt x="2939" y="2342"/>
                  </a:lnTo>
                  <a:lnTo>
                    <a:pt x="2935" y="2375"/>
                  </a:lnTo>
                  <a:lnTo>
                    <a:pt x="2934" y="2405"/>
                  </a:lnTo>
                  <a:lnTo>
                    <a:pt x="2936" y="2431"/>
                  </a:lnTo>
                  <a:lnTo>
                    <a:pt x="2942" y="2454"/>
                  </a:lnTo>
                  <a:lnTo>
                    <a:pt x="2949" y="2472"/>
                  </a:lnTo>
                  <a:lnTo>
                    <a:pt x="2959" y="2486"/>
                  </a:lnTo>
                  <a:lnTo>
                    <a:pt x="3071" y="2602"/>
                  </a:lnTo>
                  <a:lnTo>
                    <a:pt x="3082" y="2616"/>
                  </a:lnTo>
                  <a:lnTo>
                    <a:pt x="3087" y="2631"/>
                  </a:lnTo>
                  <a:lnTo>
                    <a:pt x="3089" y="2648"/>
                  </a:lnTo>
                  <a:lnTo>
                    <a:pt x="3087" y="2664"/>
                  </a:lnTo>
                  <a:lnTo>
                    <a:pt x="3079" y="2679"/>
                  </a:lnTo>
                  <a:lnTo>
                    <a:pt x="3069" y="2693"/>
                  </a:lnTo>
                  <a:lnTo>
                    <a:pt x="2644" y="3103"/>
                  </a:lnTo>
                  <a:lnTo>
                    <a:pt x="2630" y="3114"/>
                  </a:lnTo>
                  <a:lnTo>
                    <a:pt x="2614" y="3119"/>
                  </a:lnTo>
                  <a:lnTo>
                    <a:pt x="2598" y="3121"/>
                  </a:lnTo>
                  <a:lnTo>
                    <a:pt x="2582" y="3119"/>
                  </a:lnTo>
                  <a:lnTo>
                    <a:pt x="2566" y="3113"/>
                  </a:lnTo>
                  <a:lnTo>
                    <a:pt x="2554" y="3102"/>
                  </a:lnTo>
                  <a:lnTo>
                    <a:pt x="2442" y="2986"/>
                  </a:lnTo>
                  <a:lnTo>
                    <a:pt x="2427" y="2974"/>
                  </a:lnTo>
                  <a:lnTo>
                    <a:pt x="2407" y="2966"/>
                  </a:lnTo>
                  <a:lnTo>
                    <a:pt x="2384" y="2959"/>
                  </a:lnTo>
                  <a:lnTo>
                    <a:pt x="2358" y="2956"/>
                  </a:lnTo>
                  <a:lnTo>
                    <a:pt x="2330" y="2955"/>
                  </a:lnTo>
                  <a:lnTo>
                    <a:pt x="2300" y="2957"/>
                  </a:lnTo>
                  <a:lnTo>
                    <a:pt x="2270" y="2962"/>
                  </a:lnTo>
                  <a:lnTo>
                    <a:pt x="2239" y="2970"/>
                  </a:lnTo>
                  <a:lnTo>
                    <a:pt x="2209" y="2981"/>
                  </a:lnTo>
                  <a:lnTo>
                    <a:pt x="2176" y="2996"/>
                  </a:lnTo>
                  <a:lnTo>
                    <a:pt x="2145" y="3014"/>
                  </a:lnTo>
                  <a:lnTo>
                    <a:pt x="2117" y="3034"/>
                  </a:lnTo>
                  <a:lnTo>
                    <a:pt x="2093" y="3056"/>
                  </a:lnTo>
                  <a:lnTo>
                    <a:pt x="2074" y="3079"/>
                  </a:lnTo>
                  <a:lnTo>
                    <a:pt x="2059" y="3102"/>
                  </a:lnTo>
                  <a:lnTo>
                    <a:pt x="2049" y="3125"/>
                  </a:lnTo>
                  <a:lnTo>
                    <a:pt x="2046" y="3146"/>
                  </a:lnTo>
                  <a:lnTo>
                    <a:pt x="2046" y="3307"/>
                  </a:lnTo>
                  <a:lnTo>
                    <a:pt x="2044" y="3324"/>
                  </a:lnTo>
                  <a:lnTo>
                    <a:pt x="2037" y="3339"/>
                  </a:lnTo>
                  <a:lnTo>
                    <a:pt x="2027" y="3352"/>
                  </a:lnTo>
                  <a:lnTo>
                    <a:pt x="2014" y="3362"/>
                  </a:lnTo>
                  <a:lnTo>
                    <a:pt x="1999" y="3369"/>
                  </a:lnTo>
                  <a:lnTo>
                    <a:pt x="1982" y="3371"/>
                  </a:lnTo>
                  <a:lnTo>
                    <a:pt x="1390" y="3371"/>
                  </a:lnTo>
                  <a:lnTo>
                    <a:pt x="1370" y="3368"/>
                  </a:lnTo>
                  <a:lnTo>
                    <a:pt x="1352" y="3358"/>
                  </a:lnTo>
                  <a:lnTo>
                    <a:pt x="1339" y="3344"/>
                  </a:lnTo>
                  <a:lnTo>
                    <a:pt x="1329" y="3327"/>
                  </a:lnTo>
                  <a:lnTo>
                    <a:pt x="1326" y="3307"/>
                  </a:lnTo>
                  <a:lnTo>
                    <a:pt x="1326" y="3146"/>
                  </a:lnTo>
                  <a:lnTo>
                    <a:pt x="1323" y="3125"/>
                  </a:lnTo>
                  <a:lnTo>
                    <a:pt x="1313" y="3102"/>
                  </a:lnTo>
                  <a:lnTo>
                    <a:pt x="1298" y="3079"/>
                  </a:lnTo>
                  <a:lnTo>
                    <a:pt x="1279" y="3056"/>
                  </a:lnTo>
                  <a:lnTo>
                    <a:pt x="1254" y="3035"/>
                  </a:lnTo>
                  <a:lnTo>
                    <a:pt x="1227" y="3015"/>
                  </a:lnTo>
                  <a:lnTo>
                    <a:pt x="1196" y="2997"/>
                  </a:lnTo>
                  <a:lnTo>
                    <a:pt x="1163" y="2981"/>
                  </a:lnTo>
                  <a:lnTo>
                    <a:pt x="1133" y="2971"/>
                  </a:lnTo>
                  <a:lnTo>
                    <a:pt x="1102" y="2962"/>
                  </a:lnTo>
                  <a:lnTo>
                    <a:pt x="1071" y="2958"/>
                  </a:lnTo>
                  <a:lnTo>
                    <a:pt x="1041" y="2956"/>
                  </a:lnTo>
                  <a:lnTo>
                    <a:pt x="1013" y="2957"/>
                  </a:lnTo>
                  <a:lnTo>
                    <a:pt x="987" y="2960"/>
                  </a:lnTo>
                  <a:lnTo>
                    <a:pt x="964" y="2966"/>
                  </a:lnTo>
                  <a:lnTo>
                    <a:pt x="945" y="2975"/>
                  </a:lnTo>
                  <a:lnTo>
                    <a:pt x="930" y="2986"/>
                  </a:lnTo>
                  <a:lnTo>
                    <a:pt x="818" y="3102"/>
                  </a:lnTo>
                  <a:lnTo>
                    <a:pt x="805" y="3113"/>
                  </a:lnTo>
                  <a:lnTo>
                    <a:pt x="790" y="3119"/>
                  </a:lnTo>
                  <a:lnTo>
                    <a:pt x="773" y="3121"/>
                  </a:lnTo>
                  <a:lnTo>
                    <a:pt x="757" y="3119"/>
                  </a:lnTo>
                  <a:lnTo>
                    <a:pt x="741" y="3113"/>
                  </a:lnTo>
                  <a:lnTo>
                    <a:pt x="728" y="3103"/>
                  </a:lnTo>
                  <a:lnTo>
                    <a:pt x="302" y="2693"/>
                  </a:lnTo>
                  <a:lnTo>
                    <a:pt x="292" y="2680"/>
                  </a:lnTo>
                  <a:lnTo>
                    <a:pt x="286" y="2664"/>
                  </a:lnTo>
                  <a:lnTo>
                    <a:pt x="283" y="2648"/>
                  </a:lnTo>
                  <a:lnTo>
                    <a:pt x="285" y="2631"/>
                  </a:lnTo>
                  <a:lnTo>
                    <a:pt x="291" y="2616"/>
                  </a:lnTo>
                  <a:lnTo>
                    <a:pt x="301" y="2602"/>
                  </a:lnTo>
                  <a:lnTo>
                    <a:pt x="413" y="2487"/>
                  </a:lnTo>
                  <a:lnTo>
                    <a:pt x="422" y="2473"/>
                  </a:lnTo>
                  <a:lnTo>
                    <a:pt x="430" y="2454"/>
                  </a:lnTo>
                  <a:lnTo>
                    <a:pt x="435" y="2431"/>
                  </a:lnTo>
                  <a:lnTo>
                    <a:pt x="437" y="2405"/>
                  </a:lnTo>
                  <a:lnTo>
                    <a:pt x="436" y="2375"/>
                  </a:lnTo>
                  <a:lnTo>
                    <a:pt x="433" y="2342"/>
                  </a:lnTo>
                  <a:lnTo>
                    <a:pt x="426" y="2306"/>
                  </a:lnTo>
                  <a:lnTo>
                    <a:pt x="415" y="2270"/>
                  </a:lnTo>
                  <a:lnTo>
                    <a:pt x="400" y="2232"/>
                  </a:lnTo>
                  <a:lnTo>
                    <a:pt x="383" y="2194"/>
                  </a:lnTo>
                  <a:lnTo>
                    <a:pt x="364" y="2161"/>
                  </a:lnTo>
                  <a:lnTo>
                    <a:pt x="343" y="2132"/>
                  </a:lnTo>
                  <a:lnTo>
                    <a:pt x="322" y="2106"/>
                  </a:lnTo>
                  <a:lnTo>
                    <a:pt x="301" y="2085"/>
                  </a:lnTo>
                  <a:lnTo>
                    <a:pt x="280" y="2068"/>
                  </a:lnTo>
                  <a:lnTo>
                    <a:pt x="260" y="2056"/>
                  </a:lnTo>
                  <a:lnTo>
                    <a:pt x="242" y="2048"/>
                  </a:lnTo>
                  <a:lnTo>
                    <a:pt x="225" y="2046"/>
                  </a:lnTo>
                  <a:lnTo>
                    <a:pt x="65" y="2046"/>
                  </a:lnTo>
                  <a:lnTo>
                    <a:pt x="45" y="2042"/>
                  </a:lnTo>
                  <a:lnTo>
                    <a:pt x="27" y="2033"/>
                  </a:lnTo>
                  <a:lnTo>
                    <a:pt x="13" y="2020"/>
                  </a:lnTo>
                  <a:lnTo>
                    <a:pt x="4" y="2001"/>
                  </a:lnTo>
                  <a:lnTo>
                    <a:pt x="0" y="1981"/>
                  </a:lnTo>
                  <a:lnTo>
                    <a:pt x="0" y="1390"/>
                  </a:lnTo>
                  <a:lnTo>
                    <a:pt x="3" y="1373"/>
                  </a:lnTo>
                  <a:lnTo>
                    <a:pt x="10" y="1357"/>
                  </a:lnTo>
                  <a:lnTo>
                    <a:pt x="19" y="1344"/>
                  </a:lnTo>
                  <a:lnTo>
                    <a:pt x="32" y="1335"/>
                  </a:lnTo>
                  <a:lnTo>
                    <a:pt x="48" y="1328"/>
                  </a:lnTo>
                  <a:lnTo>
                    <a:pt x="65" y="1326"/>
                  </a:lnTo>
                  <a:lnTo>
                    <a:pt x="225" y="1326"/>
                  </a:lnTo>
                  <a:lnTo>
                    <a:pt x="242" y="1323"/>
                  </a:lnTo>
                  <a:lnTo>
                    <a:pt x="260" y="1316"/>
                  </a:lnTo>
                  <a:lnTo>
                    <a:pt x="280" y="1304"/>
                  </a:lnTo>
                  <a:lnTo>
                    <a:pt x="301" y="1287"/>
                  </a:lnTo>
                  <a:lnTo>
                    <a:pt x="322" y="1265"/>
                  </a:lnTo>
                  <a:lnTo>
                    <a:pt x="343" y="1240"/>
                  </a:lnTo>
                  <a:lnTo>
                    <a:pt x="364" y="1210"/>
                  </a:lnTo>
                  <a:lnTo>
                    <a:pt x="383" y="1177"/>
                  </a:lnTo>
                  <a:lnTo>
                    <a:pt x="400" y="1140"/>
                  </a:lnTo>
                  <a:lnTo>
                    <a:pt x="415" y="1102"/>
                  </a:lnTo>
                  <a:lnTo>
                    <a:pt x="426" y="1065"/>
                  </a:lnTo>
                  <a:lnTo>
                    <a:pt x="433" y="1030"/>
                  </a:lnTo>
                  <a:lnTo>
                    <a:pt x="436" y="997"/>
                  </a:lnTo>
                  <a:lnTo>
                    <a:pt x="437" y="967"/>
                  </a:lnTo>
                  <a:lnTo>
                    <a:pt x="435" y="940"/>
                  </a:lnTo>
                  <a:lnTo>
                    <a:pt x="430" y="918"/>
                  </a:lnTo>
                  <a:lnTo>
                    <a:pt x="422" y="898"/>
                  </a:lnTo>
                  <a:lnTo>
                    <a:pt x="413" y="885"/>
                  </a:lnTo>
                  <a:lnTo>
                    <a:pt x="301" y="769"/>
                  </a:lnTo>
                  <a:lnTo>
                    <a:pt x="291" y="756"/>
                  </a:lnTo>
                  <a:lnTo>
                    <a:pt x="285" y="740"/>
                  </a:lnTo>
                  <a:lnTo>
                    <a:pt x="283" y="724"/>
                  </a:lnTo>
                  <a:lnTo>
                    <a:pt x="285" y="708"/>
                  </a:lnTo>
                  <a:lnTo>
                    <a:pt x="292" y="693"/>
                  </a:lnTo>
                  <a:lnTo>
                    <a:pt x="302" y="679"/>
                  </a:lnTo>
                  <a:lnTo>
                    <a:pt x="728" y="268"/>
                  </a:lnTo>
                  <a:lnTo>
                    <a:pt x="738" y="261"/>
                  </a:lnTo>
                  <a:lnTo>
                    <a:pt x="750" y="255"/>
                  </a:lnTo>
                  <a:lnTo>
                    <a:pt x="762" y="252"/>
                  </a:lnTo>
                  <a:lnTo>
                    <a:pt x="773" y="250"/>
                  </a:lnTo>
                  <a:lnTo>
                    <a:pt x="790" y="252"/>
                  </a:lnTo>
                  <a:lnTo>
                    <a:pt x="805" y="260"/>
                  </a:lnTo>
                  <a:lnTo>
                    <a:pt x="818" y="270"/>
                  </a:lnTo>
                  <a:lnTo>
                    <a:pt x="930" y="385"/>
                  </a:lnTo>
                  <a:lnTo>
                    <a:pt x="945" y="397"/>
                  </a:lnTo>
                  <a:lnTo>
                    <a:pt x="964" y="406"/>
                  </a:lnTo>
                  <a:lnTo>
                    <a:pt x="988" y="412"/>
                  </a:lnTo>
                  <a:lnTo>
                    <a:pt x="1013" y="415"/>
                  </a:lnTo>
                  <a:lnTo>
                    <a:pt x="1042" y="416"/>
                  </a:lnTo>
                  <a:lnTo>
                    <a:pt x="1072" y="414"/>
                  </a:lnTo>
                  <a:lnTo>
                    <a:pt x="1102" y="409"/>
                  </a:lnTo>
                  <a:lnTo>
                    <a:pt x="1133" y="401"/>
                  </a:lnTo>
                  <a:lnTo>
                    <a:pt x="1163" y="391"/>
                  </a:lnTo>
                  <a:lnTo>
                    <a:pt x="1196" y="376"/>
                  </a:lnTo>
                  <a:lnTo>
                    <a:pt x="1227" y="358"/>
                  </a:lnTo>
                  <a:lnTo>
                    <a:pt x="1254" y="337"/>
                  </a:lnTo>
                  <a:lnTo>
                    <a:pt x="1279" y="315"/>
                  </a:lnTo>
                  <a:lnTo>
                    <a:pt x="1298" y="293"/>
                  </a:lnTo>
                  <a:lnTo>
                    <a:pt x="1313" y="269"/>
                  </a:lnTo>
                  <a:lnTo>
                    <a:pt x="1323" y="247"/>
                  </a:lnTo>
                  <a:lnTo>
                    <a:pt x="1326" y="225"/>
                  </a:lnTo>
                  <a:lnTo>
                    <a:pt x="1326" y="64"/>
                  </a:lnTo>
                  <a:lnTo>
                    <a:pt x="1328" y="47"/>
                  </a:lnTo>
                  <a:lnTo>
                    <a:pt x="1334" y="32"/>
                  </a:lnTo>
                  <a:lnTo>
                    <a:pt x="1345" y="20"/>
                  </a:lnTo>
                  <a:lnTo>
                    <a:pt x="1358" y="9"/>
                  </a:lnTo>
                  <a:lnTo>
                    <a:pt x="1373" y="2"/>
                  </a:lnTo>
                  <a:lnTo>
                    <a:pt x="1390" y="0"/>
                  </a:lnTo>
                  <a:close/>
                </a:path>
              </a:pathLst>
            </a:custGeom>
            <a:solidFill>
              <a:srgbClr val="FDD0CF"/>
            </a:solid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grpSp>
      <p:grpSp>
        <p:nvGrpSpPr>
          <p:cNvPr id="28" name="Group 26"/>
          <p:cNvGrpSpPr>
            <a:grpSpLocks noChangeAspect="1"/>
          </p:cNvGrpSpPr>
          <p:nvPr/>
        </p:nvGrpSpPr>
        <p:grpSpPr bwMode="auto">
          <a:xfrm>
            <a:off x="7352625" y="3410140"/>
            <a:ext cx="406833" cy="455849"/>
            <a:chOff x="5093" y="-807"/>
            <a:chExt cx="332" cy="372"/>
          </a:xfrm>
          <a:solidFill>
            <a:schemeClr val="tx1">
              <a:lumMod val="75000"/>
              <a:lumOff val="25000"/>
            </a:schemeClr>
          </a:solidFill>
        </p:grpSpPr>
        <p:sp>
          <p:nvSpPr>
            <p:cNvPr id="29" name="Freeform 28"/>
            <p:cNvSpPr>
              <a:spLocks noEditPoints="1"/>
            </p:cNvSpPr>
            <p:nvPr/>
          </p:nvSpPr>
          <p:spPr bwMode="auto">
            <a:xfrm>
              <a:off x="5148" y="-807"/>
              <a:ext cx="277" cy="277"/>
            </a:xfrm>
            <a:custGeom>
              <a:avLst/>
              <a:gdLst>
                <a:gd name="T0" fmla="*/ 1091 w 2495"/>
                <a:gd name="T1" fmla="*/ 126 h 2494"/>
                <a:gd name="T2" fmla="*/ 864 w 2495"/>
                <a:gd name="T3" fmla="*/ 182 h 2494"/>
                <a:gd name="T4" fmla="*/ 654 w 2495"/>
                <a:gd name="T5" fmla="*/ 282 h 2494"/>
                <a:gd name="T6" fmla="*/ 469 w 2495"/>
                <a:gd name="T7" fmla="*/ 425 h 2494"/>
                <a:gd name="T8" fmla="*/ 314 w 2495"/>
                <a:gd name="T9" fmla="*/ 608 h 2494"/>
                <a:gd name="T10" fmla="*/ 198 w 2495"/>
                <a:gd name="T11" fmla="*/ 821 h 2494"/>
                <a:gd name="T12" fmla="*/ 132 w 2495"/>
                <a:gd name="T13" fmla="*/ 1052 h 2494"/>
                <a:gd name="T14" fmla="*/ 117 w 2495"/>
                <a:gd name="T15" fmla="*/ 1293 h 2494"/>
                <a:gd name="T16" fmla="*/ 152 w 2495"/>
                <a:gd name="T17" fmla="*/ 1535 h 2494"/>
                <a:gd name="T18" fmla="*/ 238 w 2495"/>
                <a:gd name="T19" fmla="*/ 1760 h 2494"/>
                <a:gd name="T20" fmla="*/ 369 w 2495"/>
                <a:gd name="T21" fmla="*/ 1961 h 2494"/>
                <a:gd name="T22" fmla="*/ 543 w 2495"/>
                <a:gd name="T23" fmla="*/ 2133 h 2494"/>
                <a:gd name="T24" fmla="*/ 736 w 2495"/>
                <a:gd name="T25" fmla="*/ 2257 h 2494"/>
                <a:gd name="T26" fmla="*/ 946 w 2495"/>
                <a:gd name="T27" fmla="*/ 2339 h 2494"/>
                <a:gd name="T28" fmla="*/ 1170 w 2495"/>
                <a:gd name="T29" fmla="*/ 2377 h 2494"/>
                <a:gd name="T30" fmla="*/ 1405 w 2495"/>
                <a:gd name="T31" fmla="*/ 2369 h 2494"/>
                <a:gd name="T32" fmla="*/ 1632 w 2495"/>
                <a:gd name="T33" fmla="*/ 2312 h 2494"/>
                <a:gd name="T34" fmla="*/ 1842 w 2495"/>
                <a:gd name="T35" fmla="*/ 2212 h 2494"/>
                <a:gd name="T36" fmla="*/ 2027 w 2495"/>
                <a:gd name="T37" fmla="*/ 2069 h 2494"/>
                <a:gd name="T38" fmla="*/ 2182 w 2495"/>
                <a:gd name="T39" fmla="*/ 1886 h 2494"/>
                <a:gd name="T40" fmla="*/ 2297 w 2495"/>
                <a:gd name="T41" fmla="*/ 1673 h 2494"/>
                <a:gd name="T42" fmla="*/ 2363 w 2495"/>
                <a:gd name="T43" fmla="*/ 1443 h 2494"/>
                <a:gd name="T44" fmla="*/ 2379 w 2495"/>
                <a:gd name="T45" fmla="*/ 1201 h 2494"/>
                <a:gd name="T46" fmla="*/ 2344 w 2495"/>
                <a:gd name="T47" fmla="*/ 959 h 2494"/>
                <a:gd name="T48" fmla="*/ 2258 w 2495"/>
                <a:gd name="T49" fmla="*/ 734 h 2494"/>
                <a:gd name="T50" fmla="*/ 2127 w 2495"/>
                <a:gd name="T51" fmla="*/ 533 h 2494"/>
                <a:gd name="T52" fmla="*/ 1953 w 2495"/>
                <a:gd name="T53" fmla="*/ 361 h 2494"/>
                <a:gd name="T54" fmla="*/ 1760 w 2495"/>
                <a:gd name="T55" fmla="*/ 237 h 2494"/>
                <a:gd name="T56" fmla="*/ 1550 w 2495"/>
                <a:gd name="T57" fmla="*/ 156 h 2494"/>
                <a:gd name="T58" fmla="*/ 1325 w 2495"/>
                <a:gd name="T59" fmla="*/ 118 h 2494"/>
                <a:gd name="T60" fmla="*/ 1334 w 2495"/>
                <a:gd name="T61" fmla="*/ 3 h 2494"/>
                <a:gd name="T62" fmla="*/ 1580 w 2495"/>
                <a:gd name="T63" fmla="*/ 44 h 2494"/>
                <a:gd name="T64" fmla="*/ 1812 w 2495"/>
                <a:gd name="T65" fmla="*/ 134 h 2494"/>
                <a:gd name="T66" fmla="*/ 2024 w 2495"/>
                <a:gd name="T67" fmla="*/ 271 h 2494"/>
                <a:gd name="T68" fmla="*/ 2201 w 2495"/>
                <a:gd name="T69" fmla="*/ 443 h 2494"/>
                <a:gd name="T70" fmla="*/ 2339 w 2495"/>
                <a:gd name="T71" fmla="*/ 643 h 2494"/>
                <a:gd name="T72" fmla="*/ 2436 w 2495"/>
                <a:gd name="T73" fmla="*/ 865 h 2494"/>
                <a:gd name="T74" fmla="*/ 2487 w 2495"/>
                <a:gd name="T75" fmla="*/ 1107 h 2494"/>
                <a:gd name="T76" fmla="*/ 2491 w 2495"/>
                <a:gd name="T77" fmla="*/ 1353 h 2494"/>
                <a:gd name="T78" fmla="*/ 2447 w 2495"/>
                <a:gd name="T79" fmla="*/ 1592 h 2494"/>
                <a:gd name="T80" fmla="*/ 2358 w 2495"/>
                <a:gd name="T81" fmla="*/ 1817 h 2494"/>
                <a:gd name="T82" fmla="*/ 2224 w 2495"/>
                <a:gd name="T83" fmla="*/ 2024 h 2494"/>
                <a:gd name="T84" fmla="*/ 2056 w 2495"/>
                <a:gd name="T85" fmla="*/ 2198 h 2494"/>
                <a:gd name="T86" fmla="*/ 1860 w 2495"/>
                <a:gd name="T87" fmla="*/ 2334 h 2494"/>
                <a:gd name="T88" fmla="*/ 1643 w 2495"/>
                <a:gd name="T89" fmla="*/ 2430 h 2494"/>
                <a:gd name="T90" fmla="*/ 1409 w 2495"/>
                <a:gd name="T91" fmla="*/ 2484 h 2494"/>
                <a:gd name="T92" fmla="*/ 1162 w 2495"/>
                <a:gd name="T93" fmla="*/ 2491 h 2494"/>
                <a:gd name="T94" fmla="*/ 915 w 2495"/>
                <a:gd name="T95" fmla="*/ 2450 h 2494"/>
                <a:gd name="T96" fmla="*/ 683 w 2495"/>
                <a:gd name="T97" fmla="*/ 2360 h 2494"/>
                <a:gd name="T98" fmla="*/ 471 w 2495"/>
                <a:gd name="T99" fmla="*/ 2223 h 2494"/>
                <a:gd name="T100" fmla="*/ 294 w 2495"/>
                <a:gd name="T101" fmla="*/ 2051 h 2494"/>
                <a:gd name="T102" fmla="*/ 156 w 2495"/>
                <a:gd name="T103" fmla="*/ 1851 h 2494"/>
                <a:gd name="T104" fmla="*/ 60 w 2495"/>
                <a:gd name="T105" fmla="*/ 1629 h 2494"/>
                <a:gd name="T106" fmla="*/ 9 w 2495"/>
                <a:gd name="T107" fmla="*/ 1388 h 2494"/>
                <a:gd name="T108" fmla="*/ 5 w 2495"/>
                <a:gd name="T109" fmla="*/ 1141 h 2494"/>
                <a:gd name="T110" fmla="*/ 49 w 2495"/>
                <a:gd name="T111" fmla="*/ 902 h 2494"/>
                <a:gd name="T112" fmla="*/ 138 w 2495"/>
                <a:gd name="T113" fmla="*/ 677 h 2494"/>
                <a:gd name="T114" fmla="*/ 272 w 2495"/>
                <a:gd name="T115" fmla="*/ 470 h 2494"/>
                <a:gd name="T116" fmla="*/ 440 w 2495"/>
                <a:gd name="T117" fmla="*/ 296 h 2494"/>
                <a:gd name="T118" fmla="*/ 635 w 2495"/>
                <a:gd name="T119" fmla="*/ 160 h 2494"/>
                <a:gd name="T120" fmla="*/ 853 w 2495"/>
                <a:gd name="T121" fmla="*/ 64 h 2494"/>
                <a:gd name="T122" fmla="*/ 1087 w 2495"/>
                <a:gd name="T123" fmla="*/ 1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5" h="2494">
                  <a:moveTo>
                    <a:pt x="1249" y="115"/>
                  </a:moveTo>
                  <a:lnTo>
                    <a:pt x="1169" y="118"/>
                  </a:lnTo>
                  <a:lnTo>
                    <a:pt x="1091" y="126"/>
                  </a:lnTo>
                  <a:lnTo>
                    <a:pt x="1013" y="139"/>
                  </a:lnTo>
                  <a:lnTo>
                    <a:pt x="937" y="158"/>
                  </a:lnTo>
                  <a:lnTo>
                    <a:pt x="864" y="182"/>
                  </a:lnTo>
                  <a:lnTo>
                    <a:pt x="791" y="210"/>
                  </a:lnTo>
                  <a:lnTo>
                    <a:pt x="721" y="244"/>
                  </a:lnTo>
                  <a:lnTo>
                    <a:pt x="654" y="282"/>
                  </a:lnTo>
                  <a:lnTo>
                    <a:pt x="589" y="325"/>
                  </a:lnTo>
                  <a:lnTo>
                    <a:pt x="527" y="374"/>
                  </a:lnTo>
                  <a:lnTo>
                    <a:pt x="469" y="425"/>
                  </a:lnTo>
                  <a:lnTo>
                    <a:pt x="414" y="481"/>
                  </a:lnTo>
                  <a:lnTo>
                    <a:pt x="362" y="542"/>
                  </a:lnTo>
                  <a:lnTo>
                    <a:pt x="314" y="608"/>
                  </a:lnTo>
                  <a:lnTo>
                    <a:pt x="270" y="677"/>
                  </a:lnTo>
                  <a:lnTo>
                    <a:pt x="231" y="747"/>
                  </a:lnTo>
                  <a:lnTo>
                    <a:pt x="198" y="821"/>
                  </a:lnTo>
                  <a:lnTo>
                    <a:pt x="171" y="896"/>
                  </a:lnTo>
                  <a:lnTo>
                    <a:pt x="149" y="974"/>
                  </a:lnTo>
                  <a:lnTo>
                    <a:pt x="132" y="1052"/>
                  </a:lnTo>
                  <a:lnTo>
                    <a:pt x="121" y="1132"/>
                  </a:lnTo>
                  <a:lnTo>
                    <a:pt x="116" y="1212"/>
                  </a:lnTo>
                  <a:lnTo>
                    <a:pt x="117" y="1293"/>
                  </a:lnTo>
                  <a:lnTo>
                    <a:pt x="123" y="1375"/>
                  </a:lnTo>
                  <a:lnTo>
                    <a:pt x="136" y="1456"/>
                  </a:lnTo>
                  <a:lnTo>
                    <a:pt x="152" y="1535"/>
                  </a:lnTo>
                  <a:lnTo>
                    <a:pt x="176" y="1613"/>
                  </a:lnTo>
                  <a:lnTo>
                    <a:pt x="205" y="1688"/>
                  </a:lnTo>
                  <a:lnTo>
                    <a:pt x="238" y="1760"/>
                  </a:lnTo>
                  <a:lnTo>
                    <a:pt x="277" y="1830"/>
                  </a:lnTo>
                  <a:lnTo>
                    <a:pt x="321" y="1897"/>
                  </a:lnTo>
                  <a:lnTo>
                    <a:pt x="369" y="1961"/>
                  </a:lnTo>
                  <a:lnTo>
                    <a:pt x="423" y="2022"/>
                  </a:lnTo>
                  <a:lnTo>
                    <a:pt x="480" y="2080"/>
                  </a:lnTo>
                  <a:lnTo>
                    <a:pt x="543" y="2133"/>
                  </a:lnTo>
                  <a:lnTo>
                    <a:pt x="605" y="2179"/>
                  </a:lnTo>
                  <a:lnTo>
                    <a:pt x="669" y="2220"/>
                  </a:lnTo>
                  <a:lnTo>
                    <a:pt x="736" y="2257"/>
                  </a:lnTo>
                  <a:lnTo>
                    <a:pt x="804" y="2289"/>
                  </a:lnTo>
                  <a:lnTo>
                    <a:pt x="874" y="2316"/>
                  </a:lnTo>
                  <a:lnTo>
                    <a:pt x="946" y="2339"/>
                  </a:lnTo>
                  <a:lnTo>
                    <a:pt x="1020" y="2356"/>
                  </a:lnTo>
                  <a:lnTo>
                    <a:pt x="1094" y="2369"/>
                  </a:lnTo>
                  <a:lnTo>
                    <a:pt x="1170" y="2377"/>
                  </a:lnTo>
                  <a:lnTo>
                    <a:pt x="1247" y="2379"/>
                  </a:lnTo>
                  <a:lnTo>
                    <a:pt x="1326" y="2376"/>
                  </a:lnTo>
                  <a:lnTo>
                    <a:pt x="1405" y="2369"/>
                  </a:lnTo>
                  <a:lnTo>
                    <a:pt x="1483" y="2355"/>
                  </a:lnTo>
                  <a:lnTo>
                    <a:pt x="1559" y="2336"/>
                  </a:lnTo>
                  <a:lnTo>
                    <a:pt x="1632" y="2312"/>
                  </a:lnTo>
                  <a:lnTo>
                    <a:pt x="1705" y="2284"/>
                  </a:lnTo>
                  <a:lnTo>
                    <a:pt x="1775" y="2250"/>
                  </a:lnTo>
                  <a:lnTo>
                    <a:pt x="1842" y="2212"/>
                  </a:lnTo>
                  <a:lnTo>
                    <a:pt x="1907" y="2169"/>
                  </a:lnTo>
                  <a:lnTo>
                    <a:pt x="1969" y="2120"/>
                  </a:lnTo>
                  <a:lnTo>
                    <a:pt x="2027" y="2069"/>
                  </a:lnTo>
                  <a:lnTo>
                    <a:pt x="2083" y="2013"/>
                  </a:lnTo>
                  <a:lnTo>
                    <a:pt x="2134" y="1952"/>
                  </a:lnTo>
                  <a:lnTo>
                    <a:pt x="2182" y="1886"/>
                  </a:lnTo>
                  <a:lnTo>
                    <a:pt x="2226" y="1818"/>
                  </a:lnTo>
                  <a:lnTo>
                    <a:pt x="2265" y="1747"/>
                  </a:lnTo>
                  <a:lnTo>
                    <a:pt x="2297" y="1673"/>
                  </a:lnTo>
                  <a:lnTo>
                    <a:pt x="2325" y="1598"/>
                  </a:lnTo>
                  <a:lnTo>
                    <a:pt x="2347" y="1520"/>
                  </a:lnTo>
                  <a:lnTo>
                    <a:pt x="2363" y="1443"/>
                  </a:lnTo>
                  <a:lnTo>
                    <a:pt x="2375" y="1363"/>
                  </a:lnTo>
                  <a:lnTo>
                    <a:pt x="2380" y="1283"/>
                  </a:lnTo>
                  <a:lnTo>
                    <a:pt x="2379" y="1201"/>
                  </a:lnTo>
                  <a:lnTo>
                    <a:pt x="2373" y="1119"/>
                  </a:lnTo>
                  <a:lnTo>
                    <a:pt x="2361" y="1038"/>
                  </a:lnTo>
                  <a:lnTo>
                    <a:pt x="2344" y="959"/>
                  </a:lnTo>
                  <a:lnTo>
                    <a:pt x="2319" y="882"/>
                  </a:lnTo>
                  <a:lnTo>
                    <a:pt x="2291" y="806"/>
                  </a:lnTo>
                  <a:lnTo>
                    <a:pt x="2258" y="734"/>
                  </a:lnTo>
                  <a:lnTo>
                    <a:pt x="2219" y="664"/>
                  </a:lnTo>
                  <a:lnTo>
                    <a:pt x="2175" y="597"/>
                  </a:lnTo>
                  <a:lnTo>
                    <a:pt x="2127" y="533"/>
                  </a:lnTo>
                  <a:lnTo>
                    <a:pt x="2073" y="472"/>
                  </a:lnTo>
                  <a:lnTo>
                    <a:pt x="2016" y="414"/>
                  </a:lnTo>
                  <a:lnTo>
                    <a:pt x="1953" y="361"/>
                  </a:lnTo>
                  <a:lnTo>
                    <a:pt x="1891" y="315"/>
                  </a:lnTo>
                  <a:lnTo>
                    <a:pt x="1827" y="274"/>
                  </a:lnTo>
                  <a:lnTo>
                    <a:pt x="1760" y="237"/>
                  </a:lnTo>
                  <a:lnTo>
                    <a:pt x="1692" y="205"/>
                  </a:lnTo>
                  <a:lnTo>
                    <a:pt x="1622" y="178"/>
                  </a:lnTo>
                  <a:lnTo>
                    <a:pt x="1550" y="156"/>
                  </a:lnTo>
                  <a:lnTo>
                    <a:pt x="1476" y="138"/>
                  </a:lnTo>
                  <a:lnTo>
                    <a:pt x="1402" y="125"/>
                  </a:lnTo>
                  <a:lnTo>
                    <a:pt x="1325" y="118"/>
                  </a:lnTo>
                  <a:lnTo>
                    <a:pt x="1249" y="115"/>
                  </a:lnTo>
                  <a:close/>
                  <a:moveTo>
                    <a:pt x="1249" y="0"/>
                  </a:moveTo>
                  <a:lnTo>
                    <a:pt x="1334" y="3"/>
                  </a:lnTo>
                  <a:lnTo>
                    <a:pt x="1418" y="11"/>
                  </a:lnTo>
                  <a:lnTo>
                    <a:pt x="1499" y="25"/>
                  </a:lnTo>
                  <a:lnTo>
                    <a:pt x="1580" y="44"/>
                  </a:lnTo>
                  <a:lnTo>
                    <a:pt x="1660" y="69"/>
                  </a:lnTo>
                  <a:lnTo>
                    <a:pt x="1737" y="99"/>
                  </a:lnTo>
                  <a:lnTo>
                    <a:pt x="1812" y="134"/>
                  </a:lnTo>
                  <a:lnTo>
                    <a:pt x="1886" y="175"/>
                  </a:lnTo>
                  <a:lnTo>
                    <a:pt x="1956" y="221"/>
                  </a:lnTo>
                  <a:lnTo>
                    <a:pt x="2024" y="271"/>
                  </a:lnTo>
                  <a:lnTo>
                    <a:pt x="2088" y="324"/>
                  </a:lnTo>
                  <a:lnTo>
                    <a:pt x="2147" y="382"/>
                  </a:lnTo>
                  <a:lnTo>
                    <a:pt x="2201" y="443"/>
                  </a:lnTo>
                  <a:lnTo>
                    <a:pt x="2252" y="507"/>
                  </a:lnTo>
                  <a:lnTo>
                    <a:pt x="2299" y="573"/>
                  </a:lnTo>
                  <a:lnTo>
                    <a:pt x="2339" y="643"/>
                  </a:lnTo>
                  <a:lnTo>
                    <a:pt x="2376" y="714"/>
                  </a:lnTo>
                  <a:lnTo>
                    <a:pt x="2408" y="788"/>
                  </a:lnTo>
                  <a:lnTo>
                    <a:pt x="2436" y="865"/>
                  </a:lnTo>
                  <a:lnTo>
                    <a:pt x="2458" y="943"/>
                  </a:lnTo>
                  <a:lnTo>
                    <a:pt x="2476" y="1024"/>
                  </a:lnTo>
                  <a:lnTo>
                    <a:pt x="2487" y="1107"/>
                  </a:lnTo>
                  <a:lnTo>
                    <a:pt x="2494" y="1188"/>
                  </a:lnTo>
                  <a:lnTo>
                    <a:pt x="2495" y="1271"/>
                  </a:lnTo>
                  <a:lnTo>
                    <a:pt x="2491" y="1353"/>
                  </a:lnTo>
                  <a:lnTo>
                    <a:pt x="2482" y="1433"/>
                  </a:lnTo>
                  <a:lnTo>
                    <a:pt x="2467" y="1513"/>
                  </a:lnTo>
                  <a:lnTo>
                    <a:pt x="2447" y="1592"/>
                  </a:lnTo>
                  <a:lnTo>
                    <a:pt x="2423" y="1668"/>
                  </a:lnTo>
                  <a:lnTo>
                    <a:pt x="2393" y="1743"/>
                  </a:lnTo>
                  <a:lnTo>
                    <a:pt x="2358" y="1817"/>
                  </a:lnTo>
                  <a:lnTo>
                    <a:pt x="2318" y="1888"/>
                  </a:lnTo>
                  <a:lnTo>
                    <a:pt x="2273" y="1957"/>
                  </a:lnTo>
                  <a:lnTo>
                    <a:pt x="2224" y="2024"/>
                  </a:lnTo>
                  <a:lnTo>
                    <a:pt x="2171" y="2086"/>
                  </a:lnTo>
                  <a:lnTo>
                    <a:pt x="2115" y="2143"/>
                  </a:lnTo>
                  <a:lnTo>
                    <a:pt x="2056" y="2198"/>
                  </a:lnTo>
                  <a:lnTo>
                    <a:pt x="1994" y="2247"/>
                  </a:lnTo>
                  <a:lnTo>
                    <a:pt x="1928" y="2293"/>
                  </a:lnTo>
                  <a:lnTo>
                    <a:pt x="1860" y="2334"/>
                  </a:lnTo>
                  <a:lnTo>
                    <a:pt x="1789" y="2371"/>
                  </a:lnTo>
                  <a:lnTo>
                    <a:pt x="1717" y="2403"/>
                  </a:lnTo>
                  <a:lnTo>
                    <a:pt x="1643" y="2430"/>
                  </a:lnTo>
                  <a:lnTo>
                    <a:pt x="1566" y="2453"/>
                  </a:lnTo>
                  <a:lnTo>
                    <a:pt x="1489" y="2471"/>
                  </a:lnTo>
                  <a:lnTo>
                    <a:pt x="1409" y="2484"/>
                  </a:lnTo>
                  <a:lnTo>
                    <a:pt x="1329" y="2491"/>
                  </a:lnTo>
                  <a:lnTo>
                    <a:pt x="1247" y="2494"/>
                  </a:lnTo>
                  <a:lnTo>
                    <a:pt x="1162" y="2491"/>
                  </a:lnTo>
                  <a:lnTo>
                    <a:pt x="1078" y="2483"/>
                  </a:lnTo>
                  <a:lnTo>
                    <a:pt x="997" y="2469"/>
                  </a:lnTo>
                  <a:lnTo>
                    <a:pt x="915" y="2450"/>
                  </a:lnTo>
                  <a:lnTo>
                    <a:pt x="836" y="2425"/>
                  </a:lnTo>
                  <a:lnTo>
                    <a:pt x="759" y="2395"/>
                  </a:lnTo>
                  <a:lnTo>
                    <a:pt x="683" y="2360"/>
                  </a:lnTo>
                  <a:lnTo>
                    <a:pt x="610" y="2319"/>
                  </a:lnTo>
                  <a:lnTo>
                    <a:pt x="540" y="2273"/>
                  </a:lnTo>
                  <a:lnTo>
                    <a:pt x="471" y="2223"/>
                  </a:lnTo>
                  <a:lnTo>
                    <a:pt x="408" y="2170"/>
                  </a:lnTo>
                  <a:lnTo>
                    <a:pt x="349" y="2112"/>
                  </a:lnTo>
                  <a:lnTo>
                    <a:pt x="294" y="2051"/>
                  </a:lnTo>
                  <a:lnTo>
                    <a:pt x="243" y="1987"/>
                  </a:lnTo>
                  <a:lnTo>
                    <a:pt x="197" y="1921"/>
                  </a:lnTo>
                  <a:lnTo>
                    <a:pt x="156" y="1851"/>
                  </a:lnTo>
                  <a:lnTo>
                    <a:pt x="120" y="1780"/>
                  </a:lnTo>
                  <a:lnTo>
                    <a:pt x="87" y="1706"/>
                  </a:lnTo>
                  <a:lnTo>
                    <a:pt x="60" y="1629"/>
                  </a:lnTo>
                  <a:lnTo>
                    <a:pt x="38" y="1551"/>
                  </a:lnTo>
                  <a:lnTo>
                    <a:pt x="20" y="1470"/>
                  </a:lnTo>
                  <a:lnTo>
                    <a:pt x="9" y="1388"/>
                  </a:lnTo>
                  <a:lnTo>
                    <a:pt x="1" y="1306"/>
                  </a:lnTo>
                  <a:lnTo>
                    <a:pt x="0" y="1223"/>
                  </a:lnTo>
                  <a:lnTo>
                    <a:pt x="5" y="1141"/>
                  </a:lnTo>
                  <a:lnTo>
                    <a:pt x="14" y="1061"/>
                  </a:lnTo>
                  <a:lnTo>
                    <a:pt x="29" y="981"/>
                  </a:lnTo>
                  <a:lnTo>
                    <a:pt x="49" y="902"/>
                  </a:lnTo>
                  <a:lnTo>
                    <a:pt x="73" y="826"/>
                  </a:lnTo>
                  <a:lnTo>
                    <a:pt x="103" y="751"/>
                  </a:lnTo>
                  <a:lnTo>
                    <a:pt x="138" y="677"/>
                  </a:lnTo>
                  <a:lnTo>
                    <a:pt x="177" y="606"/>
                  </a:lnTo>
                  <a:lnTo>
                    <a:pt x="222" y="537"/>
                  </a:lnTo>
                  <a:lnTo>
                    <a:pt x="272" y="470"/>
                  </a:lnTo>
                  <a:lnTo>
                    <a:pt x="324" y="408"/>
                  </a:lnTo>
                  <a:lnTo>
                    <a:pt x="381" y="351"/>
                  </a:lnTo>
                  <a:lnTo>
                    <a:pt x="440" y="296"/>
                  </a:lnTo>
                  <a:lnTo>
                    <a:pt x="502" y="246"/>
                  </a:lnTo>
                  <a:lnTo>
                    <a:pt x="568" y="201"/>
                  </a:lnTo>
                  <a:lnTo>
                    <a:pt x="635" y="160"/>
                  </a:lnTo>
                  <a:lnTo>
                    <a:pt x="706" y="123"/>
                  </a:lnTo>
                  <a:lnTo>
                    <a:pt x="779" y="91"/>
                  </a:lnTo>
                  <a:lnTo>
                    <a:pt x="853" y="64"/>
                  </a:lnTo>
                  <a:lnTo>
                    <a:pt x="929" y="41"/>
                  </a:lnTo>
                  <a:lnTo>
                    <a:pt x="1007" y="23"/>
                  </a:lnTo>
                  <a:lnTo>
                    <a:pt x="1087" y="10"/>
                  </a:lnTo>
                  <a:lnTo>
                    <a:pt x="1167" y="3"/>
                  </a:lnTo>
                  <a:lnTo>
                    <a:pt x="1249"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0" name="Freeform 29"/>
            <p:cNvSpPr/>
            <p:nvPr/>
          </p:nvSpPr>
          <p:spPr bwMode="auto">
            <a:xfrm>
              <a:off x="5177" y="-778"/>
              <a:ext cx="180" cy="197"/>
            </a:xfrm>
            <a:custGeom>
              <a:avLst/>
              <a:gdLst>
                <a:gd name="T0" fmla="*/ 1082 w 1623"/>
                <a:gd name="T1" fmla="*/ 5 h 1771"/>
                <a:gd name="T2" fmla="*/ 1219 w 1623"/>
                <a:gd name="T3" fmla="*/ 28 h 1771"/>
                <a:gd name="T4" fmla="*/ 1352 w 1623"/>
                <a:gd name="T5" fmla="*/ 71 h 1771"/>
                <a:gd name="T6" fmla="*/ 1481 w 1623"/>
                <a:gd name="T7" fmla="*/ 132 h 1771"/>
                <a:gd name="T8" fmla="*/ 1602 w 1623"/>
                <a:gd name="T9" fmla="*/ 215 h 1771"/>
                <a:gd name="T10" fmla="*/ 1620 w 1623"/>
                <a:gd name="T11" fmla="*/ 239 h 1771"/>
                <a:gd name="T12" fmla="*/ 1623 w 1623"/>
                <a:gd name="T13" fmla="*/ 268 h 1771"/>
                <a:gd name="T14" fmla="*/ 1611 w 1623"/>
                <a:gd name="T15" fmla="*/ 296 h 1771"/>
                <a:gd name="T16" fmla="*/ 1587 w 1623"/>
                <a:gd name="T17" fmla="*/ 314 h 1771"/>
                <a:gd name="T18" fmla="*/ 1558 w 1623"/>
                <a:gd name="T19" fmla="*/ 317 h 1771"/>
                <a:gd name="T20" fmla="*/ 1529 w 1623"/>
                <a:gd name="T21" fmla="*/ 305 h 1771"/>
                <a:gd name="T22" fmla="*/ 1418 w 1623"/>
                <a:gd name="T23" fmla="*/ 229 h 1771"/>
                <a:gd name="T24" fmla="*/ 1299 w 1623"/>
                <a:gd name="T25" fmla="*/ 173 h 1771"/>
                <a:gd name="T26" fmla="*/ 1174 w 1623"/>
                <a:gd name="T27" fmla="*/ 136 h 1771"/>
                <a:gd name="T28" fmla="*/ 1048 w 1623"/>
                <a:gd name="T29" fmla="*/ 118 h 1771"/>
                <a:gd name="T30" fmla="*/ 920 w 1623"/>
                <a:gd name="T31" fmla="*/ 118 h 1771"/>
                <a:gd name="T32" fmla="*/ 794 w 1623"/>
                <a:gd name="T33" fmla="*/ 138 h 1771"/>
                <a:gd name="T34" fmla="*/ 672 w 1623"/>
                <a:gd name="T35" fmla="*/ 174 h 1771"/>
                <a:gd name="T36" fmla="*/ 555 w 1623"/>
                <a:gd name="T37" fmla="*/ 230 h 1771"/>
                <a:gd name="T38" fmla="*/ 446 w 1623"/>
                <a:gd name="T39" fmla="*/ 302 h 1771"/>
                <a:gd name="T40" fmla="*/ 349 w 1623"/>
                <a:gd name="T41" fmla="*/ 392 h 1771"/>
                <a:gd name="T42" fmla="*/ 263 w 1623"/>
                <a:gd name="T43" fmla="*/ 500 h 1771"/>
                <a:gd name="T44" fmla="*/ 196 w 1623"/>
                <a:gd name="T45" fmla="*/ 619 h 1771"/>
                <a:gd name="T46" fmla="*/ 148 w 1623"/>
                <a:gd name="T47" fmla="*/ 746 h 1771"/>
                <a:gd name="T48" fmla="*/ 121 w 1623"/>
                <a:gd name="T49" fmla="*/ 879 h 1771"/>
                <a:gd name="T50" fmla="*/ 115 w 1623"/>
                <a:gd name="T51" fmla="*/ 1016 h 1771"/>
                <a:gd name="T52" fmla="*/ 131 w 1623"/>
                <a:gd name="T53" fmla="*/ 1155 h 1771"/>
                <a:gd name="T54" fmla="*/ 168 w 1623"/>
                <a:gd name="T55" fmla="*/ 1287 h 1771"/>
                <a:gd name="T56" fmla="*/ 223 w 1623"/>
                <a:gd name="T57" fmla="*/ 1410 h 1771"/>
                <a:gd name="T58" fmla="*/ 299 w 1623"/>
                <a:gd name="T59" fmla="*/ 1523 h 1771"/>
                <a:gd name="T60" fmla="*/ 391 w 1623"/>
                <a:gd name="T61" fmla="*/ 1624 h 1771"/>
                <a:gd name="T62" fmla="*/ 455 w 1623"/>
                <a:gd name="T63" fmla="*/ 1680 h 1771"/>
                <a:gd name="T64" fmla="*/ 465 w 1623"/>
                <a:gd name="T65" fmla="*/ 1708 h 1771"/>
                <a:gd name="T66" fmla="*/ 461 w 1623"/>
                <a:gd name="T67" fmla="*/ 1737 h 1771"/>
                <a:gd name="T68" fmla="*/ 443 w 1623"/>
                <a:gd name="T69" fmla="*/ 1760 h 1771"/>
                <a:gd name="T70" fmla="*/ 420 w 1623"/>
                <a:gd name="T71" fmla="*/ 1770 h 1771"/>
                <a:gd name="T72" fmla="*/ 395 w 1623"/>
                <a:gd name="T73" fmla="*/ 1770 h 1771"/>
                <a:gd name="T74" fmla="*/ 372 w 1623"/>
                <a:gd name="T75" fmla="*/ 1760 h 1771"/>
                <a:gd name="T76" fmla="*/ 267 w 1623"/>
                <a:gd name="T77" fmla="*/ 1664 h 1771"/>
                <a:gd name="T78" fmla="*/ 178 w 1623"/>
                <a:gd name="T79" fmla="*/ 1555 h 1771"/>
                <a:gd name="T80" fmla="*/ 106 w 1623"/>
                <a:gd name="T81" fmla="*/ 1435 h 1771"/>
                <a:gd name="T82" fmla="*/ 53 w 1623"/>
                <a:gd name="T83" fmla="*/ 1306 h 1771"/>
                <a:gd name="T84" fmla="*/ 17 w 1623"/>
                <a:gd name="T85" fmla="*/ 1169 h 1771"/>
                <a:gd name="T86" fmla="*/ 0 w 1623"/>
                <a:gd name="T87" fmla="*/ 1027 h 1771"/>
                <a:gd name="T88" fmla="*/ 4 w 1623"/>
                <a:gd name="T89" fmla="*/ 886 h 1771"/>
                <a:gd name="T90" fmla="*/ 28 w 1623"/>
                <a:gd name="T91" fmla="*/ 748 h 1771"/>
                <a:gd name="T92" fmla="*/ 71 w 1623"/>
                <a:gd name="T93" fmla="*/ 615 h 1771"/>
                <a:gd name="T94" fmla="*/ 134 w 1623"/>
                <a:gd name="T95" fmla="*/ 490 h 1771"/>
                <a:gd name="T96" fmla="*/ 215 w 1623"/>
                <a:gd name="T97" fmla="*/ 372 h 1771"/>
                <a:gd name="T98" fmla="*/ 313 w 1623"/>
                <a:gd name="T99" fmla="*/ 265 h 1771"/>
                <a:gd name="T100" fmla="*/ 424 w 1623"/>
                <a:gd name="T101" fmla="*/ 175 h 1771"/>
                <a:gd name="T102" fmla="*/ 545 w 1623"/>
                <a:gd name="T103" fmla="*/ 104 h 1771"/>
                <a:gd name="T104" fmla="*/ 674 w 1623"/>
                <a:gd name="T105" fmla="*/ 52 h 1771"/>
                <a:gd name="T106" fmla="*/ 807 w 1623"/>
                <a:gd name="T107" fmla="*/ 17 h 1771"/>
                <a:gd name="T108" fmla="*/ 944 w 1623"/>
                <a:gd name="T109" fmla="*/ 2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 h="1771">
                  <a:moveTo>
                    <a:pt x="1013" y="0"/>
                  </a:moveTo>
                  <a:lnTo>
                    <a:pt x="1082" y="5"/>
                  </a:lnTo>
                  <a:lnTo>
                    <a:pt x="1150" y="14"/>
                  </a:lnTo>
                  <a:lnTo>
                    <a:pt x="1219" y="28"/>
                  </a:lnTo>
                  <a:lnTo>
                    <a:pt x="1286" y="47"/>
                  </a:lnTo>
                  <a:lnTo>
                    <a:pt x="1352" y="71"/>
                  </a:lnTo>
                  <a:lnTo>
                    <a:pt x="1417" y="99"/>
                  </a:lnTo>
                  <a:lnTo>
                    <a:pt x="1481" y="132"/>
                  </a:lnTo>
                  <a:lnTo>
                    <a:pt x="1542" y="171"/>
                  </a:lnTo>
                  <a:lnTo>
                    <a:pt x="1602" y="215"/>
                  </a:lnTo>
                  <a:lnTo>
                    <a:pt x="1612" y="226"/>
                  </a:lnTo>
                  <a:lnTo>
                    <a:pt x="1620" y="239"/>
                  </a:lnTo>
                  <a:lnTo>
                    <a:pt x="1623" y="253"/>
                  </a:lnTo>
                  <a:lnTo>
                    <a:pt x="1623" y="268"/>
                  </a:lnTo>
                  <a:lnTo>
                    <a:pt x="1619" y="282"/>
                  </a:lnTo>
                  <a:lnTo>
                    <a:pt x="1611" y="296"/>
                  </a:lnTo>
                  <a:lnTo>
                    <a:pt x="1600" y="306"/>
                  </a:lnTo>
                  <a:lnTo>
                    <a:pt x="1587" y="314"/>
                  </a:lnTo>
                  <a:lnTo>
                    <a:pt x="1572" y="317"/>
                  </a:lnTo>
                  <a:lnTo>
                    <a:pt x="1558" y="317"/>
                  </a:lnTo>
                  <a:lnTo>
                    <a:pt x="1543" y="313"/>
                  </a:lnTo>
                  <a:lnTo>
                    <a:pt x="1529" y="305"/>
                  </a:lnTo>
                  <a:lnTo>
                    <a:pt x="1475" y="264"/>
                  </a:lnTo>
                  <a:lnTo>
                    <a:pt x="1418" y="229"/>
                  </a:lnTo>
                  <a:lnTo>
                    <a:pt x="1359" y="198"/>
                  </a:lnTo>
                  <a:lnTo>
                    <a:pt x="1299" y="173"/>
                  </a:lnTo>
                  <a:lnTo>
                    <a:pt x="1237" y="152"/>
                  </a:lnTo>
                  <a:lnTo>
                    <a:pt x="1174" y="136"/>
                  </a:lnTo>
                  <a:lnTo>
                    <a:pt x="1112" y="124"/>
                  </a:lnTo>
                  <a:lnTo>
                    <a:pt x="1048" y="118"/>
                  </a:lnTo>
                  <a:lnTo>
                    <a:pt x="984" y="116"/>
                  </a:lnTo>
                  <a:lnTo>
                    <a:pt x="920" y="118"/>
                  </a:lnTo>
                  <a:lnTo>
                    <a:pt x="857" y="125"/>
                  </a:lnTo>
                  <a:lnTo>
                    <a:pt x="794" y="138"/>
                  </a:lnTo>
                  <a:lnTo>
                    <a:pt x="732" y="153"/>
                  </a:lnTo>
                  <a:lnTo>
                    <a:pt x="672" y="174"/>
                  </a:lnTo>
                  <a:lnTo>
                    <a:pt x="613" y="199"/>
                  </a:lnTo>
                  <a:lnTo>
                    <a:pt x="555" y="230"/>
                  </a:lnTo>
                  <a:lnTo>
                    <a:pt x="500" y="263"/>
                  </a:lnTo>
                  <a:lnTo>
                    <a:pt x="446" y="302"/>
                  </a:lnTo>
                  <a:lnTo>
                    <a:pt x="396" y="345"/>
                  </a:lnTo>
                  <a:lnTo>
                    <a:pt x="349" y="392"/>
                  </a:lnTo>
                  <a:lnTo>
                    <a:pt x="304" y="445"/>
                  </a:lnTo>
                  <a:lnTo>
                    <a:pt x="263" y="500"/>
                  </a:lnTo>
                  <a:lnTo>
                    <a:pt x="228" y="559"/>
                  </a:lnTo>
                  <a:lnTo>
                    <a:pt x="196" y="619"/>
                  </a:lnTo>
                  <a:lnTo>
                    <a:pt x="170" y="682"/>
                  </a:lnTo>
                  <a:lnTo>
                    <a:pt x="148" y="746"/>
                  </a:lnTo>
                  <a:lnTo>
                    <a:pt x="132" y="812"/>
                  </a:lnTo>
                  <a:lnTo>
                    <a:pt x="121" y="879"/>
                  </a:lnTo>
                  <a:lnTo>
                    <a:pt x="115" y="947"/>
                  </a:lnTo>
                  <a:lnTo>
                    <a:pt x="115" y="1016"/>
                  </a:lnTo>
                  <a:lnTo>
                    <a:pt x="121" y="1085"/>
                  </a:lnTo>
                  <a:lnTo>
                    <a:pt x="131" y="1155"/>
                  </a:lnTo>
                  <a:lnTo>
                    <a:pt x="147" y="1222"/>
                  </a:lnTo>
                  <a:lnTo>
                    <a:pt x="168" y="1287"/>
                  </a:lnTo>
                  <a:lnTo>
                    <a:pt x="193" y="1349"/>
                  </a:lnTo>
                  <a:lnTo>
                    <a:pt x="223" y="1410"/>
                  </a:lnTo>
                  <a:lnTo>
                    <a:pt x="259" y="1468"/>
                  </a:lnTo>
                  <a:lnTo>
                    <a:pt x="299" y="1523"/>
                  </a:lnTo>
                  <a:lnTo>
                    <a:pt x="343" y="1575"/>
                  </a:lnTo>
                  <a:lnTo>
                    <a:pt x="391" y="1624"/>
                  </a:lnTo>
                  <a:lnTo>
                    <a:pt x="444" y="1669"/>
                  </a:lnTo>
                  <a:lnTo>
                    <a:pt x="455" y="1680"/>
                  </a:lnTo>
                  <a:lnTo>
                    <a:pt x="462" y="1694"/>
                  </a:lnTo>
                  <a:lnTo>
                    <a:pt x="465" y="1708"/>
                  </a:lnTo>
                  <a:lnTo>
                    <a:pt x="465" y="1722"/>
                  </a:lnTo>
                  <a:lnTo>
                    <a:pt x="461" y="1737"/>
                  </a:lnTo>
                  <a:lnTo>
                    <a:pt x="453" y="1750"/>
                  </a:lnTo>
                  <a:lnTo>
                    <a:pt x="443" y="1760"/>
                  </a:lnTo>
                  <a:lnTo>
                    <a:pt x="433" y="1766"/>
                  </a:lnTo>
                  <a:lnTo>
                    <a:pt x="420" y="1770"/>
                  </a:lnTo>
                  <a:lnTo>
                    <a:pt x="408" y="1771"/>
                  </a:lnTo>
                  <a:lnTo>
                    <a:pt x="395" y="1770"/>
                  </a:lnTo>
                  <a:lnTo>
                    <a:pt x="384" y="1766"/>
                  </a:lnTo>
                  <a:lnTo>
                    <a:pt x="372" y="1760"/>
                  </a:lnTo>
                  <a:lnTo>
                    <a:pt x="318" y="1713"/>
                  </a:lnTo>
                  <a:lnTo>
                    <a:pt x="267" y="1664"/>
                  </a:lnTo>
                  <a:lnTo>
                    <a:pt x="221" y="1610"/>
                  </a:lnTo>
                  <a:lnTo>
                    <a:pt x="178" y="1555"/>
                  </a:lnTo>
                  <a:lnTo>
                    <a:pt x="141" y="1496"/>
                  </a:lnTo>
                  <a:lnTo>
                    <a:pt x="106" y="1435"/>
                  </a:lnTo>
                  <a:lnTo>
                    <a:pt x="77" y="1371"/>
                  </a:lnTo>
                  <a:lnTo>
                    <a:pt x="53" y="1306"/>
                  </a:lnTo>
                  <a:lnTo>
                    <a:pt x="32" y="1238"/>
                  </a:lnTo>
                  <a:lnTo>
                    <a:pt x="17" y="1169"/>
                  </a:lnTo>
                  <a:lnTo>
                    <a:pt x="5" y="1098"/>
                  </a:lnTo>
                  <a:lnTo>
                    <a:pt x="0" y="1027"/>
                  </a:lnTo>
                  <a:lnTo>
                    <a:pt x="0" y="957"/>
                  </a:lnTo>
                  <a:lnTo>
                    <a:pt x="4" y="886"/>
                  </a:lnTo>
                  <a:lnTo>
                    <a:pt x="14" y="816"/>
                  </a:lnTo>
                  <a:lnTo>
                    <a:pt x="28" y="748"/>
                  </a:lnTo>
                  <a:lnTo>
                    <a:pt x="47" y="681"/>
                  </a:lnTo>
                  <a:lnTo>
                    <a:pt x="71" y="615"/>
                  </a:lnTo>
                  <a:lnTo>
                    <a:pt x="101" y="551"/>
                  </a:lnTo>
                  <a:lnTo>
                    <a:pt x="134" y="490"/>
                  </a:lnTo>
                  <a:lnTo>
                    <a:pt x="172" y="430"/>
                  </a:lnTo>
                  <a:lnTo>
                    <a:pt x="215" y="372"/>
                  </a:lnTo>
                  <a:lnTo>
                    <a:pt x="262" y="317"/>
                  </a:lnTo>
                  <a:lnTo>
                    <a:pt x="313" y="265"/>
                  </a:lnTo>
                  <a:lnTo>
                    <a:pt x="368" y="218"/>
                  </a:lnTo>
                  <a:lnTo>
                    <a:pt x="424" y="175"/>
                  </a:lnTo>
                  <a:lnTo>
                    <a:pt x="484" y="138"/>
                  </a:lnTo>
                  <a:lnTo>
                    <a:pt x="545" y="104"/>
                  </a:lnTo>
                  <a:lnTo>
                    <a:pt x="609" y="76"/>
                  </a:lnTo>
                  <a:lnTo>
                    <a:pt x="674" y="52"/>
                  </a:lnTo>
                  <a:lnTo>
                    <a:pt x="740" y="32"/>
                  </a:lnTo>
                  <a:lnTo>
                    <a:pt x="807" y="17"/>
                  </a:lnTo>
                  <a:lnTo>
                    <a:pt x="875" y="7"/>
                  </a:lnTo>
                  <a:lnTo>
                    <a:pt x="944" y="2"/>
                  </a:lnTo>
                  <a:lnTo>
                    <a:pt x="1013"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1" name="Freeform 30"/>
            <p:cNvSpPr/>
            <p:nvPr/>
          </p:nvSpPr>
          <p:spPr bwMode="auto">
            <a:xfrm>
              <a:off x="5340" y="-610"/>
              <a:ext cx="34" cy="33"/>
            </a:xfrm>
            <a:custGeom>
              <a:avLst/>
              <a:gdLst>
                <a:gd name="T0" fmla="*/ 242 w 305"/>
                <a:gd name="T1" fmla="*/ 0 h 296"/>
                <a:gd name="T2" fmla="*/ 256 w 305"/>
                <a:gd name="T3" fmla="*/ 0 h 296"/>
                <a:gd name="T4" fmla="*/ 271 w 305"/>
                <a:gd name="T5" fmla="*/ 4 h 296"/>
                <a:gd name="T6" fmla="*/ 285 w 305"/>
                <a:gd name="T7" fmla="*/ 11 h 296"/>
                <a:gd name="T8" fmla="*/ 295 w 305"/>
                <a:gd name="T9" fmla="*/ 23 h 296"/>
                <a:gd name="T10" fmla="*/ 302 w 305"/>
                <a:gd name="T11" fmla="*/ 36 h 296"/>
                <a:gd name="T12" fmla="*/ 305 w 305"/>
                <a:gd name="T13" fmla="*/ 50 h 296"/>
                <a:gd name="T14" fmla="*/ 305 w 305"/>
                <a:gd name="T15" fmla="*/ 66 h 296"/>
                <a:gd name="T16" fmla="*/ 301 w 305"/>
                <a:gd name="T17" fmla="*/ 79 h 296"/>
                <a:gd name="T18" fmla="*/ 293 w 305"/>
                <a:gd name="T19" fmla="*/ 93 h 296"/>
                <a:gd name="T20" fmla="*/ 248 w 305"/>
                <a:gd name="T21" fmla="*/ 146 h 296"/>
                <a:gd name="T22" fmla="*/ 199 w 305"/>
                <a:gd name="T23" fmla="*/ 196 h 296"/>
                <a:gd name="T24" fmla="*/ 145 w 305"/>
                <a:gd name="T25" fmla="*/ 243 h 296"/>
                <a:gd name="T26" fmla="*/ 90 w 305"/>
                <a:gd name="T27" fmla="*/ 285 h 296"/>
                <a:gd name="T28" fmla="*/ 74 w 305"/>
                <a:gd name="T29" fmla="*/ 293 h 296"/>
                <a:gd name="T30" fmla="*/ 57 w 305"/>
                <a:gd name="T31" fmla="*/ 296 h 296"/>
                <a:gd name="T32" fmla="*/ 44 w 305"/>
                <a:gd name="T33" fmla="*/ 294 h 296"/>
                <a:gd name="T34" fmla="*/ 30 w 305"/>
                <a:gd name="T35" fmla="*/ 290 h 296"/>
                <a:gd name="T36" fmla="*/ 20 w 305"/>
                <a:gd name="T37" fmla="*/ 281 h 296"/>
                <a:gd name="T38" fmla="*/ 9 w 305"/>
                <a:gd name="T39" fmla="*/ 271 h 296"/>
                <a:gd name="T40" fmla="*/ 3 w 305"/>
                <a:gd name="T41" fmla="*/ 257 h 296"/>
                <a:gd name="T42" fmla="*/ 0 w 305"/>
                <a:gd name="T43" fmla="*/ 243 h 296"/>
                <a:gd name="T44" fmla="*/ 0 w 305"/>
                <a:gd name="T45" fmla="*/ 228 h 296"/>
                <a:gd name="T46" fmla="*/ 4 w 305"/>
                <a:gd name="T47" fmla="*/ 214 h 296"/>
                <a:gd name="T48" fmla="*/ 12 w 305"/>
                <a:gd name="T49" fmla="*/ 202 h 296"/>
                <a:gd name="T50" fmla="*/ 24 w 305"/>
                <a:gd name="T51" fmla="*/ 191 h 296"/>
                <a:gd name="T52" fmla="*/ 73 w 305"/>
                <a:gd name="T53" fmla="*/ 153 h 296"/>
                <a:gd name="T54" fmla="*/ 119 w 305"/>
                <a:gd name="T55" fmla="*/ 113 h 296"/>
                <a:gd name="T56" fmla="*/ 163 w 305"/>
                <a:gd name="T57" fmla="*/ 69 h 296"/>
                <a:gd name="T58" fmla="*/ 203 w 305"/>
                <a:gd name="T59" fmla="*/ 20 h 296"/>
                <a:gd name="T60" fmla="*/ 214 w 305"/>
                <a:gd name="T61" fmla="*/ 10 h 296"/>
                <a:gd name="T62" fmla="*/ 228 w 305"/>
                <a:gd name="T63" fmla="*/ 3 h 296"/>
                <a:gd name="T64" fmla="*/ 242 w 30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96">
                  <a:moveTo>
                    <a:pt x="242" y="0"/>
                  </a:moveTo>
                  <a:lnTo>
                    <a:pt x="256" y="0"/>
                  </a:lnTo>
                  <a:lnTo>
                    <a:pt x="271" y="4"/>
                  </a:lnTo>
                  <a:lnTo>
                    <a:pt x="285" y="11"/>
                  </a:lnTo>
                  <a:lnTo>
                    <a:pt x="295" y="23"/>
                  </a:lnTo>
                  <a:lnTo>
                    <a:pt x="302" y="36"/>
                  </a:lnTo>
                  <a:lnTo>
                    <a:pt x="305" y="50"/>
                  </a:lnTo>
                  <a:lnTo>
                    <a:pt x="305" y="66"/>
                  </a:lnTo>
                  <a:lnTo>
                    <a:pt x="301" y="79"/>
                  </a:lnTo>
                  <a:lnTo>
                    <a:pt x="293" y="93"/>
                  </a:lnTo>
                  <a:lnTo>
                    <a:pt x="248" y="146"/>
                  </a:lnTo>
                  <a:lnTo>
                    <a:pt x="199" y="196"/>
                  </a:lnTo>
                  <a:lnTo>
                    <a:pt x="145" y="243"/>
                  </a:lnTo>
                  <a:lnTo>
                    <a:pt x="90" y="285"/>
                  </a:lnTo>
                  <a:lnTo>
                    <a:pt x="74" y="293"/>
                  </a:lnTo>
                  <a:lnTo>
                    <a:pt x="57" y="296"/>
                  </a:lnTo>
                  <a:lnTo>
                    <a:pt x="44" y="294"/>
                  </a:lnTo>
                  <a:lnTo>
                    <a:pt x="30" y="290"/>
                  </a:lnTo>
                  <a:lnTo>
                    <a:pt x="20" y="281"/>
                  </a:lnTo>
                  <a:lnTo>
                    <a:pt x="9" y="271"/>
                  </a:lnTo>
                  <a:lnTo>
                    <a:pt x="3" y="257"/>
                  </a:lnTo>
                  <a:lnTo>
                    <a:pt x="0" y="243"/>
                  </a:lnTo>
                  <a:lnTo>
                    <a:pt x="0" y="228"/>
                  </a:lnTo>
                  <a:lnTo>
                    <a:pt x="4" y="214"/>
                  </a:lnTo>
                  <a:lnTo>
                    <a:pt x="12" y="202"/>
                  </a:lnTo>
                  <a:lnTo>
                    <a:pt x="24" y="191"/>
                  </a:lnTo>
                  <a:lnTo>
                    <a:pt x="73" y="153"/>
                  </a:lnTo>
                  <a:lnTo>
                    <a:pt x="119" y="113"/>
                  </a:lnTo>
                  <a:lnTo>
                    <a:pt x="163" y="69"/>
                  </a:lnTo>
                  <a:lnTo>
                    <a:pt x="203" y="20"/>
                  </a:lnTo>
                  <a:lnTo>
                    <a:pt x="214" y="10"/>
                  </a:lnTo>
                  <a:lnTo>
                    <a:pt x="228" y="3"/>
                  </a:lnTo>
                  <a:lnTo>
                    <a:pt x="242"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2" name="Freeform 31"/>
            <p:cNvSpPr/>
            <p:nvPr/>
          </p:nvSpPr>
          <p:spPr bwMode="auto">
            <a:xfrm>
              <a:off x="5093" y="-581"/>
              <a:ext cx="135" cy="146"/>
            </a:xfrm>
            <a:custGeom>
              <a:avLst/>
              <a:gdLst>
                <a:gd name="T0" fmla="*/ 684 w 1216"/>
                <a:gd name="T1" fmla="*/ 0 h 1310"/>
                <a:gd name="T2" fmla="*/ 712 w 1216"/>
                <a:gd name="T3" fmla="*/ 11 h 1310"/>
                <a:gd name="T4" fmla="*/ 730 w 1216"/>
                <a:gd name="T5" fmla="*/ 35 h 1310"/>
                <a:gd name="T6" fmla="*/ 733 w 1216"/>
                <a:gd name="T7" fmla="*/ 65 h 1310"/>
                <a:gd name="T8" fmla="*/ 721 w 1216"/>
                <a:gd name="T9" fmla="*/ 92 h 1310"/>
                <a:gd name="T10" fmla="*/ 158 w 1216"/>
                <a:gd name="T11" fmla="*/ 804 h 1310"/>
                <a:gd name="T12" fmla="*/ 128 w 1216"/>
                <a:gd name="T13" fmla="*/ 869 h 1310"/>
                <a:gd name="T14" fmla="*/ 116 w 1216"/>
                <a:gd name="T15" fmla="*/ 937 h 1310"/>
                <a:gd name="T16" fmla="*/ 120 w 1216"/>
                <a:gd name="T17" fmla="*/ 1004 h 1310"/>
                <a:gd name="T18" fmla="*/ 141 w 1216"/>
                <a:gd name="T19" fmla="*/ 1067 h 1310"/>
                <a:gd name="T20" fmla="*/ 179 w 1216"/>
                <a:gd name="T21" fmla="*/ 1121 h 1310"/>
                <a:gd name="T22" fmla="*/ 231 w 1216"/>
                <a:gd name="T23" fmla="*/ 1163 h 1310"/>
                <a:gd name="T24" fmla="*/ 291 w 1216"/>
                <a:gd name="T25" fmla="*/ 1187 h 1310"/>
                <a:gd name="T26" fmla="*/ 357 w 1216"/>
                <a:gd name="T27" fmla="*/ 1195 h 1310"/>
                <a:gd name="T28" fmla="*/ 426 w 1216"/>
                <a:gd name="T29" fmla="*/ 1184 h 1310"/>
                <a:gd name="T30" fmla="*/ 490 w 1216"/>
                <a:gd name="T31" fmla="*/ 1157 h 1310"/>
                <a:gd name="T32" fmla="*/ 548 w 1216"/>
                <a:gd name="T33" fmla="*/ 1113 h 1310"/>
                <a:gd name="T34" fmla="*/ 1113 w 1216"/>
                <a:gd name="T35" fmla="*/ 405 h 1310"/>
                <a:gd name="T36" fmla="*/ 1137 w 1216"/>
                <a:gd name="T37" fmla="*/ 387 h 1310"/>
                <a:gd name="T38" fmla="*/ 1167 w 1216"/>
                <a:gd name="T39" fmla="*/ 384 h 1310"/>
                <a:gd name="T40" fmla="*/ 1194 w 1216"/>
                <a:gd name="T41" fmla="*/ 395 h 1310"/>
                <a:gd name="T42" fmla="*/ 1212 w 1216"/>
                <a:gd name="T43" fmla="*/ 420 h 1310"/>
                <a:gd name="T44" fmla="*/ 1216 w 1216"/>
                <a:gd name="T45" fmla="*/ 449 h 1310"/>
                <a:gd name="T46" fmla="*/ 1203 w 1216"/>
                <a:gd name="T47" fmla="*/ 476 h 1310"/>
                <a:gd name="T48" fmla="*/ 633 w 1216"/>
                <a:gd name="T49" fmla="*/ 1190 h 1310"/>
                <a:gd name="T50" fmla="*/ 567 w 1216"/>
                <a:gd name="T51" fmla="*/ 1245 h 1310"/>
                <a:gd name="T52" fmla="*/ 491 w 1216"/>
                <a:gd name="T53" fmla="*/ 1284 h 1310"/>
                <a:gd name="T54" fmla="*/ 408 w 1216"/>
                <a:gd name="T55" fmla="*/ 1306 h 1310"/>
                <a:gd name="T56" fmla="*/ 352 w 1216"/>
                <a:gd name="T57" fmla="*/ 1310 h 1310"/>
                <a:gd name="T58" fmla="*/ 273 w 1216"/>
                <a:gd name="T59" fmla="*/ 1301 h 1310"/>
                <a:gd name="T60" fmla="*/ 199 w 1216"/>
                <a:gd name="T61" fmla="*/ 1276 h 1310"/>
                <a:gd name="T62" fmla="*/ 133 w 1216"/>
                <a:gd name="T63" fmla="*/ 1234 h 1310"/>
                <a:gd name="T64" fmla="*/ 73 w 1216"/>
                <a:gd name="T65" fmla="*/ 1174 h 1310"/>
                <a:gd name="T66" fmla="*/ 31 w 1216"/>
                <a:gd name="T67" fmla="*/ 1102 h 1310"/>
                <a:gd name="T68" fmla="*/ 7 w 1216"/>
                <a:gd name="T69" fmla="*/ 1025 h 1310"/>
                <a:gd name="T70" fmla="*/ 0 w 1216"/>
                <a:gd name="T71" fmla="*/ 942 h 1310"/>
                <a:gd name="T72" fmla="*/ 11 w 1216"/>
                <a:gd name="T73" fmla="*/ 858 h 1310"/>
                <a:gd name="T74" fmla="*/ 41 w 1216"/>
                <a:gd name="T75" fmla="*/ 777 h 1310"/>
                <a:gd name="T76" fmla="*/ 89 w 1216"/>
                <a:gd name="T77" fmla="*/ 701 h 1310"/>
                <a:gd name="T78" fmla="*/ 642 w 1216"/>
                <a:gd name="T79" fmla="*/ 10 h 1310"/>
                <a:gd name="T80" fmla="*/ 669 w 1216"/>
                <a:gd name="T8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6" h="1310">
                  <a:moveTo>
                    <a:pt x="669" y="0"/>
                  </a:moveTo>
                  <a:lnTo>
                    <a:pt x="684" y="0"/>
                  </a:lnTo>
                  <a:lnTo>
                    <a:pt x="699" y="4"/>
                  </a:lnTo>
                  <a:lnTo>
                    <a:pt x="712" y="11"/>
                  </a:lnTo>
                  <a:lnTo>
                    <a:pt x="723" y="23"/>
                  </a:lnTo>
                  <a:lnTo>
                    <a:pt x="730" y="35"/>
                  </a:lnTo>
                  <a:lnTo>
                    <a:pt x="733" y="50"/>
                  </a:lnTo>
                  <a:lnTo>
                    <a:pt x="733" y="65"/>
                  </a:lnTo>
                  <a:lnTo>
                    <a:pt x="729" y="79"/>
                  </a:lnTo>
                  <a:lnTo>
                    <a:pt x="721" y="92"/>
                  </a:lnTo>
                  <a:lnTo>
                    <a:pt x="179" y="774"/>
                  </a:lnTo>
                  <a:lnTo>
                    <a:pt x="158" y="804"/>
                  </a:lnTo>
                  <a:lnTo>
                    <a:pt x="140" y="835"/>
                  </a:lnTo>
                  <a:lnTo>
                    <a:pt x="128" y="869"/>
                  </a:lnTo>
                  <a:lnTo>
                    <a:pt x="119" y="902"/>
                  </a:lnTo>
                  <a:lnTo>
                    <a:pt x="116" y="937"/>
                  </a:lnTo>
                  <a:lnTo>
                    <a:pt x="116" y="970"/>
                  </a:lnTo>
                  <a:lnTo>
                    <a:pt x="120" y="1004"/>
                  </a:lnTo>
                  <a:lnTo>
                    <a:pt x="129" y="1036"/>
                  </a:lnTo>
                  <a:lnTo>
                    <a:pt x="141" y="1067"/>
                  </a:lnTo>
                  <a:lnTo>
                    <a:pt x="158" y="1095"/>
                  </a:lnTo>
                  <a:lnTo>
                    <a:pt x="179" y="1121"/>
                  </a:lnTo>
                  <a:lnTo>
                    <a:pt x="204" y="1144"/>
                  </a:lnTo>
                  <a:lnTo>
                    <a:pt x="231" y="1163"/>
                  </a:lnTo>
                  <a:lnTo>
                    <a:pt x="261" y="1177"/>
                  </a:lnTo>
                  <a:lnTo>
                    <a:pt x="291" y="1187"/>
                  </a:lnTo>
                  <a:lnTo>
                    <a:pt x="324" y="1193"/>
                  </a:lnTo>
                  <a:lnTo>
                    <a:pt x="357" y="1195"/>
                  </a:lnTo>
                  <a:lnTo>
                    <a:pt x="392" y="1192"/>
                  </a:lnTo>
                  <a:lnTo>
                    <a:pt x="426" y="1184"/>
                  </a:lnTo>
                  <a:lnTo>
                    <a:pt x="459" y="1173"/>
                  </a:lnTo>
                  <a:lnTo>
                    <a:pt x="490" y="1157"/>
                  </a:lnTo>
                  <a:lnTo>
                    <a:pt x="521" y="1136"/>
                  </a:lnTo>
                  <a:lnTo>
                    <a:pt x="548" y="1113"/>
                  </a:lnTo>
                  <a:lnTo>
                    <a:pt x="572" y="1086"/>
                  </a:lnTo>
                  <a:lnTo>
                    <a:pt x="1113" y="405"/>
                  </a:lnTo>
                  <a:lnTo>
                    <a:pt x="1125" y="394"/>
                  </a:lnTo>
                  <a:lnTo>
                    <a:pt x="1137" y="387"/>
                  </a:lnTo>
                  <a:lnTo>
                    <a:pt x="1152" y="383"/>
                  </a:lnTo>
                  <a:lnTo>
                    <a:pt x="1167" y="384"/>
                  </a:lnTo>
                  <a:lnTo>
                    <a:pt x="1181" y="387"/>
                  </a:lnTo>
                  <a:lnTo>
                    <a:pt x="1194" y="395"/>
                  </a:lnTo>
                  <a:lnTo>
                    <a:pt x="1206" y="407"/>
                  </a:lnTo>
                  <a:lnTo>
                    <a:pt x="1212" y="420"/>
                  </a:lnTo>
                  <a:lnTo>
                    <a:pt x="1216" y="434"/>
                  </a:lnTo>
                  <a:lnTo>
                    <a:pt x="1216" y="449"/>
                  </a:lnTo>
                  <a:lnTo>
                    <a:pt x="1212" y="464"/>
                  </a:lnTo>
                  <a:lnTo>
                    <a:pt x="1203" y="476"/>
                  </a:lnTo>
                  <a:lnTo>
                    <a:pt x="662" y="1157"/>
                  </a:lnTo>
                  <a:lnTo>
                    <a:pt x="633" y="1190"/>
                  </a:lnTo>
                  <a:lnTo>
                    <a:pt x="601" y="1220"/>
                  </a:lnTo>
                  <a:lnTo>
                    <a:pt x="567" y="1245"/>
                  </a:lnTo>
                  <a:lnTo>
                    <a:pt x="530" y="1267"/>
                  </a:lnTo>
                  <a:lnTo>
                    <a:pt x="491" y="1284"/>
                  </a:lnTo>
                  <a:lnTo>
                    <a:pt x="450" y="1297"/>
                  </a:lnTo>
                  <a:lnTo>
                    <a:pt x="408" y="1306"/>
                  </a:lnTo>
                  <a:lnTo>
                    <a:pt x="380" y="1309"/>
                  </a:lnTo>
                  <a:lnTo>
                    <a:pt x="352" y="1310"/>
                  </a:lnTo>
                  <a:lnTo>
                    <a:pt x="312" y="1308"/>
                  </a:lnTo>
                  <a:lnTo>
                    <a:pt x="273" y="1301"/>
                  </a:lnTo>
                  <a:lnTo>
                    <a:pt x="236" y="1291"/>
                  </a:lnTo>
                  <a:lnTo>
                    <a:pt x="199" y="1276"/>
                  </a:lnTo>
                  <a:lnTo>
                    <a:pt x="165" y="1257"/>
                  </a:lnTo>
                  <a:lnTo>
                    <a:pt x="133" y="1234"/>
                  </a:lnTo>
                  <a:lnTo>
                    <a:pt x="101" y="1205"/>
                  </a:lnTo>
                  <a:lnTo>
                    <a:pt x="73" y="1174"/>
                  </a:lnTo>
                  <a:lnTo>
                    <a:pt x="50" y="1139"/>
                  </a:lnTo>
                  <a:lnTo>
                    <a:pt x="31" y="1102"/>
                  </a:lnTo>
                  <a:lnTo>
                    <a:pt x="17" y="1065"/>
                  </a:lnTo>
                  <a:lnTo>
                    <a:pt x="7" y="1025"/>
                  </a:lnTo>
                  <a:lnTo>
                    <a:pt x="1" y="984"/>
                  </a:lnTo>
                  <a:lnTo>
                    <a:pt x="0" y="942"/>
                  </a:lnTo>
                  <a:lnTo>
                    <a:pt x="4" y="900"/>
                  </a:lnTo>
                  <a:lnTo>
                    <a:pt x="11" y="858"/>
                  </a:lnTo>
                  <a:lnTo>
                    <a:pt x="24" y="818"/>
                  </a:lnTo>
                  <a:lnTo>
                    <a:pt x="41" y="777"/>
                  </a:lnTo>
                  <a:lnTo>
                    <a:pt x="63" y="738"/>
                  </a:lnTo>
                  <a:lnTo>
                    <a:pt x="89" y="701"/>
                  </a:lnTo>
                  <a:lnTo>
                    <a:pt x="631" y="21"/>
                  </a:lnTo>
                  <a:lnTo>
                    <a:pt x="642" y="10"/>
                  </a:lnTo>
                  <a:lnTo>
                    <a:pt x="655" y="3"/>
                  </a:lnTo>
                  <a:lnTo>
                    <a:pt x="669" y="0"/>
                  </a:lnTo>
                  <a:close/>
                </a:path>
              </a:pathLst>
            </a:custGeom>
            <a:grpFill/>
            <a:ln w="0">
              <a:solidFill>
                <a:srgbClr val="A6CAEE"/>
              </a:solidFill>
              <a:prstDash val="solid"/>
              <a:round/>
            </a:ln>
          </p:spPr>
          <p:txBody>
            <a:bodyPr vert="horz" wrap="square" lIns="45715" tIns="22858" rIns="45715" bIns="228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grpSp>
      <p:grpSp>
        <p:nvGrpSpPr>
          <p:cNvPr id="34" name="组合 33"/>
          <p:cNvGrpSpPr/>
          <p:nvPr/>
        </p:nvGrpSpPr>
        <p:grpSpPr>
          <a:xfrm>
            <a:off x="1930645" y="2141757"/>
            <a:ext cx="2436847" cy="1034587"/>
            <a:chOff x="1918177" y="1546465"/>
            <a:chExt cx="2291335" cy="1034587"/>
          </a:xfrm>
        </p:grpSpPr>
        <p:sp>
          <p:nvSpPr>
            <p:cNvPr id="35" name="矩形 34"/>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36" name="文本框 35"/>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37" name="组合 36"/>
          <p:cNvGrpSpPr/>
          <p:nvPr/>
        </p:nvGrpSpPr>
        <p:grpSpPr>
          <a:xfrm>
            <a:off x="1932497" y="3977335"/>
            <a:ext cx="2436847" cy="1034587"/>
            <a:chOff x="1918177" y="1546465"/>
            <a:chExt cx="2291335" cy="1034587"/>
          </a:xfrm>
        </p:grpSpPr>
        <p:sp>
          <p:nvSpPr>
            <p:cNvPr id="38" name="矩形 37"/>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39" name="文本框 38"/>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40" name="组合 39"/>
          <p:cNvGrpSpPr/>
          <p:nvPr/>
        </p:nvGrpSpPr>
        <p:grpSpPr>
          <a:xfrm>
            <a:off x="7965968" y="2193588"/>
            <a:ext cx="2436847" cy="1034587"/>
            <a:chOff x="1918177" y="1546465"/>
            <a:chExt cx="2291335" cy="1034587"/>
          </a:xfrm>
        </p:grpSpPr>
        <p:sp>
          <p:nvSpPr>
            <p:cNvPr id="41" name="矩形 40"/>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42" name="文本框 41"/>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43" name="组合 42"/>
          <p:cNvGrpSpPr/>
          <p:nvPr/>
        </p:nvGrpSpPr>
        <p:grpSpPr>
          <a:xfrm>
            <a:off x="8041993" y="3977335"/>
            <a:ext cx="2436847" cy="1034587"/>
            <a:chOff x="1918177" y="1546465"/>
            <a:chExt cx="2291335" cy="1034587"/>
          </a:xfrm>
        </p:grpSpPr>
        <p:sp>
          <p:nvSpPr>
            <p:cNvPr id="44" name="矩形 43"/>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45" name="文本框 44"/>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pic>
        <p:nvPicPr>
          <p:cNvPr id="46" name="图片 45"/>
          <p:cNvPicPr>
            <a:picLocks noChangeAspect="1"/>
          </p:cNvPicPr>
          <p:nvPr/>
        </p:nvPicPr>
        <p:blipFill rotWithShape="1">
          <a:blip r:embed="rId1" cstate="screen"/>
          <a:srcRect/>
          <a:stretch>
            <a:fillRect/>
          </a:stretch>
        </p:blipFill>
        <p:spPr>
          <a:xfrm rot="19733710">
            <a:off x="4495455" y="1428814"/>
            <a:ext cx="2713571" cy="3537412"/>
          </a:xfrm>
          <a:prstGeom prst="rect">
            <a:avLst/>
          </a:prstGeom>
        </p:spPr>
      </p:pic>
      <p:sp>
        <p:nvSpPr>
          <p:cNvPr id="47" name="椭圆 46"/>
          <p:cNvSpPr/>
          <p:nvPr/>
        </p:nvSpPr>
        <p:spPr>
          <a:xfrm>
            <a:off x="4620602" y="5540722"/>
            <a:ext cx="354354" cy="381694"/>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7499774" y="1552228"/>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10748747" y="826664"/>
            <a:ext cx="311050" cy="311050"/>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0" y="155448"/>
            <a:ext cx="2212866" cy="2938780"/>
            <a:chOff x="4486341" y="-45720"/>
            <a:chExt cx="2746462" cy="3647418"/>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55" name="文本框 54"/>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25" presetClass="entr" presetSubtype="0" fill="hold" nodeType="with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3"/>
                                        </p:tgtEl>
                                      </p:cBhvr>
                                    </p:animEffect>
                                  </p:childTnLst>
                                </p:cTn>
                              </p:par>
                              <p:par>
                                <p:cTn id="21" presetID="25" presetClass="entr" presetSubtype="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1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 calcmode="lin" valueType="num">
                                      <p:cBhvr>
                                        <p:cTn id="4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9"/>
                                        </p:tgtEl>
                                      </p:cBhvr>
                                    </p:animEffect>
                                  </p:childTnLst>
                                </p:cTn>
                              </p:par>
                            </p:childTnLst>
                          </p:cTn>
                        </p:par>
                        <p:par>
                          <p:cTn id="43" fill="hold">
                            <p:stCondLst>
                              <p:cond delay="25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0"/>
                                        </p:tgtEl>
                                        <p:attrNameLst>
                                          <p:attrName>ppt_y</p:attrName>
                                        </p:attrNameLst>
                                      </p:cBhvr>
                                      <p:tavLst>
                                        <p:tav tm="0">
                                          <p:val>
                                            <p:strVal val="#ppt_y"/>
                                          </p:val>
                                        </p:tav>
                                        <p:tav tm="100000">
                                          <p:val>
                                            <p:strVal val="#ppt_y"/>
                                          </p:val>
                                        </p:tav>
                                      </p:tavLst>
                                    </p:anim>
                                    <p:anim calcmode="lin" valueType="num">
                                      <p:cBhvr>
                                        <p:cTn id="4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0"/>
                                        </p:tgtEl>
                                      </p:cBhvr>
                                    </p:animEffect>
                                  </p:childTnLst>
                                </p:cTn>
                              </p:par>
                            </p:childTnLst>
                          </p:cTn>
                        </p:par>
                        <p:par>
                          <p:cTn id="51" fill="hold">
                            <p:stCondLst>
                              <p:cond delay="3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1"/>
                                        </p:tgtEl>
                                        <p:attrNameLst>
                                          <p:attrName>ppt_y</p:attrName>
                                        </p:attrNameLst>
                                      </p:cBhvr>
                                      <p:tavLst>
                                        <p:tav tm="0">
                                          <p:val>
                                            <p:strVal val="#ppt_y"/>
                                          </p:val>
                                        </p:tav>
                                        <p:tav tm="100000">
                                          <p:val>
                                            <p:strVal val="#ppt_y"/>
                                          </p:val>
                                        </p:tav>
                                      </p:tavLst>
                                    </p:anim>
                                    <p:anim calcmode="lin" valueType="num">
                                      <p:cBhvr>
                                        <p:cTn id="5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1"/>
                                        </p:tgtEl>
                                      </p:cBhvr>
                                    </p:animEffect>
                                  </p:childTnLst>
                                </p:cTn>
                              </p:par>
                            </p:childTnLst>
                          </p:cTn>
                        </p:par>
                        <p:par>
                          <p:cTn id="59" fill="hold">
                            <p:stCondLst>
                              <p:cond delay="36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2"/>
                                        </p:tgtEl>
                                      </p:cBhvr>
                                    </p:animEffect>
                                  </p:childTnLst>
                                </p:cTn>
                              </p:par>
                            </p:childTnLst>
                          </p:cTn>
                        </p:par>
                        <p:par>
                          <p:cTn id="67" fill="hold">
                            <p:stCondLst>
                              <p:cond delay="4199"/>
                            </p:stCondLst>
                            <p:childTnLst>
                              <p:par>
                                <p:cTn id="68" presetID="16" presetClass="entr" presetSubtype="21"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arn(inVertical)">
                                      <p:cBhvr>
                                        <p:cTn id="70" dur="750"/>
                                        <p:tgtEl>
                                          <p:spTgt spid="34"/>
                                        </p:tgtEl>
                                      </p:cBhvr>
                                    </p:animEffect>
                                  </p:childTnLst>
                                </p:cTn>
                              </p:par>
                            </p:childTnLst>
                          </p:cTn>
                        </p:par>
                        <p:par>
                          <p:cTn id="71" fill="hold">
                            <p:stCondLst>
                              <p:cond delay="5199"/>
                            </p:stCondLst>
                            <p:childTnLst>
                              <p:par>
                                <p:cTn id="72" presetID="16" presetClass="entr" presetSubtype="2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inVertical)">
                                      <p:cBhvr>
                                        <p:cTn id="74" dur="750"/>
                                        <p:tgtEl>
                                          <p:spTgt spid="37"/>
                                        </p:tgtEl>
                                      </p:cBhvr>
                                    </p:animEffect>
                                  </p:childTnLst>
                                </p:cTn>
                              </p:par>
                            </p:childTnLst>
                          </p:cTn>
                        </p:par>
                        <p:par>
                          <p:cTn id="75" fill="hold">
                            <p:stCondLst>
                              <p:cond delay="6199"/>
                            </p:stCondLst>
                            <p:childTnLst>
                              <p:par>
                                <p:cTn id="76" presetID="16" presetClass="entr" presetSubtype="21"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arn(inVertical)">
                                      <p:cBhvr>
                                        <p:cTn id="78" dur="750"/>
                                        <p:tgtEl>
                                          <p:spTgt spid="40"/>
                                        </p:tgtEl>
                                      </p:cBhvr>
                                    </p:animEffect>
                                  </p:childTnLst>
                                </p:cTn>
                              </p:par>
                            </p:childTnLst>
                          </p:cTn>
                        </p:par>
                        <p:par>
                          <p:cTn id="79" fill="hold">
                            <p:stCondLst>
                              <p:cond delay="7199"/>
                            </p:stCondLst>
                            <p:childTnLst>
                              <p:par>
                                <p:cTn id="80" presetID="16" presetClass="entr" presetSubtype="21"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arn(inVertical)">
                                      <p:cBhvr>
                                        <p:cTn id="82" dur="750"/>
                                        <p:tgtEl>
                                          <p:spTgt spid="43"/>
                                        </p:tgtEl>
                                      </p:cBhvr>
                                    </p:animEffect>
                                  </p:childTnLst>
                                </p:cTn>
                              </p:par>
                            </p:childTnLst>
                          </p:cTn>
                        </p:par>
                        <p:par>
                          <p:cTn id="83" fill="hold">
                            <p:stCondLst>
                              <p:cond delay="8199"/>
                            </p:stCondLst>
                            <p:childTnLst>
                              <p:par>
                                <p:cTn id="84" presetID="10"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par>
                          <p:cTn id="87" fill="hold">
                            <p:stCondLst>
                              <p:cond delay="8699"/>
                            </p:stCondLst>
                            <p:childTnLst>
                              <p:par>
                                <p:cTn id="88" presetID="10" presetClass="entr" presetSubtype="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childTnLst>
                          </p:cTn>
                        </p:par>
                        <p:par>
                          <p:cTn id="91" fill="hold">
                            <p:stCondLst>
                              <p:cond delay="9199"/>
                            </p:stCondLst>
                            <p:childTnLst>
                              <p:par>
                                <p:cTn id="92" presetID="10"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p:bldP spid="20" grpId="0"/>
      <p:bldP spid="21" grpId="0"/>
      <p:bldP spid="22" grpId="0"/>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47704" y="2614629"/>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861629" y="2614629"/>
            <a:ext cx="4248875"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47704" y="4970067"/>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861629" y="4970067"/>
            <a:ext cx="4196323"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sp>
        <p:nvSpPr>
          <p:cNvPr id="8" name="TextBox 498"/>
          <p:cNvSpPr txBox="1"/>
          <p:nvPr/>
        </p:nvSpPr>
        <p:spPr>
          <a:xfrm>
            <a:off x="3411457" y="2017643"/>
            <a:ext cx="1877437" cy="430887"/>
          </a:xfrm>
          <a:prstGeom prst="rect">
            <a:avLst/>
          </a:prstGeom>
          <a:solidFill>
            <a:srgbClr val="A6CAEE"/>
          </a:solidFill>
        </p:spPr>
        <p:txBody>
          <a:bodyPr wrap="none" rtlCol="0" anchor="ctr">
            <a:spAutoFit/>
          </a:bodyPr>
          <a:lstStyle/>
          <a:p>
            <a:pPr lvl="0" algn="r"/>
            <a:r>
              <a:rPr lang="zh-CN" altLang="en-US" sz="2200" dirty="0">
                <a:solidFill>
                  <a:schemeClr val="bg1"/>
                </a:solidFill>
                <a:cs typeface="+mn-ea"/>
                <a:sym typeface="+mn-lt"/>
              </a:rPr>
              <a:t>点击添加内容</a:t>
            </a:r>
            <a:endParaRPr lang="zh-CN" altLang="en-US" sz="2200" dirty="0">
              <a:solidFill>
                <a:schemeClr val="bg1"/>
              </a:solidFill>
              <a:cs typeface="+mn-ea"/>
              <a:sym typeface="+mn-lt"/>
            </a:endParaRPr>
          </a:p>
        </p:txBody>
      </p:sp>
      <p:sp>
        <p:nvSpPr>
          <p:cNvPr id="9" name="TextBox 499"/>
          <p:cNvSpPr txBox="1"/>
          <p:nvPr/>
        </p:nvSpPr>
        <p:spPr>
          <a:xfrm>
            <a:off x="9190767" y="2017643"/>
            <a:ext cx="1877438" cy="430887"/>
          </a:xfrm>
          <a:prstGeom prst="rect">
            <a:avLst/>
          </a:prstGeom>
          <a:solidFill>
            <a:srgbClr val="599CFC"/>
          </a:solidFill>
        </p:spPr>
        <p:txBody>
          <a:bodyPr wrap="none" rtlCol="0" anchor="ctr">
            <a:spAutoFit/>
          </a:bodyPr>
          <a:lstStyle/>
          <a:p>
            <a:pPr lvl="0" algn="r"/>
            <a:r>
              <a:rPr lang="zh-CN" altLang="en-US" sz="2200" dirty="0">
                <a:solidFill>
                  <a:schemeClr val="bg1"/>
                </a:solidFill>
                <a:cs typeface="+mn-ea"/>
                <a:sym typeface="+mn-lt"/>
              </a:rPr>
              <a:t>点击添加内容</a:t>
            </a:r>
            <a:endParaRPr lang="zh-CN" altLang="en-US" sz="2200" dirty="0">
              <a:solidFill>
                <a:schemeClr val="bg1"/>
              </a:solidFill>
              <a:cs typeface="+mn-ea"/>
              <a:sym typeface="+mn-lt"/>
            </a:endParaRPr>
          </a:p>
        </p:txBody>
      </p:sp>
      <p:sp>
        <p:nvSpPr>
          <p:cNvPr id="10" name="TextBox 500"/>
          <p:cNvSpPr txBox="1"/>
          <p:nvPr/>
        </p:nvSpPr>
        <p:spPr>
          <a:xfrm>
            <a:off x="3411456" y="4342625"/>
            <a:ext cx="1877438" cy="430887"/>
          </a:xfrm>
          <a:prstGeom prst="rect">
            <a:avLst/>
          </a:prstGeom>
          <a:solidFill>
            <a:srgbClr val="599CFC"/>
          </a:solidFill>
        </p:spPr>
        <p:txBody>
          <a:bodyPr wrap="none" rtlCol="0" anchor="ctr">
            <a:spAutoFit/>
          </a:bodyPr>
          <a:lstStyle/>
          <a:p>
            <a:pPr lvl="0" algn="r"/>
            <a:r>
              <a:rPr lang="zh-CN" altLang="en-US" sz="2200" dirty="0">
                <a:solidFill>
                  <a:schemeClr val="bg1"/>
                </a:solidFill>
                <a:cs typeface="+mn-ea"/>
                <a:sym typeface="+mn-lt"/>
              </a:rPr>
              <a:t>点击添加内容</a:t>
            </a:r>
            <a:endParaRPr lang="zh-CN" altLang="en-US" sz="2200" dirty="0">
              <a:solidFill>
                <a:schemeClr val="bg1"/>
              </a:solidFill>
              <a:cs typeface="+mn-ea"/>
              <a:sym typeface="+mn-lt"/>
            </a:endParaRPr>
          </a:p>
        </p:txBody>
      </p:sp>
      <p:sp>
        <p:nvSpPr>
          <p:cNvPr id="11" name="TextBox 501"/>
          <p:cNvSpPr txBox="1"/>
          <p:nvPr/>
        </p:nvSpPr>
        <p:spPr>
          <a:xfrm>
            <a:off x="9190767" y="4342625"/>
            <a:ext cx="1877438" cy="430887"/>
          </a:xfrm>
          <a:prstGeom prst="rect">
            <a:avLst/>
          </a:prstGeom>
          <a:solidFill>
            <a:srgbClr val="A6CAEE"/>
          </a:solidFill>
        </p:spPr>
        <p:txBody>
          <a:bodyPr wrap="none" rtlCol="0" anchor="ctr">
            <a:spAutoFit/>
          </a:bodyPr>
          <a:lstStyle/>
          <a:p>
            <a:pPr lvl="0" algn="r"/>
            <a:r>
              <a:rPr lang="zh-CN" altLang="en-US" sz="2200" dirty="0">
                <a:solidFill>
                  <a:schemeClr val="bg1"/>
                </a:solidFill>
                <a:cs typeface="+mn-ea"/>
                <a:sym typeface="+mn-lt"/>
              </a:rPr>
              <a:t>点击添加内容</a:t>
            </a:r>
            <a:endParaRPr lang="zh-CN" altLang="en-US" sz="2200" dirty="0">
              <a:solidFill>
                <a:schemeClr val="bg1"/>
              </a:solidFill>
              <a:cs typeface="+mn-ea"/>
              <a:sym typeface="+mn-lt"/>
            </a:endParaRPr>
          </a:p>
        </p:txBody>
      </p:sp>
      <p:sp>
        <p:nvSpPr>
          <p:cNvPr id="12" name="TextBox 503"/>
          <p:cNvSpPr txBox="1"/>
          <p:nvPr/>
        </p:nvSpPr>
        <p:spPr>
          <a:xfrm>
            <a:off x="1022480" y="2704677"/>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13" name="TextBox 504"/>
          <p:cNvSpPr txBox="1"/>
          <p:nvPr/>
        </p:nvSpPr>
        <p:spPr>
          <a:xfrm>
            <a:off x="6760030" y="2704677"/>
            <a:ext cx="4350474"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endParaRPr lang="zh-CN" altLang="en-US" sz="1200" dirty="0">
              <a:latin typeface="+mn-lt"/>
              <a:ea typeface="+mn-ea"/>
              <a:cs typeface="+mn-ea"/>
              <a:sym typeface="+mn-lt"/>
            </a:endParaRPr>
          </a:p>
        </p:txBody>
      </p:sp>
      <p:sp>
        <p:nvSpPr>
          <p:cNvPr id="14" name="TextBox 505"/>
          <p:cNvSpPr txBox="1"/>
          <p:nvPr/>
        </p:nvSpPr>
        <p:spPr>
          <a:xfrm>
            <a:off x="1022480" y="5070541"/>
            <a:ext cx="4370396"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endParaRPr lang="zh-CN" altLang="en-US" sz="1200" dirty="0">
              <a:latin typeface="+mn-lt"/>
              <a:ea typeface="+mn-ea"/>
              <a:cs typeface="+mn-ea"/>
              <a:sym typeface="+mn-lt"/>
            </a:endParaRPr>
          </a:p>
        </p:txBody>
      </p:sp>
      <p:sp>
        <p:nvSpPr>
          <p:cNvPr id="15" name="TextBox 506"/>
          <p:cNvSpPr txBox="1"/>
          <p:nvPr/>
        </p:nvSpPr>
        <p:spPr>
          <a:xfrm>
            <a:off x="6760030" y="5070541"/>
            <a:ext cx="4350474"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endParaRPr lang="zh-CN" altLang="en-US" sz="1200" dirty="0">
              <a:latin typeface="+mn-lt"/>
              <a:ea typeface="+mn-ea"/>
              <a:cs typeface="+mn-ea"/>
              <a:sym typeface="+mn-lt"/>
            </a:endParaRPr>
          </a:p>
        </p:txBody>
      </p:sp>
      <p:pic>
        <p:nvPicPr>
          <p:cNvPr id="20" name="图片 19"/>
          <p:cNvPicPr>
            <a:picLocks noChangeAspect="1"/>
          </p:cNvPicPr>
          <p:nvPr/>
        </p:nvPicPr>
        <p:blipFill rotWithShape="1">
          <a:blip r:embed="rId1" cstate="screen"/>
          <a:srcRect/>
          <a:stretch>
            <a:fillRect/>
          </a:stretch>
        </p:blipFill>
        <p:spPr>
          <a:xfrm>
            <a:off x="871830" y="1659618"/>
            <a:ext cx="1205836" cy="1045059"/>
          </a:xfrm>
          <a:prstGeom prst="rect">
            <a:avLst/>
          </a:prstGeom>
        </p:spPr>
      </p:pic>
      <p:pic>
        <p:nvPicPr>
          <p:cNvPr id="21" name="图片 20"/>
          <p:cNvPicPr>
            <a:picLocks noChangeAspect="1"/>
          </p:cNvPicPr>
          <p:nvPr/>
        </p:nvPicPr>
        <p:blipFill rotWithShape="1">
          <a:blip r:embed="rId1" cstate="screen"/>
          <a:srcRect/>
          <a:stretch>
            <a:fillRect/>
          </a:stretch>
        </p:blipFill>
        <p:spPr>
          <a:xfrm>
            <a:off x="838466" y="4053570"/>
            <a:ext cx="1205836" cy="1045059"/>
          </a:xfrm>
          <a:prstGeom prst="rect">
            <a:avLst/>
          </a:prstGeom>
        </p:spPr>
      </p:pic>
      <p:pic>
        <p:nvPicPr>
          <p:cNvPr id="22" name="图片 21"/>
          <p:cNvPicPr>
            <a:picLocks noChangeAspect="1"/>
          </p:cNvPicPr>
          <p:nvPr/>
        </p:nvPicPr>
        <p:blipFill rotWithShape="1">
          <a:blip r:embed="rId1" cstate="screen"/>
          <a:srcRect/>
          <a:stretch>
            <a:fillRect/>
          </a:stretch>
        </p:blipFill>
        <p:spPr>
          <a:xfrm>
            <a:off x="6567141" y="1710556"/>
            <a:ext cx="1205836" cy="1045059"/>
          </a:xfrm>
          <a:prstGeom prst="rect">
            <a:avLst/>
          </a:prstGeom>
        </p:spPr>
      </p:pic>
      <p:pic>
        <p:nvPicPr>
          <p:cNvPr id="23" name="图片 22"/>
          <p:cNvPicPr>
            <a:picLocks noChangeAspect="1"/>
          </p:cNvPicPr>
          <p:nvPr/>
        </p:nvPicPr>
        <p:blipFill rotWithShape="1">
          <a:blip r:embed="rId1" cstate="screen"/>
          <a:srcRect/>
          <a:stretch>
            <a:fillRect/>
          </a:stretch>
        </p:blipFill>
        <p:spPr>
          <a:xfrm>
            <a:off x="6612715" y="4053570"/>
            <a:ext cx="1205836" cy="1045059"/>
          </a:xfrm>
          <a:prstGeom prst="rect">
            <a:avLst/>
          </a:prstGeom>
        </p:spPr>
      </p:pic>
      <p:sp>
        <p:nvSpPr>
          <p:cNvPr id="27" name="椭圆 26"/>
          <p:cNvSpPr/>
          <p:nvPr/>
        </p:nvSpPr>
        <p:spPr>
          <a:xfrm>
            <a:off x="10138579" y="800856"/>
            <a:ext cx="440358" cy="440358"/>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8624217" y="1348568"/>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0" y="155448"/>
            <a:ext cx="2212866" cy="2938780"/>
            <a:chOff x="4486341" y="-45720"/>
            <a:chExt cx="2746462" cy="3647418"/>
          </a:xfrm>
        </p:grpSpPr>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26" name="文本框 25"/>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300"/>
                                        <p:tgtEl>
                                          <p:spTgt spid="8"/>
                                        </p:tgtEl>
                                        <p:attrNameLst>
                                          <p:attrName>ppt_y</p:attrName>
                                        </p:attrNameLst>
                                      </p:cBhvr>
                                      <p:tavLst>
                                        <p:tav tm="0">
                                          <p:val>
                                            <p:strVal val="#ppt_y+#ppt_h*1.125000"/>
                                          </p:val>
                                        </p:tav>
                                        <p:tav tm="100000">
                                          <p:val>
                                            <p:strVal val="#ppt_y"/>
                                          </p:val>
                                        </p:tav>
                                      </p:tavLst>
                                    </p:anim>
                                    <p:animEffect transition="in" filter="wipe(up)">
                                      <p:cBhvr>
                                        <p:cTn id="21" dur="300"/>
                                        <p:tgtEl>
                                          <p:spTgt spid="8"/>
                                        </p:tgtEl>
                                      </p:cBhvr>
                                    </p:animEffect>
                                  </p:childTnLst>
                                </p:cTn>
                              </p:par>
                              <p:par>
                                <p:cTn id="22" presetID="12" presetClass="entr" presetSubtype="4" fill="hold" grpId="0" nodeType="with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p:tgtEl>
                                          <p:spTgt spid="9"/>
                                        </p:tgtEl>
                                        <p:attrNameLst>
                                          <p:attrName>ppt_y</p:attrName>
                                        </p:attrNameLst>
                                      </p:cBhvr>
                                      <p:tavLst>
                                        <p:tav tm="0">
                                          <p:val>
                                            <p:strVal val="#ppt_y+#ppt_h*1.125000"/>
                                          </p:val>
                                        </p:tav>
                                        <p:tav tm="100000">
                                          <p:val>
                                            <p:strVal val="#ppt_y"/>
                                          </p:val>
                                        </p:tav>
                                      </p:tavLst>
                                    </p:anim>
                                    <p:animEffect transition="in" filter="wipe(up)">
                                      <p:cBhvr>
                                        <p:cTn id="25" dur="300"/>
                                        <p:tgtEl>
                                          <p:spTgt spid="9"/>
                                        </p:tgtEl>
                                      </p:cBhvr>
                                    </p:animEffect>
                                  </p:childTnLst>
                                </p:cTn>
                              </p:par>
                              <p:par>
                                <p:cTn id="26" presetID="12" presetClass="entr" presetSubtype="4" fill="hold" grpId="0" nodeType="with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300"/>
                                        <p:tgtEl>
                                          <p:spTgt spid="10"/>
                                        </p:tgtEl>
                                        <p:attrNameLst>
                                          <p:attrName>ppt_y</p:attrName>
                                        </p:attrNameLst>
                                      </p:cBhvr>
                                      <p:tavLst>
                                        <p:tav tm="0">
                                          <p:val>
                                            <p:strVal val="#ppt_y+#ppt_h*1.125000"/>
                                          </p:val>
                                        </p:tav>
                                        <p:tav tm="100000">
                                          <p:val>
                                            <p:strVal val="#ppt_y"/>
                                          </p:val>
                                        </p:tav>
                                      </p:tavLst>
                                    </p:anim>
                                    <p:animEffect transition="in" filter="wipe(up)">
                                      <p:cBhvr>
                                        <p:cTn id="29" dur="300"/>
                                        <p:tgtEl>
                                          <p:spTgt spid="10"/>
                                        </p:tgtEl>
                                      </p:cBhvr>
                                    </p:animEffect>
                                  </p:childTnLst>
                                </p:cTn>
                              </p:par>
                              <p:par>
                                <p:cTn id="30" presetID="12" presetClass="entr" presetSubtype="4" fill="hold" grpId="0" nodeType="withEffect">
                                  <p:stCondLst>
                                    <p:cond delay="0"/>
                                  </p:stCondLst>
                                  <p:iterate type="lt">
                                    <p:tmPct val="50000"/>
                                  </p:iterate>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300"/>
                                        <p:tgtEl>
                                          <p:spTgt spid="11"/>
                                        </p:tgtEl>
                                        <p:attrNameLst>
                                          <p:attrName>ppt_y</p:attrName>
                                        </p:attrNameLst>
                                      </p:cBhvr>
                                      <p:tavLst>
                                        <p:tav tm="0">
                                          <p:val>
                                            <p:strVal val="#ppt_y+#ppt_h*1.125000"/>
                                          </p:val>
                                        </p:tav>
                                        <p:tav tm="100000">
                                          <p:val>
                                            <p:strVal val="#ppt_y"/>
                                          </p:val>
                                        </p:tav>
                                      </p:tavLst>
                                    </p:anim>
                                    <p:animEffect transition="in" filter="wipe(up)">
                                      <p:cBhvr>
                                        <p:cTn id="33" dur="300"/>
                                        <p:tgtEl>
                                          <p:spTgt spid="11"/>
                                        </p:tgtEl>
                                      </p:cBhvr>
                                    </p:animEffect>
                                  </p:childTnLst>
                                </p:cTn>
                              </p:par>
                              <p:par>
                                <p:cTn id="34" presetID="10" presetClass="entr" presetSubtype="0" fill="hold" grpId="0" nodeType="withEffect">
                                  <p:stCondLst>
                                    <p:cond delay="100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1000"/>
                                  </p:stCondLst>
                                  <p:iterate type="lt">
                                    <p:tmPct val="10000"/>
                                  </p:iterate>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100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4599"/>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5099"/>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599"/>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6099"/>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6599"/>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5"/>
          <p:cNvSpPr/>
          <p:nvPr/>
        </p:nvSpPr>
        <p:spPr>
          <a:xfrm>
            <a:off x="2427642" y="202149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 name="矩形: 圆角 6"/>
          <p:cNvSpPr/>
          <p:nvPr/>
        </p:nvSpPr>
        <p:spPr>
          <a:xfrm>
            <a:off x="4958618" y="202149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 name="矩形: 圆角 7"/>
          <p:cNvSpPr/>
          <p:nvPr/>
        </p:nvSpPr>
        <p:spPr>
          <a:xfrm>
            <a:off x="7489593" y="204013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6" name="36 Grupo"/>
          <p:cNvGrpSpPr/>
          <p:nvPr/>
        </p:nvGrpSpPr>
        <p:grpSpPr>
          <a:xfrm>
            <a:off x="2607047" y="2602601"/>
            <a:ext cx="1835471" cy="2549343"/>
            <a:chOff x="13471972" y="3165894"/>
            <a:chExt cx="3671366" cy="5099277"/>
          </a:xfrm>
        </p:grpSpPr>
        <p:grpSp>
          <p:nvGrpSpPr>
            <p:cNvPr id="7" name="17 Grupo"/>
            <p:cNvGrpSpPr/>
            <p:nvPr/>
          </p:nvGrpSpPr>
          <p:grpSpPr>
            <a:xfrm>
              <a:off x="13632949" y="3775009"/>
              <a:ext cx="3510389" cy="4490162"/>
              <a:chOff x="13632949" y="3735923"/>
              <a:chExt cx="3510389" cy="4490162"/>
            </a:xfrm>
          </p:grpSpPr>
          <p:sp>
            <p:nvSpPr>
              <p:cNvPr id="10" name="Textbox 1"/>
              <p:cNvSpPr/>
              <p:nvPr/>
            </p:nvSpPr>
            <p:spPr>
              <a:xfrm>
                <a:off x="13655452" y="5211694"/>
                <a:ext cx="3465384" cy="3014391"/>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endParaRPr lang="zh-CN" altLang="en-US" sz="1200" dirty="0">
                  <a:solidFill>
                    <a:schemeClr val="tx1">
                      <a:lumMod val="75000"/>
                      <a:lumOff val="25000"/>
                    </a:schemeClr>
                  </a:solidFill>
                  <a:cs typeface="+mn-ea"/>
                  <a:sym typeface="+mn-lt"/>
                </a:endParaRPr>
              </a:p>
            </p:txBody>
          </p:sp>
          <p:sp>
            <p:nvSpPr>
              <p:cNvPr id="11" name="Marcador de texto 3"/>
              <p:cNvSpPr txBox="1"/>
              <p:nvPr/>
            </p:nvSpPr>
            <p:spPr>
              <a:xfrm>
                <a:off x="13632949" y="3735923"/>
                <a:ext cx="3510389" cy="1337753"/>
              </a:xfrm>
              <a:prstGeom prst="rect">
                <a:avLst/>
              </a:prstGeom>
            </p:spPr>
            <p:txBody>
              <a:bodyPr anchor="b"/>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marL="0" marR="0" lvl="0" indent="0" algn="ctr" defTabSz="1207770" rtl="0" eaLnBrk="1" fontAlgn="auto" latinLnBrk="0" hangingPunct="1">
                  <a:lnSpc>
                    <a:spcPct val="100000"/>
                  </a:lnSpc>
                  <a:spcBef>
                    <a:spcPts val="0"/>
                  </a:spcBef>
                  <a:spcAft>
                    <a:spcPts val="0"/>
                  </a:spcAft>
                  <a:buClrTx/>
                  <a:buSzTx/>
                  <a:buFont typeface="Arial" panose="020B0604020202020204" pitchFamily="34" charset="0"/>
                  <a:buNone/>
                  <a:defRPr/>
                </a:pPr>
                <a:r>
                  <a:rPr kumimoji="0" lang="es-ES" sz="2400" b="0" i="0" u="none" strike="noStrike" kern="1200" cap="none" spc="0" normalizeH="0" baseline="0" noProof="0" dirty="0">
                    <a:ln>
                      <a:noFill/>
                    </a:ln>
                    <a:solidFill>
                      <a:schemeClr val="tx1">
                        <a:lumMod val="75000"/>
                        <a:lumOff val="25000"/>
                      </a:schemeClr>
                    </a:solidFill>
                    <a:effectLst/>
                    <a:uLnTx/>
                    <a:uFillTx/>
                    <a:cs typeface="+mn-ea"/>
                    <a:sym typeface="+mn-lt"/>
                  </a:rPr>
                  <a:t>01</a:t>
                </a:r>
                <a:endParaRPr kumimoji="0" lang="es-ES" sz="2400" b="0" i="0" u="none" strike="noStrike" kern="1200" cap="none" spc="0" normalizeH="0" baseline="0" noProof="0" dirty="0">
                  <a:ln>
                    <a:noFill/>
                  </a:ln>
                  <a:solidFill>
                    <a:schemeClr val="tx1">
                      <a:lumMod val="75000"/>
                      <a:lumOff val="25000"/>
                    </a:schemeClr>
                  </a:solidFill>
                  <a:effectLst/>
                  <a:uLnTx/>
                  <a:uFillTx/>
                  <a:cs typeface="+mn-ea"/>
                  <a:sym typeface="+mn-lt"/>
                </a:endParaRP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endParaRPr lang="zh-CN" altLang="en-US" sz="2400" b="0" dirty="0">
                  <a:solidFill>
                    <a:schemeClr val="tx1">
                      <a:lumMod val="75000"/>
                      <a:lumOff val="25000"/>
                    </a:schemeClr>
                  </a:solidFill>
                  <a:cs typeface="+mn-ea"/>
                  <a:sym typeface="+mn-lt"/>
                </a:endParaRPr>
              </a:p>
            </p:txBody>
          </p:sp>
        </p:grpSp>
        <p:sp>
          <p:nvSpPr>
            <p:cNvPr id="8" name="20 Cheurón"/>
            <p:cNvSpPr/>
            <p:nvPr/>
          </p:nvSpPr>
          <p:spPr>
            <a:xfrm>
              <a:off x="13967028" y="3165894"/>
              <a:ext cx="630071" cy="434118"/>
            </a:xfrm>
            <a:prstGeom prst="chevron">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73 Cheurón"/>
            <p:cNvSpPr/>
            <p:nvPr/>
          </p:nvSpPr>
          <p:spPr>
            <a:xfrm>
              <a:off x="13471972" y="3165894"/>
              <a:ext cx="630071" cy="434118"/>
            </a:xfrm>
            <a:prstGeom prst="chevron">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2" name="75 Grupo"/>
          <p:cNvGrpSpPr/>
          <p:nvPr/>
        </p:nvGrpSpPr>
        <p:grpSpPr>
          <a:xfrm>
            <a:off x="5143923" y="2552656"/>
            <a:ext cx="1950881" cy="2599288"/>
            <a:chOff x="13338217" y="3304542"/>
            <a:chExt cx="3902214" cy="4190513"/>
          </a:xfrm>
        </p:grpSpPr>
        <p:grpSp>
          <p:nvGrpSpPr>
            <p:cNvPr id="13" name="76 Grupo"/>
            <p:cNvGrpSpPr/>
            <p:nvPr/>
          </p:nvGrpSpPr>
          <p:grpSpPr>
            <a:xfrm>
              <a:off x="13509899" y="3679705"/>
              <a:ext cx="3730532" cy="3815350"/>
              <a:chOff x="13509899" y="3640619"/>
              <a:chExt cx="3730532" cy="3815350"/>
            </a:xfrm>
          </p:grpSpPr>
          <p:sp>
            <p:nvSpPr>
              <p:cNvPr id="16" name="Textbox 1"/>
              <p:cNvSpPr/>
              <p:nvPr/>
            </p:nvSpPr>
            <p:spPr>
              <a:xfrm>
                <a:off x="13509899" y="5026384"/>
                <a:ext cx="3465385" cy="2429585"/>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endParaRPr lang="zh-CN" altLang="en-US" sz="1200" dirty="0">
                  <a:solidFill>
                    <a:schemeClr val="tx1">
                      <a:lumMod val="75000"/>
                      <a:lumOff val="25000"/>
                    </a:schemeClr>
                  </a:solidFill>
                  <a:cs typeface="+mn-ea"/>
                  <a:sym typeface="+mn-lt"/>
                </a:endParaRPr>
              </a:p>
            </p:txBody>
          </p:sp>
          <p:sp>
            <p:nvSpPr>
              <p:cNvPr id="17" name="Marcador de texto 3"/>
              <p:cNvSpPr txBox="1"/>
              <p:nvPr/>
            </p:nvSpPr>
            <p:spPr>
              <a:xfrm>
                <a:off x="13618944" y="3640619"/>
                <a:ext cx="3621487" cy="1274524"/>
              </a:xfrm>
              <a:prstGeom prst="rect">
                <a:avLst/>
              </a:prstGeom>
            </p:spPr>
            <p:txBody>
              <a:bodyPr anchor="b"/>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lvl="0" algn="ctr" defTabSz="1207770">
                  <a:spcBef>
                    <a:spcPts val="0"/>
                  </a:spcBef>
                  <a:spcAft>
                    <a:spcPts val="0"/>
                  </a:spcAft>
                  <a:defRPr/>
                </a:pPr>
                <a:r>
                  <a:rPr lang="es-ES" altLang="zh-CN" sz="2400" b="0" dirty="0" smtClean="0">
                    <a:solidFill>
                      <a:schemeClr val="tx1">
                        <a:lumMod val="75000"/>
                        <a:lumOff val="25000"/>
                      </a:schemeClr>
                    </a:solidFill>
                    <a:cs typeface="+mn-ea"/>
                    <a:sym typeface="+mn-lt"/>
                  </a:rPr>
                  <a:t>02</a:t>
                </a:r>
                <a:endParaRPr lang="es-ES" altLang="zh-CN" sz="2400" b="0" dirty="0">
                  <a:solidFill>
                    <a:schemeClr val="tx1">
                      <a:lumMod val="75000"/>
                      <a:lumOff val="25000"/>
                    </a:schemeClr>
                  </a:solidFill>
                  <a:cs typeface="+mn-ea"/>
                  <a:sym typeface="+mn-lt"/>
                </a:endParaRP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endParaRPr lang="zh-CN" altLang="en-US" sz="2400" b="0" dirty="0">
                  <a:solidFill>
                    <a:schemeClr val="tx1">
                      <a:lumMod val="75000"/>
                      <a:lumOff val="25000"/>
                    </a:schemeClr>
                  </a:solidFill>
                  <a:cs typeface="+mn-ea"/>
                  <a:sym typeface="+mn-lt"/>
                </a:endParaRPr>
              </a:p>
            </p:txBody>
          </p:sp>
        </p:grpSp>
        <p:sp>
          <p:nvSpPr>
            <p:cNvPr id="14" name="77 Cheurón"/>
            <p:cNvSpPr/>
            <p:nvPr/>
          </p:nvSpPr>
          <p:spPr>
            <a:xfrm>
              <a:off x="13788267" y="3304542"/>
              <a:ext cx="630071" cy="434117"/>
            </a:xfrm>
            <a:prstGeom prst="chevron">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5" name="78 Cheurón"/>
            <p:cNvSpPr/>
            <p:nvPr/>
          </p:nvSpPr>
          <p:spPr>
            <a:xfrm>
              <a:off x="13338217" y="3304542"/>
              <a:ext cx="630071" cy="434117"/>
            </a:xfrm>
            <a:prstGeom prst="chevron">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8" name="87 Grupo"/>
          <p:cNvGrpSpPr/>
          <p:nvPr/>
        </p:nvGrpSpPr>
        <p:grpSpPr>
          <a:xfrm>
            <a:off x="7709871" y="2548497"/>
            <a:ext cx="1837421" cy="2603446"/>
            <a:chOff x="13423071" y="3057673"/>
            <a:chExt cx="3675267" cy="5207498"/>
          </a:xfrm>
        </p:grpSpPr>
        <p:grpSp>
          <p:nvGrpSpPr>
            <p:cNvPr id="19" name="88 Grupo"/>
            <p:cNvGrpSpPr/>
            <p:nvPr/>
          </p:nvGrpSpPr>
          <p:grpSpPr>
            <a:xfrm>
              <a:off x="13632953" y="3775009"/>
              <a:ext cx="3465385" cy="4490162"/>
              <a:chOff x="13632953" y="3735923"/>
              <a:chExt cx="3465385" cy="4490162"/>
            </a:xfrm>
          </p:grpSpPr>
          <p:sp>
            <p:nvSpPr>
              <p:cNvPr id="22" name="Textbox 1"/>
              <p:cNvSpPr/>
              <p:nvPr/>
            </p:nvSpPr>
            <p:spPr>
              <a:xfrm>
                <a:off x="13632953" y="5211693"/>
                <a:ext cx="3465385" cy="3014392"/>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endParaRPr lang="zh-CN" altLang="en-US" sz="1200" dirty="0">
                  <a:solidFill>
                    <a:schemeClr val="tx1">
                      <a:lumMod val="75000"/>
                      <a:lumOff val="25000"/>
                    </a:schemeClr>
                  </a:solidFill>
                  <a:cs typeface="+mn-ea"/>
                  <a:sym typeface="+mn-lt"/>
                </a:endParaRPr>
              </a:p>
            </p:txBody>
          </p:sp>
          <p:sp>
            <p:nvSpPr>
              <p:cNvPr id="23" name="Marcador de texto 3"/>
              <p:cNvSpPr txBox="1"/>
              <p:nvPr/>
            </p:nvSpPr>
            <p:spPr>
              <a:xfrm>
                <a:off x="13677958" y="3735923"/>
                <a:ext cx="3375375" cy="1337753"/>
              </a:xfrm>
              <a:prstGeom prst="rect">
                <a:avLst/>
              </a:prstGeom>
            </p:spPr>
            <p:txBody>
              <a:bodyPr anchor="b"/>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lvl="0" algn="ctr" defTabSz="1207770">
                  <a:spcBef>
                    <a:spcPts val="0"/>
                  </a:spcBef>
                  <a:spcAft>
                    <a:spcPts val="0"/>
                  </a:spcAft>
                  <a:defRPr/>
                </a:pPr>
                <a:r>
                  <a:rPr lang="es-ES" altLang="zh-CN" sz="2400" b="0" dirty="0" smtClean="0">
                    <a:solidFill>
                      <a:schemeClr val="tx1">
                        <a:lumMod val="75000"/>
                        <a:lumOff val="25000"/>
                      </a:schemeClr>
                    </a:solidFill>
                    <a:cs typeface="+mn-ea"/>
                    <a:sym typeface="+mn-lt"/>
                  </a:rPr>
                  <a:t>03</a:t>
                </a:r>
                <a:endParaRPr lang="es-ES" altLang="zh-CN" sz="2400" b="0" dirty="0">
                  <a:solidFill>
                    <a:schemeClr val="tx1">
                      <a:lumMod val="75000"/>
                      <a:lumOff val="25000"/>
                    </a:schemeClr>
                  </a:solidFill>
                  <a:cs typeface="+mn-ea"/>
                  <a:sym typeface="+mn-lt"/>
                </a:endParaRP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endParaRPr lang="zh-CN" altLang="en-US" sz="2400" b="0" dirty="0">
                  <a:solidFill>
                    <a:schemeClr val="tx1">
                      <a:lumMod val="75000"/>
                      <a:lumOff val="25000"/>
                    </a:schemeClr>
                  </a:solidFill>
                  <a:cs typeface="+mn-ea"/>
                  <a:sym typeface="+mn-lt"/>
                </a:endParaRPr>
              </a:p>
            </p:txBody>
          </p:sp>
        </p:grpSp>
        <p:sp>
          <p:nvSpPr>
            <p:cNvPr id="20" name="89 Cheurón"/>
            <p:cNvSpPr/>
            <p:nvPr/>
          </p:nvSpPr>
          <p:spPr>
            <a:xfrm>
              <a:off x="13918126" y="3057673"/>
              <a:ext cx="630071" cy="434119"/>
            </a:xfrm>
            <a:prstGeom prst="chevron">
              <a:avLst/>
            </a:prstGeom>
            <a:solidFill>
              <a:srgbClr val="0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90 Cheurón"/>
            <p:cNvSpPr/>
            <p:nvPr/>
          </p:nvSpPr>
          <p:spPr>
            <a:xfrm>
              <a:off x="13423071" y="3057673"/>
              <a:ext cx="630071" cy="434119"/>
            </a:xfrm>
            <a:prstGeom prst="chevron">
              <a:avLst/>
            </a:prstGeom>
            <a:solidFill>
              <a:srgbClr val="0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4" name="椭圆 23"/>
          <p:cNvSpPr/>
          <p:nvPr/>
        </p:nvSpPr>
        <p:spPr>
          <a:xfrm>
            <a:off x="10244380" y="1115878"/>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926305" y="2176946"/>
            <a:ext cx="464950" cy="42565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24733" y="5334850"/>
            <a:ext cx="570294" cy="570294"/>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32" name="文本框 3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6" presetClass="entr" presetSubtype="4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250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a:prstGeom prst="rect">
            <a:avLst/>
          </a:prstGeom>
        </p:spPr>
        <p:txBody>
          <a:bodyPr/>
          <a:lstStyle/>
          <a:p>
            <a:pPr defTabSz="1375410"/>
            <a:fld id="{C136B7D2-B98C-44FD-8D04-7EC62A564975}" type="slidenum">
              <a:rPr lang="en-US">
                <a:solidFill>
                  <a:srgbClr val="262626">
                    <a:lumMod val="75000"/>
                    <a:lumOff val="25000"/>
                  </a:srgbClr>
                </a:solidFill>
                <a:cs typeface="+mn-ea"/>
                <a:sym typeface="+mn-lt"/>
              </a:rPr>
            </a:fld>
            <a:endParaRPr lang="en-US" dirty="0">
              <a:solidFill>
                <a:srgbClr val="262626">
                  <a:lumMod val="75000"/>
                  <a:lumOff val="25000"/>
                </a:srgbClr>
              </a:solidFill>
              <a:cs typeface="+mn-ea"/>
              <a:sym typeface="+mn-lt"/>
            </a:endParaRPr>
          </a:p>
        </p:txBody>
      </p:sp>
      <p:grpSp>
        <p:nvGrpSpPr>
          <p:cNvPr id="29" name="Group 28"/>
          <p:cNvGrpSpPr/>
          <p:nvPr/>
        </p:nvGrpSpPr>
        <p:grpSpPr>
          <a:xfrm>
            <a:off x="4586817" y="2266192"/>
            <a:ext cx="2355851" cy="1833033"/>
            <a:chOff x="3440113" y="1592263"/>
            <a:chExt cx="1766888" cy="1374775"/>
          </a:xfrm>
          <a:solidFill>
            <a:srgbClr val="358DDF"/>
          </a:solidFill>
        </p:grpSpPr>
        <p:sp>
          <p:nvSpPr>
            <p:cNvPr id="1029" name="Freeform 5"/>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0" name="Freeform 6"/>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1" name="Freeform 7"/>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grpSp>
      <p:grpSp>
        <p:nvGrpSpPr>
          <p:cNvPr id="33" name="Group 32"/>
          <p:cNvGrpSpPr/>
          <p:nvPr/>
        </p:nvGrpSpPr>
        <p:grpSpPr>
          <a:xfrm>
            <a:off x="6311901" y="2884258"/>
            <a:ext cx="2341033" cy="1807633"/>
            <a:chOff x="4733925" y="2055813"/>
            <a:chExt cx="1755775" cy="1355725"/>
          </a:xfrm>
          <a:solidFill>
            <a:srgbClr val="A6CAEE"/>
          </a:solidFill>
        </p:grpSpPr>
        <p:sp>
          <p:nvSpPr>
            <p:cNvPr id="1032" name="Freeform 8"/>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3" name="Freeform 9"/>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4" name="Freeform 10"/>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grpSp>
      <p:grpSp>
        <p:nvGrpSpPr>
          <p:cNvPr id="30" name="Group 29"/>
          <p:cNvGrpSpPr/>
          <p:nvPr/>
        </p:nvGrpSpPr>
        <p:grpSpPr>
          <a:xfrm>
            <a:off x="3539067" y="3294891"/>
            <a:ext cx="2355851" cy="1818216"/>
            <a:chOff x="2654300" y="2363788"/>
            <a:chExt cx="1766888" cy="1363662"/>
          </a:xfrm>
          <a:solidFill>
            <a:srgbClr val="A6CAEE"/>
          </a:solidFill>
        </p:grpSpPr>
        <p:sp>
          <p:nvSpPr>
            <p:cNvPr id="1035" name="Freeform 11"/>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6" name="Freeform 12"/>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7" name="Freeform 13"/>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grpSp>
      <p:grpSp>
        <p:nvGrpSpPr>
          <p:cNvPr id="32" name="Group 31"/>
          <p:cNvGrpSpPr/>
          <p:nvPr/>
        </p:nvGrpSpPr>
        <p:grpSpPr>
          <a:xfrm>
            <a:off x="5249334" y="3902374"/>
            <a:ext cx="2385484" cy="1833033"/>
            <a:chOff x="3937000" y="2819400"/>
            <a:chExt cx="1789113" cy="1374775"/>
          </a:xfrm>
          <a:solidFill>
            <a:srgbClr val="599CFC"/>
          </a:solidFill>
        </p:grpSpPr>
        <p:sp>
          <p:nvSpPr>
            <p:cNvPr id="1038" name="Freeform 14"/>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9" name="Freeform 15"/>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40" name="Freeform 16"/>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solidFill>
                <a:schemeClr val="bg1"/>
              </a:solid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grpSp>
      <p:sp>
        <p:nvSpPr>
          <p:cNvPr id="46" name="文本框 45"/>
          <p:cNvSpPr txBox="1"/>
          <p:nvPr/>
        </p:nvSpPr>
        <p:spPr>
          <a:xfrm rot="1841790">
            <a:off x="3182710" y="3791309"/>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7" name="文本框 46"/>
          <p:cNvSpPr txBox="1"/>
          <p:nvPr/>
        </p:nvSpPr>
        <p:spPr>
          <a:xfrm rot="19702696">
            <a:off x="4925747" y="4349862"/>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8" name="文本框 47"/>
          <p:cNvSpPr txBox="1"/>
          <p:nvPr/>
        </p:nvSpPr>
        <p:spPr>
          <a:xfrm rot="19702696">
            <a:off x="4177131" y="2642355"/>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9" name="文本框 48"/>
          <p:cNvSpPr txBox="1"/>
          <p:nvPr/>
        </p:nvSpPr>
        <p:spPr>
          <a:xfrm rot="1841790">
            <a:off x="5934742" y="3340390"/>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50" name="TextBox 503"/>
          <p:cNvSpPr txBox="1"/>
          <p:nvPr/>
        </p:nvSpPr>
        <p:spPr>
          <a:xfrm>
            <a:off x="1055009" y="5094523"/>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51" name="TextBox 503"/>
          <p:cNvSpPr txBox="1"/>
          <p:nvPr/>
        </p:nvSpPr>
        <p:spPr>
          <a:xfrm>
            <a:off x="1703945" y="1894720"/>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52" name="TextBox 503"/>
          <p:cNvSpPr txBox="1"/>
          <p:nvPr/>
        </p:nvSpPr>
        <p:spPr>
          <a:xfrm>
            <a:off x="7105872" y="2427258"/>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53" name="TextBox 503"/>
          <p:cNvSpPr txBox="1"/>
          <p:nvPr/>
        </p:nvSpPr>
        <p:spPr>
          <a:xfrm>
            <a:off x="6524747" y="5404936"/>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54" name="椭圆 53"/>
          <p:cNvSpPr/>
          <p:nvPr/>
        </p:nvSpPr>
        <p:spPr>
          <a:xfrm>
            <a:off x="10244380" y="1115878"/>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1449855" y="4059732"/>
            <a:ext cx="475704" cy="475704"/>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0" y="155448"/>
            <a:ext cx="2212866" cy="2938780"/>
            <a:chOff x="4486341" y="-45720"/>
            <a:chExt cx="2746462" cy="3647418"/>
          </a:xfrm>
        </p:grpSpPr>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36" name="文本框 35"/>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1000"/>
                                  </p:stCondLst>
                                  <p:iterate type="lt">
                                    <p:tmPct val="10000"/>
                                  </p:iterate>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1000"/>
                                  </p:stCondLst>
                                  <p:iterate type="lt">
                                    <p:tmPct val="10000"/>
                                  </p:iterate>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1000"/>
                                  </p:stCondLst>
                                  <p:iterate type="lt">
                                    <p:tmPct val="10000"/>
                                  </p:iterate>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7599"/>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8099"/>
                            </p:stCondLst>
                            <p:childTnLst>
                              <p:par>
                                <p:cTn id="57" presetID="10"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85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66667"/>
          <a:stretch>
            <a:fillRect/>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smtClean="0">
                  <a:solidFill>
                    <a:srgbClr val="599CFC"/>
                  </a:solidFill>
                  <a:latin typeface="华康海报体W12(P)" panose="040B0C00000000000000" pitchFamily="82" charset="-122"/>
                  <a:ea typeface="华康海报体W12(P)" panose="040B0C00000000000000" pitchFamily="82" charset="-122"/>
                  <a:cs typeface="+mn-ea"/>
                  <a:sym typeface="+mn-lt"/>
                </a:rPr>
                <a:t>叁</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给家长的建议</a:t>
            </a:r>
            <a:endPar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45828" t="-928" r="39734" b="65594"/>
          <a:stretch>
            <a:fillRect/>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1596" t="23407" r="4279" b="23777"/>
          <a:stretch>
            <a:fillRect/>
          </a:stretch>
        </p:blipFill>
        <p:spPr>
          <a:xfrm>
            <a:off x="9053983" y="4009785"/>
            <a:ext cx="3562740" cy="310165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41868" t="67131" r="40882" b="5869"/>
          <a:stretch>
            <a:fillRect/>
          </a:stretch>
        </p:blipFill>
        <p:spPr>
          <a:xfrm>
            <a:off x="1565975" y="4665716"/>
            <a:ext cx="2472692" cy="2177044"/>
          </a:xfrm>
          <a:prstGeom prst="rect">
            <a:avLst/>
          </a:prstGeom>
        </p:spPr>
      </p:pic>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983291" y="1605600"/>
            <a:ext cx="4523514" cy="1823400"/>
            <a:chOff x="6665217" y="2172058"/>
            <a:chExt cx="4523514" cy="1823400"/>
          </a:xfrm>
        </p:grpSpPr>
        <p:sp>
          <p:nvSpPr>
            <p:cNvPr id="23" name="圆角矩形 3"/>
            <p:cNvSpPr>
              <a:spLocks noChangeArrowheads="1"/>
            </p:cNvSpPr>
            <p:nvPr/>
          </p:nvSpPr>
          <p:spPr bwMode="auto">
            <a:xfrm>
              <a:off x="6665217" y="2422627"/>
              <a:ext cx="4523514" cy="1572831"/>
            </a:xfrm>
            <a:prstGeom prst="roundRect">
              <a:avLst>
                <a:gd name="adj" fmla="val 9083"/>
              </a:avLst>
            </a:prstGeom>
            <a:noFill/>
            <a:ln w="12700">
              <a:solidFill>
                <a:srgbClr val="599CFC"/>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55"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圆角矩形 7"/>
            <p:cNvSpPr>
              <a:spLocks noChangeArrowheads="1"/>
            </p:cNvSpPr>
            <p:nvPr/>
          </p:nvSpPr>
          <p:spPr bwMode="auto">
            <a:xfrm>
              <a:off x="7311210" y="2172058"/>
              <a:ext cx="3231528" cy="492674"/>
            </a:xfrm>
            <a:prstGeom prst="roundRect">
              <a:avLst>
                <a:gd name="adj" fmla="val 16667"/>
              </a:avLst>
            </a:prstGeom>
            <a:solidFill>
              <a:srgbClr val="A6CAEE"/>
            </a:solidFill>
            <a:ln>
              <a:noFill/>
            </a:ln>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点击此处添加标</a:t>
              </a:r>
              <a:endPar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endParaRPr>
            </a:p>
          </p:txBody>
        </p:sp>
        <p:sp>
          <p:nvSpPr>
            <p:cNvPr id="25" name="文本框 24"/>
            <p:cNvSpPr txBox="1"/>
            <p:nvPr/>
          </p:nvSpPr>
          <p:spPr>
            <a:xfrm>
              <a:off x="7144758" y="2915301"/>
              <a:ext cx="3562641"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a:lnSpc>
                  <a:spcPts val="2200"/>
                </a:lnSpc>
                <a:defRPr sz="1400">
                  <a:solidFill>
                    <a:schemeClr val="tx1">
                      <a:lumMod val="75000"/>
                      <a:lumOff val="25000"/>
                    </a:schemeClr>
                  </a:solidFill>
                  <a:latin typeface="字魂37号-波纹乖乖体" panose="02000000000000000000" pitchFamily="2" charset="-122"/>
                  <a:ea typeface="字魂37号-波纹乖乖体" panose="02000000000000000000" pitchFamily="2" charset="-122"/>
                </a:defRPr>
              </a:lvl1pPr>
            </a:lstStyle>
            <a:p>
              <a:pPr algn="ctr">
                <a:lnSpc>
                  <a:spcPct val="150000"/>
                </a:lnSpc>
              </a:pPr>
              <a:r>
                <a:rPr lang="zh-CN" altLang="en-US" sz="1200" dirty="0">
                  <a:latin typeface="+mn-lt"/>
                  <a:ea typeface="+mn-ea"/>
                  <a:cs typeface="+mn-ea"/>
                  <a:sym typeface="+mn-lt"/>
                </a:rPr>
                <a:t>您的内容打在这里，或者通过复制您的文本后，在此框中选择粘贴，并选择只保留文字，在此录入上述图表的描述说明。</a:t>
              </a:r>
              <a:endParaRPr lang="zh-CN" altLang="en-US" sz="1200" dirty="0">
                <a:latin typeface="+mn-lt"/>
                <a:ea typeface="+mn-ea"/>
                <a:cs typeface="+mn-ea"/>
                <a:sym typeface="+mn-lt"/>
              </a:endParaRPr>
            </a:p>
          </p:txBody>
        </p:sp>
      </p:grpSp>
      <p:grpSp>
        <p:nvGrpSpPr>
          <p:cNvPr id="26" name="组合 25"/>
          <p:cNvGrpSpPr/>
          <p:nvPr/>
        </p:nvGrpSpPr>
        <p:grpSpPr>
          <a:xfrm>
            <a:off x="5983291" y="3667717"/>
            <a:ext cx="4523514" cy="1779382"/>
            <a:chOff x="6665217" y="4234175"/>
            <a:chExt cx="4523514" cy="1779382"/>
          </a:xfrm>
        </p:grpSpPr>
        <p:sp>
          <p:nvSpPr>
            <p:cNvPr id="27" name="圆角矩形 5"/>
            <p:cNvSpPr>
              <a:spLocks noChangeArrowheads="1"/>
            </p:cNvSpPr>
            <p:nvPr/>
          </p:nvSpPr>
          <p:spPr bwMode="auto">
            <a:xfrm>
              <a:off x="6665217" y="4440726"/>
              <a:ext cx="4523514" cy="1572831"/>
            </a:xfrm>
            <a:prstGeom prst="roundRect">
              <a:avLst>
                <a:gd name="adj" fmla="val 9083"/>
              </a:avLst>
            </a:prstGeom>
            <a:noFill/>
            <a:ln w="12700">
              <a:solidFill>
                <a:srgbClr val="A6CAEE"/>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55"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8" name="圆角矩形 9"/>
            <p:cNvSpPr>
              <a:spLocks noChangeArrowheads="1"/>
            </p:cNvSpPr>
            <p:nvPr/>
          </p:nvSpPr>
          <p:spPr bwMode="auto">
            <a:xfrm>
              <a:off x="7311210" y="4234175"/>
              <a:ext cx="3231528" cy="492674"/>
            </a:xfrm>
            <a:prstGeom prst="roundRect">
              <a:avLst>
                <a:gd name="adj" fmla="val 16667"/>
              </a:avLst>
            </a:prstGeom>
            <a:solidFill>
              <a:srgbClr val="599CFC"/>
            </a:solidFill>
            <a:ln>
              <a:noFill/>
            </a:ln>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点击此处添加标</a:t>
              </a:r>
              <a:endPar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endParaRPr>
            </a:p>
          </p:txBody>
        </p:sp>
        <p:sp>
          <p:nvSpPr>
            <p:cNvPr id="29" name="文本框 28"/>
            <p:cNvSpPr txBox="1"/>
            <p:nvPr/>
          </p:nvSpPr>
          <p:spPr>
            <a:xfrm>
              <a:off x="7157395" y="4933248"/>
              <a:ext cx="3562641"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algn="ctr">
                <a:lnSpc>
                  <a:spcPts val="2200"/>
                </a:lnSpc>
                <a:defRPr sz="1400">
                  <a:solidFill>
                    <a:schemeClr val="tx1">
                      <a:lumMod val="75000"/>
                      <a:lumOff val="25000"/>
                    </a:schemeClr>
                  </a:solidFill>
                  <a:latin typeface="字魂37号-波纹乖乖体" panose="02000000000000000000" pitchFamily="2" charset="-122"/>
                  <a:ea typeface="字魂37号-波纹乖乖体" panose="02000000000000000000" pitchFamily="2" charset="-122"/>
                </a:defRPr>
              </a:lvl1pPr>
            </a:lstStyle>
            <a:p>
              <a:pPr>
                <a:lnSpc>
                  <a:spcPct val="150000"/>
                </a:lnSpc>
              </a:pPr>
              <a:r>
                <a:rPr lang="zh-CN" altLang="en-US" sz="1200" dirty="0">
                  <a:latin typeface="+mn-lt"/>
                  <a:ea typeface="+mn-ea"/>
                  <a:cs typeface="+mn-ea"/>
                  <a:sym typeface="+mn-lt"/>
                </a:rPr>
                <a:t>您的内容打在这里，或者通过复制您的文本后，在此框中选择粘贴，并选择只保留文字，在此录入上述图表的描述说明。</a:t>
              </a:r>
              <a:endParaRPr lang="zh-CN" altLang="en-US" sz="1200" dirty="0">
                <a:latin typeface="+mn-lt"/>
                <a:ea typeface="+mn-ea"/>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7098" y="2017050"/>
            <a:ext cx="4962738" cy="3501909"/>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839" y="1169347"/>
            <a:ext cx="1038736" cy="1038736"/>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839" y="3244044"/>
            <a:ext cx="1038736" cy="1038736"/>
          </a:xfrm>
          <a:prstGeom prst="rect">
            <a:avLst/>
          </a:prstGeom>
        </p:spPr>
      </p:pic>
      <p:grpSp>
        <p:nvGrpSpPr>
          <p:cNvPr id="16" name="组合 15"/>
          <p:cNvGrpSpPr/>
          <p:nvPr/>
        </p:nvGrpSpPr>
        <p:grpSpPr>
          <a:xfrm>
            <a:off x="0" y="155448"/>
            <a:ext cx="2212866" cy="2938780"/>
            <a:chOff x="4486341" y="-45720"/>
            <a:chExt cx="2746462" cy="3647418"/>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8" name="文本框 17"/>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ppt_x"/>
                                          </p:val>
                                        </p:tav>
                                        <p:tav tm="100000">
                                          <p:val>
                                            <p:strVal val="#ppt_x"/>
                                          </p:val>
                                        </p:tav>
                                      </p:tavLst>
                                    </p:anim>
                                    <p:anim calcmode="lin" valueType="num">
                                      <p:cBhvr additive="base">
                                        <p:cTn id="22" dur="75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6"/>
          <p:cNvSpPr txBox="1">
            <a:spLocks noChangeArrowheads="1"/>
          </p:cNvSpPr>
          <p:nvPr/>
        </p:nvSpPr>
        <p:spPr bwMode="auto">
          <a:xfrm>
            <a:off x="921333" y="4367422"/>
            <a:ext cx="10237304"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0"/>
              </a:spcBef>
              <a:buNone/>
              <a:defRPr/>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endParaRPr lang="en-US" altLang="zh-CN" sz="1400" dirty="0">
              <a:solidFill>
                <a:schemeClr val="tx1">
                  <a:lumMod val="75000"/>
                  <a:lumOff val="25000"/>
                </a:schemeClr>
              </a:solidFill>
              <a:latin typeface="+mn-lt"/>
              <a:ea typeface="+mn-ea"/>
              <a:cs typeface="+mn-ea"/>
              <a:sym typeface="+mn-lt"/>
            </a:endParaRPr>
          </a:p>
          <a:p>
            <a:pPr algn="ctr">
              <a:lnSpc>
                <a:spcPct val="150000"/>
              </a:lnSpc>
              <a:spcBef>
                <a:spcPts val="0"/>
              </a:spcBef>
              <a:buNone/>
              <a:defRPr/>
            </a:pPr>
            <a:endParaRPr lang="en-US" altLang="zh-CN" sz="1400" dirty="0">
              <a:solidFill>
                <a:schemeClr val="tx1">
                  <a:lumMod val="75000"/>
                  <a:lumOff val="25000"/>
                </a:schemeClr>
              </a:solidFill>
              <a:latin typeface="+mn-lt"/>
              <a:ea typeface="+mn-ea"/>
              <a:cs typeface="+mn-ea"/>
              <a:sym typeface="+mn-lt"/>
            </a:endParaRPr>
          </a:p>
        </p:txBody>
      </p:sp>
      <p:sp>
        <p:nvSpPr>
          <p:cNvPr id="6" name="138"/>
          <p:cNvSpPr>
            <a:spLocks noEditPoints="1"/>
          </p:cNvSpPr>
          <p:nvPr/>
        </p:nvSpPr>
        <p:spPr bwMode="auto">
          <a:xfrm rot="5400000">
            <a:off x="5577507" y="3459022"/>
            <a:ext cx="656953" cy="433797"/>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pic>
        <p:nvPicPr>
          <p:cNvPr id="12" name="图片 11"/>
          <p:cNvPicPr>
            <a:picLocks noChangeAspect="1"/>
          </p:cNvPicPr>
          <p:nvPr/>
        </p:nvPicPr>
        <p:blipFill rotWithShape="1">
          <a:blip r:embed="rId1" cstate="screen"/>
          <a:srcRect/>
          <a:stretch>
            <a:fillRect/>
          </a:stretch>
        </p:blipFill>
        <p:spPr>
          <a:xfrm rot="20253569">
            <a:off x="1634829" y="603043"/>
            <a:ext cx="2713571" cy="3537412"/>
          </a:xfrm>
          <a:prstGeom prst="rect">
            <a:avLst/>
          </a:prstGeom>
        </p:spPr>
      </p:pic>
      <p:pic>
        <p:nvPicPr>
          <p:cNvPr id="13" name="图片 12"/>
          <p:cNvPicPr>
            <a:picLocks noChangeAspect="1"/>
          </p:cNvPicPr>
          <p:nvPr/>
        </p:nvPicPr>
        <p:blipFill rotWithShape="1">
          <a:blip r:embed="rId1" cstate="screen"/>
          <a:srcRect/>
          <a:stretch>
            <a:fillRect/>
          </a:stretch>
        </p:blipFill>
        <p:spPr>
          <a:xfrm rot="19090538">
            <a:off x="7470248" y="865594"/>
            <a:ext cx="2713571" cy="3537412"/>
          </a:xfrm>
          <a:prstGeom prst="rect">
            <a:avLst/>
          </a:prstGeom>
        </p:spPr>
      </p:pic>
      <p:sp>
        <p:nvSpPr>
          <p:cNvPr id="14" name="矩形 13"/>
          <p:cNvSpPr/>
          <p:nvPr/>
        </p:nvSpPr>
        <p:spPr>
          <a:xfrm>
            <a:off x="4588549" y="2244024"/>
            <a:ext cx="3068665" cy="807086"/>
          </a:xfrm>
          <a:prstGeom prst="rect">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190397" y="2460267"/>
            <a:ext cx="2378594" cy="438580"/>
          </a:xfrm>
          <a:prstGeom prst="rect">
            <a:avLst/>
          </a:prstGeom>
          <a:noFill/>
        </p:spPr>
        <p:txBody>
          <a:bodyPr wrap="square" lIns="68579" tIns="34289" rIns="68579" bIns="34289"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添加您的标题</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11" name="椭圆 10"/>
          <p:cNvSpPr/>
          <p:nvPr/>
        </p:nvSpPr>
        <p:spPr>
          <a:xfrm>
            <a:off x="10480465" y="832436"/>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844866" y="5764476"/>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8515983" y="5505201"/>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0" y="155448"/>
            <a:ext cx="2212866" cy="2938780"/>
            <a:chOff x="4486341" y="-45720"/>
            <a:chExt cx="2746462" cy="3647418"/>
          </a:xfrm>
        </p:grpSpPr>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22" name="文本框 2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573"/>
          <p:cNvGrpSpPr/>
          <p:nvPr/>
        </p:nvGrpSpPr>
        <p:grpSpPr>
          <a:xfrm>
            <a:off x="7812975" y="4627335"/>
            <a:ext cx="3157754" cy="1059695"/>
            <a:chOff x="0" y="0"/>
            <a:chExt cx="3207875" cy="1059692"/>
          </a:xfrm>
        </p:grpSpPr>
        <p:sp>
          <p:nvSpPr>
            <p:cNvPr id="48" name="Shape 1570"/>
            <p:cNvSpPr/>
            <p:nvPr/>
          </p:nvSpPr>
          <p:spPr>
            <a:xfrm>
              <a:off x="1" y="528561"/>
              <a:ext cx="3207874" cy="531131"/>
            </a:xfrm>
            <a:prstGeom prst="rect">
              <a:avLst/>
            </a:prstGeom>
            <a:noFill/>
            <a:ln w="12700" cap="flat">
              <a:noFill/>
              <a:miter lim="400000"/>
            </a:ln>
            <a:effectLst/>
          </p:spPr>
          <p:txBody>
            <a:bodyPr wrap="square" lIns="43542" tIns="43542" rIns="43542" bIns="43542" numCol="1" anchor="t">
              <a:spAutoFit/>
            </a:bodyPr>
            <a:lstStyle>
              <a:lvl1pPr>
                <a:lnSpc>
                  <a:spcPct val="120000"/>
                </a:lnSpc>
                <a:defRPr sz="1200">
                  <a:latin typeface="+mn-lt"/>
                  <a:ea typeface="+mn-ea"/>
                  <a:cs typeface="+mn-cs"/>
                  <a:sym typeface="Helvetica"/>
                </a:defRPr>
              </a:lvl1pPr>
            </a:lstStyle>
            <a:p>
              <a:pPr marL="0" marR="0" lvl="0" indent="0" algn="l" defTabSz="905510" rtl="0" eaLnBrk="1" fontAlgn="auto" latinLnBrk="0" hangingPunct="0">
                <a:lnSpc>
                  <a:spcPct val="12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点击输入点击输入内容点击输入内容点击输入内容点击输入内容点击输入</a:t>
              </a:r>
              <a:r>
                <a:rPr kumimoji="0" lang="zh-CN" altLang="en-US" b="0" i="0" u="none" strike="noStrike" kern="0" cap="none" spc="0" normalizeH="0" baseline="0" noProof="0" dirty="0" smtClean="0">
                  <a:ln>
                    <a:noFill/>
                  </a:ln>
                  <a:solidFill>
                    <a:schemeClr val="tx1">
                      <a:lumMod val="75000"/>
                      <a:lumOff val="25000"/>
                    </a:schemeClr>
                  </a:solidFill>
                  <a:effectLst/>
                  <a:uLnTx/>
                  <a:uFillTx/>
                  <a:cs typeface="+mn-ea"/>
                  <a:sym typeface="+mn-lt"/>
                </a:rPr>
                <a:t>内容</a:t>
              </a: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9" name="Shape 1571"/>
            <p:cNvSpPr/>
            <p:nvPr/>
          </p:nvSpPr>
          <p:spPr>
            <a:xfrm>
              <a:off x="0" y="0"/>
              <a:ext cx="3207874" cy="420332"/>
            </a:xfrm>
            <a:prstGeom prst="rect">
              <a:avLst/>
            </a:prstGeom>
            <a:noFill/>
            <a:ln w="12700" cap="flat">
              <a:noFill/>
              <a:miter lim="400000"/>
            </a:ln>
            <a:effectLst/>
          </p:spPr>
          <p:txBody>
            <a:bodyPr wrap="square" lIns="43542" tIns="43542" rIns="43542" bIns="43542" numCol="1" anchor="t">
              <a:spAutoFit/>
            </a:bodyPr>
            <a:lstStyle>
              <a:lvl1pPr>
                <a:lnSpc>
                  <a:spcPct val="90000"/>
                </a:lnSpc>
                <a:defRPr sz="2000" b="1">
                  <a:latin typeface="+mn-lt"/>
                  <a:ea typeface="+mn-ea"/>
                  <a:cs typeface="+mn-cs"/>
                  <a:sym typeface="Helvetica"/>
                </a:defRPr>
              </a:lvl1pPr>
            </a:lstStyle>
            <a:p>
              <a:pPr marL="0" marR="0" lvl="0" indent="0" algn="l" defTabSz="905510" rtl="0" eaLnBrk="1" fontAlgn="auto" latinLnBrk="0" hangingPunct="0">
                <a:lnSpc>
                  <a:spcPct val="9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endPar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0" name="Shape 1572"/>
            <p:cNvSpPr/>
            <p:nvPr/>
          </p:nvSpPr>
          <p:spPr>
            <a:xfrm>
              <a:off x="104306" y="453918"/>
              <a:ext cx="613065"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510" rtl="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grpSp>
        <p:nvGrpSpPr>
          <p:cNvPr id="51" name="Group 1577"/>
          <p:cNvGrpSpPr/>
          <p:nvPr/>
        </p:nvGrpSpPr>
        <p:grpSpPr>
          <a:xfrm>
            <a:off x="1167729" y="4627335"/>
            <a:ext cx="3157754" cy="1059695"/>
            <a:chOff x="0" y="0"/>
            <a:chExt cx="3207875" cy="1059692"/>
          </a:xfrm>
        </p:grpSpPr>
        <p:sp>
          <p:nvSpPr>
            <p:cNvPr id="52" name="Shape 1574"/>
            <p:cNvSpPr/>
            <p:nvPr/>
          </p:nvSpPr>
          <p:spPr>
            <a:xfrm>
              <a:off x="1" y="528561"/>
              <a:ext cx="3207874" cy="531131"/>
            </a:xfrm>
            <a:prstGeom prst="rect">
              <a:avLst/>
            </a:prstGeom>
            <a:noFill/>
            <a:ln w="12700" cap="flat">
              <a:noFill/>
              <a:miter lim="400000"/>
            </a:ln>
            <a:effectLst/>
          </p:spPr>
          <p:txBody>
            <a:bodyPr wrap="square" lIns="43542" tIns="43542" rIns="43542" bIns="43542" numCol="1" anchor="t">
              <a:spAutoFit/>
            </a:bodyPr>
            <a:lstStyle>
              <a:lvl1pPr algn="r">
                <a:lnSpc>
                  <a:spcPct val="120000"/>
                </a:lnSpc>
                <a:defRPr sz="1200">
                  <a:latin typeface="+mn-lt"/>
                  <a:ea typeface="+mn-ea"/>
                  <a:cs typeface="+mn-cs"/>
                  <a:sym typeface="Helvetica"/>
                </a:defRPr>
              </a:lvl1pPr>
            </a:lstStyle>
            <a:p>
              <a:pPr marL="0" marR="0" lvl="0" indent="0" algn="r" defTabSz="905510" rtl="0" eaLnBrk="1" fontAlgn="auto" latinLnBrk="0" hangingPunct="0">
                <a:lnSpc>
                  <a:spcPct val="12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点击输入内容点击输入内容点击输入内容点击输入内容点击输入内容点击输入内容</a:t>
              </a: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3" name="Shape 1575"/>
            <p:cNvSpPr/>
            <p:nvPr/>
          </p:nvSpPr>
          <p:spPr>
            <a:xfrm>
              <a:off x="0" y="0"/>
              <a:ext cx="3207874" cy="420332"/>
            </a:xfrm>
            <a:prstGeom prst="rect">
              <a:avLst/>
            </a:prstGeom>
            <a:noFill/>
            <a:ln w="12700" cap="flat">
              <a:noFill/>
              <a:miter lim="400000"/>
            </a:ln>
            <a:effectLst/>
          </p:spPr>
          <p:txBody>
            <a:bodyPr wrap="square" lIns="43542" tIns="43542" rIns="43542" bIns="43542" numCol="1" anchor="t">
              <a:spAutoFit/>
            </a:bodyPr>
            <a:lstStyle>
              <a:lvl1pPr algn="r">
                <a:lnSpc>
                  <a:spcPct val="90000"/>
                </a:lnSpc>
                <a:defRPr sz="2000" b="1">
                  <a:latin typeface="+mn-lt"/>
                  <a:ea typeface="+mn-ea"/>
                  <a:cs typeface="+mn-cs"/>
                  <a:sym typeface="Helvetica"/>
                </a:defRPr>
              </a:lvl1pPr>
            </a:lstStyle>
            <a:p>
              <a:pPr marL="0" marR="0" lvl="0" indent="0" algn="r" defTabSz="905510" rtl="0" eaLnBrk="1" fontAlgn="auto" latinLnBrk="0" hangingPunct="0">
                <a:lnSpc>
                  <a:spcPct val="9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endParaRPr kumimoji="0" sz="2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4" name="Shape 1576"/>
            <p:cNvSpPr/>
            <p:nvPr/>
          </p:nvSpPr>
          <p:spPr>
            <a:xfrm>
              <a:off x="2464966" y="453918"/>
              <a:ext cx="613064"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510" rtl="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grpSp>
        <p:nvGrpSpPr>
          <p:cNvPr id="55" name="Group 1581"/>
          <p:cNvGrpSpPr/>
          <p:nvPr/>
        </p:nvGrpSpPr>
        <p:grpSpPr>
          <a:xfrm>
            <a:off x="4854798" y="4463972"/>
            <a:ext cx="2473697" cy="1281294"/>
            <a:chOff x="0" y="0"/>
            <a:chExt cx="2512961" cy="1281293"/>
          </a:xfrm>
        </p:grpSpPr>
        <p:sp>
          <p:nvSpPr>
            <p:cNvPr id="56" name="Shape 1578"/>
            <p:cNvSpPr/>
            <p:nvPr/>
          </p:nvSpPr>
          <p:spPr>
            <a:xfrm>
              <a:off x="1" y="528562"/>
              <a:ext cx="2512960" cy="752731"/>
            </a:xfrm>
            <a:prstGeom prst="rect">
              <a:avLst/>
            </a:prstGeom>
            <a:noFill/>
            <a:ln w="12700" cap="flat">
              <a:noFill/>
              <a:miter lim="400000"/>
            </a:ln>
            <a:effectLst/>
          </p:spPr>
          <p:txBody>
            <a:bodyPr wrap="square" lIns="43542" tIns="43542" rIns="43542" bIns="43542" numCol="1" anchor="t">
              <a:spAutoFit/>
            </a:bodyPr>
            <a:lstStyle>
              <a:lvl1pPr algn="ctr">
                <a:lnSpc>
                  <a:spcPct val="120000"/>
                </a:lnSpc>
                <a:defRPr sz="1200">
                  <a:latin typeface="+mn-lt"/>
                  <a:ea typeface="+mn-ea"/>
                  <a:cs typeface="+mn-cs"/>
                  <a:sym typeface="Helvetica"/>
                </a:defRPr>
              </a:lvl1pPr>
            </a:lstStyle>
            <a:p>
              <a:pPr marL="0" marR="0" lvl="0" indent="0" algn="ctr" defTabSz="905510" rtl="0" eaLnBrk="1" fontAlgn="auto" latinLnBrk="0" hangingPunct="0">
                <a:lnSpc>
                  <a:spcPct val="12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点击输入内点击输入内容点击输入内容点击输入内容点击输入内容</a:t>
              </a: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a:p>
              <a:pPr marL="0" marR="0" lvl="0" indent="0" algn="ctr" defTabSz="905510" rtl="0" eaLnBrk="1" fontAlgn="auto" latinLnBrk="0" hangingPunct="0">
                <a:lnSpc>
                  <a:spcPct val="12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7" name="Shape 1579"/>
            <p:cNvSpPr/>
            <p:nvPr/>
          </p:nvSpPr>
          <p:spPr>
            <a:xfrm>
              <a:off x="0" y="0"/>
              <a:ext cx="2512960" cy="420333"/>
            </a:xfrm>
            <a:prstGeom prst="rect">
              <a:avLst/>
            </a:prstGeom>
            <a:noFill/>
            <a:ln w="12700" cap="flat">
              <a:noFill/>
              <a:miter lim="400000"/>
            </a:ln>
            <a:effectLst/>
          </p:spPr>
          <p:txBody>
            <a:bodyPr wrap="square" lIns="43542" tIns="43542" rIns="43542" bIns="43542" numCol="1" anchor="t">
              <a:spAutoFit/>
            </a:bodyPr>
            <a:lstStyle>
              <a:lvl1pPr algn="ctr">
                <a:lnSpc>
                  <a:spcPct val="90000"/>
                </a:lnSpc>
                <a:defRPr sz="2000" b="1">
                  <a:latin typeface="+mn-lt"/>
                  <a:ea typeface="+mn-ea"/>
                  <a:cs typeface="+mn-cs"/>
                  <a:sym typeface="Helvetica"/>
                </a:defRPr>
              </a:lvl1pPr>
            </a:lstStyle>
            <a:p>
              <a:pPr marL="0" marR="0" lvl="0" indent="0" algn="ctr" defTabSz="905510" rtl="0" eaLnBrk="1" fontAlgn="auto" latinLnBrk="0" hangingPunct="0">
                <a:lnSpc>
                  <a:spcPct val="9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endPar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8" name="Shape 1580"/>
            <p:cNvSpPr/>
            <p:nvPr/>
          </p:nvSpPr>
          <p:spPr>
            <a:xfrm>
              <a:off x="937860" y="453918"/>
              <a:ext cx="613064"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510" rtl="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pic>
        <p:nvPicPr>
          <p:cNvPr id="59" name="图片 5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357484" y="2188025"/>
            <a:ext cx="3076877" cy="2171169"/>
          </a:xfrm>
          <a:prstGeom prst="rect">
            <a:avLst/>
          </a:prstGeom>
        </p:spPr>
      </p:pic>
      <p:pic>
        <p:nvPicPr>
          <p:cNvPr id="60" name="图片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5034" y="1607383"/>
            <a:ext cx="1208908" cy="2781946"/>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626" y="2088287"/>
            <a:ext cx="1622280" cy="2370646"/>
          </a:xfrm>
          <a:prstGeom prst="rect">
            <a:avLst/>
          </a:prstGeom>
        </p:spPr>
      </p:pic>
      <p:grpSp>
        <p:nvGrpSpPr>
          <p:cNvPr id="20" name="组合 19"/>
          <p:cNvGrpSpPr/>
          <p:nvPr/>
        </p:nvGrpSpPr>
        <p:grpSpPr>
          <a:xfrm>
            <a:off x="0" y="155448"/>
            <a:ext cx="2212866" cy="2938780"/>
            <a:chOff x="4486341" y="-45720"/>
            <a:chExt cx="2746462" cy="3647418"/>
          </a:xfrm>
        </p:grpSpPr>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22" name="文本框 2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7" presetClass="entr" presetSubtype="4" fill="hold" grpId="0" nodeType="afterEffect">
                                  <p:stCondLst>
                                    <p:cond delay="0"/>
                                  </p:stCondLst>
                                  <p:childTnLst>
                                    <p:set>
                                      <p:cBhvr>
                                        <p:cTn id="14" dur="indefinite" fill="hold"/>
                                        <p:tgtEl>
                                          <p:spTgt spid="55"/>
                                        </p:tgtEl>
                                        <p:attrNameLst>
                                          <p:attrName>style.visibility</p:attrName>
                                        </p:attrNameLst>
                                      </p:cBhvr>
                                      <p:to>
                                        <p:strVal val="visible"/>
                                      </p:to>
                                    </p:se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2000"/>
                            </p:stCondLst>
                            <p:childTnLst>
                              <p:par>
                                <p:cTn id="22" presetID="7" presetClass="entr" presetSubtype="4" fill="hold" grpId="0" nodeType="afterEffect">
                                  <p:stCondLst>
                                    <p:cond delay="0"/>
                                  </p:stCondLst>
                                  <p:childTnLst>
                                    <p:set>
                                      <p:cBhvr>
                                        <p:cTn id="23" dur="indefinite" fill="hold"/>
                                        <p:tgtEl>
                                          <p:spTgt spid="51"/>
                                        </p:tgtEl>
                                        <p:attrNameLst>
                                          <p:attrName>style.visibility</p:attrName>
                                        </p:attrNameLst>
                                      </p:cBhvr>
                                      <p:to>
                                        <p:strVal val="visible"/>
                                      </p:to>
                                    </p:set>
                                    <p:anim calcmode="lin" valueType="num">
                                      <p:cBhvr>
                                        <p:cTn id="24" dur="500" fill="hold"/>
                                        <p:tgtEl>
                                          <p:spTgt spid="51"/>
                                        </p:tgtEl>
                                        <p:attrNameLst>
                                          <p:attrName>ppt_x</p:attrName>
                                        </p:attrNameLst>
                                      </p:cBhvr>
                                      <p:tavLst>
                                        <p:tav tm="0">
                                          <p:val>
                                            <p:strVal val="#ppt_x"/>
                                          </p:val>
                                        </p:tav>
                                        <p:tav tm="100000">
                                          <p:val>
                                            <p:strVal val="#ppt_x"/>
                                          </p:val>
                                        </p:tav>
                                      </p:tavLst>
                                    </p:anim>
                                    <p:anim calcmode="lin" valueType="num">
                                      <p:cBhvr>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000"/>
                            </p:stCondLst>
                            <p:childTnLst>
                              <p:par>
                                <p:cTn id="31" presetID="7" presetClass="entr" presetSubtype="4" fill="hold" grpId="0" nodeType="afterEffect">
                                  <p:stCondLst>
                                    <p:cond delay="0"/>
                                  </p:stCondLst>
                                  <p:childTnLst>
                                    <p:set>
                                      <p:cBhvr>
                                        <p:cTn id="32" dur="indefinite" fill="hold"/>
                                        <p:tgtEl>
                                          <p:spTgt spid="47"/>
                                        </p:tgtEl>
                                        <p:attrNameLst>
                                          <p:attrName>style.visibility</p:attrName>
                                        </p:attrNameLst>
                                      </p:cBhvr>
                                      <p:to>
                                        <p:strVal val="visible"/>
                                      </p:to>
                                    </p:se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dvAuto="0"/>
      <p:bldP spid="51" grpId="0" advAuto="0"/>
      <p:bldP spid="55" grpId="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6551638" y="1997064"/>
            <a:ext cx="4723655" cy="3332542"/>
          </a:xfrm>
          <a:prstGeom prst="rect">
            <a:avLst/>
          </a:prstGeom>
        </p:spPr>
      </p:pic>
      <p:pic>
        <p:nvPicPr>
          <p:cNvPr id="3" name="图片 2"/>
          <p:cNvPicPr>
            <a:picLocks noChangeAspect="1"/>
          </p:cNvPicPr>
          <p:nvPr/>
        </p:nvPicPr>
        <p:blipFill>
          <a:blip r:embed="rId2" cstate="screen"/>
          <a:stretch>
            <a:fillRect/>
          </a:stretch>
        </p:blipFill>
        <p:spPr>
          <a:xfrm>
            <a:off x="888570" y="2212383"/>
            <a:ext cx="4404546" cy="3107410"/>
          </a:xfrm>
          <a:prstGeom prst="rect">
            <a:avLst/>
          </a:prstGeom>
        </p:spPr>
      </p:pic>
      <p:pic>
        <p:nvPicPr>
          <p:cNvPr id="4" name="图片 3"/>
          <p:cNvPicPr>
            <a:picLocks noChangeAspect="1"/>
          </p:cNvPicPr>
          <p:nvPr/>
        </p:nvPicPr>
        <p:blipFill>
          <a:blip r:embed="rId3" cstate="screen"/>
          <a:stretch>
            <a:fillRect/>
          </a:stretch>
        </p:blipFill>
        <p:spPr>
          <a:xfrm>
            <a:off x="5293116" y="2343313"/>
            <a:ext cx="1732895" cy="3987745"/>
          </a:xfrm>
          <a:prstGeom prst="rect">
            <a:avLst/>
          </a:prstGeom>
        </p:spPr>
      </p:pic>
      <p:grpSp>
        <p:nvGrpSpPr>
          <p:cNvPr id="5" name="组合 4"/>
          <p:cNvGrpSpPr/>
          <p:nvPr/>
        </p:nvGrpSpPr>
        <p:grpSpPr>
          <a:xfrm>
            <a:off x="2072073" y="3093976"/>
            <a:ext cx="2436847" cy="1034587"/>
            <a:chOff x="1918177" y="1546465"/>
            <a:chExt cx="2291335" cy="1034587"/>
          </a:xfrm>
        </p:grpSpPr>
        <p:sp>
          <p:nvSpPr>
            <p:cNvPr id="6" name="矩形 5"/>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7" name="文本框 6"/>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8" name="组合 7"/>
          <p:cNvGrpSpPr/>
          <p:nvPr/>
        </p:nvGrpSpPr>
        <p:grpSpPr>
          <a:xfrm>
            <a:off x="7927608" y="3093976"/>
            <a:ext cx="2436847" cy="1034587"/>
            <a:chOff x="1918177" y="1546465"/>
            <a:chExt cx="2291335" cy="1034587"/>
          </a:xfrm>
        </p:grpSpPr>
        <p:sp>
          <p:nvSpPr>
            <p:cNvPr id="9" name="矩形 8"/>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10" name="文本框 9"/>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sp>
        <p:nvSpPr>
          <p:cNvPr id="12" name="椭圆 11"/>
          <p:cNvSpPr/>
          <p:nvPr/>
        </p:nvSpPr>
        <p:spPr>
          <a:xfrm>
            <a:off x="1761022" y="5269215"/>
            <a:ext cx="626995" cy="62699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648298" y="1991315"/>
            <a:ext cx="626995" cy="62699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cTn>
                              </p:par>
                            </p:childTnLst>
                          </p:cTn>
                        </p:par>
                        <p:par>
                          <p:cTn id="22" fill="hold">
                            <p:stCondLst>
                              <p:cond delay="300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750"/>
                                        <p:tgtEl>
                                          <p:spTgt spid="8"/>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812" t="16333" r="58750"/>
          <a:stretch>
            <a:fillRect/>
          </a:stretch>
        </p:blipFill>
        <p:spPr>
          <a:xfrm>
            <a:off x="859221" y="520701"/>
            <a:ext cx="4320540" cy="5737860"/>
          </a:xfrm>
          <a:prstGeom prst="rect">
            <a:avLst/>
          </a:prstGeom>
        </p:spPr>
      </p:pic>
      <p:sp>
        <p:nvSpPr>
          <p:cNvPr id="6" name="文本框 5"/>
          <p:cNvSpPr txBox="1"/>
          <p:nvPr/>
        </p:nvSpPr>
        <p:spPr>
          <a:xfrm>
            <a:off x="1199581" y="1037611"/>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目</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7" name="文本框 6"/>
          <p:cNvSpPr txBox="1"/>
          <p:nvPr/>
        </p:nvSpPr>
        <p:spPr>
          <a:xfrm>
            <a:off x="2475124" y="1874560"/>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录</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8" name="图片 7"/>
          <p:cNvPicPr>
            <a:picLocks noChangeAspect="1"/>
          </p:cNvPicPr>
          <p:nvPr/>
        </p:nvPicPr>
        <p:blipFill rotWithShape="1">
          <a:blip r:embed="rId3" cstate="screen"/>
          <a:srcRect/>
          <a:stretch>
            <a:fillRect/>
          </a:stretch>
        </p:blipFill>
        <p:spPr>
          <a:xfrm>
            <a:off x="859221" y="4376225"/>
            <a:ext cx="3767627" cy="1859475"/>
          </a:xfrm>
          <a:prstGeom prst="rect">
            <a:avLst/>
          </a:prstGeom>
        </p:spPr>
      </p:pic>
      <p:sp>
        <p:nvSpPr>
          <p:cNvPr id="9" name="圆角矩形 8"/>
          <p:cNvSpPr/>
          <p:nvPr/>
        </p:nvSpPr>
        <p:spPr>
          <a:xfrm>
            <a:off x="5179761" y="1174692"/>
            <a:ext cx="5571715" cy="4573116"/>
          </a:xfrm>
          <a:prstGeom prst="roundRect">
            <a:avLst>
              <a:gd name="adj" fmla="val 251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5729920" y="1631643"/>
            <a:ext cx="4533396" cy="923330"/>
            <a:chOff x="4733492" y="1704153"/>
            <a:chExt cx="4533396" cy="923330"/>
          </a:xfrm>
        </p:grpSpPr>
        <p:cxnSp>
          <p:nvCxnSpPr>
            <p:cNvPr id="15" name="直接连接符 14"/>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733492" y="1704153"/>
              <a:ext cx="1079473" cy="923330"/>
            </a:xfrm>
            <a:prstGeom prst="rect">
              <a:avLst/>
            </a:prstGeom>
            <a:noFill/>
          </p:spPr>
          <p:txBody>
            <a:bodyPr wrap="square" rtlCol="0">
              <a:spAutoFit/>
            </a:bodyPr>
            <a:lstStyle/>
            <a:p>
              <a:pPr algn="ctr"/>
              <a:r>
                <a:rPr lang="en-US" altLang="zh-CN" sz="5400" dirty="0" smtClean="0">
                  <a:solidFill>
                    <a:srgbClr val="599CFC"/>
                  </a:solidFill>
                  <a:cs typeface="+mn-ea"/>
                  <a:sym typeface="+mn-lt"/>
                </a:rPr>
                <a:t>01</a:t>
              </a:r>
              <a:endParaRPr lang="zh-CN" altLang="en-US" sz="5400" dirty="0">
                <a:solidFill>
                  <a:srgbClr val="599CFC"/>
                </a:solidFill>
                <a:cs typeface="+mn-ea"/>
                <a:sym typeface="+mn-lt"/>
              </a:endParaRPr>
            </a:p>
          </p:txBody>
        </p:sp>
        <p:sp>
          <p:nvSpPr>
            <p:cNvPr id="17" name="文本框 16"/>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家长会的意义</a:t>
              </a:r>
              <a:endParaRPr lang="zh-CN" altLang="en-US" sz="3200" b="1" dirty="0">
                <a:solidFill>
                  <a:schemeClr val="tx1">
                    <a:lumMod val="75000"/>
                    <a:lumOff val="25000"/>
                  </a:schemeClr>
                </a:solidFill>
                <a:cs typeface="+mn-ea"/>
                <a:sym typeface="+mn-lt"/>
              </a:endParaRPr>
            </a:p>
          </p:txBody>
        </p:sp>
      </p:grpSp>
      <p:grpSp>
        <p:nvGrpSpPr>
          <p:cNvPr id="18" name="组合 17"/>
          <p:cNvGrpSpPr/>
          <p:nvPr/>
        </p:nvGrpSpPr>
        <p:grpSpPr>
          <a:xfrm>
            <a:off x="5729920" y="2516341"/>
            <a:ext cx="4533396" cy="923330"/>
            <a:chOff x="4733492" y="1631583"/>
            <a:chExt cx="4533396" cy="923330"/>
          </a:xfrm>
        </p:grpSpPr>
        <p:cxnSp>
          <p:nvCxnSpPr>
            <p:cNvPr id="19" name="直接连接符 18"/>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02</a:t>
              </a:r>
              <a:endParaRPr lang="zh-CN" altLang="en-US" dirty="0">
                <a:sym typeface="+mn-lt"/>
              </a:endParaRPr>
            </a:p>
          </p:txBody>
        </p:sp>
        <p:sp>
          <p:nvSpPr>
            <p:cNvPr id="21" name="文本框 20"/>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各班级介绍</a:t>
              </a:r>
              <a:endParaRPr lang="zh-CN" altLang="en-US" sz="3200" b="1" dirty="0">
                <a:solidFill>
                  <a:schemeClr val="tx1">
                    <a:lumMod val="75000"/>
                    <a:lumOff val="25000"/>
                  </a:schemeClr>
                </a:solidFill>
                <a:cs typeface="+mn-ea"/>
                <a:sym typeface="+mn-lt"/>
              </a:endParaRPr>
            </a:p>
          </p:txBody>
        </p:sp>
      </p:grpSp>
      <p:grpSp>
        <p:nvGrpSpPr>
          <p:cNvPr id="22" name="组合 21"/>
          <p:cNvGrpSpPr/>
          <p:nvPr/>
        </p:nvGrpSpPr>
        <p:grpSpPr>
          <a:xfrm>
            <a:off x="5729920" y="3355780"/>
            <a:ext cx="4533396" cy="923330"/>
            <a:chOff x="4733492" y="1631583"/>
            <a:chExt cx="4533396" cy="923330"/>
          </a:xfrm>
        </p:grpSpPr>
        <p:cxnSp>
          <p:nvCxnSpPr>
            <p:cNvPr id="23" name="直接连接符 22"/>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03</a:t>
              </a:r>
              <a:endParaRPr lang="zh-CN" altLang="en-US" dirty="0">
                <a:sym typeface="+mn-lt"/>
              </a:endParaRPr>
            </a:p>
          </p:txBody>
        </p:sp>
        <p:sp>
          <p:nvSpPr>
            <p:cNvPr id="25" name="文本框 24"/>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给家长的建议</a:t>
              </a:r>
              <a:endParaRPr lang="zh-CN" altLang="en-US" sz="3200" b="1" dirty="0">
                <a:solidFill>
                  <a:schemeClr val="tx1">
                    <a:lumMod val="75000"/>
                    <a:lumOff val="25000"/>
                  </a:schemeClr>
                </a:solidFill>
                <a:cs typeface="+mn-ea"/>
                <a:sym typeface="+mn-lt"/>
              </a:endParaRPr>
            </a:p>
          </p:txBody>
        </p:sp>
      </p:grpSp>
      <p:grpSp>
        <p:nvGrpSpPr>
          <p:cNvPr id="26" name="组合 25"/>
          <p:cNvGrpSpPr/>
          <p:nvPr/>
        </p:nvGrpSpPr>
        <p:grpSpPr>
          <a:xfrm>
            <a:off x="5729920" y="4313048"/>
            <a:ext cx="4533396" cy="923330"/>
            <a:chOff x="4733492" y="1631583"/>
            <a:chExt cx="4533396" cy="923330"/>
          </a:xfrm>
        </p:grpSpPr>
        <p:cxnSp>
          <p:nvCxnSpPr>
            <p:cNvPr id="27" name="直接连接符 26"/>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04</a:t>
              </a:r>
              <a:endParaRPr lang="zh-CN" altLang="en-US" dirty="0">
                <a:sym typeface="+mn-lt"/>
              </a:endParaRPr>
            </a:p>
          </p:txBody>
        </p:sp>
        <p:sp>
          <p:nvSpPr>
            <p:cNvPr id="29" name="文本框 28"/>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新学期安排</a:t>
              </a:r>
              <a:endParaRPr lang="zh-CN" altLang="en-US" sz="3200" b="1" dirty="0">
                <a:solidFill>
                  <a:schemeClr val="tx1">
                    <a:lumMod val="75000"/>
                    <a:lumOff val="25000"/>
                  </a:schemeClr>
                </a:solidFill>
                <a:cs typeface="+mn-ea"/>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66667"/>
          <a:stretch>
            <a:fillRect/>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smtClean="0">
                  <a:solidFill>
                    <a:srgbClr val="599CFC"/>
                  </a:solidFill>
                  <a:latin typeface="华康海报体W12(P)" panose="040B0C00000000000000" pitchFamily="82" charset="-122"/>
                  <a:ea typeface="华康海报体W12(P)" panose="040B0C00000000000000" pitchFamily="82" charset="-122"/>
                  <a:cs typeface="+mn-ea"/>
                  <a:sym typeface="+mn-lt"/>
                </a:rPr>
                <a:t>肆</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新学期安排</a:t>
            </a:r>
            <a:endPar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45828" t="-928" r="39734" b="65594"/>
          <a:stretch>
            <a:fillRect/>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1596" t="23407" r="4279" b="23777"/>
          <a:stretch>
            <a:fillRect/>
          </a:stretch>
        </p:blipFill>
        <p:spPr>
          <a:xfrm>
            <a:off x="9053983" y="4009785"/>
            <a:ext cx="3562740" cy="310165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41868" t="67131" r="40882" b="5869"/>
          <a:stretch>
            <a:fillRect/>
          </a:stretch>
        </p:blipFill>
        <p:spPr>
          <a:xfrm>
            <a:off x="1565975" y="4665716"/>
            <a:ext cx="2472692" cy="2177044"/>
          </a:xfrm>
          <a:prstGeom prst="rect">
            <a:avLst/>
          </a:prstGeom>
        </p:spPr>
      </p:pic>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5410"/>
            <a:fld id="{C136B7D2-B98C-44FD-8D04-7EC62A564975}" type="slidenum">
              <a:rPr lang="en-US">
                <a:solidFill>
                  <a:srgbClr val="262626">
                    <a:lumMod val="75000"/>
                    <a:lumOff val="25000"/>
                  </a:srgbClr>
                </a:solidFill>
                <a:cs typeface="+mn-ea"/>
                <a:sym typeface="+mn-lt"/>
              </a:rPr>
            </a:fld>
            <a:endParaRPr lang="en-US" dirty="0">
              <a:solidFill>
                <a:srgbClr val="262626">
                  <a:lumMod val="75000"/>
                  <a:lumOff val="25000"/>
                </a:srgbClr>
              </a:solidFill>
              <a:cs typeface="+mn-ea"/>
              <a:sym typeface="+mn-lt"/>
            </a:endParaRPr>
          </a:p>
        </p:txBody>
      </p:sp>
      <p:sp>
        <p:nvSpPr>
          <p:cNvPr id="45" name="Rounded Rectangle 44"/>
          <p:cNvSpPr/>
          <p:nvPr/>
        </p:nvSpPr>
        <p:spPr>
          <a:xfrm>
            <a:off x="6036009" y="1833606"/>
            <a:ext cx="657827" cy="638993"/>
          </a:xfrm>
          <a:prstGeom prst="round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48" name="Rounded Rectangle 47"/>
          <p:cNvSpPr/>
          <p:nvPr/>
        </p:nvSpPr>
        <p:spPr>
          <a:xfrm>
            <a:off x="6036009" y="2983358"/>
            <a:ext cx="657827" cy="638993"/>
          </a:xfrm>
          <a:prstGeom prst="roundRect">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51" name="Rounded Rectangle 50"/>
          <p:cNvSpPr/>
          <p:nvPr/>
        </p:nvSpPr>
        <p:spPr>
          <a:xfrm>
            <a:off x="6036009" y="4133110"/>
            <a:ext cx="657827" cy="638993"/>
          </a:xfrm>
          <a:prstGeom prst="round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54" name="Rounded Rectangle 53"/>
          <p:cNvSpPr/>
          <p:nvPr/>
        </p:nvSpPr>
        <p:spPr>
          <a:xfrm>
            <a:off x="6036009" y="5282863"/>
            <a:ext cx="657827" cy="638993"/>
          </a:xfrm>
          <a:prstGeom prst="roundRect">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375410"/>
            <a:endParaRPr lang="en-US" sz="2665" dirty="0">
              <a:solidFill>
                <a:srgbClr val="FFFFFF"/>
              </a:solidFill>
              <a:cs typeface="+mn-ea"/>
              <a:sym typeface="+mn-lt"/>
            </a:endParaRPr>
          </a:p>
        </p:txBody>
      </p:sp>
      <p:grpSp>
        <p:nvGrpSpPr>
          <p:cNvPr id="56" name="组合 55"/>
          <p:cNvGrpSpPr/>
          <p:nvPr/>
        </p:nvGrpSpPr>
        <p:grpSpPr>
          <a:xfrm>
            <a:off x="7031531" y="1613290"/>
            <a:ext cx="2436847" cy="1034587"/>
            <a:chOff x="1918177" y="1546465"/>
            <a:chExt cx="2291335" cy="1034587"/>
          </a:xfrm>
        </p:grpSpPr>
        <p:sp>
          <p:nvSpPr>
            <p:cNvPr id="57" name="矩形 56"/>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58" name="文本框 57"/>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59" name="组合 58"/>
          <p:cNvGrpSpPr/>
          <p:nvPr/>
        </p:nvGrpSpPr>
        <p:grpSpPr>
          <a:xfrm>
            <a:off x="7061304" y="2713027"/>
            <a:ext cx="2436847" cy="1034587"/>
            <a:chOff x="1918177" y="1546465"/>
            <a:chExt cx="2291335" cy="1034587"/>
          </a:xfrm>
        </p:grpSpPr>
        <p:sp>
          <p:nvSpPr>
            <p:cNvPr id="60" name="矩形 59"/>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61" name="文本框 60"/>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62" name="组合 61"/>
          <p:cNvGrpSpPr/>
          <p:nvPr/>
        </p:nvGrpSpPr>
        <p:grpSpPr>
          <a:xfrm>
            <a:off x="7061304" y="3884022"/>
            <a:ext cx="2436847" cy="1034587"/>
            <a:chOff x="1918177" y="1546465"/>
            <a:chExt cx="2291335" cy="1034587"/>
          </a:xfrm>
        </p:grpSpPr>
        <p:sp>
          <p:nvSpPr>
            <p:cNvPr id="63" name="矩形 62"/>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64" name="文本框 63"/>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65" name="组合 64"/>
          <p:cNvGrpSpPr/>
          <p:nvPr/>
        </p:nvGrpSpPr>
        <p:grpSpPr>
          <a:xfrm>
            <a:off x="7061304" y="4990563"/>
            <a:ext cx="2436847" cy="1034587"/>
            <a:chOff x="1918177" y="1546465"/>
            <a:chExt cx="2291335" cy="1034587"/>
          </a:xfrm>
        </p:grpSpPr>
        <p:sp>
          <p:nvSpPr>
            <p:cNvPr id="66" name="矩形 65"/>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67" name="文本框 66"/>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pic>
        <p:nvPicPr>
          <p:cNvPr id="2" name="图片 1"/>
          <p:cNvPicPr>
            <a:picLocks noChangeAspect="1"/>
          </p:cNvPicPr>
          <p:nvPr/>
        </p:nvPicPr>
        <p:blipFill>
          <a:blip r:embed="rId1" cstate="screen"/>
          <a:stretch>
            <a:fillRect/>
          </a:stretch>
        </p:blipFill>
        <p:spPr>
          <a:xfrm>
            <a:off x="495509" y="2074955"/>
            <a:ext cx="5869413" cy="4144973"/>
          </a:xfrm>
          <a:prstGeom prst="rect">
            <a:avLst/>
          </a:prstGeom>
        </p:spPr>
      </p:pic>
      <p:sp>
        <p:nvSpPr>
          <p:cNvPr id="39" name="椭圆 38"/>
          <p:cNvSpPr/>
          <p:nvPr/>
        </p:nvSpPr>
        <p:spPr>
          <a:xfrm>
            <a:off x="1162375" y="5602359"/>
            <a:ext cx="311050" cy="311050"/>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10492353" y="1302240"/>
            <a:ext cx="590021" cy="531366"/>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0" y="155448"/>
            <a:ext cx="2212866" cy="2938780"/>
            <a:chOff x="4486341" y="-45720"/>
            <a:chExt cx="2746462" cy="3647418"/>
          </a:xfrm>
        </p:grpSpPr>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27" name="文本框 26"/>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par>
                          <p:cTn id="30" fill="hold">
                            <p:stCondLst>
                              <p:cond delay="3500"/>
                            </p:stCondLst>
                            <p:childTnLst>
                              <p:par>
                                <p:cTn id="31" presetID="16" presetClass="entr" presetSubtype="21"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arn(inVertical)">
                                      <p:cBhvr>
                                        <p:cTn id="33" dur="750"/>
                                        <p:tgtEl>
                                          <p:spTgt spid="56"/>
                                        </p:tgtEl>
                                      </p:cBhvr>
                                    </p:animEffect>
                                  </p:childTnLst>
                                </p:cTn>
                              </p:par>
                            </p:childTnLst>
                          </p:cTn>
                        </p:par>
                        <p:par>
                          <p:cTn id="34" fill="hold">
                            <p:stCondLst>
                              <p:cond delay="4500"/>
                            </p:stCondLst>
                            <p:childTnLst>
                              <p:par>
                                <p:cTn id="35" presetID="16" presetClass="entr" presetSubtype="21"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arn(inVertical)">
                                      <p:cBhvr>
                                        <p:cTn id="37" dur="750"/>
                                        <p:tgtEl>
                                          <p:spTgt spid="59"/>
                                        </p:tgtEl>
                                      </p:cBhvr>
                                    </p:animEffect>
                                  </p:childTnLst>
                                </p:cTn>
                              </p:par>
                            </p:childTnLst>
                          </p:cTn>
                        </p:par>
                        <p:par>
                          <p:cTn id="38" fill="hold">
                            <p:stCondLst>
                              <p:cond delay="5500"/>
                            </p:stCondLst>
                            <p:childTnLst>
                              <p:par>
                                <p:cTn id="39" presetID="16" presetClass="entr" presetSubtype="21"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750"/>
                                        <p:tgtEl>
                                          <p:spTgt spid="62"/>
                                        </p:tgtEl>
                                      </p:cBhvr>
                                    </p:animEffect>
                                  </p:childTnLst>
                                </p:cTn>
                              </p:par>
                            </p:childTnLst>
                          </p:cTn>
                        </p:par>
                        <p:par>
                          <p:cTn id="42" fill="hold">
                            <p:stCondLst>
                              <p:cond delay="6500"/>
                            </p:stCondLst>
                            <p:childTnLst>
                              <p:par>
                                <p:cTn id="43" presetID="16" presetClass="entr" presetSubtype="2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750"/>
                                        <p:tgtEl>
                                          <p:spTgt spid="65"/>
                                        </p:tgtEl>
                                      </p:cBhvr>
                                    </p:animEffect>
                                  </p:childTnLst>
                                </p:cTn>
                              </p:par>
                            </p:childTnLst>
                          </p:cTn>
                        </p:par>
                        <p:par>
                          <p:cTn id="46" fill="hold">
                            <p:stCondLst>
                              <p:cond delay="7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80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1" grpId="0" animBg="1"/>
      <p:bldP spid="54"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215" y="4962684"/>
            <a:ext cx="4872941" cy="570284"/>
          </a:xfrm>
          <a:prstGeom prst="rect">
            <a:avLst/>
          </a:prstGeom>
          <a:noFill/>
        </p:spPr>
        <p:txBody>
          <a:bodyPr wrap="square" lIns="91440" tIns="45720" rIns="91440" bIns="45720" rtlCol="0">
            <a:spAutoFit/>
          </a:bodyPr>
          <a:lstStyle/>
          <a:p>
            <a:pPr algn="ctr">
              <a:lnSpc>
                <a:spcPct val="15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8" name="TextBox 7"/>
          <p:cNvSpPr txBox="1"/>
          <p:nvPr/>
        </p:nvSpPr>
        <p:spPr>
          <a:xfrm>
            <a:off x="6527259" y="4962684"/>
            <a:ext cx="4872941" cy="570284"/>
          </a:xfrm>
          <a:prstGeom prst="rect">
            <a:avLst/>
          </a:prstGeom>
          <a:noFill/>
        </p:spPr>
        <p:txBody>
          <a:bodyPr wrap="square" lIns="91440" tIns="45720" rIns="91440" bIns="45720" rtlCol="0">
            <a:spAutoFit/>
          </a:bodyPr>
          <a:lstStyle/>
          <a:p>
            <a:pPr algn="ctr">
              <a:lnSpc>
                <a:spcPct val="15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9" name="TextBox 8"/>
          <p:cNvSpPr txBox="1"/>
          <p:nvPr/>
        </p:nvSpPr>
        <p:spPr>
          <a:xfrm>
            <a:off x="1749382" y="4501017"/>
            <a:ext cx="3182606" cy="461665"/>
          </a:xfrm>
          <a:prstGeom prst="rect">
            <a:avLst/>
          </a:prstGeom>
          <a:noFill/>
          <a:ln>
            <a:noFill/>
          </a:ln>
        </p:spPr>
        <p:txBody>
          <a:bodyPr wrap="square" lIns="91440" tIns="45720" rIns="91440" bIns="45720" rtlCol="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sp>
        <p:nvSpPr>
          <p:cNvPr id="10" name="TextBox 9"/>
          <p:cNvSpPr txBox="1"/>
          <p:nvPr/>
        </p:nvSpPr>
        <p:spPr>
          <a:xfrm>
            <a:off x="7802593" y="4501018"/>
            <a:ext cx="2322272" cy="461665"/>
          </a:xfrm>
          <a:prstGeom prst="rect">
            <a:avLst/>
          </a:prstGeom>
          <a:noFill/>
          <a:ln>
            <a:noFill/>
          </a:ln>
        </p:spPr>
        <p:txBody>
          <a:bodyPr wrap="square" lIns="91440" tIns="45720" rIns="91440" bIns="45720" rtlCol="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71577" y="1271559"/>
            <a:ext cx="4689981" cy="3306684"/>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07" y="1159557"/>
            <a:ext cx="4938865" cy="3482161"/>
          </a:xfrm>
          <a:prstGeom prst="rect">
            <a:avLst/>
          </a:prstGeom>
        </p:spPr>
      </p:pic>
      <p:sp>
        <p:nvSpPr>
          <p:cNvPr id="13" name="椭圆 12"/>
          <p:cNvSpPr/>
          <p:nvPr/>
        </p:nvSpPr>
        <p:spPr>
          <a:xfrm>
            <a:off x="7330699" y="887118"/>
            <a:ext cx="613401" cy="613401"/>
          </a:xfrm>
          <a:prstGeom prst="ellipse">
            <a:avLst/>
          </a:prstGeom>
          <a:solidFill>
            <a:srgbClr val="599C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anim calcmode="lin" valueType="num">
                                      <p:cBhvr>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881606" y="2892528"/>
            <a:ext cx="10394581" cy="1325995"/>
          </a:xfrm>
          <a:prstGeom prst="rect">
            <a:avLst/>
          </a:prstGeom>
        </p:spPr>
      </p:pic>
      <p:grpSp>
        <p:nvGrpSpPr>
          <p:cNvPr id="3" name="组合 2"/>
          <p:cNvGrpSpPr/>
          <p:nvPr/>
        </p:nvGrpSpPr>
        <p:grpSpPr>
          <a:xfrm>
            <a:off x="1964672" y="1701448"/>
            <a:ext cx="2436847" cy="1034587"/>
            <a:chOff x="1918177" y="1546465"/>
            <a:chExt cx="2291335" cy="1034587"/>
          </a:xfrm>
        </p:grpSpPr>
        <p:sp>
          <p:nvSpPr>
            <p:cNvPr id="4" name="矩形 3"/>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5" name="文本框 4"/>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18" name="组合 17"/>
          <p:cNvGrpSpPr/>
          <p:nvPr/>
        </p:nvGrpSpPr>
        <p:grpSpPr>
          <a:xfrm>
            <a:off x="2718009" y="4275826"/>
            <a:ext cx="2436847" cy="1034587"/>
            <a:chOff x="1918177" y="1546465"/>
            <a:chExt cx="2291335" cy="1034587"/>
          </a:xfrm>
        </p:grpSpPr>
        <p:sp>
          <p:nvSpPr>
            <p:cNvPr id="19" name="矩形 18"/>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20" name="文本框 19"/>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21" name="组合 20"/>
          <p:cNvGrpSpPr/>
          <p:nvPr/>
        </p:nvGrpSpPr>
        <p:grpSpPr>
          <a:xfrm>
            <a:off x="4877576" y="2057950"/>
            <a:ext cx="2436847" cy="1034587"/>
            <a:chOff x="1918177" y="1546465"/>
            <a:chExt cx="2291335" cy="1034587"/>
          </a:xfrm>
        </p:grpSpPr>
        <p:sp>
          <p:nvSpPr>
            <p:cNvPr id="22" name="矩形 21"/>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23" name="文本框 22"/>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24" name="组合 23"/>
          <p:cNvGrpSpPr/>
          <p:nvPr/>
        </p:nvGrpSpPr>
        <p:grpSpPr>
          <a:xfrm>
            <a:off x="6208624" y="4486272"/>
            <a:ext cx="2436847" cy="1034587"/>
            <a:chOff x="1918177" y="1546465"/>
            <a:chExt cx="2291335" cy="1034587"/>
          </a:xfrm>
        </p:grpSpPr>
        <p:sp>
          <p:nvSpPr>
            <p:cNvPr id="25" name="矩形 24"/>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26" name="文本框 25"/>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grpSp>
        <p:nvGrpSpPr>
          <p:cNvPr id="27" name="组合 26"/>
          <p:cNvGrpSpPr/>
          <p:nvPr/>
        </p:nvGrpSpPr>
        <p:grpSpPr>
          <a:xfrm>
            <a:off x="8326953" y="1701448"/>
            <a:ext cx="2436847" cy="1034587"/>
            <a:chOff x="1918177" y="1546465"/>
            <a:chExt cx="2291335" cy="1034587"/>
          </a:xfrm>
        </p:grpSpPr>
        <p:sp>
          <p:nvSpPr>
            <p:cNvPr id="28" name="矩形 27"/>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endParaRPr lang="zh-CN" altLang="en-US" sz="1200" dirty="0">
                <a:solidFill>
                  <a:schemeClr val="tx1">
                    <a:lumMod val="75000"/>
                    <a:lumOff val="25000"/>
                  </a:schemeClr>
                </a:solidFill>
                <a:cs typeface="+mn-ea"/>
                <a:sym typeface="+mn-lt"/>
              </a:endParaRPr>
            </a:p>
          </p:txBody>
        </p:sp>
        <p:sp>
          <p:nvSpPr>
            <p:cNvPr id="29" name="文本框 28"/>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endParaRPr lang="zh-CN" altLang="en-US" sz="2400" dirty="0">
                <a:solidFill>
                  <a:schemeClr val="tx1">
                    <a:lumMod val="75000"/>
                    <a:lumOff val="25000"/>
                  </a:schemeClr>
                </a:solidFill>
                <a:cs typeface="+mn-ea"/>
                <a:sym typeface="+mn-lt"/>
              </a:endParaRPr>
            </a:p>
          </p:txBody>
        </p:sp>
      </p:grpSp>
      <p:sp>
        <p:nvSpPr>
          <p:cNvPr id="32" name="文本框 31"/>
          <p:cNvSpPr txBox="1"/>
          <p:nvPr/>
        </p:nvSpPr>
        <p:spPr>
          <a:xfrm>
            <a:off x="77673" y="575937"/>
            <a:ext cx="1665427" cy="1077219"/>
          </a:xfrm>
          <a:prstGeom prst="rect">
            <a:avLst/>
          </a:prstGeom>
          <a:noFill/>
        </p:spPr>
        <p:txBody>
          <a:bodyPr wrap="square" rtlCol="0">
            <a:spAutoFit/>
          </a:bodyPr>
          <a:lstStyle/>
          <a:p>
            <a:pPr algn="r"/>
            <a:r>
              <a:rPr lang="zh-CN" altLang="en-US" sz="3200" dirty="0">
                <a:solidFill>
                  <a:srgbClr val="358DDF"/>
                </a:solidFill>
                <a:cs typeface="+mn-ea"/>
                <a:sym typeface="+mn-lt"/>
              </a:rPr>
              <a:t>家长会的意义</a:t>
            </a:r>
            <a:endParaRPr lang="zh-CN" altLang="en-US" sz="3200" dirty="0">
              <a:solidFill>
                <a:srgbClr val="358DDF"/>
              </a:solidFill>
              <a:cs typeface="+mn-ea"/>
              <a:sym typeface="+mn-lt"/>
            </a:endParaRPr>
          </a:p>
        </p:txBody>
      </p:sp>
      <p:sp>
        <p:nvSpPr>
          <p:cNvPr id="33" name="椭圆 32"/>
          <p:cNvSpPr/>
          <p:nvPr/>
        </p:nvSpPr>
        <p:spPr>
          <a:xfrm>
            <a:off x="1761022" y="5269215"/>
            <a:ext cx="626995" cy="62699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8330232" y="3830626"/>
            <a:ext cx="626995" cy="62699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444911" y="1038386"/>
            <a:ext cx="344707" cy="344707"/>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39" name="文本框 3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750"/>
                                        <p:tgtEl>
                                          <p:spTgt spid="3"/>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750"/>
                                        <p:tgtEl>
                                          <p:spTgt spid="18"/>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750"/>
                                        <p:tgtEl>
                                          <p:spTgt spid="21"/>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750"/>
                                        <p:tgtEl>
                                          <p:spTgt spid="24"/>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750"/>
                                        <p:tgtEl>
                                          <p:spTgt spid="27"/>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47"/>
          <p:cNvSpPr>
            <a:spLocks noChangeArrowheads="1"/>
          </p:cNvSpPr>
          <p:nvPr/>
        </p:nvSpPr>
        <p:spPr bwMode="auto">
          <a:xfrm>
            <a:off x="708342" y="2944924"/>
            <a:ext cx="2285365"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pPr>
            <a:r>
              <a:rPr lang="zh-CN" altLang="en-US" sz="1200" dirty="0">
                <a:solidFill>
                  <a:schemeClr val="bg1"/>
                </a:solidFill>
                <a:latin typeface="+mn-lt"/>
                <a:ea typeface="+mn-ea"/>
                <a:cs typeface="+mn-ea"/>
                <a:sym typeface="+mn-lt"/>
              </a:rPr>
              <a:t>您的内容打在这里，或者通过复制您的文本后，在此框中选择</a:t>
            </a:r>
            <a:r>
              <a:rPr lang="zh-CN" altLang="en-US" sz="1200" dirty="0" smtClean="0">
                <a:solidFill>
                  <a:schemeClr val="bg1"/>
                </a:solidFill>
                <a:latin typeface="+mn-lt"/>
                <a:ea typeface="+mn-ea"/>
                <a:cs typeface="+mn-ea"/>
                <a:sym typeface="+mn-lt"/>
              </a:rPr>
              <a:t>粘贴。</a:t>
            </a:r>
            <a:endParaRPr lang="zh-CN" altLang="en-US" sz="1200" dirty="0">
              <a:solidFill>
                <a:schemeClr val="bg1"/>
              </a:solidFill>
              <a:latin typeface="+mn-lt"/>
              <a:ea typeface="+mn-ea"/>
              <a:cs typeface="+mn-ea"/>
              <a:sym typeface="+mn-lt"/>
            </a:endParaRPr>
          </a:p>
        </p:txBody>
      </p:sp>
      <p:sp>
        <p:nvSpPr>
          <p:cNvPr id="59" name="矩形 47"/>
          <p:cNvSpPr>
            <a:spLocks noChangeArrowheads="1"/>
          </p:cNvSpPr>
          <p:nvPr/>
        </p:nvSpPr>
        <p:spPr bwMode="auto">
          <a:xfrm>
            <a:off x="9211469" y="2917802"/>
            <a:ext cx="2219325"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pPr>
            <a:r>
              <a:rPr lang="zh-CN" altLang="en-US" sz="1200" dirty="0">
                <a:solidFill>
                  <a:schemeClr val="bg1"/>
                </a:solidFill>
                <a:latin typeface="+mn-lt"/>
                <a:ea typeface="+mn-ea"/>
                <a:cs typeface="+mn-ea"/>
                <a:sym typeface="+mn-lt"/>
              </a:rPr>
              <a:t>您的内容打在这里，或者通过复制您的文本后，在此框中选择</a:t>
            </a:r>
            <a:r>
              <a:rPr lang="zh-CN" altLang="en-US" sz="1200" dirty="0" smtClean="0">
                <a:solidFill>
                  <a:schemeClr val="bg1"/>
                </a:solidFill>
                <a:latin typeface="+mn-lt"/>
                <a:ea typeface="+mn-ea"/>
                <a:cs typeface="+mn-ea"/>
                <a:sym typeface="+mn-lt"/>
              </a:rPr>
              <a:t>粘贴。</a:t>
            </a:r>
            <a:endParaRPr lang="zh-CN" altLang="en-US" sz="1200" dirty="0">
              <a:solidFill>
                <a:schemeClr val="bg1"/>
              </a:solidFill>
              <a:latin typeface="+mn-lt"/>
              <a:ea typeface="+mn-ea"/>
              <a:cs typeface="+mn-ea"/>
              <a:sym typeface="+mn-lt"/>
            </a:endParaRPr>
          </a:p>
        </p:txBody>
      </p:sp>
      <p:sp>
        <p:nvSpPr>
          <p:cNvPr id="28" name="Freeform 95"/>
          <p:cNvSpPr>
            <a:spLocks noChangeArrowheads="1"/>
          </p:cNvSpPr>
          <p:nvPr/>
        </p:nvSpPr>
        <p:spPr bwMode="auto">
          <a:xfrm>
            <a:off x="10052844" y="2365352"/>
            <a:ext cx="535940" cy="437515"/>
          </a:xfrm>
          <a:custGeom>
            <a:avLst/>
            <a:gdLst>
              <a:gd name="T0" fmla="*/ 216253 w 619"/>
              <a:gd name="T1" fmla="*/ 42267 h 501"/>
              <a:gd name="T2" fmla="*/ 184694 w 619"/>
              <a:gd name="T3" fmla="*/ 10477 h 501"/>
              <a:gd name="T4" fmla="*/ 211232 w 619"/>
              <a:gd name="T5" fmla="*/ 5058 h 501"/>
              <a:gd name="T6" fmla="*/ 174293 w 619"/>
              <a:gd name="T7" fmla="*/ 0 h 501"/>
              <a:gd name="T8" fmla="*/ 68498 w 619"/>
              <a:gd name="T9" fmla="*/ 42267 h 501"/>
              <a:gd name="T10" fmla="*/ 21159 w 619"/>
              <a:gd name="T11" fmla="*/ 0 h 501"/>
              <a:gd name="T12" fmla="*/ 21159 w 619"/>
              <a:gd name="T13" fmla="*/ 10477 h 501"/>
              <a:gd name="T14" fmla="*/ 52718 w 619"/>
              <a:gd name="T15" fmla="*/ 42267 h 501"/>
              <a:gd name="T16" fmla="*/ 0 w 619"/>
              <a:gd name="T17" fmla="*/ 47686 h 501"/>
              <a:gd name="T18" fmla="*/ 10400 w 619"/>
              <a:gd name="T19" fmla="*/ 53105 h 501"/>
              <a:gd name="T20" fmla="*/ 47339 w 619"/>
              <a:gd name="T21" fmla="*/ 180630 h 501"/>
              <a:gd name="T22" fmla="*/ 195452 w 619"/>
              <a:gd name="T23" fmla="*/ 153897 h 501"/>
              <a:gd name="T24" fmla="*/ 216253 w 619"/>
              <a:gd name="T25" fmla="*/ 53105 h 501"/>
              <a:gd name="T26" fmla="*/ 216253 w 619"/>
              <a:gd name="T27" fmla="*/ 42267 h 501"/>
              <a:gd name="T28" fmla="*/ 68498 w 619"/>
              <a:gd name="T29" fmla="*/ 170153 h 501"/>
              <a:gd name="T30" fmla="*/ 31559 w 619"/>
              <a:gd name="T31" fmla="*/ 153897 h 501"/>
              <a:gd name="T32" fmla="*/ 68498 w 619"/>
              <a:gd name="T33" fmla="*/ 138001 h 501"/>
              <a:gd name="T34" fmla="*/ 68498 w 619"/>
              <a:gd name="T35" fmla="*/ 127525 h 501"/>
              <a:gd name="T36" fmla="*/ 31559 w 619"/>
              <a:gd name="T37" fmla="*/ 127525 h 501"/>
              <a:gd name="T38" fmla="*/ 68498 w 619"/>
              <a:gd name="T39" fmla="*/ 95373 h 501"/>
              <a:gd name="T40" fmla="*/ 68498 w 619"/>
              <a:gd name="T41" fmla="*/ 84896 h 501"/>
              <a:gd name="T42" fmla="*/ 26180 w 619"/>
              <a:gd name="T43" fmla="*/ 84896 h 501"/>
              <a:gd name="T44" fmla="*/ 68498 w 619"/>
              <a:gd name="T45" fmla="*/ 53105 h 501"/>
              <a:gd name="T46" fmla="*/ 137355 w 619"/>
              <a:gd name="T47" fmla="*/ 170153 h 501"/>
              <a:gd name="T48" fmla="*/ 84636 w 619"/>
              <a:gd name="T49" fmla="*/ 170153 h 501"/>
              <a:gd name="T50" fmla="*/ 137355 w 619"/>
              <a:gd name="T51" fmla="*/ 138001 h 501"/>
              <a:gd name="T52" fmla="*/ 137355 w 619"/>
              <a:gd name="T53" fmla="*/ 127525 h 501"/>
              <a:gd name="T54" fmla="*/ 84636 w 619"/>
              <a:gd name="T55" fmla="*/ 127525 h 501"/>
              <a:gd name="T56" fmla="*/ 137355 w 619"/>
              <a:gd name="T57" fmla="*/ 95373 h 501"/>
              <a:gd name="T58" fmla="*/ 137355 w 619"/>
              <a:gd name="T59" fmla="*/ 84896 h 501"/>
              <a:gd name="T60" fmla="*/ 84636 w 619"/>
              <a:gd name="T61" fmla="*/ 84896 h 501"/>
              <a:gd name="T62" fmla="*/ 137355 w 619"/>
              <a:gd name="T63" fmla="*/ 53105 h 501"/>
              <a:gd name="T64" fmla="*/ 179314 w 619"/>
              <a:gd name="T65" fmla="*/ 153897 h 501"/>
              <a:gd name="T66" fmla="*/ 168914 w 619"/>
              <a:gd name="T67" fmla="*/ 170153 h 501"/>
              <a:gd name="T68" fmla="*/ 153134 w 619"/>
              <a:gd name="T69" fmla="*/ 138001 h 501"/>
              <a:gd name="T70" fmla="*/ 179314 w 619"/>
              <a:gd name="T71" fmla="*/ 153897 h 501"/>
              <a:gd name="T72" fmla="*/ 184694 w 619"/>
              <a:gd name="T73" fmla="*/ 127525 h 501"/>
              <a:gd name="T74" fmla="*/ 153134 w 619"/>
              <a:gd name="T75" fmla="*/ 95373 h 501"/>
              <a:gd name="T76" fmla="*/ 184694 w 619"/>
              <a:gd name="T77" fmla="*/ 127525 h 501"/>
              <a:gd name="T78" fmla="*/ 190073 w 619"/>
              <a:gd name="T79" fmla="*/ 84896 h 501"/>
              <a:gd name="T80" fmla="*/ 153134 w 619"/>
              <a:gd name="T81" fmla="*/ 53105 h 501"/>
              <a:gd name="T82" fmla="*/ 190073 w 619"/>
              <a:gd name="T83" fmla="*/ 84896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29" name="Freeform 109"/>
          <p:cNvSpPr>
            <a:spLocks noChangeArrowheads="1"/>
          </p:cNvSpPr>
          <p:nvPr/>
        </p:nvSpPr>
        <p:spPr bwMode="auto">
          <a:xfrm>
            <a:off x="1574482" y="2392474"/>
            <a:ext cx="552450" cy="552450"/>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72" name="文本框 71"/>
          <p:cNvSpPr txBox="1"/>
          <p:nvPr/>
        </p:nvSpPr>
        <p:spPr>
          <a:xfrm>
            <a:off x="4723630" y="4503717"/>
            <a:ext cx="2744104" cy="461665"/>
          </a:xfrm>
          <a:prstGeom prst="rect">
            <a:avLst/>
          </a:prstGeom>
          <a:noFill/>
        </p:spPr>
        <p:txBody>
          <a:bodyPr wrap="square" rtlCol="0">
            <a:spAutoFit/>
          </a:bodyPr>
          <a:lstStyle/>
          <a:p>
            <a:pPr algn="ctr" fontAlgn="auto">
              <a:lnSpc>
                <a:spcPct val="100000"/>
              </a:lnSpc>
            </a:pPr>
            <a:r>
              <a:rPr lang="zh-CN" altLang="en-US" sz="2400" dirty="0">
                <a:solidFill>
                  <a:schemeClr val="tx1">
                    <a:lumMod val="75000"/>
                    <a:lumOff val="25000"/>
                  </a:schemeClr>
                </a:solidFill>
                <a:cs typeface="+mn-ea"/>
                <a:sym typeface="+mn-lt"/>
              </a:rPr>
              <a:t>单击此处输入标题</a:t>
            </a:r>
            <a:endParaRPr lang="zh-CN" altLang="en-US" sz="2400" dirty="0">
              <a:solidFill>
                <a:schemeClr val="tx1">
                  <a:lumMod val="75000"/>
                  <a:lumOff val="25000"/>
                </a:schemeClr>
              </a:solidFill>
              <a:cs typeface="+mn-ea"/>
              <a:sym typeface="+mn-lt"/>
            </a:endParaRPr>
          </a:p>
        </p:txBody>
      </p:sp>
      <p:sp>
        <p:nvSpPr>
          <p:cNvPr id="73" name="文本框 72"/>
          <p:cNvSpPr txBox="1"/>
          <p:nvPr/>
        </p:nvSpPr>
        <p:spPr>
          <a:xfrm>
            <a:off x="1639570" y="4944745"/>
            <a:ext cx="8912225"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r>
              <a:rPr lang="zh-CN" altLang="en-US" sz="1200" dirty="0" smtClean="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r>
              <a:rPr lang="zh-CN" altLang="en-US" sz="1200" dirty="0" smtClean="0">
                <a:solidFill>
                  <a:schemeClr val="tx1">
                    <a:lumMod val="75000"/>
                    <a:lumOff val="25000"/>
                  </a:schemeClr>
                </a:solidFill>
                <a:cs typeface="+mn-ea"/>
                <a:sym typeface="+mn-lt"/>
              </a:rPr>
              <a:t>。您</a:t>
            </a:r>
            <a:r>
              <a:rPr lang="zh-CN" altLang="en-US" sz="1200" dirty="0">
                <a:solidFill>
                  <a:schemeClr val="tx1">
                    <a:lumMod val="75000"/>
                    <a:lumOff val="25000"/>
                  </a:schemeClr>
                </a:solidFill>
                <a:cs typeface="+mn-ea"/>
                <a:sym typeface="+mn-lt"/>
              </a:rPr>
              <a:t>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a:p>
            <a:pPr>
              <a:lnSpc>
                <a:spcPct val="150000"/>
              </a:lnSpc>
            </a:pPr>
            <a:endParaRPr lang="zh-CN" altLang="en-US" sz="1200" dirty="0">
              <a:solidFill>
                <a:schemeClr val="tx1">
                  <a:lumMod val="75000"/>
                  <a:lumOff val="25000"/>
                </a:schemeClr>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26654" y="644999"/>
            <a:ext cx="4743772" cy="4743772"/>
          </a:xfrm>
          <a:prstGeom prst="rect">
            <a:avLst/>
          </a:prstGeom>
        </p:spPr>
      </p:pic>
      <p:sp>
        <p:nvSpPr>
          <p:cNvPr id="18" name="椭圆 17"/>
          <p:cNvSpPr/>
          <p:nvPr/>
        </p:nvSpPr>
        <p:spPr>
          <a:xfrm>
            <a:off x="8829185" y="1261731"/>
            <a:ext cx="1223659" cy="1130743"/>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8739637" y="3527283"/>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846792" y="2576839"/>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0" y="155448"/>
            <a:ext cx="2212866" cy="2938780"/>
            <a:chOff x="4486341" y="-45720"/>
            <a:chExt cx="2746462" cy="3647418"/>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7" name="文本框 16"/>
            <p:cNvSpPr txBox="1"/>
            <p:nvPr/>
          </p:nvSpPr>
          <p:spPr>
            <a:xfrm>
              <a:off x="4904069" y="565861"/>
              <a:ext cx="1911005" cy="1336971"/>
            </a:xfrm>
            <a:prstGeom prst="rect">
              <a:avLst/>
            </a:prstGeom>
            <a:noFill/>
          </p:spPr>
          <p:txBody>
            <a:bodyPr wrap="square" rtlCol="0">
              <a:spAutoFit/>
            </a:bodyPr>
            <a:lstStyle/>
            <a:p>
              <a:pPr algn="ctr"/>
              <a:r>
                <a:rPr lang="zh-CN" altLang="en-US" sz="3200" dirty="0">
                  <a:solidFill>
                    <a:srgbClr val="358DDF"/>
                  </a:solidFill>
                  <a:latin typeface="华康海报体W12(P)" panose="040B0C00000000000000" pitchFamily="82" charset="-122"/>
                  <a:ea typeface="华康海报体W12(P)" panose="040B0C00000000000000" pitchFamily="82" charset="-122"/>
                  <a:cs typeface="+mn-ea"/>
                  <a:sym typeface="+mn-lt"/>
                </a:rPr>
                <a:t>新学期安排</a:t>
              </a:r>
              <a:endParaRPr lang="zh-CN" altLang="en-US" sz="3200" dirty="0">
                <a:solidFill>
                  <a:srgbClr val="358DDF"/>
                </a:solidFill>
                <a:latin typeface="华康海报体W12(P)" panose="040B0C00000000000000" pitchFamily="82" charset="-122"/>
                <a:ea typeface="华康海报体W12(P)" panose="040B0C00000000000000" pitchFamily="82" charset="-122"/>
                <a:cs typeface="+mn-ea"/>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p:tgtEl>
                                          <p:spTgt spid="59"/>
                                        </p:tgtEl>
                                        <p:attrNameLst>
                                          <p:attrName>ppt_y</p:attrName>
                                        </p:attrNameLst>
                                      </p:cBhvr>
                                      <p:tavLst>
                                        <p:tav tm="0">
                                          <p:val>
                                            <p:strVal val="#ppt_y+#ppt_h*1.125000"/>
                                          </p:val>
                                        </p:tav>
                                        <p:tav tm="100000">
                                          <p:val>
                                            <p:strVal val="#ppt_y"/>
                                          </p:val>
                                        </p:tav>
                                      </p:tavLst>
                                    </p:anim>
                                    <p:animEffect transition="in" filter="wipe(up)">
                                      <p:cBhvr>
                                        <p:cTn id="19" dur="500"/>
                                        <p:tgtEl>
                                          <p:spTgt spid="59"/>
                                        </p:tgtEl>
                                      </p:cBhvr>
                                    </p:animEffect>
                                  </p:childTnLst>
                                </p:cTn>
                              </p:par>
                            </p:childTnLst>
                          </p:cTn>
                        </p:par>
                        <p:par>
                          <p:cTn id="20" fill="hold">
                            <p:stCondLst>
                              <p:cond delay="2000"/>
                            </p:stCondLst>
                            <p:childTnLst>
                              <p:par>
                                <p:cTn id="21" presetID="12" presetClass="entr" presetSubtype="4" fill="hold" grpId="1"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p:tgtEl>
                                          <p:spTgt spid="72"/>
                                        </p:tgtEl>
                                        <p:attrNameLst>
                                          <p:attrName>ppt_y</p:attrName>
                                        </p:attrNameLst>
                                      </p:cBhvr>
                                      <p:tavLst>
                                        <p:tav tm="0">
                                          <p:val>
                                            <p:strVal val="#ppt_y+#ppt_h*1.125000"/>
                                          </p:val>
                                        </p:tav>
                                        <p:tav tm="100000">
                                          <p:val>
                                            <p:strVal val="#ppt_y"/>
                                          </p:val>
                                        </p:tav>
                                      </p:tavLst>
                                    </p:anim>
                                    <p:animEffect transition="in" filter="wipe(up)">
                                      <p:cBhvr>
                                        <p:cTn id="24" dur="500"/>
                                        <p:tgtEl>
                                          <p:spTgt spid="72"/>
                                        </p:tgtEl>
                                      </p:cBhvr>
                                    </p:animEffect>
                                  </p:childTnLst>
                                </p:cTn>
                              </p:par>
                            </p:childTnLst>
                          </p:cTn>
                        </p:par>
                        <p:par>
                          <p:cTn id="25" fill="hold">
                            <p:stCondLst>
                              <p:cond delay="2500"/>
                            </p:stCondLst>
                            <p:childTnLst>
                              <p:par>
                                <p:cTn id="26" presetID="12" presetClass="entr" presetSubtype="4" fill="hold" grpId="1" nodeType="after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p:tgtEl>
                                          <p:spTgt spid="73"/>
                                        </p:tgtEl>
                                        <p:attrNameLst>
                                          <p:attrName>ppt_y</p:attrName>
                                        </p:attrNameLst>
                                      </p:cBhvr>
                                      <p:tavLst>
                                        <p:tav tm="0">
                                          <p:val>
                                            <p:strVal val="#ppt_y+#ppt_h*1.125000"/>
                                          </p:val>
                                        </p:tav>
                                        <p:tav tm="100000">
                                          <p:val>
                                            <p:strVal val="#ppt_y"/>
                                          </p:val>
                                        </p:tav>
                                      </p:tavLst>
                                    </p:anim>
                                    <p:animEffect transition="in" filter="wipe(up)">
                                      <p:cBhvr>
                                        <p:cTn id="29" dur="500"/>
                                        <p:tgtEl>
                                          <p:spTgt spid="7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2" grpId="0"/>
      <p:bldP spid="72" grpId="1"/>
      <p:bldP spid="73" grpId="0"/>
      <p:bldP spid="73" grpId="1"/>
      <p:bldP spid="18"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screen"/>
          <a:srcRect l="8625" r="11312"/>
          <a:stretch>
            <a:fillRect/>
          </a:stretch>
        </p:blipFill>
        <p:spPr>
          <a:xfrm>
            <a:off x="1215390" y="0"/>
            <a:ext cx="9761220"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66667"/>
          <a:stretch>
            <a:fillRect/>
          </a:stretch>
        </p:blipFill>
        <p:spPr>
          <a:xfrm>
            <a:off x="0" y="4588490"/>
            <a:ext cx="12192000" cy="2286000"/>
          </a:xfrm>
          <a:prstGeom prst="rect">
            <a:avLst/>
          </a:prstGeom>
        </p:spPr>
      </p:pic>
      <p:pic>
        <p:nvPicPr>
          <p:cNvPr id="6" name="图片 5"/>
          <p:cNvPicPr>
            <a:picLocks noChangeAspect="1"/>
          </p:cNvPicPr>
          <p:nvPr/>
        </p:nvPicPr>
        <p:blipFill rotWithShape="1">
          <a:blip r:embed="rId4" cstate="screen"/>
          <a:srcRect/>
          <a:stretch>
            <a:fillRect/>
          </a:stretch>
        </p:blipFill>
        <p:spPr>
          <a:xfrm>
            <a:off x="3314700" y="3947160"/>
            <a:ext cx="5897880" cy="2910840"/>
          </a:xfrm>
          <a:prstGeom prst="rect">
            <a:avLst/>
          </a:prstGeom>
        </p:spPr>
      </p:pic>
      <p:sp>
        <p:nvSpPr>
          <p:cNvPr id="10" name="文本框 9"/>
          <p:cNvSpPr txBox="1"/>
          <p:nvPr/>
        </p:nvSpPr>
        <p:spPr>
          <a:xfrm>
            <a:off x="3924267" y="1454170"/>
            <a:ext cx="1911006" cy="2492990"/>
          </a:xfrm>
          <a:prstGeom prst="rect">
            <a:avLst/>
          </a:prstGeom>
          <a:noFill/>
        </p:spPr>
        <p:txBody>
          <a:bodyPr wrap="square" rtlCol="0">
            <a:spAutoFit/>
          </a:bodyPr>
          <a:lstStyle/>
          <a:p>
            <a:pPr algn="ctr"/>
            <a:r>
              <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谢</a:t>
            </a:r>
            <a:endPar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19" name="文本框 18"/>
          <p:cNvSpPr txBox="1"/>
          <p:nvPr/>
        </p:nvSpPr>
        <p:spPr>
          <a:xfrm>
            <a:off x="6465841" y="1454170"/>
            <a:ext cx="1911006" cy="2492990"/>
          </a:xfrm>
          <a:prstGeom prst="rect">
            <a:avLst/>
          </a:prstGeom>
          <a:noFill/>
        </p:spPr>
        <p:txBody>
          <a:bodyPr wrap="square" rtlCol="0">
            <a:spAutoFit/>
          </a:bodyPr>
          <a:lstStyle/>
          <a:p>
            <a:pPr algn="ctr"/>
            <a:r>
              <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谢</a:t>
            </a:r>
            <a:endPar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22" name="文本框 21"/>
          <p:cNvSpPr txBox="1"/>
          <p:nvPr/>
        </p:nvSpPr>
        <p:spPr>
          <a:xfrm>
            <a:off x="4205235" y="4090570"/>
            <a:ext cx="4024365" cy="398780"/>
          </a:xfrm>
          <a:prstGeom prst="rect">
            <a:avLst/>
          </a:prstGeom>
          <a:solidFill>
            <a:srgbClr val="599CFC"/>
          </a:solidFill>
        </p:spPr>
        <p:txBody>
          <a:bodyPr wrap="square" rtlCol="0">
            <a:spAutoFit/>
          </a:bodyPr>
          <a:lstStyle/>
          <a:p>
            <a:pPr algn="dist"/>
            <a:r>
              <a:rPr lang="en-US" altLang="zh-CN" sz="2000" b="1" dirty="0">
                <a:solidFill>
                  <a:schemeClr val="bg1"/>
                </a:solidFill>
                <a:effectLst>
                  <a:outerShdw blurRad="38100" dist="38100" dir="2700000" algn="tl">
                    <a:srgbClr val="000000">
                      <a:alpha val="43137"/>
                    </a:srgbClr>
                  </a:outerShdw>
                </a:effectLst>
                <a:cs typeface="+mn-ea"/>
                <a:sym typeface="+mn-lt"/>
              </a:rPr>
              <a:t>PPT</a:t>
            </a:r>
            <a:r>
              <a:rPr lang="zh-CN" altLang="en-US" sz="2000" b="1" dirty="0">
                <a:solidFill>
                  <a:schemeClr val="bg1"/>
                </a:solidFill>
                <a:effectLst>
                  <a:outerShdw blurRad="38100" dist="38100" dir="2700000" algn="tl">
                    <a:srgbClr val="000000">
                      <a:alpha val="43137"/>
                    </a:srgbClr>
                  </a:outerShdw>
                </a:effectLst>
                <a:cs typeface="+mn-ea"/>
                <a:sym typeface="+mn-lt"/>
              </a:rPr>
              <a:t>营新学年家长会</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 calcmode="lin" valueType="num">
                                      <p:cBhvr>
                                        <p:cTn id="29" dur="500" fill="hold"/>
                                        <p:tgtEl>
                                          <p:spTgt spid="19"/>
                                        </p:tgtEl>
                                        <p:attrNameLst>
                                          <p:attrName>style.rotation</p:attrName>
                                        </p:attrNameLst>
                                      </p:cBhvr>
                                      <p:tavLst>
                                        <p:tav tm="0">
                                          <p:val>
                                            <p:fltVal val="360"/>
                                          </p:val>
                                        </p:tav>
                                        <p:tav tm="100000">
                                          <p:val>
                                            <p:fltVal val="0"/>
                                          </p:val>
                                        </p:tav>
                                      </p:tavLst>
                                    </p:anim>
                                    <p:animEffect transition="in" filter="fade">
                                      <p:cBhvr>
                                        <p:cTn id="30" dur="500"/>
                                        <p:tgtEl>
                                          <p:spTgt spid="19"/>
                                        </p:tgtEl>
                                      </p:cBhvr>
                                    </p:animEffect>
                                  </p:childTnLst>
                                </p:cTn>
                              </p:par>
                            </p:childTnLst>
                          </p:cTn>
                        </p:par>
                        <p:par>
                          <p:cTn id="31" fill="hold">
                            <p:stCondLst>
                              <p:cond delay="4000"/>
                            </p:stCondLst>
                            <p:childTnLst>
                              <p:par>
                                <p:cTn id="32" presetID="16" presetClass="entr" presetSubtype="37"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out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66667"/>
          <a:stretch>
            <a:fillRect/>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rPr>
                <a:t>壹</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smtClean="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家长会的意义</a:t>
            </a:r>
            <a:endPar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45828" t="-928" r="39734" b="65594"/>
          <a:stretch>
            <a:fillRect/>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1596" t="23407" r="4279" b="23777"/>
          <a:stretch>
            <a:fillRect/>
          </a:stretch>
        </p:blipFill>
        <p:spPr>
          <a:xfrm>
            <a:off x="9053983" y="4009785"/>
            <a:ext cx="3562740" cy="310165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41868" t="67131" r="40882" b="5869"/>
          <a:stretch>
            <a:fillRect/>
          </a:stretch>
        </p:blipFill>
        <p:spPr>
          <a:xfrm>
            <a:off x="1565975" y="4665716"/>
            <a:ext cx="2472692" cy="2177044"/>
          </a:xfrm>
          <a:prstGeom prst="rect">
            <a:avLst/>
          </a:prstGeom>
        </p:spPr>
      </p:pic>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621792" y="525780"/>
            <a:ext cx="10899648" cy="596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0" y="155448"/>
            <a:ext cx="2212866" cy="2938780"/>
            <a:chOff x="4486341" y="-45720"/>
            <a:chExt cx="2746462" cy="3647418"/>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9" name="文本框 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endParaRPr lang="zh-CN" altLang="en-US" dirty="0">
                <a:sym typeface="+mn-lt"/>
              </a:endParaRPr>
            </a:p>
          </p:txBody>
        </p:sp>
      </p:grpSp>
      <p:grpSp>
        <p:nvGrpSpPr>
          <p:cNvPr id="10" name="组合 9"/>
          <p:cNvGrpSpPr/>
          <p:nvPr/>
        </p:nvGrpSpPr>
        <p:grpSpPr>
          <a:xfrm>
            <a:off x="4631620" y="2095758"/>
            <a:ext cx="4194492" cy="1623698"/>
            <a:chOff x="6271636" y="1604682"/>
            <a:chExt cx="2635295" cy="1623698"/>
          </a:xfrm>
        </p:grpSpPr>
        <p:sp>
          <p:nvSpPr>
            <p:cNvPr id="11" name="矩形 10"/>
            <p:cNvSpPr/>
            <p:nvPr/>
          </p:nvSpPr>
          <p:spPr>
            <a:xfrm>
              <a:off x="6346152" y="2184856"/>
              <a:ext cx="650929" cy="45814"/>
            </a:xfrm>
            <a:prstGeom prst="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2" name="文本框 11"/>
            <p:cNvSpPr txBox="1"/>
            <p:nvPr/>
          </p:nvSpPr>
          <p:spPr>
            <a:xfrm>
              <a:off x="6271636" y="1604682"/>
              <a:ext cx="2394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tx1">
                      <a:lumMod val="75000"/>
                      <a:lumOff val="25000"/>
                    </a:schemeClr>
                  </a:solidFill>
                  <a:effectLst/>
                  <a:uLnTx/>
                  <a:uFillTx/>
                  <a:cs typeface="+mn-ea"/>
                  <a:sym typeface="+mn-lt"/>
                </a:rPr>
                <a:t>输入标题</a:t>
              </a:r>
              <a:endParaRPr kumimoji="0" lang="zh-CN" altLang="en-US" sz="24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文本框 12"/>
            <p:cNvSpPr txBox="1"/>
            <p:nvPr/>
          </p:nvSpPr>
          <p:spPr>
            <a:xfrm>
              <a:off x="6271636" y="2305050"/>
              <a:ext cx="2635295"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请在此输入文本内容或者粘贴复制的文本内容到此处，请在此输入文本内容或者粘贴复制的文本内容到此处请在此输入文本内容或者粘贴复制的文本内容到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en-US" altLang="zh-CN"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4" name="组合 13"/>
          <p:cNvGrpSpPr/>
          <p:nvPr/>
        </p:nvGrpSpPr>
        <p:grpSpPr>
          <a:xfrm>
            <a:off x="7124534" y="4415746"/>
            <a:ext cx="4200031" cy="1580956"/>
            <a:chOff x="3050346" y="4219480"/>
            <a:chExt cx="4200031" cy="1580956"/>
          </a:xfrm>
        </p:grpSpPr>
        <p:sp>
          <p:nvSpPr>
            <p:cNvPr id="15" name="PA-圆角矩形 10"/>
            <p:cNvSpPr/>
            <p:nvPr>
              <p:custDataLst>
                <p:tags r:id="rId3"/>
              </p:custDataLst>
            </p:nvPr>
          </p:nvSpPr>
          <p:spPr>
            <a:xfrm>
              <a:off x="3050346" y="4219480"/>
              <a:ext cx="4200031" cy="1580956"/>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PA-文本框 17"/>
            <p:cNvSpPr txBox="1"/>
            <p:nvPr>
              <p:custDataLst>
                <p:tags r:id="rId4"/>
              </p:custDataLst>
            </p:nvPr>
          </p:nvSpPr>
          <p:spPr>
            <a:xfrm>
              <a:off x="3178287" y="4968849"/>
              <a:ext cx="4013223"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 文字内容或者粘贴复制的文本到此处，请在此输入 文字内容或者粘贴复制的文本到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7" name="矩形 16"/>
            <p:cNvSpPr/>
            <p:nvPr/>
          </p:nvSpPr>
          <p:spPr>
            <a:xfrm>
              <a:off x="3178287" y="4404626"/>
              <a:ext cx="8034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smtClean="0">
                  <a:ln>
                    <a:noFill/>
                  </a:ln>
                  <a:solidFill>
                    <a:schemeClr val="tx1">
                      <a:lumMod val="75000"/>
                      <a:lumOff val="25000"/>
                    </a:schemeClr>
                  </a:solidFill>
                  <a:effectLst/>
                  <a:uLnTx/>
                  <a:uFillTx/>
                  <a:cs typeface="+mn-ea"/>
                  <a:sym typeface="+mn-lt"/>
                </a:rPr>
                <a:t>标题</a:t>
              </a:r>
              <a:endPar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21" y="2023072"/>
            <a:ext cx="4808068" cy="3392767"/>
          </a:xfrm>
          <a:prstGeom prst="rect">
            <a:avLst/>
          </a:prstGeom>
        </p:spPr>
      </p:pic>
      <p:grpSp>
        <p:nvGrpSpPr>
          <p:cNvPr id="19" name="组合 18"/>
          <p:cNvGrpSpPr/>
          <p:nvPr/>
        </p:nvGrpSpPr>
        <p:grpSpPr>
          <a:xfrm>
            <a:off x="2621184" y="4415746"/>
            <a:ext cx="4200031" cy="1580956"/>
            <a:chOff x="3050346" y="4219480"/>
            <a:chExt cx="4200031" cy="1580956"/>
          </a:xfrm>
        </p:grpSpPr>
        <p:sp>
          <p:nvSpPr>
            <p:cNvPr id="20" name="PA-圆角矩形 10"/>
            <p:cNvSpPr/>
            <p:nvPr>
              <p:custDataLst>
                <p:tags r:id="rId6"/>
              </p:custDataLst>
            </p:nvPr>
          </p:nvSpPr>
          <p:spPr>
            <a:xfrm>
              <a:off x="3050346" y="4219480"/>
              <a:ext cx="4200031" cy="1580956"/>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PA-文本框 17"/>
            <p:cNvSpPr txBox="1"/>
            <p:nvPr>
              <p:custDataLst>
                <p:tags r:id="rId7"/>
              </p:custDataLst>
            </p:nvPr>
          </p:nvSpPr>
          <p:spPr>
            <a:xfrm>
              <a:off x="3178287" y="4968849"/>
              <a:ext cx="4013223"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 文字内容或者粘贴复制的文本到此处，请在此输入 文字内容或者粘贴复制的文本到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2" name="矩形 21"/>
            <p:cNvSpPr/>
            <p:nvPr/>
          </p:nvSpPr>
          <p:spPr>
            <a:xfrm>
              <a:off x="3178287" y="4404626"/>
              <a:ext cx="8034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chemeClr val="tx1">
                      <a:lumMod val="75000"/>
                      <a:lumOff val="25000"/>
                    </a:schemeClr>
                  </a:solidFill>
                  <a:cs typeface="+mn-ea"/>
                  <a:sym typeface="+mn-lt"/>
                </a:rPr>
                <a:t>标题</a:t>
              </a:r>
              <a:endPar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 name="文本框 1"/>
          <p:cNvSpPr txBox="1"/>
          <p:nvPr/>
        </p:nvSpPr>
        <p:spPr>
          <a:xfrm>
            <a:off x="3968318" y="772357"/>
            <a:ext cx="1890944"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91579" y="3238335"/>
            <a:ext cx="4063619" cy="2187981"/>
            <a:chOff x="5574026" y="1914569"/>
            <a:chExt cx="4063619" cy="846342"/>
          </a:xfrm>
        </p:grpSpPr>
        <p:grpSp>
          <p:nvGrpSpPr>
            <p:cNvPr id="5" name="组合 4"/>
            <p:cNvGrpSpPr/>
            <p:nvPr/>
          </p:nvGrpSpPr>
          <p:grpSpPr>
            <a:xfrm>
              <a:off x="5574026" y="2018432"/>
              <a:ext cx="3995033" cy="271067"/>
              <a:chOff x="-13049" y="2529733"/>
              <a:chExt cx="5223327" cy="354409"/>
            </a:xfrm>
          </p:grpSpPr>
          <p:sp>
            <p:nvSpPr>
              <p:cNvPr id="7" name="文本框 6"/>
              <p:cNvSpPr txBox="1"/>
              <p:nvPr/>
            </p:nvSpPr>
            <p:spPr>
              <a:xfrm>
                <a:off x="1257753" y="2590438"/>
                <a:ext cx="3952525" cy="25183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solidFill>
                      <a:schemeClr val="tx1">
                        <a:lumMod val="75000"/>
                        <a:lumOff val="25000"/>
                      </a:schemeClr>
                    </a:solidFill>
                    <a:latin typeface="+mn-lt"/>
                    <a:ea typeface="+mn-ea"/>
                    <a:cs typeface="+mn-ea"/>
                    <a:sym typeface="+mn-lt"/>
                  </a:rPr>
                  <a:t>请输入您的</a:t>
                </a:r>
                <a:r>
                  <a:rPr lang="zh-CN" altLang="en-US" b="0" dirty="0" smtClean="0">
                    <a:solidFill>
                      <a:schemeClr val="tx1">
                        <a:lumMod val="75000"/>
                        <a:lumOff val="25000"/>
                      </a:schemeClr>
                    </a:solidFill>
                    <a:latin typeface="+mn-lt"/>
                    <a:ea typeface="+mn-ea"/>
                    <a:cs typeface="+mn-ea"/>
                    <a:sym typeface="+mn-lt"/>
                  </a:rPr>
                  <a:t>标题</a:t>
                </a:r>
                <a:endParaRPr lang="en-US" altLang="zh-CN" b="0" dirty="0" smtClean="0">
                  <a:solidFill>
                    <a:schemeClr val="tx1">
                      <a:lumMod val="75000"/>
                      <a:lumOff val="25000"/>
                    </a:schemeClr>
                  </a:solidFill>
                  <a:latin typeface="+mn-lt"/>
                  <a:ea typeface="+mn-ea"/>
                  <a:cs typeface="+mn-ea"/>
                  <a:sym typeface="+mn-lt"/>
                </a:endParaRPr>
              </a:p>
            </p:txBody>
          </p:sp>
          <p:sp>
            <p:nvSpPr>
              <p:cNvPr id="9" name="文本框 8"/>
              <p:cNvSpPr txBox="1"/>
              <p:nvPr/>
            </p:nvSpPr>
            <p:spPr>
              <a:xfrm>
                <a:off x="-13049" y="2529733"/>
                <a:ext cx="1323316" cy="35440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3600" b="0" dirty="0" smtClean="0">
                    <a:solidFill>
                      <a:schemeClr val="tx1">
                        <a:lumMod val="75000"/>
                        <a:lumOff val="25000"/>
                      </a:schemeClr>
                    </a:solidFill>
                    <a:latin typeface="+mn-lt"/>
                    <a:ea typeface="+mn-ea"/>
                    <a:cs typeface="+mn-ea"/>
                    <a:sym typeface="+mn-lt"/>
                  </a:rPr>
                  <a:t>01.</a:t>
                </a:r>
                <a:endParaRPr lang="zh-CN" altLang="en-US" sz="3600" b="0" dirty="0">
                  <a:solidFill>
                    <a:schemeClr val="tx1">
                      <a:lumMod val="75000"/>
                      <a:lumOff val="25000"/>
                    </a:schemeClr>
                  </a:solidFill>
                  <a:latin typeface="+mn-lt"/>
                  <a:ea typeface="+mn-ea"/>
                  <a:cs typeface="+mn-ea"/>
                  <a:sym typeface="+mn-lt"/>
                </a:endParaRPr>
              </a:p>
            </p:txBody>
          </p:sp>
        </p:grpSp>
        <p:sp>
          <p:nvSpPr>
            <p:cNvPr id="6" name="任意多边形 10"/>
            <p:cNvSpPr/>
            <p:nvPr/>
          </p:nvSpPr>
          <p:spPr>
            <a:xfrm>
              <a:off x="5682777" y="1914569"/>
              <a:ext cx="3954868" cy="846342"/>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10" name="组合 9"/>
          <p:cNvGrpSpPr/>
          <p:nvPr/>
        </p:nvGrpSpPr>
        <p:grpSpPr>
          <a:xfrm>
            <a:off x="6556518" y="3224495"/>
            <a:ext cx="3995040" cy="2187981"/>
            <a:chOff x="5642605" y="1914569"/>
            <a:chExt cx="3995040" cy="846342"/>
          </a:xfrm>
        </p:grpSpPr>
        <p:grpSp>
          <p:nvGrpSpPr>
            <p:cNvPr id="11" name="组合 10"/>
            <p:cNvGrpSpPr/>
            <p:nvPr/>
          </p:nvGrpSpPr>
          <p:grpSpPr>
            <a:xfrm>
              <a:off x="5642605" y="2018141"/>
              <a:ext cx="3995040" cy="271067"/>
              <a:chOff x="76615" y="2529353"/>
              <a:chExt cx="5223336" cy="354409"/>
            </a:xfrm>
          </p:grpSpPr>
          <p:sp>
            <p:nvSpPr>
              <p:cNvPr id="13" name="文本框 12"/>
              <p:cNvSpPr txBox="1"/>
              <p:nvPr/>
            </p:nvSpPr>
            <p:spPr>
              <a:xfrm>
                <a:off x="1347426" y="2565504"/>
                <a:ext cx="3952525" cy="25183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solidFill>
                      <a:schemeClr val="tx1">
                        <a:lumMod val="75000"/>
                        <a:lumOff val="25000"/>
                      </a:schemeClr>
                    </a:solidFill>
                    <a:latin typeface="+mn-lt"/>
                    <a:ea typeface="+mn-ea"/>
                    <a:cs typeface="+mn-ea"/>
                    <a:sym typeface="+mn-lt"/>
                  </a:rPr>
                  <a:t>请输入您的</a:t>
                </a:r>
                <a:r>
                  <a:rPr lang="zh-CN" altLang="en-US" b="0" dirty="0" smtClean="0">
                    <a:solidFill>
                      <a:schemeClr val="tx1">
                        <a:lumMod val="75000"/>
                        <a:lumOff val="25000"/>
                      </a:schemeClr>
                    </a:solidFill>
                    <a:latin typeface="+mn-lt"/>
                    <a:ea typeface="+mn-ea"/>
                    <a:cs typeface="+mn-ea"/>
                    <a:sym typeface="+mn-lt"/>
                  </a:rPr>
                  <a:t>标题</a:t>
                </a:r>
                <a:endParaRPr lang="en-US" altLang="zh-CN" b="0" dirty="0" smtClean="0">
                  <a:solidFill>
                    <a:schemeClr val="tx1">
                      <a:lumMod val="75000"/>
                      <a:lumOff val="25000"/>
                    </a:schemeClr>
                  </a:solidFill>
                  <a:latin typeface="+mn-lt"/>
                  <a:ea typeface="+mn-ea"/>
                  <a:cs typeface="+mn-ea"/>
                  <a:sym typeface="+mn-lt"/>
                </a:endParaRPr>
              </a:p>
            </p:txBody>
          </p:sp>
          <p:sp>
            <p:nvSpPr>
              <p:cNvPr id="14" name="文本框 13"/>
              <p:cNvSpPr txBox="1"/>
              <p:nvPr/>
            </p:nvSpPr>
            <p:spPr>
              <a:xfrm>
                <a:off x="76615" y="2529353"/>
                <a:ext cx="1323316" cy="35440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3600" b="0" dirty="0" smtClean="0">
                    <a:solidFill>
                      <a:schemeClr val="tx1">
                        <a:lumMod val="75000"/>
                        <a:lumOff val="25000"/>
                      </a:schemeClr>
                    </a:solidFill>
                    <a:latin typeface="+mn-lt"/>
                    <a:ea typeface="+mn-ea"/>
                    <a:cs typeface="+mn-ea"/>
                    <a:sym typeface="+mn-lt"/>
                  </a:rPr>
                  <a:t>02.</a:t>
                </a:r>
                <a:endParaRPr lang="en-US" altLang="zh-CN" sz="3600" b="0" dirty="0" smtClean="0">
                  <a:solidFill>
                    <a:schemeClr val="tx1">
                      <a:lumMod val="75000"/>
                      <a:lumOff val="25000"/>
                    </a:schemeClr>
                  </a:solidFill>
                  <a:latin typeface="+mn-lt"/>
                  <a:ea typeface="+mn-ea"/>
                  <a:cs typeface="+mn-ea"/>
                  <a:sym typeface="+mn-lt"/>
                </a:endParaRPr>
              </a:p>
            </p:txBody>
          </p:sp>
        </p:grpSp>
        <p:sp>
          <p:nvSpPr>
            <p:cNvPr id="12" name="任意多边形 10"/>
            <p:cNvSpPr/>
            <p:nvPr/>
          </p:nvSpPr>
          <p:spPr>
            <a:xfrm>
              <a:off x="5682777" y="1914569"/>
              <a:ext cx="3954868" cy="846342"/>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pic>
        <p:nvPicPr>
          <p:cNvPr id="15" name="图片 14"/>
          <p:cNvPicPr>
            <a:picLocks noChangeAspect="1"/>
          </p:cNvPicPr>
          <p:nvPr/>
        </p:nvPicPr>
        <p:blipFill>
          <a:blip r:embed="rId1" cstate="screen"/>
          <a:stretch>
            <a:fillRect/>
          </a:stretch>
        </p:blipFill>
        <p:spPr>
          <a:xfrm>
            <a:off x="2432131" y="1419290"/>
            <a:ext cx="2310894" cy="1856320"/>
          </a:xfrm>
          <a:prstGeom prst="rect">
            <a:avLst/>
          </a:prstGeom>
        </p:spPr>
      </p:pic>
      <p:pic>
        <p:nvPicPr>
          <p:cNvPr id="16" name="图片 15"/>
          <p:cNvPicPr>
            <a:picLocks noChangeAspect="1"/>
          </p:cNvPicPr>
          <p:nvPr/>
        </p:nvPicPr>
        <p:blipFill rotWithShape="1">
          <a:blip r:embed="rId2" cstate="screen"/>
          <a:srcRect/>
          <a:stretch>
            <a:fillRect/>
          </a:stretch>
        </p:blipFill>
        <p:spPr>
          <a:xfrm>
            <a:off x="7062583" y="1601425"/>
            <a:ext cx="2918325" cy="1634628"/>
          </a:xfrm>
          <a:prstGeom prst="rect">
            <a:avLst/>
          </a:prstGeom>
        </p:spPr>
      </p:pic>
      <p:sp>
        <p:nvSpPr>
          <p:cNvPr id="2" name="矩形 1"/>
          <p:cNvSpPr/>
          <p:nvPr/>
        </p:nvSpPr>
        <p:spPr>
          <a:xfrm>
            <a:off x="1809056" y="4166138"/>
            <a:ext cx="3529133" cy="812530"/>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sp>
        <p:nvSpPr>
          <p:cNvPr id="20" name="矩形 19"/>
          <p:cNvSpPr/>
          <p:nvPr/>
        </p:nvSpPr>
        <p:spPr>
          <a:xfrm>
            <a:off x="6933947" y="4251461"/>
            <a:ext cx="3529133" cy="812530"/>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200" dirty="0">
              <a:solidFill>
                <a:schemeClr val="tx1">
                  <a:lumMod val="75000"/>
                  <a:lumOff val="25000"/>
                </a:schemeClr>
              </a:solidFill>
              <a:cs typeface="+mn-ea"/>
              <a:sym typeface="+mn-lt"/>
            </a:endParaRP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p:tgtEl>
                                          <p:spTgt spid="4"/>
                                        </p:tgtEl>
                                        <p:attrNameLst>
                                          <p:attrName>ppt_x</p:attrName>
                                        </p:attrNameLst>
                                      </p:cBhvr>
                                      <p:tavLst>
                                        <p:tav tm="0">
                                          <p:val>
                                            <p:strVal val="#ppt_x-#ppt_w*1.125000"/>
                                          </p:val>
                                        </p:tav>
                                        <p:tav tm="100000">
                                          <p:val>
                                            <p:strVal val="#ppt_x"/>
                                          </p:val>
                                        </p:tav>
                                      </p:tavLst>
                                    </p:anim>
                                    <p:animEffect transition="in" filter="wipe(right)">
                                      <p:cBhvr>
                                        <p:cTn id="23" dur="750"/>
                                        <p:tgtEl>
                                          <p:spTgt spid="4"/>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p:tgtEl>
                                          <p:spTgt spid="10"/>
                                        </p:tgtEl>
                                        <p:attrNameLst>
                                          <p:attrName>ppt_x</p:attrName>
                                        </p:attrNameLst>
                                      </p:cBhvr>
                                      <p:tavLst>
                                        <p:tav tm="0">
                                          <p:val>
                                            <p:strVal val="#ppt_x-#ppt_w*1.125000"/>
                                          </p:val>
                                        </p:tav>
                                        <p:tav tm="100000">
                                          <p:val>
                                            <p:strVal val="#ppt_x"/>
                                          </p:val>
                                        </p:tav>
                                      </p:tavLst>
                                    </p:anim>
                                    <p:animEffect transition="in" filter="wipe(right)">
                                      <p:cBhvr>
                                        <p:cTn id="28" dur="750"/>
                                        <p:tgtEl>
                                          <p:spTgt spid="10"/>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a:spLocks noEditPoints="1"/>
          </p:cNvSpPr>
          <p:nvPr/>
        </p:nvSpPr>
        <p:spPr bwMode="auto">
          <a:xfrm>
            <a:off x="4348909" y="1809029"/>
            <a:ext cx="3494182" cy="3494178"/>
          </a:xfrm>
          <a:custGeom>
            <a:avLst/>
            <a:gdLst>
              <a:gd name="T0" fmla="*/ 1115 w 2180"/>
              <a:gd name="T1" fmla="*/ 2180 h 2180"/>
              <a:gd name="T2" fmla="*/ 922 w 2180"/>
              <a:gd name="T3" fmla="*/ 2168 h 2180"/>
              <a:gd name="T4" fmla="*/ 1256 w 2180"/>
              <a:gd name="T5" fmla="*/ 2152 h 2180"/>
              <a:gd name="T6" fmla="*/ 878 w 2180"/>
              <a:gd name="T7" fmla="*/ 2144 h 2180"/>
              <a:gd name="T8" fmla="*/ 1306 w 2180"/>
              <a:gd name="T9" fmla="*/ 2159 h 2180"/>
              <a:gd name="T10" fmla="*/ 1400 w 2180"/>
              <a:gd name="T11" fmla="*/ 2136 h 2180"/>
              <a:gd name="T12" fmla="*/ 645 w 2180"/>
              <a:gd name="T13" fmla="*/ 2086 h 2180"/>
              <a:gd name="T14" fmla="*/ 1529 w 2180"/>
              <a:gd name="T15" fmla="*/ 2071 h 2180"/>
              <a:gd name="T16" fmla="*/ 609 w 2180"/>
              <a:gd name="T17" fmla="*/ 2051 h 2180"/>
              <a:gd name="T18" fmla="*/ 1579 w 2180"/>
              <a:gd name="T19" fmla="*/ 2065 h 2180"/>
              <a:gd name="T20" fmla="*/ 1663 w 2180"/>
              <a:gd name="T21" fmla="*/ 2018 h 2180"/>
              <a:gd name="T22" fmla="*/ 400 w 2180"/>
              <a:gd name="T23" fmla="*/ 1934 h 2180"/>
              <a:gd name="T24" fmla="*/ 1770 w 2180"/>
              <a:gd name="T25" fmla="*/ 1922 h 2180"/>
              <a:gd name="T26" fmla="*/ 1852 w 2180"/>
              <a:gd name="T27" fmla="*/ 1870 h 2180"/>
              <a:gd name="T28" fmla="*/ 363 w 2180"/>
              <a:gd name="T29" fmla="*/ 1903 h 2180"/>
              <a:gd name="T30" fmla="*/ 294 w 2180"/>
              <a:gd name="T31" fmla="*/ 1835 h 2180"/>
              <a:gd name="T32" fmla="*/ 202 w 2180"/>
              <a:gd name="T33" fmla="*/ 1724 h 2180"/>
              <a:gd name="T34" fmla="*/ 1965 w 2180"/>
              <a:gd name="T35" fmla="*/ 1714 h 2180"/>
              <a:gd name="T36" fmla="*/ 189 w 2180"/>
              <a:gd name="T37" fmla="*/ 1675 h 2180"/>
              <a:gd name="T38" fmla="*/ 2005 w 2180"/>
              <a:gd name="T39" fmla="*/ 1684 h 2180"/>
              <a:gd name="T40" fmla="*/ 2054 w 2180"/>
              <a:gd name="T41" fmla="*/ 1600 h 2180"/>
              <a:gd name="T42" fmla="*/ 67 w 2180"/>
              <a:gd name="T43" fmla="*/ 1469 h 2180"/>
              <a:gd name="T44" fmla="*/ 2098 w 2180"/>
              <a:gd name="T45" fmla="*/ 1463 h 2180"/>
              <a:gd name="T46" fmla="*/ 67 w 2180"/>
              <a:gd name="T47" fmla="*/ 1419 h 2180"/>
              <a:gd name="T48" fmla="*/ 2129 w 2180"/>
              <a:gd name="T49" fmla="*/ 1423 h 2180"/>
              <a:gd name="T50" fmla="*/ 2154 w 2180"/>
              <a:gd name="T51" fmla="*/ 1329 h 2180"/>
              <a:gd name="T52" fmla="*/ 4 w 2180"/>
              <a:gd name="T53" fmla="*/ 1188 h 2180"/>
              <a:gd name="T54" fmla="*/ 2160 w 2180"/>
              <a:gd name="T55" fmla="*/ 1185 h 2180"/>
              <a:gd name="T56" fmla="*/ 17 w 2180"/>
              <a:gd name="T57" fmla="*/ 1139 h 2180"/>
              <a:gd name="T58" fmla="*/ 2180 w 2180"/>
              <a:gd name="T59" fmla="*/ 1088 h 2180"/>
              <a:gd name="T60" fmla="*/ 20 w 2180"/>
              <a:gd name="T61" fmla="*/ 996 h 2180"/>
              <a:gd name="T62" fmla="*/ 2163 w 2180"/>
              <a:gd name="T63" fmla="*/ 1040 h 2180"/>
              <a:gd name="T64" fmla="*/ 2155 w 2180"/>
              <a:gd name="T65" fmla="*/ 946 h 2180"/>
              <a:gd name="T66" fmla="*/ 26 w 2180"/>
              <a:gd name="T67" fmla="*/ 852 h 2180"/>
              <a:gd name="T68" fmla="*/ 2142 w 2180"/>
              <a:gd name="T69" fmla="*/ 802 h 2180"/>
              <a:gd name="T70" fmla="*/ 82 w 2180"/>
              <a:gd name="T71" fmla="*/ 719 h 2180"/>
              <a:gd name="T72" fmla="*/ 2113 w 2180"/>
              <a:gd name="T73" fmla="*/ 761 h 2180"/>
              <a:gd name="T74" fmla="*/ 2080 w 2180"/>
              <a:gd name="T75" fmla="*/ 672 h 2180"/>
              <a:gd name="T76" fmla="*/ 126 w 2180"/>
              <a:gd name="T77" fmla="*/ 581 h 2180"/>
              <a:gd name="T78" fmla="*/ 2029 w 2180"/>
              <a:gd name="T79" fmla="*/ 537 h 2180"/>
              <a:gd name="T80" fmla="*/ 215 w 2180"/>
              <a:gd name="T81" fmla="*/ 467 h 2180"/>
              <a:gd name="T82" fmla="*/ 1991 w 2180"/>
              <a:gd name="T83" fmla="*/ 504 h 2180"/>
              <a:gd name="T84" fmla="*/ 1935 w 2180"/>
              <a:gd name="T85" fmla="*/ 427 h 2180"/>
              <a:gd name="T86" fmla="*/ 293 w 2180"/>
              <a:gd name="T87" fmla="*/ 346 h 2180"/>
              <a:gd name="T88" fmla="*/ 1851 w 2180"/>
              <a:gd name="T89" fmla="*/ 310 h 2180"/>
              <a:gd name="T90" fmla="*/ 409 w 2180"/>
              <a:gd name="T91" fmla="*/ 259 h 2180"/>
              <a:gd name="T92" fmla="*/ 1805 w 2180"/>
              <a:gd name="T93" fmla="*/ 289 h 2180"/>
              <a:gd name="T94" fmla="*/ 1732 w 2180"/>
              <a:gd name="T95" fmla="*/ 229 h 2180"/>
              <a:gd name="T96" fmla="*/ 516 w 2180"/>
              <a:gd name="T97" fmla="*/ 163 h 2180"/>
              <a:gd name="T98" fmla="*/ 1620 w 2180"/>
              <a:gd name="T99" fmla="*/ 137 h 2180"/>
              <a:gd name="T100" fmla="*/ 650 w 2180"/>
              <a:gd name="T101" fmla="*/ 110 h 2180"/>
              <a:gd name="T102" fmla="*/ 1570 w 2180"/>
              <a:gd name="T103" fmla="*/ 129 h 2180"/>
              <a:gd name="T104" fmla="*/ 1483 w 2180"/>
              <a:gd name="T105" fmla="*/ 90 h 2180"/>
              <a:gd name="T106" fmla="*/ 779 w 2180"/>
              <a:gd name="T107" fmla="*/ 45 h 2180"/>
              <a:gd name="T108" fmla="*/ 1351 w 2180"/>
              <a:gd name="T109" fmla="*/ 31 h 2180"/>
              <a:gd name="T110" fmla="*/ 923 w 2180"/>
              <a:gd name="T111" fmla="*/ 29 h 2180"/>
              <a:gd name="T112" fmla="*/ 1301 w 2180"/>
              <a:gd name="T113" fmla="*/ 37 h 2180"/>
              <a:gd name="T114" fmla="*/ 1207 w 2180"/>
              <a:gd name="T115" fmla="*/ 22 h 2180"/>
              <a:gd name="T116" fmla="*/ 1064 w 2180"/>
              <a:gd name="T117"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0" h="2180">
                <a:moveTo>
                  <a:pt x="1066" y="2180"/>
                </a:moveTo>
                <a:cubicBezTo>
                  <a:pt x="1050" y="2180"/>
                  <a:pt x="1034" y="2179"/>
                  <a:pt x="1018" y="2178"/>
                </a:cubicBezTo>
                <a:cubicBezTo>
                  <a:pt x="1019" y="2162"/>
                  <a:pt x="1019" y="2162"/>
                  <a:pt x="1019" y="2162"/>
                </a:cubicBezTo>
                <a:cubicBezTo>
                  <a:pt x="1035" y="2163"/>
                  <a:pt x="1051" y="2164"/>
                  <a:pt x="1067" y="2164"/>
                </a:cubicBezTo>
                <a:lnTo>
                  <a:pt x="1066" y="2180"/>
                </a:lnTo>
                <a:close/>
                <a:moveTo>
                  <a:pt x="1115" y="2180"/>
                </a:moveTo>
                <a:cubicBezTo>
                  <a:pt x="1114" y="2164"/>
                  <a:pt x="1114" y="2164"/>
                  <a:pt x="1114" y="2164"/>
                </a:cubicBezTo>
                <a:cubicBezTo>
                  <a:pt x="1130" y="2164"/>
                  <a:pt x="1146" y="2163"/>
                  <a:pt x="1162" y="2162"/>
                </a:cubicBezTo>
                <a:cubicBezTo>
                  <a:pt x="1163" y="2178"/>
                  <a:pt x="1163" y="2178"/>
                  <a:pt x="1163" y="2178"/>
                </a:cubicBezTo>
                <a:cubicBezTo>
                  <a:pt x="1147" y="2179"/>
                  <a:pt x="1131" y="2180"/>
                  <a:pt x="1115" y="2180"/>
                </a:cubicBezTo>
                <a:close/>
                <a:moveTo>
                  <a:pt x="970" y="2174"/>
                </a:moveTo>
                <a:cubicBezTo>
                  <a:pt x="954" y="2172"/>
                  <a:pt x="938" y="2170"/>
                  <a:pt x="922" y="2168"/>
                </a:cubicBezTo>
                <a:cubicBezTo>
                  <a:pt x="925" y="2152"/>
                  <a:pt x="925" y="2152"/>
                  <a:pt x="925" y="2152"/>
                </a:cubicBezTo>
                <a:cubicBezTo>
                  <a:pt x="940" y="2154"/>
                  <a:pt x="956" y="2156"/>
                  <a:pt x="972" y="2158"/>
                </a:cubicBezTo>
                <a:lnTo>
                  <a:pt x="970" y="2174"/>
                </a:lnTo>
                <a:close/>
                <a:moveTo>
                  <a:pt x="1211" y="2174"/>
                </a:moveTo>
                <a:cubicBezTo>
                  <a:pt x="1209" y="2158"/>
                  <a:pt x="1209" y="2158"/>
                  <a:pt x="1209" y="2158"/>
                </a:cubicBezTo>
                <a:cubicBezTo>
                  <a:pt x="1225" y="2156"/>
                  <a:pt x="1241" y="2154"/>
                  <a:pt x="1256" y="2152"/>
                </a:cubicBezTo>
                <a:cubicBezTo>
                  <a:pt x="1259" y="2168"/>
                  <a:pt x="1259" y="2168"/>
                  <a:pt x="1259" y="2168"/>
                </a:cubicBezTo>
                <a:cubicBezTo>
                  <a:pt x="1243" y="2170"/>
                  <a:pt x="1227" y="2172"/>
                  <a:pt x="1211" y="2174"/>
                </a:cubicBezTo>
                <a:close/>
                <a:moveTo>
                  <a:pt x="875" y="2159"/>
                </a:moveTo>
                <a:cubicBezTo>
                  <a:pt x="859" y="2156"/>
                  <a:pt x="843" y="2153"/>
                  <a:pt x="828" y="2149"/>
                </a:cubicBezTo>
                <a:cubicBezTo>
                  <a:pt x="832" y="2133"/>
                  <a:pt x="832" y="2133"/>
                  <a:pt x="832" y="2133"/>
                </a:cubicBezTo>
                <a:cubicBezTo>
                  <a:pt x="847" y="2137"/>
                  <a:pt x="863" y="2141"/>
                  <a:pt x="878" y="2144"/>
                </a:cubicBezTo>
                <a:lnTo>
                  <a:pt x="875" y="2159"/>
                </a:lnTo>
                <a:close/>
                <a:moveTo>
                  <a:pt x="1306" y="2159"/>
                </a:moveTo>
                <a:cubicBezTo>
                  <a:pt x="1303" y="2143"/>
                  <a:pt x="1303" y="2143"/>
                  <a:pt x="1303" y="2143"/>
                </a:cubicBezTo>
                <a:cubicBezTo>
                  <a:pt x="1318" y="2140"/>
                  <a:pt x="1334" y="2137"/>
                  <a:pt x="1349" y="2133"/>
                </a:cubicBezTo>
                <a:cubicBezTo>
                  <a:pt x="1353" y="2149"/>
                  <a:pt x="1353" y="2149"/>
                  <a:pt x="1353" y="2149"/>
                </a:cubicBezTo>
                <a:cubicBezTo>
                  <a:pt x="1338" y="2152"/>
                  <a:pt x="1322" y="2156"/>
                  <a:pt x="1306" y="2159"/>
                </a:cubicBezTo>
                <a:close/>
                <a:moveTo>
                  <a:pt x="781" y="2136"/>
                </a:moveTo>
                <a:cubicBezTo>
                  <a:pt x="766" y="2132"/>
                  <a:pt x="750" y="2127"/>
                  <a:pt x="735" y="2122"/>
                </a:cubicBezTo>
                <a:cubicBezTo>
                  <a:pt x="741" y="2106"/>
                  <a:pt x="741" y="2106"/>
                  <a:pt x="741" y="2106"/>
                </a:cubicBezTo>
                <a:cubicBezTo>
                  <a:pt x="755" y="2112"/>
                  <a:pt x="771" y="2116"/>
                  <a:pt x="786" y="2121"/>
                </a:cubicBezTo>
                <a:lnTo>
                  <a:pt x="781" y="2136"/>
                </a:lnTo>
                <a:close/>
                <a:moveTo>
                  <a:pt x="1400" y="2136"/>
                </a:moveTo>
                <a:cubicBezTo>
                  <a:pt x="1395" y="2121"/>
                  <a:pt x="1395" y="2121"/>
                  <a:pt x="1395" y="2121"/>
                </a:cubicBezTo>
                <a:cubicBezTo>
                  <a:pt x="1410" y="2116"/>
                  <a:pt x="1426" y="2111"/>
                  <a:pt x="1440" y="2106"/>
                </a:cubicBezTo>
                <a:cubicBezTo>
                  <a:pt x="1446" y="2121"/>
                  <a:pt x="1446" y="2121"/>
                  <a:pt x="1446" y="2121"/>
                </a:cubicBezTo>
                <a:cubicBezTo>
                  <a:pt x="1431" y="2126"/>
                  <a:pt x="1415" y="2131"/>
                  <a:pt x="1400" y="2136"/>
                </a:cubicBezTo>
                <a:close/>
                <a:moveTo>
                  <a:pt x="690" y="2105"/>
                </a:moveTo>
                <a:cubicBezTo>
                  <a:pt x="675" y="2099"/>
                  <a:pt x="660" y="2093"/>
                  <a:pt x="645" y="2086"/>
                </a:cubicBezTo>
                <a:cubicBezTo>
                  <a:pt x="652" y="2071"/>
                  <a:pt x="652" y="2071"/>
                  <a:pt x="652" y="2071"/>
                </a:cubicBezTo>
                <a:cubicBezTo>
                  <a:pt x="666" y="2078"/>
                  <a:pt x="681" y="2084"/>
                  <a:pt x="696" y="2090"/>
                </a:cubicBezTo>
                <a:lnTo>
                  <a:pt x="690" y="2105"/>
                </a:lnTo>
                <a:close/>
                <a:moveTo>
                  <a:pt x="1491" y="2104"/>
                </a:moveTo>
                <a:cubicBezTo>
                  <a:pt x="1485" y="2090"/>
                  <a:pt x="1485" y="2090"/>
                  <a:pt x="1485" y="2090"/>
                </a:cubicBezTo>
                <a:cubicBezTo>
                  <a:pt x="1500" y="2084"/>
                  <a:pt x="1514" y="2078"/>
                  <a:pt x="1529" y="2071"/>
                </a:cubicBezTo>
                <a:cubicBezTo>
                  <a:pt x="1535" y="2086"/>
                  <a:pt x="1535" y="2086"/>
                  <a:pt x="1535" y="2086"/>
                </a:cubicBezTo>
                <a:cubicBezTo>
                  <a:pt x="1521" y="2092"/>
                  <a:pt x="1506" y="2099"/>
                  <a:pt x="1491" y="2104"/>
                </a:cubicBezTo>
                <a:close/>
                <a:moveTo>
                  <a:pt x="602" y="2065"/>
                </a:moveTo>
                <a:cubicBezTo>
                  <a:pt x="587" y="2058"/>
                  <a:pt x="573" y="2051"/>
                  <a:pt x="559" y="2043"/>
                </a:cubicBezTo>
                <a:cubicBezTo>
                  <a:pt x="567" y="2029"/>
                  <a:pt x="567" y="2029"/>
                  <a:pt x="567" y="2029"/>
                </a:cubicBezTo>
                <a:cubicBezTo>
                  <a:pt x="581" y="2037"/>
                  <a:pt x="595" y="2044"/>
                  <a:pt x="609" y="2051"/>
                </a:cubicBezTo>
                <a:lnTo>
                  <a:pt x="602" y="2065"/>
                </a:lnTo>
                <a:close/>
                <a:moveTo>
                  <a:pt x="1579" y="2065"/>
                </a:moveTo>
                <a:cubicBezTo>
                  <a:pt x="1572" y="2051"/>
                  <a:pt x="1572" y="2051"/>
                  <a:pt x="1572" y="2051"/>
                </a:cubicBezTo>
                <a:cubicBezTo>
                  <a:pt x="1586" y="2044"/>
                  <a:pt x="1600" y="2036"/>
                  <a:pt x="1613" y="2029"/>
                </a:cubicBezTo>
                <a:cubicBezTo>
                  <a:pt x="1621" y="2043"/>
                  <a:pt x="1621" y="2043"/>
                  <a:pt x="1621" y="2043"/>
                </a:cubicBezTo>
                <a:cubicBezTo>
                  <a:pt x="1607" y="2050"/>
                  <a:pt x="1593" y="2058"/>
                  <a:pt x="1579" y="2065"/>
                </a:cubicBezTo>
                <a:close/>
                <a:moveTo>
                  <a:pt x="517" y="2018"/>
                </a:moveTo>
                <a:cubicBezTo>
                  <a:pt x="504" y="2010"/>
                  <a:pt x="490" y="2001"/>
                  <a:pt x="477" y="1992"/>
                </a:cubicBezTo>
                <a:cubicBezTo>
                  <a:pt x="486" y="1979"/>
                  <a:pt x="486" y="1979"/>
                  <a:pt x="486" y="1979"/>
                </a:cubicBezTo>
                <a:cubicBezTo>
                  <a:pt x="499" y="1988"/>
                  <a:pt x="512" y="1996"/>
                  <a:pt x="526" y="2005"/>
                </a:cubicBezTo>
                <a:lnTo>
                  <a:pt x="517" y="2018"/>
                </a:lnTo>
                <a:close/>
                <a:moveTo>
                  <a:pt x="1663" y="2018"/>
                </a:moveTo>
                <a:cubicBezTo>
                  <a:pt x="1654" y="2005"/>
                  <a:pt x="1654" y="2005"/>
                  <a:pt x="1654" y="2005"/>
                </a:cubicBezTo>
                <a:cubicBezTo>
                  <a:pt x="1668" y="1996"/>
                  <a:pt x="1681" y="1988"/>
                  <a:pt x="1694" y="1979"/>
                </a:cubicBezTo>
                <a:cubicBezTo>
                  <a:pt x="1703" y="1992"/>
                  <a:pt x="1703" y="1992"/>
                  <a:pt x="1703" y="1992"/>
                </a:cubicBezTo>
                <a:cubicBezTo>
                  <a:pt x="1690" y="2001"/>
                  <a:pt x="1676" y="2010"/>
                  <a:pt x="1663" y="2018"/>
                </a:cubicBezTo>
                <a:close/>
                <a:moveTo>
                  <a:pt x="438" y="1964"/>
                </a:moveTo>
                <a:cubicBezTo>
                  <a:pt x="425" y="1954"/>
                  <a:pt x="412" y="1944"/>
                  <a:pt x="400" y="1934"/>
                </a:cubicBezTo>
                <a:cubicBezTo>
                  <a:pt x="410" y="1922"/>
                  <a:pt x="410" y="1922"/>
                  <a:pt x="410" y="1922"/>
                </a:cubicBezTo>
                <a:cubicBezTo>
                  <a:pt x="422" y="1932"/>
                  <a:pt x="435" y="1942"/>
                  <a:pt x="447" y="1951"/>
                </a:cubicBezTo>
                <a:lnTo>
                  <a:pt x="438" y="1964"/>
                </a:lnTo>
                <a:close/>
                <a:moveTo>
                  <a:pt x="1742" y="1964"/>
                </a:moveTo>
                <a:cubicBezTo>
                  <a:pt x="1733" y="1951"/>
                  <a:pt x="1733" y="1951"/>
                  <a:pt x="1733" y="1951"/>
                </a:cubicBezTo>
                <a:cubicBezTo>
                  <a:pt x="1745" y="1942"/>
                  <a:pt x="1758" y="1932"/>
                  <a:pt x="1770" y="1922"/>
                </a:cubicBezTo>
                <a:cubicBezTo>
                  <a:pt x="1780" y="1934"/>
                  <a:pt x="1780" y="1934"/>
                  <a:pt x="1780" y="1934"/>
                </a:cubicBezTo>
                <a:cubicBezTo>
                  <a:pt x="1768" y="1944"/>
                  <a:pt x="1755" y="1954"/>
                  <a:pt x="1742" y="1964"/>
                </a:cubicBezTo>
                <a:close/>
                <a:moveTo>
                  <a:pt x="1817" y="1903"/>
                </a:moveTo>
                <a:cubicBezTo>
                  <a:pt x="1806" y="1891"/>
                  <a:pt x="1806" y="1891"/>
                  <a:pt x="1806" y="1891"/>
                </a:cubicBezTo>
                <a:cubicBezTo>
                  <a:pt x="1818" y="1880"/>
                  <a:pt x="1830" y="1870"/>
                  <a:pt x="1841" y="1858"/>
                </a:cubicBezTo>
                <a:cubicBezTo>
                  <a:pt x="1852" y="1870"/>
                  <a:pt x="1852" y="1870"/>
                  <a:pt x="1852" y="1870"/>
                </a:cubicBezTo>
                <a:cubicBezTo>
                  <a:pt x="1841" y="1881"/>
                  <a:pt x="1829" y="1892"/>
                  <a:pt x="1817" y="1903"/>
                </a:cubicBezTo>
                <a:close/>
                <a:moveTo>
                  <a:pt x="363" y="1903"/>
                </a:moveTo>
                <a:cubicBezTo>
                  <a:pt x="351" y="1892"/>
                  <a:pt x="339" y="1881"/>
                  <a:pt x="328" y="1870"/>
                </a:cubicBezTo>
                <a:cubicBezTo>
                  <a:pt x="339" y="1858"/>
                  <a:pt x="339" y="1858"/>
                  <a:pt x="339" y="1858"/>
                </a:cubicBezTo>
                <a:cubicBezTo>
                  <a:pt x="350" y="1869"/>
                  <a:pt x="362" y="1880"/>
                  <a:pt x="374" y="1891"/>
                </a:cubicBezTo>
                <a:lnTo>
                  <a:pt x="363" y="1903"/>
                </a:lnTo>
                <a:close/>
                <a:moveTo>
                  <a:pt x="1886" y="1835"/>
                </a:moveTo>
                <a:cubicBezTo>
                  <a:pt x="1874" y="1825"/>
                  <a:pt x="1874" y="1825"/>
                  <a:pt x="1874" y="1825"/>
                </a:cubicBezTo>
                <a:cubicBezTo>
                  <a:pt x="1885" y="1813"/>
                  <a:pt x="1896" y="1801"/>
                  <a:pt x="1906" y="1789"/>
                </a:cubicBezTo>
                <a:cubicBezTo>
                  <a:pt x="1918" y="1800"/>
                  <a:pt x="1918" y="1800"/>
                  <a:pt x="1918" y="1800"/>
                </a:cubicBezTo>
                <a:cubicBezTo>
                  <a:pt x="1908" y="1812"/>
                  <a:pt x="1897" y="1824"/>
                  <a:pt x="1886" y="1835"/>
                </a:cubicBezTo>
                <a:close/>
                <a:moveTo>
                  <a:pt x="294" y="1835"/>
                </a:moveTo>
                <a:cubicBezTo>
                  <a:pt x="283" y="1824"/>
                  <a:pt x="272" y="1812"/>
                  <a:pt x="262" y="1800"/>
                </a:cubicBezTo>
                <a:cubicBezTo>
                  <a:pt x="274" y="1789"/>
                  <a:pt x="274" y="1789"/>
                  <a:pt x="274" y="1789"/>
                </a:cubicBezTo>
                <a:cubicBezTo>
                  <a:pt x="284" y="1801"/>
                  <a:pt x="295" y="1813"/>
                  <a:pt x="306" y="1824"/>
                </a:cubicBezTo>
                <a:lnTo>
                  <a:pt x="294" y="1835"/>
                </a:lnTo>
                <a:close/>
                <a:moveTo>
                  <a:pt x="231" y="1762"/>
                </a:moveTo>
                <a:cubicBezTo>
                  <a:pt x="221" y="1750"/>
                  <a:pt x="212" y="1737"/>
                  <a:pt x="202" y="1724"/>
                </a:cubicBezTo>
                <a:cubicBezTo>
                  <a:pt x="215" y="1714"/>
                  <a:pt x="215" y="1714"/>
                  <a:pt x="215" y="1714"/>
                </a:cubicBezTo>
                <a:cubicBezTo>
                  <a:pt x="225" y="1727"/>
                  <a:pt x="234" y="1740"/>
                  <a:pt x="244" y="1752"/>
                </a:cubicBezTo>
                <a:lnTo>
                  <a:pt x="231" y="1762"/>
                </a:lnTo>
                <a:close/>
                <a:moveTo>
                  <a:pt x="1949" y="1762"/>
                </a:moveTo>
                <a:cubicBezTo>
                  <a:pt x="1936" y="1752"/>
                  <a:pt x="1936" y="1752"/>
                  <a:pt x="1936" y="1752"/>
                </a:cubicBezTo>
                <a:cubicBezTo>
                  <a:pt x="1946" y="1740"/>
                  <a:pt x="1955" y="1727"/>
                  <a:pt x="1965" y="1714"/>
                </a:cubicBezTo>
                <a:cubicBezTo>
                  <a:pt x="1978" y="1724"/>
                  <a:pt x="1978" y="1724"/>
                  <a:pt x="1978" y="1724"/>
                </a:cubicBezTo>
                <a:cubicBezTo>
                  <a:pt x="1968" y="1737"/>
                  <a:pt x="1959" y="1750"/>
                  <a:pt x="1949" y="1762"/>
                </a:cubicBezTo>
                <a:close/>
                <a:moveTo>
                  <a:pt x="175" y="1684"/>
                </a:moveTo>
                <a:cubicBezTo>
                  <a:pt x="167" y="1670"/>
                  <a:pt x="158" y="1657"/>
                  <a:pt x="150" y="1643"/>
                </a:cubicBezTo>
                <a:cubicBezTo>
                  <a:pt x="164" y="1635"/>
                  <a:pt x="164" y="1635"/>
                  <a:pt x="164" y="1635"/>
                </a:cubicBezTo>
                <a:cubicBezTo>
                  <a:pt x="172" y="1648"/>
                  <a:pt x="180" y="1662"/>
                  <a:pt x="189" y="1675"/>
                </a:cubicBezTo>
                <a:lnTo>
                  <a:pt x="175" y="1684"/>
                </a:lnTo>
                <a:close/>
                <a:moveTo>
                  <a:pt x="2005" y="1684"/>
                </a:moveTo>
                <a:cubicBezTo>
                  <a:pt x="1991" y="1675"/>
                  <a:pt x="1991" y="1675"/>
                  <a:pt x="1991" y="1675"/>
                </a:cubicBezTo>
                <a:cubicBezTo>
                  <a:pt x="2000" y="1662"/>
                  <a:pt x="2008" y="1648"/>
                  <a:pt x="2016" y="1635"/>
                </a:cubicBezTo>
                <a:cubicBezTo>
                  <a:pt x="2030" y="1643"/>
                  <a:pt x="2030" y="1643"/>
                  <a:pt x="2030" y="1643"/>
                </a:cubicBezTo>
                <a:cubicBezTo>
                  <a:pt x="2022" y="1656"/>
                  <a:pt x="2014" y="1670"/>
                  <a:pt x="2005" y="1684"/>
                </a:cubicBezTo>
                <a:close/>
                <a:moveTo>
                  <a:pt x="126" y="1601"/>
                </a:moveTo>
                <a:cubicBezTo>
                  <a:pt x="119" y="1587"/>
                  <a:pt x="112" y="1572"/>
                  <a:pt x="105" y="1558"/>
                </a:cubicBezTo>
                <a:cubicBezTo>
                  <a:pt x="119" y="1551"/>
                  <a:pt x="119" y="1551"/>
                  <a:pt x="119" y="1551"/>
                </a:cubicBezTo>
                <a:cubicBezTo>
                  <a:pt x="126" y="1565"/>
                  <a:pt x="133" y="1579"/>
                  <a:pt x="141" y="1593"/>
                </a:cubicBezTo>
                <a:lnTo>
                  <a:pt x="126" y="1601"/>
                </a:lnTo>
                <a:close/>
                <a:moveTo>
                  <a:pt x="2054" y="1600"/>
                </a:moveTo>
                <a:cubicBezTo>
                  <a:pt x="2040" y="1593"/>
                  <a:pt x="2040" y="1593"/>
                  <a:pt x="2040" y="1593"/>
                </a:cubicBezTo>
                <a:cubicBezTo>
                  <a:pt x="2047" y="1579"/>
                  <a:pt x="2054" y="1565"/>
                  <a:pt x="2061" y="1550"/>
                </a:cubicBezTo>
                <a:cubicBezTo>
                  <a:pt x="2076" y="1557"/>
                  <a:pt x="2076" y="1557"/>
                  <a:pt x="2076" y="1557"/>
                </a:cubicBezTo>
                <a:cubicBezTo>
                  <a:pt x="2069" y="1572"/>
                  <a:pt x="2061" y="1586"/>
                  <a:pt x="2054" y="1600"/>
                </a:cubicBezTo>
                <a:close/>
                <a:moveTo>
                  <a:pt x="85" y="1514"/>
                </a:moveTo>
                <a:cubicBezTo>
                  <a:pt x="79" y="1499"/>
                  <a:pt x="73" y="1484"/>
                  <a:pt x="67" y="1469"/>
                </a:cubicBezTo>
                <a:cubicBezTo>
                  <a:pt x="82" y="1464"/>
                  <a:pt x="82" y="1464"/>
                  <a:pt x="82" y="1464"/>
                </a:cubicBezTo>
                <a:cubicBezTo>
                  <a:pt x="88" y="1478"/>
                  <a:pt x="94" y="1493"/>
                  <a:pt x="100" y="1508"/>
                </a:cubicBezTo>
                <a:lnTo>
                  <a:pt x="85" y="1514"/>
                </a:lnTo>
                <a:close/>
                <a:moveTo>
                  <a:pt x="2095" y="1513"/>
                </a:moveTo>
                <a:cubicBezTo>
                  <a:pt x="2081" y="1507"/>
                  <a:pt x="2081" y="1507"/>
                  <a:pt x="2081" y="1507"/>
                </a:cubicBezTo>
                <a:cubicBezTo>
                  <a:pt x="2087" y="1492"/>
                  <a:pt x="2093" y="1477"/>
                  <a:pt x="2098" y="1463"/>
                </a:cubicBezTo>
                <a:cubicBezTo>
                  <a:pt x="2113" y="1468"/>
                  <a:pt x="2113" y="1468"/>
                  <a:pt x="2113" y="1468"/>
                </a:cubicBezTo>
                <a:cubicBezTo>
                  <a:pt x="2107" y="1483"/>
                  <a:pt x="2101" y="1498"/>
                  <a:pt x="2095" y="1513"/>
                </a:cubicBezTo>
                <a:close/>
                <a:moveTo>
                  <a:pt x="52" y="1424"/>
                </a:moveTo>
                <a:cubicBezTo>
                  <a:pt x="47" y="1408"/>
                  <a:pt x="42" y="1393"/>
                  <a:pt x="38" y="1377"/>
                </a:cubicBezTo>
                <a:cubicBezTo>
                  <a:pt x="53" y="1373"/>
                  <a:pt x="53" y="1373"/>
                  <a:pt x="53" y="1373"/>
                </a:cubicBezTo>
                <a:cubicBezTo>
                  <a:pt x="57" y="1388"/>
                  <a:pt x="62" y="1404"/>
                  <a:pt x="67" y="1419"/>
                </a:cubicBezTo>
                <a:lnTo>
                  <a:pt x="52" y="1424"/>
                </a:lnTo>
                <a:close/>
                <a:moveTo>
                  <a:pt x="2129" y="1423"/>
                </a:moveTo>
                <a:cubicBezTo>
                  <a:pt x="2114" y="1418"/>
                  <a:pt x="2114" y="1418"/>
                  <a:pt x="2114" y="1418"/>
                </a:cubicBezTo>
                <a:cubicBezTo>
                  <a:pt x="2118" y="1403"/>
                  <a:pt x="2123" y="1387"/>
                  <a:pt x="2127" y="1372"/>
                </a:cubicBezTo>
                <a:cubicBezTo>
                  <a:pt x="2142" y="1376"/>
                  <a:pt x="2142" y="1376"/>
                  <a:pt x="2142" y="1376"/>
                </a:cubicBezTo>
                <a:cubicBezTo>
                  <a:pt x="2138" y="1392"/>
                  <a:pt x="2134" y="1407"/>
                  <a:pt x="2129" y="1423"/>
                </a:cubicBezTo>
                <a:close/>
                <a:moveTo>
                  <a:pt x="26" y="1331"/>
                </a:moveTo>
                <a:cubicBezTo>
                  <a:pt x="23" y="1315"/>
                  <a:pt x="20" y="1299"/>
                  <a:pt x="17" y="1283"/>
                </a:cubicBezTo>
                <a:cubicBezTo>
                  <a:pt x="32" y="1281"/>
                  <a:pt x="32" y="1281"/>
                  <a:pt x="32" y="1281"/>
                </a:cubicBezTo>
                <a:cubicBezTo>
                  <a:pt x="35" y="1296"/>
                  <a:pt x="38" y="1312"/>
                  <a:pt x="42" y="1327"/>
                </a:cubicBezTo>
                <a:lnTo>
                  <a:pt x="26" y="1331"/>
                </a:lnTo>
                <a:close/>
                <a:moveTo>
                  <a:pt x="2154" y="1329"/>
                </a:moveTo>
                <a:cubicBezTo>
                  <a:pt x="2138" y="1326"/>
                  <a:pt x="2138" y="1326"/>
                  <a:pt x="2138" y="1326"/>
                </a:cubicBezTo>
                <a:cubicBezTo>
                  <a:pt x="2142" y="1311"/>
                  <a:pt x="2145" y="1295"/>
                  <a:pt x="2148" y="1279"/>
                </a:cubicBezTo>
                <a:cubicBezTo>
                  <a:pt x="2164" y="1282"/>
                  <a:pt x="2164" y="1282"/>
                  <a:pt x="2164" y="1282"/>
                </a:cubicBezTo>
                <a:cubicBezTo>
                  <a:pt x="2161" y="1298"/>
                  <a:pt x="2158" y="1314"/>
                  <a:pt x="2154" y="1329"/>
                </a:cubicBezTo>
                <a:close/>
                <a:moveTo>
                  <a:pt x="9" y="1236"/>
                </a:moveTo>
                <a:cubicBezTo>
                  <a:pt x="7" y="1220"/>
                  <a:pt x="5" y="1204"/>
                  <a:pt x="4" y="1188"/>
                </a:cubicBezTo>
                <a:cubicBezTo>
                  <a:pt x="20" y="1186"/>
                  <a:pt x="20" y="1186"/>
                  <a:pt x="20" y="1186"/>
                </a:cubicBezTo>
                <a:cubicBezTo>
                  <a:pt x="21" y="1202"/>
                  <a:pt x="23" y="1218"/>
                  <a:pt x="25" y="1234"/>
                </a:cubicBezTo>
                <a:lnTo>
                  <a:pt x="9" y="1236"/>
                </a:lnTo>
                <a:close/>
                <a:moveTo>
                  <a:pt x="2171" y="1234"/>
                </a:moveTo>
                <a:cubicBezTo>
                  <a:pt x="2155" y="1232"/>
                  <a:pt x="2155" y="1232"/>
                  <a:pt x="2155" y="1232"/>
                </a:cubicBezTo>
                <a:cubicBezTo>
                  <a:pt x="2157" y="1217"/>
                  <a:pt x="2159" y="1201"/>
                  <a:pt x="2160" y="1185"/>
                </a:cubicBezTo>
                <a:cubicBezTo>
                  <a:pt x="2176" y="1187"/>
                  <a:pt x="2176" y="1187"/>
                  <a:pt x="2176" y="1187"/>
                </a:cubicBezTo>
                <a:cubicBezTo>
                  <a:pt x="2175" y="1203"/>
                  <a:pt x="2173" y="1219"/>
                  <a:pt x="2171" y="1234"/>
                </a:cubicBezTo>
                <a:close/>
                <a:moveTo>
                  <a:pt x="1" y="1140"/>
                </a:moveTo>
                <a:cubicBezTo>
                  <a:pt x="0" y="1124"/>
                  <a:pt x="0" y="1107"/>
                  <a:pt x="0" y="1091"/>
                </a:cubicBezTo>
                <a:cubicBezTo>
                  <a:pt x="16" y="1091"/>
                  <a:pt x="16" y="1091"/>
                  <a:pt x="16" y="1091"/>
                </a:cubicBezTo>
                <a:cubicBezTo>
                  <a:pt x="16" y="1107"/>
                  <a:pt x="16" y="1123"/>
                  <a:pt x="17" y="1139"/>
                </a:cubicBezTo>
                <a:lnTo>
                  <a:pt x="1" y="1140"/>
                </a:lnTo>
                <a:close/>
                <a:moveTo>
                  <a:pt x="2179" y="1138"/>
                </a:moveTo>
                <a:cubicBezTo>
                  <a:pt x="2163" y="1138"/>
                  <a:pt x="2163" y="1138"/>
                  <a:pt x="2163" y="1138"/>
                </a:cubicBezTo>
                <a:cubicBezTo>
                  <a:pt x="2164" y="1122"/>
                  <a:pt x="2164" y="1106"/>
                  <a:pt x="2164" y="1090"/>
                </a:cubicBezTo>
                <a:cubicBezTo>
                  <a:pt x="2164" y="1088"/>
                  <a:pt x="2164" y="1088"/>
                  <a:pt x="2164" y="1088"/>
                </a:cubicBezTo>
                <a:cubicBezTo>
                  <a:pt x="2180" y="1088"/>
                  <a:pt x="2180" y="1088"/>
                  <a:pt x="2180" y="1088"/>
                </a:cubicBezTo>
                <a:cubicBezTo>
                  <a:pt x="2180" y="1090"/>
                  <a:pt x="2180" y="1090"/>
                  <a:pt x="2180" y="1090"/>
                </a:cubicBezTo>
                <a:cubicBezTo>
                  <a:pt x="2180" y="1106"/>
                  <a:pt x="2180" y="1122"/>
                  <a:pt x="2179" y="1138"/>
                </a:cubicBezTo>
                <a:close/>
                <a:moveTo>
                  <a:pt x="17" y="1044"/>
                </a:moveTo>
                <a:cubicBezTo>
                  <a:pt x="1" y="1043"/>
                  <a:pt x="1" y="1043"/>
                  <a:pt x="1" y="1043"/>
                </a:cubicBezTo>
                <a:cubicBezTo>
                  <a:pt x="1" y="1027"/>
                  <a:pt x="2" y="1011"/>
                  <a:pt x="4" y="995"/>
                </a:cubicBezTo>
                <a:cubicBezTo>
                  <a:pt x="20" y="996"/>
                  <a:pt x="20" y="996"/>
                  <a:pt x="20" y="996"/>
                </a:cubicBezTo>
                <a:cubicBezTo>
                  <a:pt x="18" y="1012"/>
                  <a:pt x="17" y="1028"/>
                  <a:pt x="17" y="1044"/>
                </a:cubicBezTo>
                <a:close/>
                <a:moveTo>
                  <a:pt x="2163" y="1040"/>
                </a:moveTo>
                <a:cubicBezTo>
                  <a:pt x="2162" y="1025"/>
                  <a:pt x="2161" y="1009"/>
                  <a:pt x="2160" y="993"/>
                </a:cubicBezTo>
                <a:cubicBezTo>
                  <a:pt x="2176" y="992"/>
                  <a:pt x="2176" y="992"/>
                  <a:pt x="2176" y="992"/>
                </a:cubicBezTo>
                <a:cubicBezTo>
                  <a:pt x="2177" y="1007"/>
                  <a:pt x="2178" y="1024"/>
                  <a:pt x="2179" y="1040"/>
                </a:cubicBezTo>
                <a:lnTo>
                  <a:pt x="2163" y="1040"/>
                </a:lnTo>
                <a:close/>
                <a:moveTo>
                  <a:pt x="25" y="949"/>
                </a:moveTo>
                <a:cubicBezTo>
                  <a:pt x="9" y="947"/>
                  <a:pt x="9" y="947"/>
                  <a:pt x="9" y="947"/>
                </a:cubicBezTo>
                <a:cubicBezTo>
                  <a:pt x="11" y="931"/>
                  <a:pt x="14" y="915"/>
                  <a:pt x="16" y="899"/>
                </a:cubicBezTo>
                <a:cubicBezTo>
                  <a:pt x="32" y="902"/>
                  <a:pt x="32" y="902"/>
                  <a:pt x="32" y="902"/>
                </a:cubicBezTo>
                <a:cubicBezTo>
                  <a:pt x="29" y="918"/>
                  <a:pt x="27" y="934"/>
                  <a:pt x="25" y="949"/>
                </a:cubicBezTo>
                <a:close/>
                <a:moveTo>
                  <a:pt x="2155" y="946"/>
                </a:moveTo>
                <a:cubicBezTo>
                  <a:pt x="2153" y="930"/>
                  <a:pt x="2150" y="914"/>
                  <a:pt x="2147" y="899"/>
                </a:cubicBezTo>
                <a:cubicBezTo>
                  <a:pt x="2163" y="896"/>
                  <a:pt x="2163" y="896"/>
                  <a:pt x="2163" y="896"/>
                </a:cubicBezTo>
                <a:cubicBezTo>
                  <a:pt x="2166" y="912"/>
                  <a:pt x="2168" y="928"/>
                  <a:pt x="2171" y="944"/>
                </a:cubicBezTo>
                <a:lnTo>
                  <a:pt x="2155" y="946"/>
                </a:lnTo>
                <a:close/>
                <a:moveTo>
                  <a:pt x="41" y="856"/>
                </a:moveTo>
                <a:cubicBezTo>
                  <a:pt x="26" y="852"/>
                  <a:pt x="26" y="852"/>
                  <a:pt x="26" y="852"/>
                </a:cubicBezTo>
                <a:cubicBezTo>
                  <a:pt x="29" y="837"/>
                  <a:pt x="33" y="821"/>
                  <a:pt x="37" y="805"/>
                </a:cubicBezTo>
                <a:cubicBezTo>
                  <a:pt x="53" y="810"/>
                  <a:pt x="53" y="810"/>
                  <a:pt x="53" y="810"/>
                </a:cubicBezTo>
                <a:cubicBezTo>
                  <a:pt x="49" y="825"/>
                  <a:pt x="45" y="840"/>
                  <a:pt x="41" y="856"/>
                </a:cubicBezTo>
                <a:close/>
                <a:moveTo>
                  <a:pt x="2138" y="852"/>
                </a:moveTo>
                <a:cubicBezTo>
                  <a:pt x="2134" y="837"/>
                  <a:pt x="2131" y="821"/>
                  <a:pt x="2126" y="806"/>
                </a:cubicBezTo>
                <a:cubicBezTo>
                  <a:pt x="2142" y="802"/>
                  <a:pt x="2142" y="802"/>
                  <a:pt x="2142" y="802"/>
                </a:cubicBezTo>
                <a:cubicBezTo>
                  <a:pt x="2146" y="817"/>
                  <a:pt x="2150" y="833"/>
                  <a:pt x="2153" y="849"/>
                </a:cubicBezTo>
                <a:lnTo>
                  <a:pt x="2138" y="852"/>
                </a:lnTo>
                <a:close/>
                <a:moveTo>
                  <a:pt x="66" y="764"/>
                </a:moveTo>
                <a:cubicBezTo>
                  <a:pt x="51" y="759"/>
                  <a:pt x="51" y="759"/>
                  <a:pt x="51" y="759"/>
                </a:cubicBezTo>
                <a:cubicBezTo>
                  <a:pt x="56" y="744"/>
                  <a:pt x="61" y="728"/>
                  <a:pt x="67" y="713"/>
                </a:cubicBezTo>
                <a:cubicBezTo>
                  <a:pt x="82" y="719"/>
                  <a:pt x="82" y="719"/>
                  <a:pt x="82" y="719"/>
                </a:cubicBezTo>
                <a:cubicBezTo>
                  <a:pt x="76" y="734"/>
                  <a:pt x="71" y="749"/>
                  <a:pt x="66" y="764"/>
                </a:cubicBezTo>
                <a:close/>
                <a:moveTo>
                  <a:pt x="2113" y="761"/>
                </a:moveTo>
                <a:cubicBezTo>
                  <a:pt x="2108" y="746"/>
                  <a:pt x="2103" y="730"/>
                  <a:pt x="2097" y="716"/>
                </a:cubicBezTo>
                <a:cubicBezTo>
                  <a:pt x="2112" y="710"/>
                  <a:pt x="2112" y="710"/>
                  <a:pt x="2112" y="710"/>
                </a:cubicBezTo>
                <a:cubicBezTo>
                  <a:pt x="2118" y="725"/>
                  <a:pt x="2123" y="740"/>
                  <a:pt x="2128" y="756"/>
                </a:cubicBezTo>
                <a:lnTo>
                  <a:pt x="2113" y="761"/>
                </a:lnTo>
                <a:close/>
                <a:moveTo>
                  <a:pt x="99" y="675"/>
                </a:moveTo>
                <a:cubicBezTo>
                  <a:pt x="84" y="668"/>
                  <a:pt x="84" y="668"/>
                  <a:pt x="84" y="668"/>
                </a:cubicBezTo>
                <a:cubicBezTo>
                  <a:pt x="90" y="654"/>
                  <a:pt x="97" y="639"/>
                  <a:pt x="104" y="624"/>
                </a:cubicBezTo>
                <a:cubicBezTo>
                  <a:pt x="118" y="631"/>
                  <a:pt x="118" y="631"/>
                  <a:pt x="118" y="631"/>
                </a:cubicBezTo>
                <a:cubicBezTo>
                  <a:pt x="112" y="645"/>
                  <a:pt x="105" y="660"/>
                  <a:pt x="99" y="675"/>
                </a:cubicBezTo>
                <a:close/>
                <a:moveTo>
                  <a:pt x="2080" y="672"/>
                </a:moveTo>
                <a:cubicBezTo>
                  <a:pt x="2074" y="657"/>
                  <a:pt x="2067" y="643"/>
                  <a:pt x="2060" y="628"/>
                </a:cubicBezTo>
                <a:cubicBezTo>
                  <a:pt x="2075" y="622"/>
                  <a:pt x="2075" y="622"/>
                  <a:pt x="2075" y="622"/>
                </a:cubicBezTo>
                <a:cubicBezTo>
                  <a:pt x="2082" y="636"/>
                  <a:pt x="2088" y="651"/>
                  <a:pt x="2094" y="665"/>
                </a:cubicBezTo>
                <a:lnTo>
                  <a:pt x="2080" y="672"/>
                </a:lnTo>
                <a:close/>
                <a:moveTo>
                  <a:pt x="140" y="589"/>
                </a:moveTo>
                <a:cubicBezTo>
                  <a:pt x="126" y="581"/>
                  <a:pt x="126" y="581"/>
                  <a:pt x="126" y="581"/>
                </a:cubicBezTo>
                <a:cubicBezTo>
                  <a:pt x="133" y="567"/>
                  <a:pt x="141" y="553"/>
                  <a:pt x="149" y="539"/>
                </a:cubicBezTo>
                <a:cubicBezTo>
                  <a:pt x="163" y="547"/>
                  <a:pt x="163" y="547"/>
                  <a:pt x="163" y="547"/>
                </a:cubicBezTo>
                <a:cubicBezTo>
                  <a:pt x="155" y="561"/>
                  <a:pt x="147" y="575"/>
                  <a:pt x="140" y="589"/>
                </a:cubicBezTo>
                <a:close/>
                <a:moveTo>
                  <a:pt x="2039" y="586"/>
                </a:moveTo>
                <a:cubicBezTo>
                  <a:pt x="2032" y="572"/>
                  <a:pt x="2024" y="558"/>
                  <a:pt x="2016" y="545"/>
                </a:cubicBezTo>
                <a:cubicBezTo>
                  <a:pt x="2029" y="537"/>
                  <a:pt x="2029" y="537"/>
                  <a:pt x="2029" y="537"/>
                </a:cubicBezTo>
                <a:cubicBezTo>
                  <a:pt x="2038" y="550"/>
                  <a:pt x="2046" y="564"/>
                  <a:pt x="2053" y="579"/>
                </a:cubicBezTo>
                <a:lnTo>
                  <a:pt x="2039" y="586"/>
                </a:lnTo>
                <a:close/>
                <a:moveTo>
                  <a:pt x="188" y="506"/>
                </a:moveTo>
                <a:cubicBezTo>
                  <a:pt x="175" y="498"/>
                  <a:pt x="175" y="498"/>
                  <a:pt x="175" y="498"/>
                </a:cubicBezTo>
                <a:cubicBezTo>
                  <a:pt x="183" y="484"/>
                  <a:pt x="192" y="471"/>
                  <a:pt x="202" y="458"/>
                </a:cubicBezTo>
                <a:cubicBezTo>
                  <a:pt x="215" y="467"/>
                  <a:pt x="215" y="467"/>
                  <a:pt x="215" y="467"/>
                </a:cubicBezTo>
                <a:cubicBezTo>
                  <a:pt x="206" y="480"/>
                  <a:pt x="197" y="493"/>
                  <a:pt x="188" y="506"/>
                </a:cubicBezTo>
                <a:close/>
                <a:moveTo>
                  <a:pt x="1991" y="504"/>
                </a:moveTo>
                <a:cubicBezTo>
                  <a:pt x="1982" y="491"/>
                  <a:pt x="1973" y="478"/>
                  <a:pt x="1964" y="465"/>
                </a:cubicBezTo>
                <a:cubicBezTo>
                  <a:pt x="1977" y="456"/>
                  <a:pt x="1977" y="456"/>
                  <a:pt x="1977" y="456"/>
                </a:cubicBezTo>
                <a:cubicBezTo>
                  <a:pt x="1986" y="469"/>
                  <a:pt x="1995" y="482"/>
                  <a:pt x="2004" y="496"/>
                </a:cubicBezTo>
                <a:lnTo>
                  <a:pt x="1991" y="504"/>
                </a:lnTo>
                <a:close/>
                <a:moveTo>
                  <a:pt x="243" y="429"/>
                </a:moveTo>
                <a:cubicBezTo>
                  <a:pt x="231" y="419"/>
                  <a:pt x="231" y="419"/>
                  <a:pt x="231" y="419"/>
                </a:cubicBezTo>
                <a:cubicBezTo>
                  <a:pt x="240" y="407"/>
                  <a:pt x="251" y="394"/>
                  <a:pt x="261" y="382"/>
                </a:cubicBezTo>
                <a:cubicBezTo>
                  <a:pt x="273" y="392"/>
                  <a:pt x="273" y="392"/>
                  <a:pt x="273" y="392"/>
                </a:cubicBezTo>
                <a:cubicBezTo>
                  <a:pt x="263" y="404"/>
                  <a:pt x="253" y="417"/>
                  <a:pt x="243" y="429"/>
                </a:cubicBezTo>
                <a:close/>
                <a:moveTo>
                  <a:pt x="1935" y="427"/>
                </a:moveTo>
                <a:cubicBezTo>
                  <a:pt x="1926" y="415"/>
                  <a:pt x="1915" y="402"/>
                  <a:pt x="1905" y="390"/>
                </a:cubicBezTo>
                <a:cubicBezTo>
                  <a:pt x="1917" y="380"/>
                  <a:pt x="1917" y="380"/>
                  <a:pt x="1917" y="380"/>
                </a:cubicBezTo>
                <a:cubicBezTo>
                  <a:pt x="1928" y="392"/>
                  <a:pt x="1938" y="405"/>
                  <a:pt x="1948" y="417"/>
                </a:cubicBezTo>
                <a:lnTo>
                  <a:pt x="1935" y="427"/>
                </a:lnTo>
                <a:close/>
                <a:moveTo>
                  <a:pt x="305" y="357"/>
                </a:moveTo>
                <a:cubicBezTo>
                  <a:pt x="293" y="346"/>
                  <a:pt x="293" y="346"/>
                  <a:pt x="293" y="346"/>
                </a:cubicBezTo>
                <a:cubicBezTo>
                  <a:pt x="304" y="334"/>
                  <a:pt x="316" y="323"/>
                  <a:pt x="327" y="311"/>
                </a:cubicBezTo>
                <a:cubicBezTo>
                  <a:pt x="338" y="323"/>
                  <a:pt x="338" y="323"/>
                  <a:pt x="338" y="323"/>
                </a:cubicBezTo>
                <a:cubicBezTo>
                  <a:pt x="327" y="334"/>
                  <a:pt x="316" y="345"/>
                  <a:pt x="305" y="357"/>
                </a:cubicBezTo>
                <a:close/>
                <a:moveTo>
                  <a:pt x="1873" y="355"/>
                </a:moveTo>
                <a:cubicBezTo>
                  <a:pt x="1863" y="344"/>
                  <a:pt x="1851" y="332"/>
                  <a:pt x="1840" y="321"/>
                </a:cubicBezTo>
                <a:cubicBezTo>
                  <a:pt x="1851" y="310"/>
                  <a:pt x="1851" y="310"/>
                  <a:pt x="1851" y="310"/>
                </a:cubicBezTo>
                <a:cubicBezTo>
                  <a:pt x="1863" y="321"/>
                  <a:pt x="1874" y="332"/>
                  <a:pt x="1885" y="344"/>
                </a:cubicBezTo>
                <a:lnTo>
                  <a:pt x="1873" y="355"/>
                </a:lnTo>
                <a:close/>
                <a:moveTo>
                  <a:pt x="373" y="290"/>
                </a:moveTo>
                <a:cubicBezTo>
                  <a:pt x="362" y="278"/>
                  <a:pt x="362" y="278"/>
                  <a:pt x="362" y="278"/>
                </a:cubicBezTo>
                <a:cubicBezTo>
                  <a:pt x="374" y="268"/>
                  <a:pt x="386" y="257"/>
                  <a:pt x="399" y="247"/>
                </a:cubicBezTo>
                <a:cubicBezTo>
                  <a:pt x="409" y="259"/>
                  <a:pt x="409" y="259"/>
                  <a:pt x="409" y="259"/>
                </a:cubicBezTo>
                <a:cubicBezTo>
                  <a:pt x="397" y="269"/>
                  <a:pt x="385" y="280"/>
                  <a:pt x="373" y="290"/>
                </a:cubicBezTo>
                <a:close/>
                <a:moveTo>
                  <a:pt x="1805" y="289"/>
                </a:moveTo>
                <a:cubicBezTo>
                  <a:pt x="1794" y="278"/>
                  <a:pt x="1782" y="268"/>
                  <a:pt x="1769" y="258"/>
                </a:cubicBezTo>
                <a:cubicBezTo>
                  <a:pt x="1779" y="245"/>
                  <a:pt x="1779" y="245"/>
                  <a:pt x="1779" y="245"/>
                </a:cubicBezTo>
                <a:cubicBezTo>
                  <a:pt x="1792" y="256"/>
                  <a:pt x="1804" y="266"/>
                  <a:pt x="1816" y="277"/>
                </a:cubicBezTo>
                <a:lnTo>
                  <a:pt x="1805" y="289"/>
                </a:lnTo>
                <a:close/>
                <a:moveTo>
                  <a:pt x="446" y="230"/>
                </a:moveTo>
                <a:cubicBezTo>
                  <a:pt x="437" y="217"/>
                  <a:pt x="437" y="217"/>
                  <a:pt x="437" y="217"/>
                </a:cubicBezTo>
                <a:cubicBezTo>
                  <a:pt x="449" y="208"/>
                  <a:pt x="463" y="198"/>
                  <a:pt x="476" y="189"/>
                </a:cubicBezTo>
                <a:cubicBezTo>
                  <a:pt x="485" y="202"/>
                  <a:pt x="485" y="202"/>
                  <a:pt x="485" y="202"/>
                </a:cubicBezTo>
                <a:cubicBezTo>
                  <a:pt x="472" y="211"/>
                  <a:pt x="459" y="221"/>
                  <a:pt x="446" y="230"/>
                </a:cubicBezTo>
                <a:close/>
                <a:moveTo>
                  <a:pt x="1732" y="229"/>
                </a:moveTo>
                <a:cubicBezTo>
                  <a:pt x="1719" y="219"/>
                  <a:pt x="1706" y="210"/>
                  <a:pt x="1693" y="201"/>
                </a:cubicBezTo>
                <a:cubicBezTo>
                  <a:pt x="1702" y="188"/>
                  <a:pt x="1702" y="188"/>
                  <a:pt x="1702" y="188"/>
                </a:cubicBezTo>
                <a:cubicBezTo>
                  <a:pt x="1715" y="197"/>
                  <a:pt x="1729" y="206"/>
                  <a:pt x="1741" y="216"/>
                </a:cubicBezTo>
                <a:lnTo>
                  <a:pt x="1732" y="229"/>
                </a:lnTo>
                <a:close/>
                <a:moveTo>
                  <a:pt x="525" y="176"/>
                </a:moveTo>
                <a:cubicBezTo>
                  <a:pt x="516" y="163"/>
                  <a:pt x="516" y="163"/>
                  <a:pt x="516" y="163"/>
                </a:cubicBezTo>
                <a:cubicBezTo>
                  <a:pt x="530" y="154"/>
                  <a:pt x="544" y="146"/>
                  <a:pt x="558" y="138"/>
                </a:cubicBezTo>
                <a:cubicBezTo>
                  <a:pt x="566" y="152"/>
                  <a:pt x="566" y="152"/>
                  <a:pt x="566" y="152"/>
                </a:cubicBezTo>
                <a:cubicBezTo>
                  <a:pt x="552" y="160"/>
                  <a:pt x="538" y="168"/>
                  <a:pt x="525" y="176"/>
                </a:cubicBezTo>
                <a:close/>
                <a:moveTo>
                  <a:pt x="1653" y="175"/>
                </a:moveTo>
                <a:cubicBezTo>
                  <a:pt x="1640" y="167"/>
                  <a:pt x="1626" y="159"/>
                  <a:pt x="1612" y="151"/>
                </a:cubicBezTo>
                <a:cubicBezTo>
                  <a:pt x="1620" y="137"/>
                  <a:pt x="1620" y="137"/>
                  <a:pt x="1620" y="137"/>
                </a:cubicBezTo>
                <a:cubicBezTo>
                  <a:pt x="1634" y="145"/>
                  <a:pt x="1648" y="153"/>
                  <a:pt x="1662" y="162"/>
                </a:cubicBezTo>
                <a:lnTo>
                  <a:pt x="1653" y="175"/>
                </a:lnTo>
                <a:close/>
                <a:moveTo>
                  <a:pt x="607" y="130"/>
                </a:moveTo>
                <a:cubicBezTo>
                  <a:pt x="600" y="116"/>
                  <a:pt x="600" y="116"/>
                  <a:pt x="600" y="116"/>
                </a:cubicBezTo>
                <a:cubicBezTo>
                  <a:pt x="614" y="109"/>
                  <a:pt x="629" y="102"/>
                  <a:pt x="644" y="95"/>
                </a:cubicBezTo>
                <a:cubicBezTo>
                  <a:pt x="650" y="110"/>
                  <a:pt x="650" y="110"/>
                  <a:pt x="650" y="110"/>
                </a:cubicBezTo>
                <a:cubicBezTo>
                  <a:pt x="636" y="116"/>
                  <a:pt x="621" y="123"/>
                  <a:pt x="607" y="130"/>
                </a:cubicBezTo>
                <a:close/>
                <a:moveTo>
                  <a:pt x="1570" y="129"/>
                </a:moveTo>
                <a:cubicBezTo>
                  <a:pt x="1556" y="122"/>
                  <a:pt x="1541" y="115"/>
                  <a:pt x="1527" y="108"/>
                </a:cubicBezTo>
                <a:cubicBezTo>
                  <a:pt x="1534" y="94"/>
                  <a:pt x="1534" y="94"/>
                  <a:pt x="1534" y="94"/>
                </a:cubicBezTo>
                <a:cubicBezTo>
                  <a:pt x="1548" y="100"/>
                  <a:pt x="1563" y="107"/>
                  <a:pt x="1577" y="115"/>
                </a:cubicBezTo>
                <a:lnTo>
                  <a:pt x="1570" y="129"/>
                </a:lnTo>
                <a:close/>
                <a:moveTo>
                  <a:pt x="694" y="91"/>
                </a:moveTo>
                <a:cubicBezTo>
                  <a:pt x="688" y="76"/>
                  <a:pt x="688" y="76"/>
                  <a:pt x="688" y="76"/>
                </a:cubicBezTo>
                <a:cubicBezTo>
                  <a:pt x="703" y="70"/>
                  <a:pt x="718" y="65"/>
                  <a:pt x="733" y="60"/>
                </a:cubicBezTo>
                <a:cubicBezTo>
                  <a:pt x="738" y="75"/>
                  <a:pt x="738" y="75"/>
                  <a:pt x="738" y="75"/>
                </a:cubicBezTo>
                <a:cubicBezTo>
                  <a:pt x="724" y="80"/>
                  <a:pt x="709" y="85"/>
                  <a:pt x="694" y="91"/>
                </a:cubicBezTo>
                <a:close/>
                <a:moveTo>
                  <a:pt x="1483" y="90"/>
                </a:moveTo>
                <a:cubicBezTo>
                  <a:pt x="1468" y="84"/>
                  <a:pt x="1453" y="79"/>
                  <a:pt x="1438" y="74"/>
                </a:cubicBezTo>
                <a:cubicBezTo>
                  <a:pt x="1444" y="58"/>
                  <a:pt x="1444" y="58"/>
                  <a:pt x="1444" y="58"/>
                </a:cubicBezTo>
                <a:cubicBezTo>
                  <a:pt x="1459" y="64"/>
                  <a:pt x="1474" y="69"/>
                  <a:pt x="1489" y="75"/>
                </a:cubicBezTo>
                <a:lnTo>
                  <a:pt x="1483" y="90"/>
                </a:lnTo>
                <a:close/>
                <a:moveTo>
                  <a:pt x="784" y="60"/>
                </a:moveTo>
                <a:cubicBezTo>
                  <a:pt x="779" y="45"/>
                  <a:pt x="779" y="45"/>
                  <a:pt x="779" y="45"/>
                </a:cubicBezTo>
                <a:cubicBezTo>
                  <a:pt x="794" y="40"/>
                  <a:pt x="810" y="36"/>
                  <a:pt x="826" y="32"/>
                </a:cubicBezTo>
                <a:cubicBezTo>
                  <a:pt x="830" y="48"/>
                  <a:pt x="830" y="48"/>
                  <a:pt x="830" y="48"/>
                </a:cubicBezTo>
                <a:cubicBezTo>
                  <a:pt x="814" y="51"/>
                  <a:pt x="799" y="56"/>
                  <a:pt x="784" y="60"/>
                </a:cubicBezTo>
                <a:close/>
                <a:moveTo>
                  <a:pt x="1393" y="59"/>
                </a:moveTo>
                <a:cubicBezTo>
                  <a:pt x="1378" y="55"/>
                  <a:pt x="1363" y="51"/>
                  <a:pt x="1347" y="47"/>
                </a:cubicBezTo>
                <a:cubicBezTo>
                  <a:pt x="1351" y="31"/>
                  <a:pt x="1351" y="31"/>
                  <a:pt x="1351" y="31"/>
                </a:cubicBezTo>
                <a:cubicBezTo>
                  <a:pt x="1367" y="35"/>
                  <a:pt x="1382" y="39"/>
                  <a:pt x="1398" y="44"/>
                </a:cubicBezTo>
                <a:lnTo>
                  <a:pt x="1393" y="59"/>
                </a:lnTo>
                <a:close/>
                <a:moveTo>
                  <a:pt x="876" y="37"/>
                </a:moveTo>
                <a:cubicBezTo>
                  <a:pt x="873" y="22"/>
                  <a:pt x="873" y="22"/>
                  <a:pt x="873" y="22"/>
                </a:cubicBezTo>
                <a:cubicBezTo>
                  <a:pt x="888" y="18"/>
                  <a:pt x="904" y="16"/>
                  <a:pt x="920" y="13"/>
                </a:cubicBezTo>
                <a:cubicBezTo>
                  <a:pt x="923" y="29"/>
                  <a:pt x="923" y="29"/>
                  <a:pt x="923" y="29"/>
                </a:cubicBezTo>
                <a:cubicBezTo>
                  <a:pt x="907" y="31"/>
                  <a:pt x="891" y="34"/>
                  <a:pt x="876" y="37"/>
                </a:cubicBezTo>
                <a:close/>
                <a:moveTo>
                  <a:pt x="1301" y="37"/>
                </a:moveTo>
                <a:cubicBezTo>
                  <a:pt x="1285" y="33"/>
                  <a:pt x="1270" y="31"/>
                  <a:pt x="1254" y="28"/>
                </a:cubicBezTo>
                <a:cubicBezTo>
                  <a:pt x="1256" y="12"/>
                  <a:pt x="1256" y="12"/>
                  <a:pt x="1256" y="12"/>
                </a:cubicBezTo>
                <a:cubicBezTo>
                  <a:pt x="1272" y="15"/>
                  <a:pt x="1288" y="18"/>
                  <a:pt x="1304" y="21"/>
                </a:cubicBezTo>
                <a:lnTo>
                  <a:pt x="1301" y="37"/>
                </a:lnTo>
                <a:close/>
                <a:moveTo>
                  <a:pt x="970" y="23"/>
                </a:moveTo>
                <a:cubicBezTo>
                  <a:pt x="968" y="7"/>
                  <a:pt x="968" y="7"/>
                  <a:pt x="968" y="7"/>
                </a:cubicBezTo>
                <a:cubicBezTo>
                  <a:pt x="984" y="5"/>
                  <a:pt x="1000" y="3"/>
                  <a:pt x="1016" y="2"/>
                </a:cubicBezTo>
                <a:cubicBezTo>
                  <a:pt x="1017" y="18"/>
                  <a:pt x="1017" y="18"/>
                  <a:pt x="1017" y="18"/>
                </a:cubicBezTo>
                <a:cubicBezTo>
                  <a:pt x="1001" y="19"/>
                  <a:pt x="985" y="21"/>
                  <a:pt x="970" y="23"/>
                </a:cubicBezTo>
                <a:close/>
                <a:moveTo>
                  <a:pt x="1207" y="22"/>
                </a:moveTo>
                <a:cubicBezTo>
                  <a:pt x="1191" y="20"/>
                  <a:pt x="1175" y="19"/>
                  <a:pt x="1160" y="18"/>
                </a:cubicBezTo>
                <a:cubicBezTo>
                  <a:pt x="1161" y="2"/>
                  <a:pt x="1161" y="2"/>
                  <a:pt x="1161" y="2"/>
                </a:cubicBezTo>
                <a:cubicBezTo>
                  <a:pt x="1177" y="3"/>
                  <a:pt x="1193" y="5"/>
                  <a:pt x="1209" y="6"/>
                </a:cubicBezTo>
                <a:lnTo>
                  <a:pt x="1207" y="22"/>
                </a:lnTo>
                <a:close/>
                <a:moveTo>
                  <a:pt x="1065" y="16"/>
                </a:moveTo>
                <a:cubicBezTo>
                  <a:pt x="1064" y="0"/>
                  <a:pt x="1064" y="0"/>
                  <a:pt x="1064" y="0"/>
                </a:cubicBezTo>
                <a:cubicBezTo>
                  <a:pt x="1080" y="0"/>
                  <a:pt x="1096" y="0"/>
                  <a:pt x="1112" y="0"/>
                </a:cubicBezTo>
                <a:cubicBezTo>
                  <a:pt x="1112" y="16"/>
                  <a:pt x="1112" y="16"/>
                  <a:pt x="1112" y="16"/>
                </a:cubicBezTo>
                <a:cubicBezTo>
                  <a:pt x="1096" y="16"/>
                  <a:pt x="1080" y="16"/>
                  <a:pt x="1065" y="16"/>
                </a:cubicBezTo>
                <a:close/>
              </a:path>
            </a:pathLst>
          </a:custGeom>
          <a:solidFill>
            <a:schemeClr val="bg1">
              <a:lumMod val="85000"/>
            </a:schemeClr>
          </a:solidFill>
          <a:ln>
            <a:solidFill>
              <a:srgbClr val="FDD0CF"/>
            </a:solidFill>
          </a:ln>
        </p:spPr>
        <p:txBody>
          <a:bodyPr vert="horz" wrap="square" lIns="146078" tIns="73039" rIns="146078" bIns="7303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75"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3" name="Group 3"/>
          <p:cNvGrpSpPr/>
          <p:nvPr/>
        </p:nvGrpSpPr>
        <p:grpSpPr>
          <a:xfrm>
            <a:off x="650929" y="2282924"/>
            <a:ext cx="4238130" cy="1027817"/>
            <a:chOff x="768733" y="2282924"/>
            <a:chExt cx="4120326" cy="1027817"/>
          </a:xfrm>
        </p:grpSpPr>
        <p:grpSp>
          <p:nvGrpSpPr>
            <p:cNvPr id="4" name="Group 9"/>
            <p:cNvGrpSpPr/>
            <p:nvPr/>
          </p:nvGrpSpPr>
          <p:grpSpPr>
            <a:xfrm>
              <a:off x="768733" y="2282924"/>
              <a:ext cx="3019960" cy="1027817"/>
              <a:chOff x="825266" y="2617723"/>
              <a:chExt cx="3019960" cy="1027817"/>
            </a:xfrm>
          </p:grpSpPr>
          <p:sp>
            <p:nvSpPr>
              <p:cNvPr id="9" name="TextBox 222"/>
              <p:cNvSpPr txBox="1"/>
              <p:nvPr/>
            </p:nvSpPr>
            <p:spPr>
              <a:xfrm>
                <a:off x="2021887" y="2617723"/>
                <a:ext cx="1823339" cy="424732"/>
              </a:xfrm>
              <a:prstGeom prst="rect">
                <a:avLst/>
              </a:prstGeom>
              <a:noFill/>
            </p:spPr>
            <p:txBody>
              <a:bodyPr wrap="square" rtlCol="0">
                <a:spAutoFit/>
              </a:bodyPr>
              <a:lstStyle/>
              <a:p>
                <a:pPr lvl="0" algn="r" defTabSz="905510" hangingPunct="0">
                  <a:lnSpc>
                    <a:spcPct val="90000"/>
                  </a:lnSpc>
                  <a:defRPr/>
                </a:pPr>
                <a:r>
                  <a:rPr lang="zh-CN" altLang="en-US" sz="2400" kern="0" dirty="0">
                    <a:solidFill>
                      <a:schemeClr val="tx1">
                        <a:lumMod val="75000"/>
                        <a:lumOff val="25000"/>
                      </a:schemeClr>
                    </a:solidFill>
                    <a:cs typeface="+mn-ea"/>
                    <a:sym typeface="+mn-lt"/>
                  </a:rPr>
                  <a:t>输入标题</a:t>
                </a:r>
                <a:endParaRPr lang="zh-CN" altLang="en-US" sz="2400" kern="0" dirty="0">
                  <a:solidFill>
                    <a:schemeClr val="tx1">
                      <a:lumMod val="75000"/>
                      <a:lumOff val="25000"/>
                    </a:schemeClr>
                  </a:solidFill>
                  <a:cs typeface="+mn-ea"/>
                  <a:sym typeface="+mn-lt"/>
                </a:endParaRPr>
              </a:p>
            </p:txBody>
          </p:sp>
          <p:sp>
            <p:nvSpPr>
              <p:cNvPr id="10" name="TextBox 223"/>
              <p:cNvSpPr txBox="1"/>
              <p:nvPr/>
            </p:nvSpPr>
            <p:spPr>
              <a:xfrm>
                <a:off x="825266" y="3031846"/>
                <a:ext cx="3019959"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cxnSp>
          <p:nvCxnSpPr>
            <p:cNvPr id="5" name="Straight Arrow Connector 245"/>
            <p:cNvCxnSpPr/>
            <p:nvPr/>
          </p:nvCxnSpPr>
          <p:spPr>
            <a:xfrm flipH="1">
              <a:off x="3879850" y="270521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6" name="Group 25"/>
            <p:cNvGrpSpPr/>
            <p:nvPr/>
          </p:nvGrpSpPr>
          <p:grpSpPr>
            <a:xfrm>
              <a:off x="4379237" y="2418889"/>
              <a:ext cx="509822" cy="572658"/>
              <a:chOff x="5037639" y="2864905"/>
              <a:chExt cx="509822" cy="572658"/>
            </a:xfrm>
          </p:grpSpPr>
          <p:sp>
            <p:nvSpPr>
              <p:cNvPr id="7" name="Freeform: Shape 191"/>
              <p:cNvSpPr/>
              <p:nvPr/>
            </p:nvSpPr>
            <p:spPr>
              <a:xfrm>
                <a:off x="5037639" y="2864905"/>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Freeform 65"/>
              <p:cNvSpPr>
                <a:spLocks noChangeArrowheads="1"/>
              </p:cNvSpPr>
              <p:nvPr/>
            </p:nvSpPr>
            <p:spPr bwMode="auto">
              <a:xfrm>
                <a:off x="5196391" y="3055883"/>
                <a:ext cx="192319" cy="190703"/>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11" name="Group 1"/>
          <p:cNvGrpSpPr/>
          <p:nvPr/>
        </p:nvGrpSpPr>
        <p:grpSpPr>
          <a:xfrm>
            <a:off x="7302942" y="2282924"/>
            <a:ext cx="4186113" cy="1337453"/>
            <a:chOff x="7302942" y="2282924"/>
            <a:chExt cx="4186113" cy="1337453"/>
          </a:xfrm>
        </p:grpSpPr>
        <p:grpSp>
          <p:nvGrpSpPr>
            <p:cNvPr id="12" name="Group 209"/>
            <p:cNvGrpSpPr/>
            <p:nvPr/>
          </p:nvGrpSpPr>
          <p:grpSpPr>
            <a:xfrm>
              <a:off x="8403308" y="2282924"/>
              <a:ext cx="3085747" cy="1337453"/>
              <a:chOff x="8277307" y="1913565"/>
              <a:chExt cx="3085747" cy="1337453"/>
            </a:xfrm>
          </p:grpSpPr>
          <p:sp>
            <p:nvSpPr>
              <p:cNvPr id="17" name="TextBox 212"/>
              <p:cNvSpPr txBox="1"/>
              <p:nvPr/>
            </p:nvSpPr>
            <p:spPr>
              <a:xfrm>
                <a:off x="8277307" y="1913565"/>
                <a:ext cx="1484611" cy="424732"/>
              </a:xfrm>
              <a:prstGeom prst="rect">
                <a:avLst/>
              </a:prstGeom>
              <a:noFill/>
            </p:spPr>
            <p:txBody>
              <a:bodyPr wrap="square" rtlCol="0">
                <a:spAutoFit/>
              </a:bodyPr>
              <a:lstStyle/>
              <a:p>
                <a:pPr lvl="0" algn="r" defTabSz="905510" hangingPunct="0">
                  <a:lnSpc>
                    <a:spcPct val="90000"/>
                  </a:lnSpc>
                  <a:defRPr/>
                </a:pPr>
                <a:r>
                  <a:rPr lang="zh-CN" altLang="en-US" sz="2400" kern="0" dirty="0">
                    <a:solidFill>
                      <a:schemeClr val="tx1">
                        <a:lumMod val="75000"/>
                        <a:lumOff val="25000"/>
                      </a:schemeClr>
                    </a:solidFill>
                    <a:cs typeface="+mn-ea"/>
                    <a:sym typeface="+mn-lt"/>
                  </a:rPr>
                  <a:t>输入标题</a:t>
                </a:r>
                <a:endParaRPr lang="zh-CN" altLang="en-US" sz="2400" kern="0" dirty="0">
                  <a:solidFill>
                    <a:schemeClr val="tx1">
                      <a:lumMod val="75000"/>
                      <a:lumOff val="25000"/>
                    </a:schemeClr>
                  </a:solidFill>
                  <a:cs typeface="+mn-ea"/>
                  <a:sym typeface="+mn-lt"/>
                </a:endParaRPr>
              </a:p>
            </p:txBody>
          </p:sp>
          <p:sp>
            <p:nvSpPr>
              <p:cNvPr id="18" name="TextBox 213"/>
              <p:cNvSpPr txBox="1"/>
              <p:nvPr/>
            </p:nvSpPr>
            <p:spPr>
              <a:xfrm>
                <a:off x="8343095" y="2327688"/>
                <a:ext cx="30199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cxnSp>
          <p:nvCxnSpPr>
            <p:cNvPr id="13" name="Straight Arrow Connector 247"/>
            <p:cNvCxnSpPr/>
            <p:nvPr/>
          </p:nvCxnSpPr>
          <p:spPr>
            <a:xfrm>
              <a:off x="7812764" y="270521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14" name="Group 24"/>
            <p:cNvGrpSpPr/>
            <p:nvPr/>
          </p:nvGrpSpPr>
          <p:grpSpPr>
            <a:xfrm>
              <a:off x="7302942" y="2418889"/>
              <a:ext cx="509822" cy="572658"/>
              <a:chOff x="6672514" y="2864905"/>
              <a:chExt cx="509822" cy="572658"/>
            </a:xfrm>
          </p:grpSpPr>
          <p:sp>
            <p:nvSpPr>
              <p:cNvPr id="15" name="Freeform: Shape 197"/>
              <p:cNvSpPr/>
              <p:nvPr/>
            </p:nvSpPr>
            <p:spPr>
              <a:xfrm>
                <a:off x="6672514" y="2864905"/>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6" name="Freeform 111"/>
              <p:cNvSpPr>
                <a:spLocks noChangeArrowheads="1"/>
              </p:cNvSpPr>
              <p:nvPr/>
            </p:nvSpPr>
            <p:spPr bwMode="auto">
              <a:xfrm>
                <a:off x="6845811" y="3051843"/>
                <a:ext cx="163228" cy="198783"/>
              </a:xfrm>
              <a:custGeom>
                <a:avLst/>
                <a:gdLst>
                  <a:gd name="T0" fmla="*/ 156272 w 355"/>
                  <a:gd name="T1" fmla="*/ 127033 h 435"/>
                  <a:gd name="T2" fmla="*/ 156272 w 355"/>
                  <a:gd name="T3" fmla="*/ 127033 h 435"/>
                  <a:gd name="T4" fmla="*/ 80394 w 355"/>
                  <a:gd name="T5" fmla="*/ 154863 h 435"/>
                  <a:gd name="T6" fmla="*/ 4065 w 355"/>
                  <a:gd name="T7" fmla="*/ 127033 h 435"/>
                  <a:gd name="T8" fmla="*/ 0 w 355"/>
                  <a:gd name="T9" fmla="*/ 127033 h 435"/>
                  <a:gd name="T10" fmla="*/ 0 w 355"/>
                  <a:gd name="T11" fmla="*/ 150823 h 435"/>
                  <a:gd name="T12" fmla="*/ 80394 w 355"/>
                  <a:gd name="T13" fmla="*/ 194813 h 435"/>
                  <a:gd name="T14" fmla="*/ 159885 w 355"/>
                  <a:gd name="T15" fmla="*/ 150823 h 435"/>
                  <a:gd name="T16" fmla="*/ 159885 w 355"/>
                  <a:gd name="T17" fmla="*/ 127033 h 435"/>
                  <a:gd name="T18" fmla="*/ 156272 w 355"/>
                  <a:gd name="T19" fmla="*/ 127033 h 435"/>
                  <a:gd name="T20" fmla="*/ 156272 w 355"/>
                  <a:gd name="T21" fmla="*/ 71821 h 435"/>
                  <a:gd name="T22" fmla="*/ 156272 w 355"/>
                  <a:gd name="T23" fmla="*/ 71821 h 435"/>
                  <a:gd name="T24" fmla="*/ 80394 w 355"/>
                  <a:gd name="T25" fmla="*/ 95611 h 435"/>
                  <a:gd name="T26" fmla="*/ 4065 w 355"/>
                  <a:gd name="T27" fmla="*/ 71821 h 435"/>
                  <a:gd name="T28" fmla="*/ 0 w 355"/>
                  <a:gd name="T29" fmla="*/ 71821 h 435"/>
                  <a:gd name="T30" fmla="*/ 0 w 355"/>
                  <a:gd name="T31" fmla="*/ 99651 h 435"/>
                  <a:gd name="T32" fmla="*/ 80394 w 355"/>
                  <a:gd name="T33" fmla="*/ 131072 h 435"/>
                  <a:gd name="T34" fmla="*/ 159885 w 355"/>
                  <a:gd name="T35" fmla="*/ 99651 h 435"/>
                  <a:gd name="T36" fmla="*/ 159885 w 355"/>
                  <a:gd name="T37" fmla="*/ 71821 h 435"/>
                  <a:gd name="T38" fmla="*/ 156272 w 355"/>
                  <a:gd name="T39" fmla="*/ 71821 h 435"/>
                  <a:gd name="T40" fmla="*/ 80394 w 355"/>
                  <a:gd name="T41" fmla="*/ 0 h 435"/>
                  <a:gd name="T42" fmla="*/ 80394 w 355"/>
                  <a:gd name="T43" fmla="*/ 0 h 435"/>
                  <a:gd name="T44" fmla="*/ 0 w 355"/>
                  <a:gd name="T45" fmla="*/ 27830 h 435"/>
                  <a:gd name="T46" fmla="*/ 0 w 355"/>
                  <a:gd name="T47" fmla="*/ 43541 h 435"/>
                  <a:gd name="T48" fmla="*/ 80394 w 355"/>
                  <a:gd name="T49" fmla="*/ 71821 h 435"/>
                  <a:gd name="T50" fmla="*/ 159885 w 355"/>
                  <a:gd name="T51" fmla="*/ 43541 h 435"/>
                  <a:gd name="T52" fmla="*/ 159885 w 355"/>
                  <a:gd name="T53" fmla="*/ 27830 h 435"/>
                  <a:gd name="T54" fmla="*/ 80394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adFill>
                <a:gsLst>
                  <a:gs pos="0">
                    <a:schemeClr val="accent1"/>
                  </a:gs>
                  <a:gs pos="100000">
                    <a:schemeClr val="accent2"/>
                  </a:gs>
                </a:gsLst>
                <a:lin ang="18900000" scaled="1"/>
              </a:gra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19" name="Group 4"/>
          <p:cNvGrpSpPr/>
          <p:nvPr/>
        </p:nvGrpSpPr>
        <p:grpSpPr>
          <a:xfrm>
            <a:off x="695464" y="3997861"/>
            <a:ext cx="4193595" cy="1099915"/>
            <a:chOff x="812030" y="3997861"/>
            <a:chExt cx="4077029" cy="1099915"/>
          </a:xfrm>
        </p:grpSpPr>
        <p:grpSp>
          <p:nvGrpSpPr>
            <p:cNvPr id="20" name="Group 10"/>
            <p:cNvGrpSpPr/>
            <p:nvPr/>
          </p:nvGrpSpPr>
          <p:grpSpPr>
            <a:xfrm>
              <a:off x="812030" y="3997861"/>
              <a:ext cx="3019959" cy="1099915"/>
              <a:chOff x="868563" y="4045922"/>
              <a:chExt cx="3019959" cy="1099915"/>
            </a:xfrm>
          </p:grpSpPr>
          <p:sp>
            <p:nvSpPr>
              <p:cNvPr id="25" name="TextBox 227"/>
              <p:cNvSpPr txBox="1"/>
              <p:nvPr/>
            </p:nvSpPr>
            <p:spPr>
              <a:xfrm>
                <a:off x="2378543" y="4045922"/>
                <a:ext cx="1466683" cy="424732"/>
              </a:xfrm>
              <a:prstGeom prst="rect">
                <a:avLst/>
              </a:prstGeom>
              <a:noFill/>
            </p:spPr>
            <p:txBody>
              <a:bodyPr wrap="square" rtlCol="0">
                <a:spAutoFit/>
              </a:bodyPr>
              <a:lstStyle/>
              <a:p>
                <a:pPr lvl="0" algn="r" defTabSz="905510" hangingPunct="0">
                  <a:lnSpc>
                    <a:spcPct val="90000"/>
                  </a:lnSpc>
                  <a:defRPr/>
                </a:pPr>
                <a:r>
                  <a:rPr lang="zh-CN" altLang="en-US" sz="2400" kern="0" dirty="0">
                    <a:solidFill>
                      <a:schemeClr val="tx1">
                        <a:lumMod val="75000"/>
                        <a:lumOff val="25000"/>
                      </a:schemeClr>
                    </a:solidFill>
                    <a:cs typeface="+mn-ea"/>
                    <a:sym typeface="+mn-lt"/>
                  </a:rPr>
                  <a:t>输入标题</a:t>
                </a:r>
                <a:endParaRPr lang="zh-CN" altLang="en-US" sz="2400" kern="0" dirty="0">
                  <a:solidFill>
                    <a:schemeClr val="tx1">
                      <a:lumMod val="75000"/>
                      <a:lumOff val="25000"/>
                    </a:schemeClr>
                  </a:solidFill>
                  <a:cs typeface="+mn-ea"/>
                  <a:sym typeface="+mn-lt"/>
                </a:endParaRPr>
              </a:p>
            </p:txBody>
          </p:sp>
          <p:sp>
            <p:nvSpPr>
              <p:cNvPr id="26" name="TextBox 228"/>
              <p:cNvSpPr txBox="1"/>
              <p:nvPr/>
            </p:nvSpPr>
            <p:spPr>
              <a:xfrm>
                <a:off x="868563" y="4532143"/>
                <a:ext cx="3019959"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cxnSp>
          <p:nvCxnSpPr>
            <p:cNvPr id="21" name="Straight Arrow Connector 241"/>
            <p:cNvCxnSpPr/>
            <p:nvPr/>
          </p:nvCxnSpPr>
          <p:spPr>
            <a:xfrm flipH="1">
              <a:off x="3879850" y="441807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22" name="Group 26"/>
            <p:cNvGrpSpPr/>
            <p:nvPr/>
          </p:nvGrpSpPr>
          <p:grpSpPr>
            <a:xfrm>
              <a:off x="4379237" y="4133826"/>
              <a:ext cx="509822" cy="572658"/>
              <a:chOff x="4481140" y="3932890"/>
              <a:chExt cx="509822" cy="572658"/>
            </a:xfrm>
          </p:grpSpPr>
          <p:sp>
            <p:nvSpPr>
              <p:cNvPr id="23" name="Freeform: Shape 186"/>
              <p:cNvSpPr/>
              <p:nvPr/>
            </p:nvSpPr>
            <p:spPr>
              <a:xfrm>
                <a:off x="4481140" y="3932890"/>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24" name="Freeform 39"/>
              <p:cNvSpPr>
                <a:spLocks noChangeArrowheads="1"/>
              </p:cNvSpPr>
              <p:nvPr/>
            </p:nvSpPr>
            <p:spPr bwMode="auto">
              <a:xfrm>
                <a:off x="4634235" y="4117403"/>
                <a:ext cx="203632" cy="203632"/>
              </a:xfrm>
              <a:custGeom>
                <a:avLst/>
                <a:gdLst>
                  <a:gd name="T0" fmla="*/ 179752 w 444"/>
                  <a:gd name="T1" fmla="*/ 23877 h 444"/>
                  <a:gd name="T2" fmla="*/ 179752 w 444"/>
                  <a:gd name="T3" fmla="*/ 23877 h 444"/>
                  <a:gd name="T4" fmla="*/ 167589 w 444"/>
                  <a:gd name="T5" fmla="*/ 23877 h 444"/>
                  <a:gd name="T6" fmla="*/ 167589 w 444"/>
                  <a:gd name="T7" fmla="*/ 44150 h 444"/>
                  <a:gd name="T8" fmla="*/ 131998 w 444"/>
                  <a:gd name="T9" fmla="*/ 44150 h 444"/>
                  <a:gd name="T10" fmla="*/ 131998 w 444"/>
                  <a:gd name="T11" fmla="*/ 23877 h 444"/>
                  <a:gd name="T12" fmla="*/ 68027 w 444"/>
                  <a:gd name="T13" fmla="*/ 23877 h 444"/>
                  <a:gd name="T14" fmla="*/ 68027 w 444"/>
                  <a:gd name="T15" fmla="*/ 44150 h 444"/>
                  <a:gd name="T16" fmla="*/ 31986 w 444"/>
                  <a:gd name="T17" fmla="*/ 44150 h 444"/>
                  <a:gd name="T18" fmla="*/ 31986 w 444"/>
                  <a:gd name="T19" fmla="*/ 23877 h 444"/>
                  <a:gd name="T20" fmla="*/ 20273 w 444"/>
                  <a:gd name="T21" fmla="*/ 23877 h 444"/>
                  <a:gd name="T22" fmla="*/ 0 w 444"/>
                  <a:gd name="T23" fmla="*/ 44150 h 444"/>
                  <a:gd name="T24" fmla="*/ 0 w 444"/>
                  <a:gd name="T25" fmla="*/ 179752 h 444"/>
                  <a:gd name="T26" fmla="*/ 20273 w 444"/>
                  <a:gd name="T27" fmla="*/ 199574 h 444"/>
                  <a:gd name="T28" fmla="*/ 179752 w 444"/>
                  <a:gd name="T29" fmla="*/ 199574 h 444"/>
                  <a:gd name="T30" fmla="*/ 199574 w 444"/>
                  <a:gd name="T31" fmla="*/ 179752 h 444"/>
                  <a:gd name="T32" fmla="*/ 199574 w 444"/>
                  <a:gd name="T33" fmla="*/ 44150 h 444"/>
                  <a:gd name="T34" fmla="*/ 179752 w 444"/>
                  <a:gd name="T35" fmla="*/ 23877 h 444"/>
                  <a:gd name="T36" fmla="*/ 179752 w 444"/>
                  <a:gd name="T37" fmla="*/ 179752 h 444"/>
                  <a:gd name="T38" fmla="*/ 179752 w 444"/>
                  <a:gd name="T39" fmla="*/ 179752 h 444"/>
                  <a:gd name="T40" fmla="*/ 20273 w 444"/>
                  <a:gd name="T41" fmla="*/ 179752 h 444"/>
                  <a:gd name="T42" fmla="*/ 20273 w 444"/>
                  <a:gd name="T43" fmla="*/ 88299 h 444"/>
                  <a:gd name="T44" fmla="*/ 179752 w 444"/>
                  <a:gd name="T45" fmla="*/ 88299 h 444"/>
                  <a:gd name="T46" fmla="*/ 179752 w 444"/>
                  <a:gd name="T47" fmla="*/ 179752 h 444"/>
                  <a:gd name="T48" fmla="*/ 55863 w 444"/>
                  <a:gd name="T49" fmla="*/ 0 h 444"/>
                  <a:gd name="T50" fmla="*/ 55863 w 444"/>
                  <a:gd name="T51" fmla="*/ 0 h 444"/>
                  <a:gd name="T52" fmla="*/ 40095 w 444"/>
                  <a:gd name="T53" fmla="*/ 0 h 444"/>
                  <a:gd name="T54" fmla="*/ 40095 w 444"/>
                  <a:gd name="T55" fmla="*/ 40095 h 444"/>
                  <a:gd name="T56" fmla="*/ 55863 w 444"/>
                  <a:gd name="T57" fmla="*/ 40095 h 444"/>
                  <a:gd name="T58" fmla="*/ 55863 w 444"/>
                  <a:gd name="T59" fmla="*/ 0 h 444"/>
                  <a:gd name="T60" fmla="*/ 159479 w 444"/>
                  <a:gd name="T61" fmla="*/ 0 h 444"/>
                  <a:gd name="T62" fmla="*/ 159479 w 444"/>
                  <a:gd name="T63" fmla="*/ 0 h 444"/>
                  <a:gd name="T64" fmla="*/ 143712 w 444"/>
                  <a:gd name="T65" fmla="*/ 0 h 444"/>
                  <a:gd name="T66" fmla="*/ 143712 w 444"/>
                  <a:gd name="T67" fmla="*/ 40095 h 444"/>
                  <a:gd name="T68" fmla="*/ 159479 w 444"/>
                  <a:gd name="T69" fmla="*/ 40095 h 444"/>
                  <a:gd name="T70" fmla="*/ 15947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27" name="Group 2"/>
          <p:cNvGrpSpPr/>
          <p:nvPr/>
        </p:nvGrpSpPr>
        <p:grpSpPr>
          <a:xfrm>
            <a:off x="7302942" y="4059349"/>
            <a:ext cx="4186113" cy="1338009"/>
            <a:chOff x="7302942" y="4059349"/>
            <a:chExt cx="4186113" cy="1338009"/>
          </a:xfrm>
        </p:grpSpPr>
        <p:grpSp>
          <p:nvGrpSpPr>
            <p:cNvPr id="28" name="Group 216"/>
            <p:cNvGrpSpPr/>
            <p:nvPr/>
          </p:nvGrpSpPr>
          <p:grpSpPr>
            <a:xfrm>
              <a:off x="8320187" y="4059349"/>
              <a:ext cx="3168868" cy="1338009"/>
              <a:chOff x="8194186" y="1975053"/>
              <a:chExt cx="3168868" cy="1338009"/>
            </a:xfrm>
          </p:grpSpPr>
          <p:sp>
            <p:nvSpPr>
              <p:cNvPr id="33" name="TextBox 217"/>
              <p:cNvSpPr txBox="1"/>
              <p:nvPr/>
            </p:nvSpPr>
            <p:spPr>
              <a:xfrm>
                <a:off x="8194186" y="1975053"/>
                <a:ext cx="1593099" cy="424732"/>
              </a:xfrm>
              <a:prstGeom prst="rect">
                <a:avLst/>
              </a:prstGeom>
              <a:noFill/>
            </p:spPr>
            <p:txBody>
              <a:bodyPr wrap="square" rtlCol="0">
                <a:spAutoFit/>
              </a:bodyPr>
              <a:lstStyle/>
              <a:p>
                <a:pPr lvl="0" algn="r" defTabSz="905510" hangingPunct="0">
                  <a:lnSpc>
                    <a:spcPct val="90000"/>
                  </a:lnSpc>
                  <a:defRPr/>
                </a:pPr>
                <a:r>
                  <a:rPr lang="zh-CN" altLang="en-US" sz="2400" kern="0" dirty="0">
                    <a:solidFill>
                      <a:schemeClr val="tx1">
                        <a:lumMod val="75000"/>
                        <a:lumOff val="25000"/>
                      </a:schemeClr>
                    </a:solidFill>
                    <a:cs typeface="+mn-ea"/>
                    <a:sym typeface="+mn-lt"/>
                  </a:rPr>
                  <a:t>输入标题</a:t>
                </a:r>
                <a:endParaRPr lang="zh-CN" altLang="en-US" sz="2400" kern="0" dirty="0">
                  <a:solidFill>
                    <a:schemeClr val="tx1">
                      <a:lumMod val="75000"/>
                      <a:lumOff val="25000"/>
                    </a:schemeClr>
                  </a:solidFill>
                  <a:cs typeface="+mn-ea"/>
                  <a:sym typeface="+mn-lt"/>
                </a:endParaRPr>
              </a:p>
            </p:txBody>
          </p:sp>
          <p:sp>
            <p:nvSpPr>
              <p:cNvPr id="34" name="TextBox 218"/>
              <p:cNvSpPr txBox="1"/>
              <p:nvPr/>
            </p:nvSpPr>
            <p:spPr>
              <a:xfrm>
                <a:off x="8343095" y="2389732"/>
                <a:ext cx="30199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cxnSp>
          <p:nvCxnSpPr>
            <p:cNvPr id="29" name="Straight Arrow Connector 246"/>
            <p:cNvCxnSpPr/>
            <p:nvPr/>
          </p:nvCxnSpPr>
          <p:spPr>
            <a:xfrm>
              <a:off x="7812764" y="441807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30" name="Group 23"/>
            <p:cNvGrpSpPr/>
            <p:nvPr/>
          </p:nvGrpSpPr>
          <p:grpSpPr>
            <a:xfrm>
              <a:off x="7302942" y="4133826"/>
              <a:ext cx="509822" cy="572658"/>
              <a:chOff x="7229013" y="3932890"/>
              <a:chExt cx="509822" cy="572658"/>
            </a:xfrm>
          </p:grpSpPr>
          <p:sp>
            <p:nvSpPr>
              <p:cNvPr id="31" name="Freeform: Shape 194"/>
              <p:cNvSpPr/>
              <p:nvPr/>
            </p:nvSpPr>
            <p:spPr>
              <a:xfrm>
                <a:off x="7229013" y="3932890"/>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32" name="Freeform 167"/>
              <p:cNvSpPr>
                <a:spLocks noChangeArrowheads="1"/>
              </p:cNvSpPr>
              <p:nvPr/>
            </p:nvSpPr>
            <p:spPr bwMode="auto">
              <a:xfrm>
                <a:off x="7388573" y="4123060"/>
                <a:ext cx="190703" cy="192319"/>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adFill>
                <a:gsLst>
                  <a:gs pos="0">
                    <a:schemeClr val="accent1"/>
                  </a:gs>
                  <a:gs pos="100000">
                    <a:schemeClr val="accent2"/>
                  </a:gs>
                </a:gsLst>
                <a:lin ang="18900000" scaled="1"/>
              </a:gra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96565" y="2603359"/>
            <a:ext cx="2173483" cy="2103125"/>
          </a:xfrm>
          <a:prstGeom prst="rect">
            <a:avLst/>
          </a:prstGeom>
        </p:spPr>
      </p:pic>
      <p:sp>
        <p:nvSpPr>
          <p:cNvPr id="36" name="椭圆 35"/>
          <p:cNvSpPr/>
          <p:nvPr/>
        </p:nvSpPr>
        <p:spPr>
          <a:xfrm>
            <a:off x="9757761" y="1115878"/>
            <a:ext cx="564110" cy="514883"/>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0" y="155448"/>
            <a:ext cx="2212866" cy="2938780"/>
            <a:chOff x="4486341" y="-45720"/>
            <a:chExt cx="2746462" cy="3647418"/>
          </a:xfrm>
        </p:grpSpPr>
        <p:pic>
          <p:nvPicPr>
            <p:cNvPr id="41" name="图片 40"/>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42" name="文本框 4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500"/>
                                        <p:tgtEl>
                                          <p:spTgt spid="2"/>
                                        </p:tgtEl>
                                      </p:cBhvr>
                                    </p:animEffect>
                                  </p:childTnLst>
                                </p:cTn>
                              </p:par>
                              <p:par>
                                <p:cTn id="18" presetID="2" presetClass="entr" presetSubtype="4" decel="100000" fill="hold" nodeType="with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250" fill="hold"/>
                                        <p:tgtEl>
                                          <p:spTgt spid="3"/>
                                        </p:tgtEl>
                                        <p:attrNameLst>
                                          <p:attrName>ppt_x</p:attrName>
                                        </p:attrNameLst>
                                      </p:cBhvr>
                                      <p:tavLst>
                                        <p:tav tm="0">
                                          <p:val>
                                            <p:strVal val="#ppt_x"/>
                                          </p:val>
                                        </p:tav>
                                        <p:tav tm="100000">
                                          <p:val>
                                            <p:strVal val="#ppt_x"/>
                                          </p:val>
                                        </p:tav>
                                      </p:tavLst>
                                    </p:anim>
                                    <p:anim calcmode="lin" valueType="num">
                                      <p:cBhvr additive="base">
                                        <p:cTn id="21" dur="125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20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ppt_x"/>
                                          </p:val>
                                        </p:tav>
                                        <p:tav tm="100000">
                                          <p:val>
                                            <p:strVal val="#ppt_x"/>
                                          </p:val>
                                        </p:tav>
                                      </p:tavLst>
                                    </p:anim>
                                    <p:anim calcmode="lin" valueType="num">
                                      <p:cBhvr additive="base">
                                        <p:cTn id="25" dur="12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2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fill="hold"/>
                                        <p:tgtEl>
                                          <p:spTgt spid="27"/>
                                        </p:tgtEl>
                                        <p:attrNameLst>
                                          <p:attrName>ppt_x</p:attrName>
                                        </p:attrNameLst>
                                      </p:cBhvr>
                                      <p:tavLst>
                                        <p:tav tm="0">
                                          <p:val>
                                            <p:strVal val="#ppt_x"/>
                                          </p:val>
                                        </p:tav>
                                        <p:tav tm="100000">
                                          <p:val>
                                            <p:strVal val="#ppt_x"/>
                                          </p:val>
                                        </p:tav>
                                      </p:tavLst>
                                    </p:anim>
                                    <p:anim calcmode="lin" valueType="num">
                                      <p:cBhvr additive="base">
                                        <p:cTn id="33" dur="10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6551" y="1390134"/>
            <a:ext cx="3194956" cy="847260"/>
            <a:chOff x="819151" y="706996"/>
            <a:chExt cx="3194956" cy="847260"/>
          </a:xfrm>
        </p:grpSpPr>
        <p:sp>
          <p:nvSpPr>
            <p:cNvPr id="3" name="文本框 2"/>
            <p:cNvSpPr txBox="1"/>
            <p:nvPr/>
          </p:nvSpPr>
          <p:spPr>
            <a:xfrm>
              <a:off x="819151" y="706996"/>
              <a:ext cx="31949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800" normalizeH="0" baseline="0" noProof="0" dirty="0">
                  <a:ln>
                    <a:noFill/>
                  </a:ln>
                  <a:solidFill>
                    <a:prstClr val="black"/>
                  </a:solidFill>
                  <a:effectLst/>
                  <a:uLnTx/>
                  <a:uFillTx/>
                  <a:cs typeface="+mn-ea"/>
                  <a:sym typeface="+mn-lt"/>
                </a:rPr>
                <a:t>请输入文字</a:t>
              </a:r>
              <a:endParaRPr kumimoji="0" lang="zh-CN" altLang="en-US" sz="3200" b="0" i="0" u="none" strike="noStrike" kern="1200" cap="none" spc="800" normalizeH="0" baseline="0" noProof="0" dirty="0">
                <a:ln>
                  <a:noFill/>
                </a:ln>
                <a:solidFill>
                  <a:prstClr val="black"/>
                </a:solidFill>
                <a:effectLst/>
                <a:uLnTx/>
                <a:uFillTx/>
                <a:cs typeface="+mn-ea"/>
                <a:sym typeface="+mn-lt"/>
              </a:endParaRPr>
            </a:p>
          </p:txBody>
        </p:sp>
        <p:sp>
          <p:nvSpPr>
            <p:cNvPr id="4" name="矩形 3"/>
            <p:cNvSpPr/>
            <p:nvPr/>
          </p:nvSpPr>
          <p:spPr>
            <a:xfrm>
              <a:off x="1451428" y="1277257"/>
              <a:ext cx="19304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400" normalizeH="0" baseline="0" noProof="0" dirty="0">
                  <a:ln>
                    <a:noFill/>
                  </a:ln>
                  <a:solidFill>
                    <a:prstClr val="black"/>
                  </a:solidFill>
                  <a:effectLst/>
                  <a:uLnTx/>
                  <a:uFillTx/>
                  <a:cs typeface="+mn-ea"/>
                  <a:sym typeface="+mn-lt"/>
                </a:rPr>
                <a:t>WORK REPORT</a:t>
              </a:r>
              <a:endParaRPr kumimoji="0" lang="zh-CN" altLang="en-US" sz="1200" b="0" i="0" u="none" strike="noStrike" kern="1200" cap="none" spc="400" normalizeH="0" baseline="0" noProof="0" dirty="0">
                <a:ln>
                  <a:noFill/>
                </a:ln>
                <a:solidFill>
                  <a:prstClr val="black"/>
                </a:solidFill>
                <a:effectLst/>
                <a:uLnTx/>
                <a:uFillTx/>
                <a:cs typeface="+mn-ea"/>
                <a:sym typeface="+mn-lt"/>
              </a:endParaRPr>
            </a:p>
          </p:txBody>
        </p:sp>
      </p:grpSp>
      <p:sp>
        <p:nvSpPr>
          <p:cNvPr id="5" name="文本框 4"/>
          <p:cNvSpPr txBox="1"/>
          <p:nvPr/>
        </p:nvSpPr>
        <p:spPr>
          <a:xfrm>
            <a:off x="2598801" y="2445357"/>
            <a:ext cx="6915799" cy="784830"/>
          </a:xfrm>
          <a:prstGeom prst="rect">
            <a:avLst/>
          </a:prstGeom>
          <a:noFill/>
        </p:spPr>
        <p:txBody>
          <a:bodyPr wrap="square" rtlCol="0">
            <a:spAutoFit/>
          </a:bodyPr>
          <a:lstStyle/>
          <a:p>
            <a:pPr marL="0" marR="0" lvl="0" indent="457200" algn="ctr" defTabSz="914400" rtl="0" eaLnBrk="1" fontAlgn="auto" latinLnBrk="0" hangingPunct="1">
              <a:lnSpc>
                <a:spcPts val="1800"/>
              </a:lnSpc>
              <a:spcBef>
                <a:spcPts val="0"/>
              </a:spcBef>
              <a:spcAft>
                <a:spcPts val="0"/>
              </a:spcAft>
              <a:buClrTx/>
              <a:buSzTx/>
              <a:buFontTx/>
              <a:buNone/>
              <a:defRPr/>
            </a:pPr>
            <a:r>
              <a:rPr kumimoji="0" lang="zh-CN" altLang="en-US" sz="1200" b="0" i="0" u="none" strike="noStrike" kern="1200" cap="none" spc="200" normalizeH="0" baseline="0" noProof="0" dirty="0">
                <a:ln>
                  <a:noFill/>
                </a:ln>
                <a:solidFill>
                  <a:prstClr val="black">
                    <a:lumMod val="85000"/>
                    <a:lumOff val="15000"/>
                  </a:prstClr>
                </a:solidFill>
                <a:effectLst/>
                <a:uLnTx/>
                <a:uFillTx/>
                <a:cs typeface="+mn-ea"/>
                <a:sym typeface="+mn-lt"/>
              </a:rPr>
              <a:t>单击此处添加文本内容，内容可以复制粘贴，注意排版问题以及内容的合理性，可以替换图片。单击此处添加文本内容，内容可以复制粘贴，注意排版问题以及内容的合理性，可以替换图片。</a:t>
            </a:r>
            <a:endParaRPr kumimoji="0" lang="zh-CN" altLang="en-US" sz="1200" b="0" i="0" u="none" strike="noStrike" kern="1200" cap="none" spc="200" normalizeH="0" baseline="0" noProof="0" dirty="0">
              <a:ln>
                <a:noFill/>
              </a:ln>
              <a:solidFill>
                <a:prstClr val="black">
                  <a:lumMod val="85000"/>
                  <a:lumOff val="15000"/>
                </a:prstClr>
              </a:solidFill>
              <a:effectLst/>
              <a:uLnTx/>
              <a:uFillTx/>
              <a:cs typeface="+mn-ea"/>
              <a:sym typeface="+mn-lt"/>
            </a:endParaRPr>
          </a:p>
        </p:txBody>
      </p:sp>
      <p:sp>
        <p:nvSpPr>
          <p:cNvPr id="6" name="矩形 5"/>
          <p:cNvSpPr/>
          <p:nvPr/>
        </p:nvSpPr>
        <p:spPr>
          <a:xfrm>
            <a:off x="2598801"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7" name="矩形 6"/>
          <p:cNvSpPr/>
          <p:nvPr/>
        </p:nvSpPr>
        <p:spPr>
          <a:xfrm>
            <a:off x="5152620"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8" name="矩形 7"/>
          <p:cNvSpPr/>
          <p:nvPr/>
        </p:nvSpPr>
        <p:spPr>
          <a:xfrm>
            <a:off x="7706438"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nvGrpSpPr>
          <p:cNvPr id="9" name="Group 4"/>
          <p:cNvGrpSpPr>
            <a:grpSpLocks noChangeAspect="1"/>
          </p:cNvGrpSpPr>
          <p:nvPr/>
        </p:nvGrpSpPr>
        <p:grpSpPr bwMode="auto">
          <a:xfrm>
            <a:off x="3245547" y="3850038"/>
            <a:ext cx="466725" cy="503238"/>
            <a:chOff x="1287" y="1434"/>
            <a:chExt cx="294" cy="317"/>
          </a:xfrm>
          <a:solidFill>
            <a:srgbClr val="FDD0CF"/>
          </a:solidFill>
        </p:grpSpPr>
        <p:sp>
          <p:nvSpPr>
            <p:cNvPr id="10" name="Freeform 6"/>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7"/>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 name="Group 10"/>
          <p:cNvGrpSpPr>
            <a:grpSpLocks noChangeAspect="1"/>
          </p:cNvGrpSpPr>
          <p:nvPr/>
        </p:nvGrpSpPr>
        <p:grpSpPr bwMode="auto">
          <a:xfrm>
            <a:off x="5858264" y="3883376"/>
            <a:ext cx="396875" cy="396875"/>
            <a:chOff x="2989" y="1455"/>
            <a:chExt cx="250" cy="250"/>
          </a:xfrm>
          <a:solidFill>
            <a:srgbClr val="FDD0CF"/>
          </a:solidFill>
        </p:grpSpPr>
        <p:sp>
          <p:nvSpPr>
            <p:cNvPr id="13" name="Freeform 12"/>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 name="Freeform 13"/>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Freeform 14"/>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6" name="Group 17"/>
          <p:cNvGrpSpPr>
            <a:grpSpLocks noChangeAspect="1"/>
          </p:cNvGrpSpPr>
          <p:nvPr/>
        </p:nvGrpSpPr>
        <p:grpSpPr bwMode="auto">
          <a:xfrm>
            <a:off x="8501192" y="3862738"/>
            <a:ext cx="293688" cy="490538"/>
            <a:chOff x="4703" y="1442"/>
            <a:chExt cx="185" cy="309"/>
          </a:xfrm>
          <a:solidFill>
            <a:srgbClr val="FDD0CF"/>
          </a:solidFill>
        </p:grpSpPr>
        <p:sp>
          <p:nvSpPr>
            <p:cNvPr id="17" name="Freeform 19"/>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8" name="Freeform 20"/>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Freeform 21"/>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2" name="椭圆 21"/>
          <p:cNvSpPr/>
          <p:nvPr/>
        </p:nvSpPr>
        <p:spPr>
          <a:xfrm>
            <a:off x="8290404" y="1292984"/>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006850" y="2666377"/>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298011" y="4835337"/>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677069" y="3273475"/>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2658755" y="5563141"/>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32" name="文本框 3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endParaRPr lang="zh-CN" altLang="en-US" dirty="0">
                <a:sym typeface="+mn-lt"/>
              </a:endParaRPr>
            </a:p>
          </p:txBody>
        </p:sp>
      </p:grpSp>
      <p:sp>
        <p:nvSpPr>
          <p:cNvPr id="29" name="TextBox 28"/>
          <p:cNvSpPr txBox="1"/>
          <p:nvPr/>
        </p:nvSpPr>
        <p:spPr>
          <a:xfrm>
            <a:off x="841468" y="6053525"/>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cs typeface="+mn-ea"/>
                <a:sym typeface="+mn-lt"/>
              </a:rPr>
              <a:t>PPT</a:t>
            </a:r>
            <a:r>
              <a:rPr lang="zh-CN" altLang="en-US" sz="100" dirty="0" smtClean="0">
                <a:solidFill>
                  <a:schemeClr val="bg1"/>
                </a:solidFill>
                <a:cs typeface="+mn-ea"/>
                <a:sym typeface="+mn-lt"/>
              </a:rPr>
              <a:t>下载 </a:t>
            </a:r>
            <a:r>
              <a:rPr lang="en-US" altLang="zh-CN" sz="100" dirty="0">
                <a:solidFill>
                  <a:schemeClr val="bg1"/>
                </a:solidFill>
                <a:cs typeface="+mn-ea"/>
                <a:sym typeface="+mn-lt"/>
              </a:rPr>
              <a:t>http://</a:t>
            </a:r>
            <a:r>
              <a:rPr lang="en-US" altLang="zh-CN" sz="100" dirty="0" smtClean="0">
                <a:solidFill>
                  <a:schemeClr val="bg1"/>
                </a:solidFill>
                <a:cs typeface="+mn-ea"/>
                <a:sym typeface="+mn-lt"/>
              </a:rPr>
              <a:t>www.ypppt.com/xiazai</a:t>
            </a:r>
            <a:r>
              <a:rPr lang="en-US" altLang="zh-CN" sz="100" dirty="0">
                <a:solidFill>
                  <a:schemeClr val="bg1"/>
                </a:solidFill>
                <a:cs typeface="+mn-ea"/>
                <a:sym typeface="+mn-lt"/>
              </a:rPr>
              <a:t>/</a:t>
            </a:r>
            <a:endParaRPr lang="en-US" altLang="zh-CN" sz="100" dirty="0" smtClean="0">
              <a:solidFill>
                <a:schemeClr val="bg1"/>
              </a:solidFill>
              <a:cs typeface="+mn-ea"/>
              <a:sym typeface="+mn-lt"/>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50" fill="hold"/>
                                        <p:tgtEl>
                                          <p:spTgt spid="9"/>
                                        </p:tgtEl>
                                        <p:attrNameLst>
                                          <p:attrName>ppt_x</p:attrName>
                                        </p:attrNameLst>
                                      </p:cBhvr>
                                      <p:tavLst>
                                        <p:tav tm="0">
                                          <p:val>
                                            <p:strVal val="#ppt_x"/>
                                          </p:val>
                                        </p:tav>
                                        <p:tav tm="100000">
                                          <p:val>
                                            <p:strVal val="#ppt_x"/>
                                          </p:val>
                                        </p:tav>
                                      </p:tavLst>
                                    </p:anim>
                                    <p:anim calcmode="lin" valueType="num">
                                      <p:cBhvr additive="base">
                                        <p:cTn id="36" dur="25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50" fill="hold"/>
                                        <p:tgtEl>
                                          <p:spTgt spid="12"/>
                                        </p:tgtEl>
                                        <p:attrNameLst>
                                          <p:attrName>ppt_x</p:attrName>
                                        </p:attrNameLst>
                                      </p:cBhvr>
                                      <p:tavLst>
                                        <p:tav tm="0">
                                          <p:val>
                                            <p:strVal val="#ppt_x"/>
                                          </p:val>
                                        </p:tav>
                                        <p:tav tm="100000">
                                          <p:val>
                                            <p:strVal val="#ppt_x"/>
                                          </p:val>
                                        </p:tav>
                                      </p:tavLst>
                                    </p:anim>
                                    <p:anim calcmode="lin" valueType="num">
                                      <p:cBhvr additive="base">
                                        <p:cTn id="40" dur="25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ppt_x"/>
                                          </p:val>
                                        </p:tav>
                                        <p:tav tm="100000">
                                          <p:val>
                                            <p:strVal val="#ppt_x"/>
                                          </p:val>
                                        </p:tav>
                                      </p:tavLst>
                                    </p:anim>
                                    <p:anim calcmode="lin" valueType="num">
                                      <p:cBhvr additive="base">
                                        <p:cTn id="44" dur="250" fill="hold"/>
                                        <p:tgtEl>
                                          <p:spTgt spid="16"/>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66667"/>
          <a:stretch>
            <a:fillRect/>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rPr>
                <a:t>贰</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a:fillRect/>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各班级介绍</a:t>
            </a:r>
            <a:endPar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45828" t="-928" r="39734" b="65594"/>
          <a:stretch>
            <a:fillRect/>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1596" t="23407" r="4279" b="23777"/>
          <a:stretch>
            <a:fillRect/>
          </a:stretch>
        </p:blipFill>
        <p:spPr>
          <a:xfrm>
            <a:off x="9053983" y="4009785"/>
            <a:ext cx="3562740" cy="310165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41868" t="67131" r="40882" b="5869"/>
          <a:stretch>
            <a:fillRect/>
          </a:stretch>
        </p:blipFill>
        <p:spPr>
          <a:xfrm>
            <a:off x="1565975" y="4665716"/>
            <a:ext cx="2472692" cy="2177044"/>
          </a:xfrm>
          <a:prstGeom prst="rect">
            <a:avLst/>
          </a:prstGeom>
        </p:spPr>
      </p:pic>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64" y="2758575"/>
            <a:ext cx="2431979"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sp>
        <p:nvSpPr>
          <p:cNvPr id="3" name="Rectangle 2"/>
          <p:cNvSpPr/>
          <p:nvPr/>
        </p:nvSpPr>
        <p:spPr>
          <a:xfrm>
            <a:off x="4802071" y="2767310"/>
            <a:ext cx="2399496"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sp>
        <p:nvSpPr>
          <p:cNvPr id="4" name="Rectangle 3"/>
          <p:cNvSpPr/>
          <p:nvPr/>
        </p:nvSpPr>
        <p:spPr>
          <a:xfrm>
            <a:off x="1036560" y="4968013"/>
            <a:ext cx="2250695"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sp>
        <p:nvSpPr>
          <p:cNvPr id="5" name="Rectangle 4"/>
          <p:cNvSpPr/>
          <p:nvPr/>
        </p:nvSpPr>
        <p:spPr>
          <a:xfrm>
            <a:off x="4141175" y="4968014"/>
            <a:ext cx="3361723"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endParaRPr lang="zh-CN" altLang="en-US" sz="2400" spc="300" dirty="0">
              <a:solidFill>
                <a:schemeClr val="tx1">
                  <a:lumMod val="75000"/>
                  <a:lumOff val="25000"/>
                </a:schemeClr>
              </a:solidFill>
              <a:cs typeface="+mn-ea"/>
              <a:sym typeface="+mn-lt"/>
            </a:endParaRPr>
          </a:p>
        </p:txBody>
      </p:sp>
      <p:sp>
        <p:nvSpPr>
          <p:cNvPr id="7" name="TextBox 6"/>
          <p:cNvSpPr txBox="1"/>
          <p:nvPr/>
        </p:nvSpPr>
        <p:spPr>
          <a:xfrm>
            <a:off x="776761" y="3225018"/>
            <a:ext cx="2911019"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9" name="TextBox 8"/>
          <p:cNvSpPr txBox="1"/>
          <p:nvPr/>
        </p:nvSpPr>
        <p:spPr>
          <a:xfrm>
            <a:off x="4477819" y="3225018"/>
            <a:ext cx="3048000"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10" name="TextBox 9"/>
          <p:cNvSpPr txBox="1"/>
          <p:nvPr/>
        </p:nvSpPr>
        <p:spPr>
          <a:xfrm>
            <a:off x="776761" y="5429680"/>
            <a:ext cx="2911019"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11" name="TextBox 10"/>
          <p:cNvSpPr txBox="1"/>
          <p:nvPr/>
        </p:nvSpPr>
        <p:spPr>
          <a:xfrm>
            <a:off x="4477819" y="5429679"/>
            <a:ext cx="3048000"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endParaRPr lang="zh-CN" altLang="en-US" sz="1100" dirty="0">
              <a:solidFill>
                <a:schemeClr val="tx1">
                  <a:lumMod val="75000"/>
                  <a:lumOff val="25000"/>
                </a:schemeClr>
              </a:solidFill>
              <a:cs typeface="+mn-ea"/>
              <a:sym typeface="+mn-lt"/>
            </a:endParaRPr>
          </a:p>
        </p:txBody>
      </p:sp>
      <p:sp>
        <p:nvSpPr>
          <p:cNvPr id="23" name="Freeform 1298"/>
          <p:cNvSpPr>
            <a:spLocks noEditPoints="1"/>
          </p:cNvSpPr>
          <p:nvPr/>
        </p:nvSpPr>
        <p:spPr bwMode="auto">
          <a:xfrm>
            <a:off x="5786907" y="4463023"/>
            <a:ext cx="429824" cy="356136"/>
          </a:xfrm>
          <a:custGeom>
            <a:avLst/>
            <a:gdLst>
              <a:gd name="T0" fmla="*/ 103 w 104"/>
              <a:gd name="T1" fmla="*/ 26 h 89"/>
              <a:gd name="T2" fmla="*/ 99 w 104"/>
              <a:gd name="T3" fmla="*/ 24 h 89"/>
              <a:gd name="T4" fmla="*/ 70 w 104"/>
              <a:gd name="T5" fmla="*/ 5 h 89"/>
              <a:gd name="T6" fmla="*/ 70 w 104"/>
              <a:gd name="T7" fmla="*/ 2 h 89"/>
              <a:gd name="T8" fmla="*/ 67 w 104"/>
              <a:gd name="T9" fmla="*/ 0 h 89"/>
              <a:gd name="T10" fmla="*/ 50 w 104"/>
              <a:gd name="T11" fmla="*/ 0 h 89"/>
              <a:gd name="T12" fmla="*/ 47 w 104"/>
              <a:gd name="T13" fmla="*/ 1 h 89"/>
              <a:gd name="T14" fmla="*/ 31 w 104"/>
              <a:gd name="T15" fmla="*/ 34 h 89"/>
              <a:gd name="T16" fmla="*/ 30 w 104"/>
              <a:gd name="T17" fmla="*/ 34 h 89"/>
              <a:gd name="T18" fmla="*/ 29 w 104"/>
              <a:gd name="T19" fmla="*/ 31 h 89"/>
              <a:gd name="T20" fmla="*/ 25 w 104"/>
              <a:gd name="T21" fmla="*/ 29 h 89"/>
              <a:gd name="T22" fmla="*/ 5 w 104"/>
              <a:gd name="T23" fmla="*/ 29 h 89"/>
              <a:gd name="T24" fmla="*/ 2 w 104"/>
              <a:gd name="T25" fmla="*/ 31 h 89"/>
              <a:gd name="T26" fmla="*/ 0 w 104"/>
              <a:gd name="T27" fmla="*/ 34 h 89"/>
              <a:gd name="T28" fmla="*/ 0 w 104"/>
              <a:gd name="T29" fmla="*/ 84 h 89"/>
              <a:gd name="T30" fmla="*/ 2 w 104"/>
              <a:gd name="T31" fmla="*/ 87 h 89"/>
              <a:gd name="T32" fmla="*/ 5 w 104"/>
              <a:gd name="T33" fmla="*/ 89 h 89"/>
              <a:gd name="T34" fmla="*/ 25 w 104"/>
              <a:gd name="T35" fmla="*/ 89 h 89"/>
              <a:gd name="T36" fmla="*/ 29 w 104"/>
              <a:gd name="T37" fmla="*/ 87 h 89"/>
              <a:gd name="T38" fmla="*/ 30 w 104"/>
              <a:gd name="T39" fmla="*/ 84 h 89"/>
              <a:gd name="T40" fmla="*/ 49 w 104"/>
              <a:gd name="T41" fmla="*/ 89 h 89"/>
              <a:gd name="T42" fmla="*/ 50 w 104"/>
              <a:gd name="T43" fmla="*/ 89 h 89"/>
              <a:gd name="T44" fmla="*/ 89 w 104"/>
              <a:gd name="T45" fmla="*/ 89 h 89"/>
              <a:gd name="T46" fmla="*/ 94 w 104"/>
              <a:gd name="T47" fmla="*/ 85 h 89"/>
              <a:gd name="T48" fmla="*/ 104 w 104"/>
              <a:gd name="T49" fmla="*/ 31 h 89"/>
              <a:gd name="T50" fmla="*/ 103 w 104"/>
              <a:gd name="T51" fmla="*/ 26 h 89"/>
              <a:gd name="T52" fmla="*/ 20 w 104"/>
              <a:gd name="T53" fmla="*/ 79 h 89"/>
              <a:gd name="T54" fmla="*/ 10 w 104"/>
              <a:gd name="T55" fmla="*/ 39 h 89"/>
              <a:gd name="T56" fmla="*/ 20 w 104"/>
              <a:gd name="T57" fmla="*/ 79 h 89"/>
              <a:gd name="T58" fmla="*/ 51 w 104"/>
              <a:gd name="T59" fmla="*/ 79 h 89"/>
              <a:gd name="T60" fmla="*/ 30 w 104"/>
              <a:gd name="T61" fmla="*/ 44 h 89"/>
              <a:gd name="T62" fmla="*/ 35 w 104"/>
              <a:gd name="T63" fmla="*/ 44 h 89"/>
              <a:gd name="T64" fmla="*/ 40 w 104"/>
              <a:gd name="T65" fmla="*/ 42 h 89"/>
              <a:gd name="T66" fmla="*/ 60 w 104"/>
              <a:gd name="T67" fmla="*/ 10 h 89"/>
              <a:gd name="T68" fmla="*/ 60 w 104"/>
              <a:gd name="T69" fmla="*/ 29 h 89"/>
              <a:gd name="T70" fmla="*/ 61 w 104"/>
              <a:gd name="T71" fmla="*/ 33 h 89"/>
              <a:gd name="T72" fmla="*/ 65 w 104"/>
              <a:gd name="T73" fmla="*/ 34 h 89"/>
              <a:gd name="T74" fmla="*/ 86 w 104"/>
              <a:gd name="T7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9">
                <a:moveTo>
                  <a:pt x="103" y="26"/>
                </a:moveTo>
                <a:lnTo>
                  <a:pt x="103" y="26"/>
                </a:lnTo>
                <a:lnTo>
                  <a:pt x="102" y="24"/>
                </a:lnTo>
                <a:lnTo>
                  <a:pt x="99" y="24"/>
                </a:lnTo>
                <a:lnTo>
                  <a:pt x="70" y="24"/>
                </a:lnTo>
                <a:lnTo>
                  <a:pt x="70" y="5"/>
                </a:lnTo>
                <a:lnTo>
                  <a:pt x="70" y="5"/>
                </a:lnTo>
                <a:lnTo>
                  <a:pt x="70" y="2"/>
                </a:lnTo>
                <a:lnTo>
                  <a:pt x="68" y="1"/>
                </a:lnTo>
                <a:lnTo>
                  <a:pt x="67" y="0"/>
                </a:lnTo>
                <a:lnTo>
                  <a:pt x="65" y="0"/>
                </a:lnTo>
                <a:lnTo>
                  <a:pt x="50" y="0"/>
                </a:lnTo>
                <a:lnTo>
                  <a:pt x="50" y="0"/>
                </a:lnTo>
                <a:lnTo>
                  <a:pt x="47" y="1"/>
                </a:lnTo>
                <a:lnTo>
                  <a:pt x="45" y="2"/>
                </a:lnTo>
                <a:lnTo>
                  <a:pt x="31" y="34"/>
                </a:lnTo>
                <a:lnTo>
                  <a:pt x="30" y="34"/>
                </a:lnTo>
                <a:lnTo>
                  <a:pt x="30" y="34"/>
                </a:lnTo>
                <a:lnTo>
                  <a:pt x="30" y="32"/>
                </a:lnTo>
                <a:lnTo>
                  <a:pt x="29" y="31"/>
                </a:lnTo>
                <a:lnTo>
                  <a:pt x="28" y="29"/>
                </a:lnTo>
                <a:lnTo>
                  <a:pt x="25" y="29"/>
                </a:lnTo>
                <a:lnTo>
                  <a:pt x="5" y="29"/>
                </a:lnTo>
                <a:lnTo>
                  <a:pt x="5" y="29"/>
                </a:lnTo>
                <a:lnTo>
                  <a:pt x="3" y="29"/>
                </a:lnTo>
                <a:lnTo>
                  <a:pt x="2" y="31"/>
                </a:lnTo>
                <a:lnTo>
                  <a:pt x="0" y="32"/>
                </a:lnTo>
                <a:lnTo>
                  <a:pt x="0" y="34"/>
                </a:lnTo>
                <a:lnTo>
                  <a:pt x="0" y="84"/>
                </a:lnTo>
                <a:lnTo>
                  <a:pt x="0" y="84"/>
                </a:lnTo>
                <a:lnTo>
                  <a:pt x="0" y="86"/>
                </a:lnTo>
                <a:lnTo>
                  <a:pt x="2" y="87"/>
                </a:lnTo>
                <a:lnTo>
                  <a:pt x="3" y="89"/>
                </a:lnTo>
                <a:lnTo>
                  <a:pt x="5" y="89"/>
                </a:lnTo>
                <a:lnTo>
                  <a:pt x="25" y="89"/>
                </a:lnTo>
                <a:lnTo>
                  <a:pt x="25" y="89"/>
                </a:lnTo>
                <a:lnTo>
                  <a:pt x="28" y="89"/>
                </a:lnTo>
                <a:lnTo>
                  <a:pt x="29" y="87"/>
                </a:lnTo>
                <a:lnTo>
                  <a:pt x="30" y="86"/>
                </a:lnTo>
                <a:lnTo>
                  <a:pt x="30" y="84"/>
                </a:lnTo>
                <a:lnTo>
                  <a:pt x="30" y="81"/>
                </a:lnTo>
                <a:lnTo>
                  <a:pt x="49" y="89"/>
                </a:lnTo>
                <a:lnTo>
                  <a:pt x="49" y="89"/>
                </a:lnTo>
                <a:lnTo>
                  <a:pt x="50" y="89"/>
                </a:lnTo>
                <a:lnTo>
                  <a:pt x="89" y="89"/>
                </a:lnTo>
                <a:lnTo>
                  <a:pt x="89" y="89"/>
                </a:lnTo>
                <a:lnTo>
                  <a:pt x="93" y="87"/>
                </a:lnTo>
                <a:lnTo>
                  <a:pt x="94" y="85"/>
                </a:lnTo>
                <a:lnTo>
                  <a:pt x="104" y="31"/>
                </a:lnTo>
                <a:lnTo>
                  <a:pt x="104" y="31"/>
                </a:lnTo>
                <a:lnTo>
                  <a:pt x="104" y="28"/>
                </a:lnTo>
                <a:lnTo>
                  <a:pt x="103" y="26"/>
                </a:lnTo>
                <a:lnTo>
                  <a:pt x="103" y="26"/>
                </a:lnTo>
                <a:close/>
                <a:moveTo>
                  <a:pt x="20" y="79"/>
                </a:moveTo>
                <a:lnTo>
                  <a:pt x="10" y="79"/>
                </a:lnTo>
                <a:lnTo>
                  <a:pt x="10" y="39"/>
                </a:lnTo>
                <a:lnTo>
                  <a:pt x="20" y="39"/>
                </a:lnTo>
                <a:lnTo>
                  <a:pt x="20" y="79"/>
                </a:lnTo>
                <a:close/>
                <a:moveTo>
                  <a:pt x="86" y="79"/>
                </a:moveTo>
                <a:lnTo>
                  <a:pt x="51" y="79"/>
                </a:lnTo>
                <a:lnTo>
                  <a:pt x="30" y="70"/>
                </a:lnTo>
                <a:lnTo>
                  <a:pt x="30" y="44"/>
                </a:lnTo>
                <a:lnTo>
                  <a:pt x="35" y="44"/>
                </a:lnTo>
                <a:lnTo>
                  <a:pt x="35" y="44"/>
                </a:lnTo>
                <a:lnTo>
                  <a:pt x="37" y="43"/>
                </a:lnTo>
                <a:lnTo>
                  <a:pt x="40" y="42"/>
                </a:lnTo>
                <a:lnTo>
                  <a:pt x="53" y="10"/>
                </a:lnTo>
                <a:lnTo>
                  <a:pt x="60" y="10"/>
                </a:lnTo>
                <a:lnTo>
                  <a:pt x="60" y="29"/>
                </a:lnTo>
                <a:lnTo>
                  <a:pt x="60" y="29"/>
                </a:lnTo>
                <a:lnTo>
                  <a:pt x="60" y="32"/>
                </a:lnTo>
                <a:lnTo>
                  <a:pt x="61" y="33"/>
                </a:lnTo>
                <a:lnTo>
                  <a:pt x="62" y="34"/>
                </a:lnTo>
                <a:lnTo>
                  <a:pt x="65" y="34"/>
                </a:lnTo>
                <a:lnTo>
                  <a:pt x="93" y="34"/>
                </a:lnTo>
                <a:lnTo>
                  <a:pt x="86" y="79"/>
                </a:lnTo>
                <a:close/>
              </a:path>
            </a:pathLst>
          </a:custGeom>
          <a:solidFill>
            <a:srgbClr val="FDD0CF"/>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27" name="Group 26"/>
          <p:cNvGrpSpPr/>
          <p:nvPr/>
        </p:nvGrpSpPr>
        <p:grpSpPr>
          <a:xfrm>
            <a:off x="2011224" y="2228902"/>
            <a:ext cx="434707" cy="362255"/>
            <a:chOff x="1272229" y="6090036"/>
            <a:chExt cx="224812" cy="187343"/>
          </a:xfrm>
          <a:solidFill>
            <a:srgbClr val="A6CAEE"/>
          </a:solidFill>
        </p:grpSpPr>
        <p:sp>
          <p:nvSpPr>
            <p:cNvPr id="28" name="Freeform 1072"/>
            <p:cNvSpPr/>
            <p:nvPr/>
          </p:nvSpPr>
          <p:spPr bwMode="auto">
            <a:xfrm>
              <a:off x="1309698" y="6090036"/>
              <a:ext cx="31225" cy="18737"/>
            </a:xfrm>
            <a:custGeom>
              <a:avLst/>
              <a:gdLst>
                <a:gd name="T0" fmla="*/ 15 w 15"/>
                <a:gd name="T1" fmla="*/ 7 h 10"/>
                <a:gd name="T2" fmla="*/ 15 w 15"/>
                <a:gd name="T3" fmla="*/ 7 h 10"/>
                <a:gd name="T4" fmla="*/ 15 w 15"/>
                <a:gd name="T5" fmla="*/ 5 h 10"/>
                <a:gd name="T6" fmla="*/ 13 w 15"/>
                <a:gd name="T7" fmla="*/ 2 h 10"/>
                <a:gd name="T8" fmla="*/ 10 w 15"/>
                <a:gd name="T9" fmla="*/ 0 h 10"/>
                <a:gd name="T10" fmla="*/ 8 w 15"/>
                <a:gd name="T11" fmla="*/ 0 h 10"/>
                <a:gd name="T12" fmla="*/ 8 w 15"/>
                <a:gd name="T13" fmla="*/ 0 h 10"/>
                <a:gd name="T14" fmla="*/ 5 w 15"/>
                <a:gd name="T15" fmla="*/ 0 h 10"/>
                <a:gd name="T16" fmla="*/ 3 w 15"/>
                <a:gd name="T17" fmla="*/ 2 h 10"/>
                <a:gd name="T18" fmla="*/ 0 w 15"/>
                <a:gd name="T19" fmla="*/ 5 h 10"/>
                <a:gd name="T20" fmla="*/ 0 w 15"/>
                <a:gd name="T21" fmla="*/ 7 h 10"/>
                <a:gd name="T22" fmla="*/ 0 w 15"/>
                <a:gd name="T23" fmla="*/ 10 h 10"/>
                <a:gd name="T24" fmla="*/ 15 w 15"/>
                <a:gd name="T25" fmla="*/ 10 h 10"/>
                <a:gd name="T26" fmla="*/ 15 w 15"/>
                <a:gd name="T2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0">
                  <a:moveTo>
                    <a:pt x="15" y="7"/>
                  </a:moveTo>
                  <a:lnTo>
                    <a:pt x="15" y="7"/>
                  </a:lnTo>
                  <a:lnTo>
                    <a:pt x="15" y="5"/>
                  </a:lnTo>
                  <a:lnTo>
                    <a:pt x="13" y="2"/>
                  </a:lnTo>
                  <a:lnTo>
                    <a:pt x="10" y="0"/>
                  </a:lnTo>
                  <a:lnTo>
                    <a:pt x="8" y="0"/>
                  </a:lnTo>
                  <a:lnTo>
                    <a:pt x="8" y="0"/>
                  </a:lnTo>
                  <a:lnTo>
                    <a:pt x="5" y="0"/>
                  </a:lnTo>
                  <a:lnTo>
                    <a:pt x="3" y="2"/>
                  </a:lnTo>
                  <a:lnTo>
                    <a:pt x="0" y="5"/>
                  </a:lnTo>
                  <a:lnTo>
                    <a:pt x="0" y="7"/>
                  </a:lnTo>
                  <a:lnTo>
                    <a:pt x="0" y="10"/>
                  </a:lnTo>
                  <a:lnTo>
                    <a:pt x="15" y="10"/>
                  </a:lnTo>
                  <a:lnTo>
                    <a:pt x="1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a:cs typeface="+mn-ea"/>
                <a:sym typeface="+mn-lt"/>
              </a:endParaRPr>
            </a:p>
          </p:txBody>
        </p:sp>
        <p:sp>
          <p:nvSpPr>
            <p:cNvPr id="29" name="Freeform 1073"/>
            <p:cNvSpPr/>
            <p:nvPr/>
          </p:nvSpPr>
          <p:spPr bwMode="auto">
            <a:xfrm>
              <a:off x="1309698" y="6121257"/>
              <a:ext cx="31225" cy="124896"/>
            </a:xfrm>
            <a:custGeom>
              <a:avLst/>
              <a:gdLst>
                <a:gd name="T0" fmla="*/ 15 w 15"/>
                <a:gd name="T1" fmla="*/ 44 h 59"/>
                <a:gd name="T2" fmla="*/ 15 w 15"/>
                <a:gd name="T3" fmla="*/ 0 h 59"/>
                <a:gd name="T4" fmla="*/ 0 w 15"/>
                <a:gd name="T5" fmla="*/ 0 h 59"/>
                <a:gd name="T6" fmla="*/ 0 w 15"/>
                <a:gd name="T7" fmla="*/ 44 h 59"/>
                <a:gd name="T8" fmla="*/ 8 w 15"/>
                <a:gd name="T9" fmla="*/ 59 h 59"/>
                <a:gd name="T10" fmla="*/ 15 w 15"/>
                <a:gd name="T11" fmla="*/ 44 h 59"/>
              </a:gdLst>
              <a:ahLst/>
              <a:cxnLst>
                <a:cxn ang="0">
                  <a:pos x="T0" y="T1"/>
                </a:cxn>
                <a:cxn ang="0">
                  <a:pos x="T2" y="T3"/>
                </a:cxn>
                <a:cxn ang="0">
                  <a:pos x="T4" y="T5"/>
                </a:cxn>
                <a:cxn ang="0">
                  <a:pos x="T6" y="T7"/>
                </a:cxn>
                <a:cxn ang="0">
                  <a:pos x="T8" y="T9"/>
                </a:cxn>
                <a:cxn ang="0">
                  <a:pos x="T10" y="T11"/>
                </a:cxn>
              </a:cxnLst>
              <a:rect l="0" t="0" r="r" b="b"/>
              <a:pathLst>
                <a:path w="15" h="59">
                  <a:moveTo>
                    <a:pt x="15" y="44"/>
                  </a:moveTo>
                  <a:lnTo>
                    <a:pt x="15" y="0"/>
                  </a:lnTo>
                  <a:lnTo>
                    <a:pt x="0" y="0"/>
                  </a:lnTo>
                  <a:lnTo>
                    <a:pt x="0" y="44"/>
                  </a:lnTo>
                  <a:lnTo>
                    <a:pt x="8" y="59"/>
                  </a:lnTo>
                  <a:lnTo>
                    <a:pt x="1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a:cs typeface="+mn-ea"/>
                <a:sym typeface="+mn-lt"/>
              </a:endParaRPr>
            </a:p>
          </p:txBody>
        </p:sp>
        <p:sp>
          <p:nvSpPr>
            <p:cNvPr id="30" name="Freeform 1074"/>
            <p:cNvSpPr>
              <a:spLocks noEditPoints="1"/>
            </p:cNvSpPr>
            <p:nvPr/>
          </p:nvSpPr>
          <p:spPr bwMode="auto">
            <a:xfrm>
              <a:off x="1272229" y="6133747"/>
              <a:ext cx="224812" cy="143632"/>
            </a:xfrm>
            <a:custGeom>
              <a:avLst/>
              <a:gdLst>
                <a:gd name="T0" fmla="*/ 98 w 108"/>
                <a:gd name="T1" fmla="*/ 0 h 69"/>
                <a:gd name="T2" fmla="*/ 44 w 108"/>
                <a:gd name="T3" fmla="*/ 0 h 69"/>
                <a:gd name="T4" fmla="*/ 44 w 108"/>
                <a:gd name="T5" fmla="*/ 9 h 69"/>
                <a:gd name="T6" fmla="*/ 69 w 108"/>
                <a:gd name="T7" fmla="*/ 9 h 69"/>
                <a:gd name="T8" fmla="*/ 69 w 108"/>
                <a:gd name="T9" fmla="*/ 59 h 69"/>
                <a:gd name="T10" fmla="*/ 10 w 108"/>
                <a:gd name="T11" fmla="*/ 59 h 69"/>
                <a:gd name="T12" fmla="*/ 10 w 108"/>
                <a:gd name="T13" fmla="*/ 0 h 69"/>
                <a:gd name="T14" fmla="*/ 10 w 108"/>
                <a:gd name="T15" fmla="*/ 0 h 69"/>
                <a:gd name="T16" fmla="*/ 6 w 108"/>
                <a:gd name="T17" fmla="*/ 1 h 69"/>
                <a:gd name="T18" fmla="*/ 2 w 108"/>
                <a:gd name="T19" fmla="*/ 2 h 69"/>
                <a:gd name="T20" fmla="*/ 1 w 108"/>
                <a:gd name="T21" fmla="*/ 6 h 69"/>
                <a:gd name="T22" fmla="*/ 0 w 108"/>
                <a:gd name="T23" fmla="*/ 9 h 69"/>
                <a:gd name="T24" fmla="*/ 0 w 108"/>
                <a:gd name="T25" fmla="*/ 59 h 69"/>
                <a:gd name="T26" fmla="*/ 0 w 108"/>
                <a:gd name="T27" fmla="*/ 59 h 69"/>
                <a:gd name="T28" fmla="*/ 1 w 108"/>
                <a:gd name="T29" fmla="*/ 62 h 69"/>
                <a:gd name="T30" fmla="*/ 2 w 108"/>
                <a:gd name="T31" fmla="*/ 66 h 69"/>
                <a:gd name="T32" fmla="*/ 6 w 108"/>
                <a:gd name="T33" fmla="*/ 67 h 69"/>
                <a:gd name="T34" fmla="*/ 10 w 108"/>
                <a:gd name="T35" fmla="*/ 69 h 69"/>
                <a:gd name="T36" fmla="*/ 98 w 108"/>
                <a:gd name="T37" fmla="*/ 69 h 69"/>
                <a:gd name="T38" fmla="*/ 98 w 108"/>
                <a:gd name="T39" fmla="*/ 69 h 69"/>
                <a:gd name="T40" fmla="*/ 102 w 108"/>
                <a:gd name="T41" fmla="*/ 67 h 69"/>
                <a:gd name="T42" fmla="*/ 106 w 108"/>
                <a:gd name="T43" fmla="*/ 66 h 69"/>
                <a:gd name="T44" fmla="*/ 107 w 108"/>
                <a:gd name="T45" fmla="*/ 62 h 69"/>
                <a:gd name="T46" fmla="*/ 108 w 108"/>
                <a:gd name="T47" fmla="*/ 59 h 69"/>
                <a:gd name="T48" fmla="*/ 108 w 108"/>
                <a:gd name="T49" fmla="*/ 9 h 69"/>
                <a:gd name="T50" fmla="*/ 108 w 108"/>
                <a:gd name="T51" fmla="*/ 9 h 69"/>
                <a:gd name="T52" fmla="*/ 107 w 108"/>
                <a:gd name="T53" fmla="*/ 6 h 69"/>
                <a:gd name="T54" fmla="*/ 106 w 108"/>
                <a:gd name="T55" fmla="*/ 2 h 69"/>
                <a:gd name="T56" fmla="*/ 102 w 108"/>
                <a:gd name="T57" fmla="*/ 1 h 69"/>
                <a:gd name="T58" fmla="*/ 98 w 108"/>
                <a:gd name="T59" fmla="*/ 0 h 69"/>
                <a:gd name="T60" fmla="*/ 98 w 108"/>
                <a:gd name="T61" fmla="*/ 0 h 69"/>
                <a:gd name="T62" fmla="*/ 79 w 108"/>
                <a:gd name="T63" fmla="*/ 9 h 69"/>
                <a:gd name="T64" fmla="*/ 98 w 108"/>
                <a:gd name="T65" fmla="*/ 9 h 69"/>
                <a:gd name="T66" fmla="*/ 98 w 108"/>
                <a:gd name="T67" fmla="*/ 29 h 69"/>
                <a:gd name="T68" fmla="*/ 79 w 108"/>
                <a:gd name="T69" fmla="*/ 29 h 69"/>
                <a:gd name="T70" fmla="*/ 79 w 108"/>
                <a:gd name="T71" fmla="*/ 9 h 69"/>
                <a:gd name="T72" fmla="*/ 79 w 108"/>
                <a:gd name="T73" fmla="*/ 59 h 69"/>
                <a:gd name="T74" fmla="*/ 79 w 108"/>
                <a:gd name="T75" fmla="*/ 39 h 69"/>
                <a:gd name="T76" fmla="*/ 98 w 108"/>
                <a:gd name="T77" fmla="*/ 39 h 69"/>
                <a:gd name="T78" fmla="*/ 98 w 108"/>
                <a:gd name="T79" fmla="*/ 59 h 69"/>
                <a:gd name="T80" fmla="*/ 79 w 108"/>
                <a:gd name="T81"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69">
                  <a:moveTo>
                    <a:pt x="98" y="0"/>
                  </a:moveTo>
                  <a:lnTo>
                    <a:pt x="44" y="0"/>
                  </a:lnTo>
                  <a:lnTo>
                    <a:pt x="44" y="9"/>
                  </a:lnTo>
                  <a:lnTo>
                    <a:pt x="69" y="9"/>
                  </a:lnTo>
                  <a:lnTo>
                    <a:pt x="69" y="59"/>
                  </a:lnTo>
                  <a:lnTo>
                    <a:pt x="10" y="59"/>
                  </a:lnTo>
                  <a:lnTo>
                    <a:pt x="10" y="0"/>
                  </a:lnTo>
                  <a:lnTo>
                    <a:pt x="10" y="0"/>
                  </a:lnTo>
                  <a:lnTo>
                    <a:pt x="6" y="1"/>
                  </a:lnTo>
                  <a:lnTo>
                    <a:pt x="2" y="2"/>
                  </a:lnTo>
                  <a:lnTo>
                    <a:pt x="1" y="6"/>
                  </a:lnTo>
                  <a:lnTo>
                    <a:pt x="0" y="9"/>
                  </a:lnTo>
                  <a:lnTo>
                    <a:pt x="0" y="59"/>
                  </a:lnTo>
                  <a:lnTo>
                    <a:pt x="0" y="59"/>
                  </a:lnTo>
                  <a:lnTo>
                    <a:pt x="1" y="62"/>
                  </a:lnTo>
                  <a:lnTo>
                    <a:pt x="2" y="66"/>
                  </a:lnTo>
                  <a:lnTo>
                    <a:pt x="6" y="67"/>
                  </a:lnTo>
                  <a:lnTo>
                    <a:pt x="10" y="69"/>
                  </a:lnTo>
                  <a:lnTo>
                    <a:pt x="98" y="69"/>
                  </a:lnTo>
                  <a:lnTo>
                    <a:pt x="98" y="69"/>
                  </a:lnTo>
                  <a:lnTo>
                    <a:pt x="102" y="67"/>
                  </a:lnTo>
                  <a:lnTo>
                    <a:pt x="106" y="66"/>
                  </a:lnTo>
                  <a:lnTo>
                    <a:pt x="107" y="62"/>
                  </a:lnTo>
                  <a:lnTo>
                    <a:pt x="108" y="59"/>
                  </a:lnTo>
                  <a:lnTo>
                    <a:pt x="108" y="9"/>
                  </a:lnTo>
                  <a:lnTo>
                    <a:pt x="108" y="9"/>
                  </a:lnTo>
                  <a:lnTo>
                    <a:pt x="107" y="6"/>
                  </a:lnTo>
                  <a:lnTo>
                    <a:pt x="106" y="2"/>
                  </a:lnTo>
                  <a:lnTo>
                    <a:pt x="102" y="1"/>
                  </a:lnTo>
                  <a:lnTo>
                    <a:pt x="98" y="0"/>
                  </a:lnTo>
                  <a:lnTo>
                    <a:pt x="98" y="0"/>
                  </a:lnTo>
                  <a:close/>
                  <a:moveTo>
                    <a:pt x="79" y="9"/>
                  </a:moveTo>
                  <a:lnTo>
                    <a:pt x="98" y="9"/>
                  </a:lnTo>
                  <a:lnTo>
                    <a:pt x="98" y="29"/>
                  </a:lnTo>
                  <a:lnTo>
                    <a:pt x="79" y="29"/>
                  </a:lnTo>
                  <a:lnTo>
                    <a:pt x="79" y="9"/>
                  </a:lnTo>
                  <a:close/>
                  <a:moveTo>
                    <a:pt x="79" y="59"/>
                  </a:moveTo>
                  <a:lnTo>
                    <a:pt x="79" y="39"/>
                  </a:lnTo>
                  <a:lnTo>
                    <a:pt x="98" y="39"/>
                  </a:lnTo>
                  <a:lnTo>
                    <a:pt x="98" y="59"/>
                  </a:lnTo>
                  <a:lnTo>
                    <a:pt x="7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a:cs typeface="+mn-ea"/>
                <a:sym typeface="+mn-lt"/>
              </a:endParaRPr>
            </a:p>
          </p:txBody>
        </p:sp>
      </p:grpSp>
      <p:sp>
        <p:nvSpPr>
          <p:cNvPr id="31" name="Freeform 974"/>
          <p:cNvSpPr>
            <a:spLocks noEditPoints="1"/>
          </p:cNvSpPr>
          <p:nvPr/>
        </p:nvSpPr>
        <p:spPr bwMode="auto">
          <a:xfrm>
            <a:off x="5799521" y="2201602"/>
            <a:ext cx="404599" cy="416853"/>
          </a:xfrm>
          <a:custGeom>
            <a:avLst/>
            <a:gdLst>
              <a:gd name="T0" fmla="*/ 84 w 99"/>
              <a:gd name="T1" fmla="*/ 28 h 103"/>
              <a:gd name="T2" fmla="*/ 92 w 99"/>
              <a:gd name="T3" fmla="*/ 23 h 103"/>
              <a:gd name="T4" fmla="*/ 94 w 99"/>
              <a:gd name="T5" fmla="*/ 15 h 103"/>
              <a:gd name="T6" fmla="*/ 85 w 99"/>
              <a:gd name="T7" fmla="*/ 1 h 103"/>
              <a:gd name="T8" fmla="*/ 73 w 99"/>
              <a:gd name="T9" fmla="*/ 1 h 103"/>
              <a:gd name="T10" fmla="*/ 64 w 99"/>
              <a:gd name="T11" fmla="*/ 15 h 103"/>
              <a:gd name="T12" fmla="*/ 67 w 99"/>
              <a:gd name="T13" fmla="*/ 23 h 103"/>
              <a:gd name="T14" fmla="*/ 74 w 99"/>
              <a:gd name="T15" fmla="*/ 29 h 103"/>
              <a:gd name="T16" fmla="*/ 25 w 99"/>
              <a:gd name="T17" fmla="*/ 28 h 103"/>
              <a:gd name="T18" fmla="*/ 34 w 99"/>
              <a:gd name="T19" fmla="*/ 20 h 103"/>
              <a:gd name="T20" fmla="*/ 34 w 99"/>
              <a:gd name="T21" fmla="*/ 8 h 103"/>
              <a:gd name="T22" fmla="*/ 20 w 99"/>
              <a:gd name="T23" fmla="*/ 0 h 103"/>
              <a:gd name="T24" fmla="*/ 10 w 99"/>
              <a:gd name="T25" fmla="*/ 5 h 103"/>
              <a:gd name="T26" fmla="*/ 5 w 99"/>
              <a:gd name="T27" fmla="*/ 15 h 103"/>
              <a:gd name="T28" fmla="*/ 11 w 99"/>
              <a:gd name="T29" fmla="*/ 27 h 103"/>
              <a:gd name="T30" fmla="*/ 5 w 99"/>
              <a:gd name="T31" fmla="*/ 29 h 103"/>
              <a:gd name="T32" fmla="*/ 1 w 99"/>
              <a:gd name="T33" fmla="*/ 31 h 103"/>
              <a:gd name="T34" fmla="*/ 0 w 99"/>
              <a:gd name="T35" fmla="*/ 64 h 103"/>
              <a:gd name="T36" fmla="*/ 1 w 99"/>
              <a:gd name="T37" fmla="*/ 68 h 103"/>
              <a:gd name="T38" fmla="*/ 10 w 99"/>
              <a:gd name="T39" fmla="*/ 69 h 103"/>
              <a:gd name="T40" fmla="*/ 20 w 99"/>
              <a:gd name="T41" fmla="*/ 69 h 103"/>
              <a:gd name="T42" fmla="*/ 89 w 99"/>
              <a:gd name="T43" fmla="*/ 103 h 103"/>
              <a:gd name="T44" fmla="*/ 94 w 99"/>
              <a:gd name="T45" fmla="*/ 69 h 103"/>
              <a:gd name="T46" fmla="*/ 99 w 99"/>
              <a:gd name="T47" fmla="*/ 66 h 103"/>
              <a:gd name="T48" fmla="*/ 99 w 99"/>
              <a:gd name="T49" fmla="*/ 34 h 103"/>
              <a:gd name="T50" fmla="*/ 96 w 99"/>
              <a:gd name="T51" fmla="*/ 29 h 103"/>
              <a:gd name="T52" fmla="*/ 67 w 99"/>
              <a:gd name="T53" fmla="*/ 39 h 103"/>
              <a:gd name="T54" fmla="*/ 47 w 99"/>
              <a:gd name="T55" fmla="*/ 59 h 103"/>
              <a:gd name="T56" fmla="*/ 18 w 99"/>
              <a:gd name="T57" fmla="*/ 59 h 103"/>
              <a:gd name="T58" fmla="*/ 32 w 99"/>
              <a:gd name="T59" fmla="*/ 59 h 103"/>
              <a:gd name="T60" fmla="*/ 82 w 99"/>
              <a:gd name="T61" fmla="*/ 10 h 103"/>
              <a:gd name="T62" fmla="*/ 84 w 99"/>
              <a:gd name="T63" fmla="*/ 15 h 103"/>
              <a:gd name="T64" fmla="*/ 83 w 99"/>
              <a:gd name="T65" fmla="*/ 18 h 103"/>
              <a:gd name="T66" fmla="*/ 79 w 99"/>
              <a:gd name="T67" fmla="*/ 20 h 103"/>
              <a:gd name="T68" fmla="*/ 74 w 99"/>
              <a:gd name="T69" fmla="*/ 17 h 103"/>
              <a:gd name="T70" fmla="*/ 74 w 99"/>
              <a:gd name="T71" fmla="*/ 12 h 103"/>
              <a:gd name="T72" fmla="*/ 79 w 99"/>
              <a:gd name="T73" fmla="*/ 10 h 103"/>
              <a:gd name="T74" fmla="*/ 20 w 99"/>
              <a:gd name="T75" fmla="*/ 10 h 103"/>
              <a:gd name="T76" fmla="*/ 25 w 99"/>
              <a:gd name="T77" fmla="*/ 12 h 103"/>
              <a:gd name="T78" fmla="*/ 25 w 99"/>
              <a:gd name="T79" fmla="*/ 17 h 103"/>
              <a:gd name="T80" fmla="*/ 20 w 99"/>
              <a:gd name="T81" fmla="*/ 20 h 103"/>
              <a:gd name="T82" fmla="*/ 16 w 99"/>
              <a:gd name="T83" fmla="*/ 18 h 103"/>
              <a:gd name="T84" fmla="*/ 15 w 99"/>
              <a:gd name="T85" fmla="*/ 15 h 103"/>
              <a:gd name="T86" fmla="*/ 18 w 99"/>
              <a:gd name="T87" fmla="*/ 10 h 103"/>
              <a:gd name="T88" fmla="*/ 22 w 99"/>
              <a:gd name="T89" fmla="*/ 39 h 103"/>
              <a:gd name="T90" fmla="*/ 22 w 99"/>
              <a:gd name="T91" fmla="*/ 39 h 103"/>
              <a:gd name="T92" fmla="*/ 89 w 99"/>
              <a:gd name="T93"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03">
                <a:moveTo>
                  <a:pt x="94" y="29"/>
                </a:moveTo>
                <a:lnTo>
                  <a:pt x="84" y="29"/>
                </a:lnTo>
                <a:lnTo>
                  <a:pt x="84" y="28"/>
                </a:lnTo>
                <a:lnTo>
                  <a:pt x="84" y="28"/>
                </a:lnTo>
                <a:lnTo>
                  <a:pt x="88" y="27"/>
                </a:lnTo>
                <a:lnTo>
                  <a:pt x="92" y="23"/>
                </a:lnTo>
                <a:lnTo>
                  <a:pt x="93" y="20"/>
                </a:lnTo>
                <a:lnTo>
                  <a:pt x="94" y="15"/>
                </a:lnTo>
                <a:lnTo>
                  <a:pt x="94" y="15"/>
                </a:lnTo>
                <a:lnTo>
                  <a:pt x="93" y="8"/>
                </a:lnTo>
                <a:lnTo>
                  <a:pt x="89" y="5"/>
                </a:lnTo>
                <a:lnTo>
                  <a:pt x="85" y="1"/>
                </a:lnTo>
                <a:lnTo>
                  <a:pt x="79" y="0"/>
                </a:lnTo>
                <a:lnTo>
                  <a:pt x="79" y="0"/>
                </a:lnTo>
                <a:lnTo>
                  <a:pt x="73" y="1"/>
                </a:lnTo>
                <a:lnTo>
                  <a:pt x="69" y="5"/>
                </a:lnTo>
                <a:lnTo>
                  <a:pt x="66" y="8"/>
                </a:lnTo>
                <a:lnTo>
                  <a:pt x="64" y="15"/>
                </a:lnTo>
                <a:lnTo>
                  <a:pt x="64" y="15"/>
                </a:lnTo>
                <a:lnTo>
                  <a:pt x="66" y="20"/>
                </a:lnTo>
                <a:lnTo>
                  <a:pt x="67" y="23"/>
                </a:lnTo>
                <a:lnTo>
                  <a:pt x="71" y="27"/>
                </a:lnTo>
                <a:lnTo>
                  <a:pt x="74" y="28"/>
                </a:lnTo>
                <a:lnTo>
                  <a:pt x="74" y="29"/>
                </a:lnTo>
                <a:lnTo>
                  <a:pt x="25" y="29"/>
                </a:lnTo>
                <a:lnTo>
                  <a:pt x="25" y="28"/>
                </a:lnTo>
                <a:lnTo>
                  <a:pt x="25" y="28"/>
                </a:lnTo>
                <a:lnTo>
                  <a:pt x="29" y="27"/>
                </a:lnTo>
                <a:lnTo>
                  <a:pt x="32" y="23"/>
                </a:lnTo>
                <a:lnTo>
                  <a:pt x="34" y="20"/>
                </a:lnTo>
                <a:lnTo>
                  <a:pt x="35" y="15"/>
                </a:lnTo>
                <a:lnTo>
                  <a:pt x="35" y="15"/>
                </a:lnTo>
                <a:lnTo>
                  <a:pt x="34" y="8"/>
                </a:lnTo>
                <a:lnTo>
                  <a:pt x="30" y="5"/>
                </a:lnTo>
                <a:lnTo>
                  <a:pt x="26" y="1"/>
                </a:lnTo>
                <a:lnTo>
                  <a:pt x="20" y="0"/>
                </a:lnTo>
                <a:lnTo>
                  <a:pt x="20" y="0"/>
                </a:lnTo>
                <a:lnTo>
                  <a:pt x="14" y="1"/>
                </a:lnTo>
                <a:lnTo>
                  <a:pt x="10" y="5"/>
                </a:lnTo>
                <a:lnTo>
                  <a:pt x="6" y="8"/>
                </a:lnTo>
                <a:lnTo>
                  <a:pt x="5" y="15"/>
                </a:lnTo>
                <a:lnTo>
                  <a:pt x="5" y="15"/>
                </a:lnTo>
                <a:lnTo>
                  <a:pt x="6" y="20"/>
                </a:lnTo>
                <a:lnTo>
                  <a:pt x="8" y="23"/>
                </a:lnTo>
                <a:lnTo>
                  <a:pt x="11" y="27"/>
                </a:lnTo>
                <a:lnTo>
                  <a:pt x="15" y="28"/>
                </a:lnTo>
                <a:lnTo>
                  <a:pt x="15" y="29"/>
                </a:lnTo>
                <a:lnTo>
                  <a:pt x="5" y="29"/>
                </a:lnTo>
                <a:lnTo>
                  <a:pt x="5" y="29"/>
                </a:lnTo>
                <a:lnTo>
                  <a:pt x="3" y="29"/>
                </a:lnTo>
                <a:lnTo>
                  <a:pt x="1" y="31"/>
                </a:lnTo>
                <a:lnTo>
                  <a:pt x="0" y="32"/>
                </a:lnTo>
                <a:lnTo>
                  <a:pt x="0" y="34"/>
                </a:lnTo>
                <a:lnTo>
                  <a:pt x="0" y="64"/>
                </a:lnTo>
                <a:lnTo>
                  <a:pt x="0" y="64"/>
                </a:lnTo>
                <a:lnTo>
                  <a:pt x="0" y="66"/>
                </a:lnTo>
                <a:lnTo>
                  <a:pt x="1" y="68"/>
                </a:lnTo>
                <a:lnTo>
                  <a:pt x="3" y="69"/>
                </a:lnTo>
                <a:lnTo>
                  <a:pt x="5" y="69"/>
                </a:lnTo>
                <a:lnTo>
                  <a:pt x="10" y="69"/>
                </a:lnTo>
                <a:lnTo>
                  <a:pt x="10" y="103"/>
                </a:lnTo>
                <a:lnTo>
                  <a:pt x="20" y="103"/>
                </a:lnTo>
                <a:lnTo>
                  <a:pt x="20" y="69"/>
                </a:lnTo>
                <a:lnTo>
                  <a:pt x="79" y="69"/>
                </a:lnTo>
                <a:lnTo>
                  <a:pt x="79" y="103"/>
                </a:lnTo>
                <a:lnTo>
                  <a:pt x="89" y="103"/>
                </a:lnTo>
                <a:lnTo>
                  <a:pt x="89" y="69"/>
                </a:lnTo>
                <a:lnTo>
                  <a:pt x="94" y="69"/>
                </a:lnTo>
                <a:lnTo>
                  <a:pt x="94" y="69"/>
                </a:lnTo>
                <a:lnTo>
                  <a:pt x="96" y="69"/>
                </a:lnTo>
                <a:lnTo>
                  <a:pt x="98" y="68"/>
                </a:lnTo>
                <a:lnTo>
                  <a:pt x="99" y="66"/>
                </a:lnTo>
                <a:lnTo>
                  <a:pt x="99" y="64"/>
                </a:lnTo>
                <a:lnTo>
                  <a:pt x="99" y="34"/>
                </a:lnTo>
                <a:lnTo>
                  <a:pt x="99" y="34"/>
                </a:lnTo>
                <a:lnTo>
                  <a:pt x="99" y="32"/>
                </a:lnTo>
                <a:lnTo>
                  <a:pt x="98" y="31"/>
                </a:lnTo>
                <a:lnTo>
                  <a:pt x="96" y="29"/>
                </a:lnTo>
                <a:lnTo>
                  <a:pt x="94" y="29"/>
                </a:lnTo>
                <a:lnTo>
                  <a:pt x="94" y="29"/>
                </a:lnTo>
                <a:close/>
                <a:moveTo>
                  <a:pt x="67" y="39"/>
                </a:moveTo>
                <a:lnTo>
                  <a:pt x="82" y="39"/>
                </a:lnTo>
                <a:lnTo>
                  <a:pt x="62" y="59"/>
                </a:lnTo>
                <a:lnTo>
                  <a:pt x="47" y="59"/>
                </a:lnTo>
                <a:lnTo>
                  <a:pt x="67" y="39"/>
                </a:lnTo>
                <a:close/>
                <a:moveTo>
                  <a:pt x="32" y="59"/>
                </a:moveTo>
                <a:lnTo>
                  <a:pt x="18" y="59"/>
                </a:lnTo>
                <a:lnTo>
                  <a:pt x="37" y="39"/>
                </a:lnTo>
                <a:lnTo>
                  <a:pt x="52" y="39"/>
                </a:lnTo>
                <a:lnTo>
                  <a:pt x="32" y="59"/>
                </a:lnTo>
                <a:close/>
                <a:moveTo>
                  <a:pt x="79" y="10"/>
                </a:moveTo>
                <a:lnTo>
                  <a:pt x="79" y="10"/>
                </a:lnTo>
                <a:lnTo>
                  <a:pt x="82" y="10"/>
                </a:lnTo>
                <a:lnTo>
                  <a:pt x="83" y="11"/>
                </a:lnTo>
                <a:lnTo>
                  <a:pt x="84" y="12"/>
                </a:lnTo>
                <a:lnTo>
                  <a:pt x="84" y="15"/>
                </a:lnTo>
                <a:lnTo>
                  <a:pt x="84" y="15"/>
                </a:lnTo>
                <a:lnTo>
                  <a:pt x="84" y="17"/>
                </a:lnTo>
                <a:lnTo>
                  <a:pt x="83" y="18"/>
                </a:lnTo>
                <a:lnTo>
                  <a:pt x="82" y="20"/>
                </a:lnTo>
                <a:lnTo>
                  <a:pt x="79" y="20"/>
                </a:lnTo>
                <a:lnTo>
                  <a:pt x="79" y="20"/>
                </a:lnTo>
                <a:lnTo>
                  <a:pt x="77" y="20"/>
                </a:lnTo>
                <a:lnTo>
                  <a:pt x="75" y="18"/>
                </a:lnTo>
                <a:lnTo>
                  <a:pt x="74" y="17"/>
                </a:lnTo>
                <a:lnTo>
                  <a:pt x="74" y="15"/>
                </a:lnTo>
                <a:lnTo>
                  <a:pt x="74" y="15"/>
                </a:lnTo>
                <a:lnTo>
                  <a:pt x="74" y="12"/>
                </a:lnTo>
                <a:lnTo>
                  <a:pt x="75" y="11"/>
                </a:lnTo>
                <a:lnTo>
                  <a:pt x="77" y="10"/>
                </a:lnTo>
                <a:lnTo>
                  <a:pt x="79" y="10"/>
                </a:lnTo>
                <a:lnTo>
                  <a:pt x="79" y="10"/>
                </a:lnTo>
                <a:close/>
                <a:moveTo>
                  <a:pt x="20" y="10"/>
                </a:moveTo>
                <a:lnTo>
                  <a:pt x="20" y="10"/>
                </a:lnTo>
                <a:lnTo>
                  <a:pt x="22" y="10"/>
                </a:lnTo>
                <a:lnTo>
                  <a:pt x="24" y="11"/>
                </a:lnTo>
                <a:lnTo>
                  <a:pt x="25" y="12"/>
                </a:lnTo>
                <a:lnTo>
                  <a:pt x="25" y="15"/>
                </a:lnTo>
                <a:lnTo>
                  <a:pt x="25" y="15"/>
                </a:lnTo>
                <a:lnTo>
                  <a:pt x="25" y="17"/>
                </a:lnTo>
                <a:lnTo>
                  <a:pt x="24" y="18"/>
                </a:lnTo>
                <a:lnTo>
                  <a:pt x="22" y="20"/>
                </a:lnTo>
                <a:lnTo>
                  <a:pt x="20" y="20"/>
                </a:lnTo>
                <a:lnTo>
                  <a:pt x="20" y="20"/>
                </a:lnTo>
                <a:lnTo>
                  <a:pt x="18" y="20"/>
                </a:lnTo>
                <a:lnTo>
                  <a:pt x="16" y="18"/>
                </a:lnTo>
                <a:lnTo>
                  <a:pt x="15" y="17"/>
                </a:lnTo>
                <a:lnTo>
                  <a:pt x="15" y="15"/>
                </a:lnTo>
                <a:lnTo>
                  <a:pt x="15" y="15"/>
                </a:lnTo>
                <a:lnTo>
                  <a:pt x="15" y="12"/>
                </a:lnTo>
                <a:lnTo>
                  <a:pt x="16" y="11"/>
                </a:lnTo>
                <a:lnTo>
                  <a:pt x="18" y="10"/>
                </a:lnTo>
                <a:lnTo>
                  <a:pt x="20" y="10"/>
                </a:lnTo>
                <a:lnTo>
                  <a:pt x="20" y="10"/>
                </a:lnTo>
                <a:close/>
                <a:moveTo>
                  <a:pt x="22" y="39"/>
                </a:moveTo>
                <a:lnTo>
                  <a:pt x="10" y="52"/>
                </a:lnTo>
                <a:lnTo>
                  <a:pt x="10" y="39"/>
                </a:lnTo>
                <a:lnTo>
                  <a:pt x="22" y="39"/>
                </a:lnTo>
                <a:close/>
                <a:moveTo>
                  <a:pt x="77" y="59"/>
                </a:moveTo>
                <a:lnTo>
                  <a:pt x="89" y="47"/>
                </a:lnTo>
                <a:lnTo>
                  <a:pt x="89" y="59"/>
                </a:lnTo>
                <a:lnTo>
                  <a:pt x="77" y="59"/>
                </a:lnTo>
                <a:close/>
              </a:path>
            </a:pathLst>
          </a:custGeom>
          <a:solidFill>
            <a:srgbClr val="A6CAEE"/>
          </a:solidFill>
          <a:ln>
            <a:noFill/>
          </a:ln>
        </p:spPr>
        <p:txBody>
          <a:bodyPr vert="horz" wrap="square" lIns="121920" tIns="60960" rIns="121920" bIns="60960" numCol="1" anchor="t" anchorCtr="0" compatLnSpc="1"/>
          <a:lstStyle/>
          <a:p>
            <a:endParaRPr lang="en-US" sz="2400" b="1">
              <a:cs typeface="+mn-ea"/>
              <a:sym typeface="+mn-lt"/>
            </a:endParaRPr>
          </a:p>
        </p:txBody>
      </p:sp>
      <p:sp>
        <p:nvSpPr>
          <p:cNvPr id="40" name="Freeform 1211"/>
          <p:cNvSpPr>
            <a:spLocks noEditPoints="1"/>
          </p:cNvSpPr>
          <p:nvPr/>
        </p:nvSpPr>
        <p:spPr bwMode="auto">
          <a:xfrm>
            <a:off x="2011225" y="4471405"/>
            <a:ext cx="339375" cy="339375"/>
          </a:xfrm>
          <a:custGeom>
            <a:avLst/>
            <a:gdLst>
              <a:gd name="T0" fmla="*/ 20 w 99"/>
              <a:gd name="T1" fmla="*/ 99 h 99"/>
              <a:gd name="T2" fmla="*/ 20 w 99"/>
              <a:gd name="T3" fmla="*/ 79 h 99"/>
              <a:gd name="T4" fmla="*/ 10 w 99"/>
              <a:gd name="T5" fmla="*/ 79 h 99"/>
              <a:gd name="T6" fmla="*/ 10 w 99"/>
              <a:gd name="T7" fmla="*/ 79 h 99"/>
              <a:gd name="T8" fmla="*/ 7 w 99"/>
              <a:gd name="T9" fmla="*/ 78 h 99"/>
              <a:gd name="T10" fmla="*/ 3 w 99"/>
              <a:gd name="T11" fmla="*/ 77 h 99"/>
              <a:gd name="T12" fmla="*/ 2 w 99"/>
              <a:gd name="T13" fmla="*/ 73 h 99"/>
              <a:gd name="T14" fmla="*/ 0 w 99"/>
              <a:gd name="T15" fmla="*/ 69 h 99"/>
              <a:gd name="T16" fmla="*/ 0 w 99"/>
              <a:gd name="T17" fmla="*/ 10 h 99"/>
              <a:gd name="T18" fmla="*/ 0 w 99"/>
              <a:gd name="T19" fmla="*/ 10 h 99"/>
              <a:gd name="T20" fmla="*/ 2 w 99"/>
              <a:gd name="T21" fmla="*/ 6 h 99"/>
              <a:gd name="T22" fmla="*/ 3 w 99"/>
              <a:gd name="T23" fmla="*/ 3 h 99"/>
              <a:gd name="T24" fmla="*/ 7 w 99"/>
              <a:gd name="T25" fmla="*/ 1 h 99"/>
              <a:gd name="T26" fmla="*/ 10 w 99"/>
              <a:gd name="T27" fmla="*/ 0 h 99"/>
              <a:gd name="T28" fmla="*/ 89 w 99"/>
              <a:gd name="T29" fmla="*/ 0 h 99"/>
              <a:gd name="T30" fmla="*/ 89 w 99"/>
              <a:gd name="T31" fmla="*/ 0 h 99"/>
              <a:gd name="T32" fmla="*/ 93 w 99"/>
              <a:gd name="T33" fmla="*/ 1 h 99"/>
              <a:gd name="T34" fmla="*/ 97 w 99"/>
              <a:gd name="T35" fmla="*/ 3 h 99"/>
              <a:gd name="T36" fmla="*/ 98 w 99"/>
              <a:gd name="T37" fmla="*/ 6 h 99"/>
              <a:gd name="T38" fmla="*/ 99 w 99"/>
              <a:gd name="T39" fmla="*/ 10 h 99"/>
              <a:gd name="T40" fmla="*/ 99 w 99"/>
              <a:gd name="T41" fmla="*/ 69 h 99"/>
              <a:gd name="T42" fmla="*/ 99 w 99"/>
              <a:gd name="T43" fmla="*/ 69 h 99"/>
              <a:gd name="T44" fmla="*/ 98 w 99"/>
              <a:gd name="T45" fmla="*/ 73 h 99"/>
              <a:gd name="T46" fmla="*/ 97 w 99"/>
              <a:gd name="T47" fmla="*/ 77 h 99"/>
              <a:gd name="T48" fmla="*/ 93 w 99"/>
              <a:gd name="T49" fmla="*/ 78 h 99"/>
              <a:gd name="T50" fmla="*/ 89 w 99"/>
              <a:gd name="T51" fmla="*/ 79 h 99"/>
              <a:gd name="T52" fmla="*/ 46 w 99"/>
              <a:gd name="T53" fmla="*/ 79 h 99"/>
              <a:gd name="T54" fmla="*/ 20 w 99"/>
              <a:gd name="T55" fmla="*/ 99 h 99"/>
              <a:gd name="T56" fmla="*/ 10 w 99"/>
              <a:gd name="T57" fmla="*/ 10 h 99"/>
              <a:gd name="T58" fmla="*/ 10 w 99"/>
              <a:gd name="T59" fmla="*/ 69 h 99"/>
              <a:gd name="T60" fmla="*/ 30 w 99"/>
              <a:gd name="T61" fmla="*/ 69 h 99"/>
              <a:gd name="T62" fmla="*/ 30 w 99"/>
              <a:gd name="T63" fmla="*/ 79 h 99"/>
              <a:gd name="T64" fmla="*/ 44 w 99"/>
              <a:gd name="T65" fmla="*/ 69 h 99"/>
              <a:gd name="T66" fmla="*/ 89 w 99"/>
              <a:gd name="T67" fmla="*/ 69 h 99"/>
              <a:gd name="T68" fmla="*/ 89 w 99"/>
              <a:gd name="T69" fmla="*/ 10 h 99"/>
              <a:gd name="T70" fmla="*/ 10 w 99"/>
              <a:gd name="T7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20" y="99"/>
                </a:moveTo>
                <a:lnTo>
                  <a:pt x="20" y="79"/>
                </a:lnTo>
                <a:lnTo>
                  <a:pt x="10" y="79"/>
                </a:lnTo>
                <a:lnTo>
                  <a:pt x="10" y="79"/>
                </a:lnTo>
                <a:lnTo>
                  <a:pt x="7" y="78"/>
                </a:lnTo>
                <a:lnTo>
                  <a:pt x="3" y="77"/>
                </a:lnTo>
                <a:lnTo>
                  <a:pt x="2" y="73"/>
                </a:lnTo>
                <a:lnTo>
                  <a:pt x="0" y="69"/>
                </a:lnTo>
                <a:lnTo>
                  <a:pt x="0" y="10"/>
                </a:lnTo>
                <a:lnTo>
                  <a:pt x="0" y="10"/>
                </a:lnTo>
                <a:lnTo>
                  <a:pt x="2" y="6"/>
                </a:lnTo>
                <a:lnTo>
                  <a:pt x="3" y="3"/>
                </a:lnTo>
                <a:lnTo>
                  <a:pt x="7" y="1"/>
                </a:lnTo>
                <a:lnTo>
                  <a:pt x="10" y="0"/>
                </a:lnTo>
                <a:lnTo>
                  <a:pt x="89" y="0"/>
                </a:lnTo>
                <a:lnTo>
                  <a:pt x="89" y="0"/>
                </a:lnTo>
                <a:lnTo>
                  <a:pt x="93" y="1"/>
                </a:lnTo>
                <a:lnTo>
                  <a:pt x="97" y="3"/>
                </a:lnTo>
                <a:lnTo>
                  <a:pt x="98" y="6"/>
                </a:lnTo>
                <a:lnTo>
                  <a:pt x="99" y="10"/>
                </a:lnTo>
                <a:lnTo>
                  <a:pt x="99" y="69"/>
                </a:lnTo>
                <a:lnTo>
                  <a:pt x="99" y="69"/>
                </a:lnTo>
                <a:lnTo>
                  <a:pt x="98" y="73"/>
                </a:lnTo>
                <a:lnTo>
                  <a:pt x="97" y="77"/>
                </a:lnTo>
                <a:lnTo>
                  <a:pt x="93" y="78"/>
                </a:lnTo>
                <a:lnTo>
                  <a:pt x="89" y="79"/>
                </a:lnTo>
                <a:lnTo>
                  <a:pt x="46" y="79"/>
                </a:lnTo>
                <a:lnTo>
                  <a:pt x="20" y="99"/>
                </a:lnTo>
                <a:close/>
                <a:moveTo>
                  <a:pt x="10" y="10"/>
                </a:moveTo>
                <a:lnTo>
                  <a:pt x="10" y="69"/>
                </a:lnTo>
                <a:lnTo>
                  <a:pt x="30" y="69"/>
                </a:lnTo>
                <a:lnTo>
                  <a:pt x="30" y="79"/>
                </a:lnTo>
                <a:lnTo>
                  <a:pt x="44" y="69"/>
                </a:lnTo>
                <a:lnTo>
                  <a:pt x="89" y="69"/>
                </a:lnTo>
                <a:lnTo>
                  <a:pt x="89" y="10"/>
                </a:lnTo>
                <a:lnTo>
                  <a:pt x="10" y="10"/>
                </a:lnTo>
                <a:close/>
              </a:path>
            </a:pathLst>
          </a:custGeom>
          <a:solidFill>
            <a:srgbClr val="FDD0CF"/>
          </a:solidFill>
          <a:ln>
            <a:noFill/>
          </a:ln>
        </p:spPr>
        <p:txBody>
          <a:bodyPr vert="horz" wrap="square" lIns="121920" tIns="60960" rIns="121920" bIns="60960" numCol="1" anchor="t" anchorCtr="0" compatLnSpc="1"/>
          <a:lstStyle/>
          <a:p>
            <a:endParaRPr lang="en-US" sz="2400">
              <a:cs typeface="+mn-ea"/>
              <a:sym typeface="+mn-lt"/>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23019"/>
          <a:stretch>
            <a:fillRect/>
          </a:stretch>
        </p:blipFill>
        <p:spPr>
          <a:xfrm>
            <a:off x="7798083" y="762355"/>
            <a:ext cx="4148229" cy="5388612"/>
          </a:xfrm>
          <a:prstGeom prst="rect">
            <a:avLst/>
          </a:prstGeom>
        </p:spPr>
      </p:pic>
      <p:sp>
        <p:nvSpPr>
          <p:cNvPr id="21" name="椭圆 20"/>
          <p:cNvSpPr/>
          <p:nvPr/>
        </p:nvSpPr>
        <p:spPr>
          <a:xfrm>
            <a:off x="10647336" y="883403"/>
            <a:ext cx="480447" cy="480447"/>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0538848" y="5411240"/>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0" y="155448"/>
            <a:ext cx="2212866" cy="2938780"/>
            <a:chOff x="4486341" y="-45720"/>
            <a:chExt cx="2746462" cy="3647418"/>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a:fillRect/>
            </a:stretch>
          </p:blipFill>
          <p:spPr>
            <a:xfrm flipH="1">
              <a:off x="4486341" y="-45720"/>
              <a:ext cx="2746462" cy="3647418"/>
            </a:xfrm>
            <a:prstGeom prst="rect">
              <a:avLst/>
            </a:prstGeom>
          </p:spPr>
        </p:pic>
        <p:sp>
          <p:nvSpPr>
            <p:cNvPr id="34" name="文本框 33"/>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endParaRPr lang="zh-CN" altLang="en-US" dirty="0">
                <a:sym typeface="+mn-lt"/>
              </a:endParaRPr>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9" grpId="0"/>
      <p:bldP spid="10" grpId="0"/>
      <p:bldP spid="11" grpId="0"/>
      <p:bldP spid="23" grpId="0" animBg="1"/>
      <p:bldP spid="31" grpId="0" animBg="1"/>
      <p:bldP spid="40" grpId="0" animBg="1"/>
      <p:bldP spid="21" grpId="0" animBg="1"/>
      <p:bldP spid="22" grpId="0" animBg="1"/>
    </p:bldLst>
  </p:timing>
</p:sld>
</file>

<file path=ppt/tags/tag1.xml><?xml version="1.0" encoding="utf-8"?>
<p:tagLst xmlns:p="http://schemas.openxmlformats.org/presentationml/2006/main">
  <p:tag name="PA" val="v5.2.4"/>
</p:tagLst>
</file>

<file path=ppt/tags/tag2.xml><?xml version="1.0" encoding="utf-8"?>
<p:tagLst xmlns:p="http://schemas.openxmlformats.org/presentationml/2006/main">
  <p:tag name="PA" val="v5.2.4"/>
</p:tagLst>
</file>

<file path=ppt/tags/tag3.xml><?xml version="1.0" encoding="utf-8"?>
<p:tagLst xmlns:p="http://schemas.openxmlformats.org/presentationml/2006/main">
  <p:tag name="PA" val="v5.2.4"/>
</p:tagLst>
</file>

<file path=ppt/tags/tag4.xml><?xml version="1.0" encoding="utf-8"?>
<p:tagLst xmlns:p="http://schemas.openxmlformats.org/presentationml/2006/main">
  <p:tag name="PA" val="v5.2.4"/>
</p:tagLst>
</file>

<file path=ppt/tags/tag5.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r0tcvm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3039</Words>
  <Application>WPS 演示</Application>
  <PresentationFormat>宽屏</PresentationFormat>
  <Paragraphs>353</Paragraphs>
  <Slides>26</Slides>
  <Notes>9</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Arial</vt:lpstr>
      <vt:lpstr>宋体</vt:lpstr>
      <vt:lpstr>Wingdings</vt:lpstr>
      <vt:lpstr>微软雅黑</vt:lpstr>
      <vt:lpstr>华康海报体W12(P)</vt:lpstr>
      <vt:lpstr>迷你简准圆</vt:lpstr>
      <vt:lpstr>Arial Unicode MS</vt:lpstr>
      <vt:lpstr>等线</vt:lpstr>
      <vt:lpstr>Calibri</vt:lpstr>
      <vt:lpstr>Calibri</vt:lpstr>
      <vt:lpstr>字魂37号-波纹乖乖体</vt:lpstr>
      <vt:lpstr>Helvetica</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50</cp:revision>
  <dcterms:created xsi:type="dcterms:W3CDTF">2020-01-03T01:25:00Z</dcterms:created>
  <dcterms:modified xsi:type="dcterms:W3CDTF">2024-03-30T14:41:03Z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2BDEC75F11ED4D97A602A6A7CAEB775F_13</vt:lpwstr>
  </property>
  <property fmtid="{D5CDD505-2E9C-101B-9397-08002B2CF9AE}" pid="3" name="KSOProductBuildVer">
    <vt:lpwstr>2052-12.1.0.16412</vt:lpwstr>
  </property>
</Properties>
</file>