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0" r:id="rId4"/>
    <p:sldId id="261" r:id="rId5"/>
    <p:sldId id="266" r:id="rId6"/>
    <p:sldId id="265" r:id="rId7"/>
    <p:sldId id="267" r:id="rId8"/>
    <p:sldId id="262" r:id="rId9"/>
    <p:sldId id="269" r:id="rId10"/>
    <p:sldId id="268" r:id="rId11"/>
    <p:sldId id="270" r:id="rId12"/>
    <p:sldId id="263" r:id="rId13"/>
    <p:sldId id="272" r:id="rId14"/>
    <p:sldId id="271" r:id="rId15"/>
    <p:sldId id="273" r:id="rId16"/>
    <p:sldId id="264" r:id="rId17"/>
    <p:sldId id="274" r:id="rId18"/>
    <p:sldId id="275" r:id="rId19"/>
    <p:sldId id="276" r:id="rId20"/>
    <p:sldId id="259" r:id="rId21"/>
    <p:sldId id="28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880"/>
    <a:srgbClr val="F4BDD6"/>
    <a:srgbClr val="672847"/>
    <a:srgbClr val="833A4D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4714"/>
            <a:ext cx="12192000" cy="6867427"/>
            <a:chOff x="0" y="-9428"/>
            <a:chExt cx="12192000" cy="6867427"/>
          </a:xfrm>
        </p:grpSpPr>
        <p:sp>
          <p:nvSpPr>
            <p:cNvPr id="9" name="矩形 3"/>
            <p:cNvSpPr/>
            <p:nvPr/>
          </p:nvSpPr>
          <p:spPr>
            <a:xfrm>
              <a:off x="0" y="-9428"/>
              <a:ext cx="8512404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矩形 3"/>
            <p:cNvSpPr/>
            <p:nvPr/>
          </p:nvSpPr>
          <p:spPr>
            <a:xfrm rot="10800000">
              <a:off x="3572759" y="-9428"/>
              <a:ext cx="8619241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F4B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26664" y="890605"/>
            <a:ext cx="11335497" cy="507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82" y="1231012"/>
            <a:ext cx="6599118" cy="439597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222139" y="1767350"/>
            <a:ext cx="2566608" cy="3303213"/>
            <a:chOff x="1326014" y="2278452"/>
            <a:chExt cx="2566608" cy="3303213"/>
          </a:xfrm>
        </p:grpSpPr>
        <p:sp>
          <p:nvSpPr>
            <p:cNvPr id="37" name="文本框 7"/>
            <p:cNvSpPr txBox="1"/>
            <p:nvPr/>
          </p:nvSpPr>
          <p:spPr>
            <a:xfrm>
              <a:off x="1326014" y="2278452"/>
              <a:ext cx="1415772" cy="237646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8000">
                  <a:solidFill>
                    <a:srgbClr val="CC3880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婚礼</a:t>
              </a:r>
              <a:endParaRPr lang="zh-CN" altLang="en-US" sz="8000" dirty="0">
                <a:solidFill>
                  <a:srgbClr val="CC388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2476850" y="2278453"/>
              <a:ext cx="1415772" cy="330321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8000" dirty="0">
                  <a:solidFill>
                    <a:srgbClr val="CC3880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进行曲</a:t>
              </a:r>
              <a:endParaRPr lang="zh-CN" altLang="en-US" sz="8000" dirty="0">
                <a:solidFill>
                  <a:srgbClr val="CC388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91240" y="4365745"/>
            <a:ext cx="213718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Eternal love</a:t>
            </a:r>
            <a:endParaRPr lang="zh-CN" altLang="en-US" sz="2800" dirty="0">
              <a:solidFill>
                <a:srgbClr val="CC388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39375" y="3964799"/>
            <a:ext cx="1364661" cy="1113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If I had a single flower for every time I think about you, </a:t>
            </a:r>
            <a:endParaRPr lang="en-US" altLang="zh-CN" sz="900" dirty="0">
              <a:solidFill>
                <a:srgbClr val="CC388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 could walk forever in my garden.</a:t>
            </a:r>
            <a:endParaRPr lang="zh-CN" altLang="en-US" sz="900" dirty="0">
              <a:solidFill>
                <a:srgbClr val="CC388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68838" y="1920290"/>
            <a:ext cx="415621" cy="1879354"/>
            <a:chOff x="8356800" y="1814537"/>
            <a:chExt cx="390032" cy="1763644"/>
          </a:xfrm>
        </p:grpSpPr>
        <p:sp>
          <p:nvSpPr>
            <p:cNvPr id="29" name="椭圆 28"/>
            <p:cNvSpPr/>
            <p:nvPr/>
          </p:nvSpPr>
          <p:spPr>
            <a:xfrm>
              <a:off x="8373633" y="2275545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8375819" y="3208849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8375819" y="2742197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371057" y="1814537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3" name="文本框 43"/>
            <p:cNvSpPr txBox="1"/>
            <p:nvPr/>
          </p:nvSpPr>
          <p:spPr>
            <a:xfrm>
              <a:off x="8356800" y="3216359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名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4" name="文本框 44"/>
            <p:cNvSpPr txBox="1"/>
            <p:nvPr/>
          </p:nvSpPr>
          <p:spPr>
            <a:xfrm>
              <a:off x="8356800" y="2749707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之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5" name="文本框 42"/>
            <p:cNvSpPr txBox="1"/>
            <p:nvPr/>
          </p:nvSpPr>
          <p:spPr>
            <a:xfrm>
              <a:off x="8360964" y="2283055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爱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6" name="文本框 41"/>
            <p:cNvSpPr txBox="1"/>
            <p:nvPr/>
          </p:nvSpPr>
          <p:spPr>
            <a:xfrm>
              <a:off x="8356800" y="1816403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以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春秋广告/盗版必究"/>
          <p:cNvSpPr/>
          <p:nvPr/>
        </p:nvSpPr>
        <p:spPr>
          <a:xfrm>
            <a:off x="1208689" y="3755254"/>
            <a:ext cx="3874729" cy="334474"/>
          </a:xfrm>
          <a:prstGeom prst="roundRect">
            <a:avLst/>
          </a:prstGeom>
          <a:solidFill>
            <a:srgbClr val="F4BD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</a:endParaRPr>
          </a:p>
        </p:txBody>
      </p:sp>
      <p:sp>
        <p:nvSpPr>
          <p:cNvPr id="4" name="稻壳儿春秋广告/盗版必究"/>
          <p:cNvSpPr>
            <a:spLocks noChangeAspect="1" noChangeArrowheads="1" noTextEdit="1"/>
          </p:cNvSpPr>
          <p:nvPr/>
        </p:nvSpPr>
        <p:spPr bwMode="auto">
          <a:xfrm>
            <a:off x="1204168" y="3484892"/>
            <a:ext cx="2726722" cy="60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</a:endParaRPr>
          </a:p>
        </p:txBody>
      </p:sp>
      <p:sp>
        <p:nvSpPr>
          <p:cNvPr id="7" name="稻壳儿春秋广告/盗版必究"/>
          <p:cNvSpPr/>
          <p:nvPr/>
        </p:nvSpPr>
        <p:spPr>
          <a:xfrm>
            <a:off x="6956346" y="3755252"/>
            <a:ext cx="3851898" cy="334475"/>
          </a:xfrm>
          <a:prstGeom prst="roundRect">
            <a:avLst/>
          </a:prstGeom>
          <a:solidFill>
            <a:srgbClr val="F4BD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</a:endParaRPr>
          </a:p>
        </p:txBody>
      </p:sp>
      <p:sp>
        <p:nvSpPr>
          <p:cNvPr id="8" name="稻壳儿春秋广告/盗版必究"/>
          <p:cNvSpPr>
            <a:spLocks noChangeAspect="1" noChangeArrowheads="1" noTextEdit="1"/>
          </p:cNvSpPr>
          <p:nvPr/>
        </p:nvSpPr>
        <p:spPr bwMode="auto">
          <a:xfrm>
            <a:off x="6951825" y="3755254"/>
            <a:ext cx="2726722" cy="33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</a:endParaRPr>
          </a:p>
        </p:txBody>
      </p:sp>
      <p:pic>
        <p:nvPicPr>
          <p:cNvPr id="16" name="Picture 2" descr="朝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22192"/>
          <a:stretch>
            <a:fillRect/>
          </a:stretch>
        </p:blipFill>
        <p:spPr bwMode="auto">
          <a:xfrm>
            <a:off x="1204168" y="1366925"/>
            <a:ext cx="3829434" cy="18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b="13706"/>
          <a:stretch>
            <a:fillRect/>
          </a:stretch>
        </p:blipFill>
        <p:spPr>
          <a:xfrm>
            <a:off x="1204168" y="1366925"/>
            <a:ext cx="3879251" cy="21179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" b="11213"/>
          <a:stretch>
            <a:fillRect/>
          </a:stretch>
        </p:blipFill>
        <p:spPr>
          <a:xfrm>
            <a:off x="6951825" y="1366924"/>
            <a:ext cx="3856419" cy="211796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204168" y="4280191"/>
            <a:ext cx="397151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94277" y="4280191"/>
            <a:ext cx="397151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4714"/>
            <a:ext cx="12192000" cy="6867427"/>
            <a:chOff x="0" y="-9428"/>
            <a:chExt cx="12192000" cy="6867427"/>
          </a:xfrm>
        </p:grpSpPr>
        <p:sp>
          <p:nvSpPr>
            <p:cNvPr id="3" name="矩形 3"/>
            <p:cNvSpPr/>
            <p:nvPr/>
          </p:nvSpPr>
          <p:spPr>
            <a:xfrm>
              <a:off x="0" y="-9428"/>
              <a:ext cx="8512404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0800000">
              <a:off x="3572759" y="-9428"/>
              <a:ext cx="8619241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F4B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8251" y="890605"/>
            <a:ext cx="11335497" cy="507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9"/>
          <a:stretch>
            <a:fillRect/>
          </a:stretch>
        </p:blipFill>
        <p:spPr>
          <a:xfrm>
            <a:off x="1115461" y="1908773"/>
            <a:ext cx="5852160" cy="30404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731705" y="2401651"/>
            <a:ext cx="980466" cy="998961"/>
            <a:chOff x="8731705" y="2401650"/>
            <a:chExt cx="665374" cy="677925"/>
          </a:xfrm>
        </p:grpSpPr>
        <p:sp>
          <p:nvSpPr>
            <p:cNvPr id="8" name="Rectangle: Rounded Corners 8"/>
            <p:cNvSpPr/>
            <p:nvPr/>
          </p:nvSpPr>
          <p:spPr>
            <a:xfrm rot="2700000">
              <a:off x="8731705" y="2401650"/>
              <a:ext cx="665374" cy="665374"/>
            </a:xfrm>
            <a:prstGeom prst="roundRect">
              <a:avLst>
                <a:gd name="adj" fmla="val 21316"/>
              </a:avLst>
            </a:prstGeom>
            <a:solidFill>
              <a:schemeClr val="bg1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 rot="2700000">
              <a:off x="8798230" y="2465180"/>
              <a:ext cx="528611" cy="528611"/>
            </a:xfrm>
            <a:prstGeom prst="roundRect">
              <a:avLst>
                <a:gd name="adj" fmla="val 21316"/>
              </a:avLst>
            </a:prstGeom>
            <a:solidFill>
              <a:srgbClr val="F4BDD6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文本框 16"/>
            <p:cNvSpPr txBox="1"/>
            <p:nvPr/>
          </p:nvSpPr>
          <p:spPr>
            <a:xfrm>
              <a:off x="8843570" y="2452975"/>
              <a:ext cx="470274" cy="6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5400" dirty="0">
                  <a:solidFill>
                    <a:srgbClr val="67284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</a:t>
              </a:r>
              <a:endParaRPr lang="zh-CN" altLang="en-US" sz="54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文本框 23"/>
          <p:cNvSpPr txBox="1"/>
          <p:nvPr/>
        </p:nvSpPr>
        <p:spPr>
          <a:xfrm>
            <a:off x="7582731" y="3729306"/>
            <a:ext cx="323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我们的相爱 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4538" y="1058663"/>
            <a:ext cx="3255782" cy="4740675"/>
          </a:xfrm>
          <a:prstGeom prst="rect">
            <a:avLst/>
          </a:prstGeom>
          <a:solidFill>
            <a:srgbClr val="F5C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" y="1866981"/>
            <a:ext cx="5258172" cy="3489016"/>
          </a:xfrm>
          <a:prstGeom prst="rect">
            <a:avLst/>
          </a:prstGeom>
        </p:spPr>
      </p:pic>
      <p:sp>
        <p:nvSpPr>
          <p:cNvPr id="9" name="文本框 25"/>
          <p:cNvSpPr txBox="1"/>
          <p:nvPr/>
        </p:nvSpPr>
        <p:spPr>
          <a:xfrm>
            <a:off x="5825006" y="2130517"/>
            <a:ext cx="335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我们的相爱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25006" y="2993977"/>
            <a:ext cx="588021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25006" y="4142708"/>
            <a:ext cx="588021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1"/>
          <p:cNvSpPr>
            <a:spLocks noChangeAspect="1" noChangeArrowheads="1" noTextEdit="1"/>
          </p:cNvSpPr>
          <p:nvPr/>
        </p:nvSpPr>
        <p:spPr bwMode="auto">
          <a:xfrm>
            <a:off x="4584631" y="1917631"/>
            <a:ext cx="3022739" cy="30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任意多边形 45"/>
          <p:cNvSpPr/>
          <p:nvPr/>
        </p:nvSpPr>
        <p:spPr bwMode="auto">
          <a:xfrm>
            <a:off x="4587154" y="1917631"/>
            <a:ext cx="1405397" cy="1614819"/>
          </a:xfrm>
          <a:custGeom>
            <a:avLst/>
            <a:gdLst>
              <a:gd name="connsiteX0" fmla="*/ 0 w 1516152"/>
              <a:gd name="connsiteY0" fmla="*/ 0 h 1742078"/>
              <a:gd name="connsiteX1" fmla="*/ 258241 w 1516152"/>
              <a:gd name="connsiteY1" fmla="*/ 0 h 1742078"/>
              <a:gd name="connsiteX2" fmla="*/ 258241 w 1516152"/>
              <a:gd name="connsiteY2" fmla="*/ 909691 h 1742078"/>
              <a:gd name="connsiteX3" fmla="*/ 358309 w 1516152"/>
              <a:gd name="connsiteY3" fmla="*/ 1154856 h 1742078"/>
              <a:gd name="connsiteX4" fmla="*/ 606866 w 1516152"/>
              <a:gd name="connsiteY4" fmla="*/ 1258084 h 1742078"/>
              <a:gd name="connsiteX5" fmla="*/ 1144145 w 1516152"/>
              <a:gd name="connsiteY5" fmla="*/ 1258084 h 1742078"/>
              <a:gd name="connsiteX6" fmla="*/ 1258191 w 1516152"/>
              <a:gd name="connsiteY6" fmla="*/ 1258084 h 1742078"/>
              <a:gd name="connsiteX7" fmla="*/ 1258191 w 1516152"/>
              <a:gd name="connsiteY7" fmla="*/ 1132981 h 1742078"/>
              <a:gd name="connsiteX8" fmla="*/ 1258191 w 1516152"/>
              <a:gd name="connsiteY8" fmla="*/ 606501 h 1742078"/>
              <a:gd name="connsiteX9" fmla="*/ 1155006 w 1516152"/>
              <a:gd name="connsiteY9" fmla="*/ 358094 h 1742078"/>
              <a:gd name="connsiteX10" fmla="*/ 909943 w 1516152"/>
              <a:gd name="connsiteY10" fmla="*/ 258086 h 1742078"/>
              <a:gd name="connsiteX11" fmla="*/ 258590 w 1516152"/>
              <a:gd name="connsiteY11" fmla="*/ 258086 h 1742078"/>
              <a:gd name="connsiteX12" fmla="*/ 258590 w 1516152"/>
              <a:gd name="connsiteY12" fmla="*/ 0 h 1742078"/>
              <a:gd name="connsiteX13" fmla="*/ 909943 w 1516152"/>
              <a:gd name="connsiteY13" fmla="*/ 0 h 1742078"/>
              <a:gd name="connsiteX14" fmla="*/ 1338804 w 1516152"/>
              <a:gd name="connsiteY14" fmla="*/ 177434 h 1742078"/>
              <a:gd name="connsiteX15" fmla="*/ 1516152 w 1516152"/>
              <a:gd name="connsiteY15" fmla="*/ 606501 h 1742078"/>
              <a:gd name="connsiteX16" fmla="*/ 1516152 w 1516152"/>
              <a:gd name="connsiteY16" fmla="*/ 1742078 h 1742078"/>
              <a:gd name="connsiteX17" fmla="*/ 1258191 w 1516152"/>
              <a:gd name="connsiteY17" fmla="*/ 1742078 h 1742078"/>
              <a:gd name="connsiteX18" fmla="*/ 1258191 w 1516152"/>
              <a:gd name="connsiteY18" fmla="*/ 1539970 h 1742078"/>
              <a:gd name="connsiteX19" fmla="*/ 1258191 w 1516152"/>
              <a:gd name="connsiteY19" fmla="*/ 1516152 h 1742078"/>
              <a:gd name="connsiteX20" fmla="*/ 1257651 w 1516152"/>
              <a:gd name="connsiteY20" fmla="*/ 1516152 h 1742078"/>
              <a:gd name="connsiteX21" fmla="*/ 606866 w 1516152"/>
              <a:gd name="connsiteY21" fmla="*/ 1516152 h 1742078"/>
              <a:gd name="connsiteX22" fmla="*/ 177541 w 1516152"/>
              <a:gd name="connsiteY22" fmla="*/ 1335504 h 1742078"/>
              <a:gd name="connsiteX23" fmla="*/ 0 w 1516152"/>
              <a:gd name="connsiteY23" fmla="*/ 909691 h 1742078"/>
              <a:gd name="connsiteX24" fmla="*/ 0 w 1516152"/>
              <a:gd name="connsiteY24" fmla="*/ 0 h 174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6152" h="1742078">
                <a:moveTo>
                  <a:pt x="0" y="0"/>
                </a:moveTo>
                <a:cubicBezTo>
                  <a:pt x="0" y="0"/>
                  <a:pt x="0" y="0"/>
                  <a:pt x="258241" y="0"/>
                </a:cubicBezTo>
                <a:cubicBezTo>
                  <a:pt x="258241" y="0"/>
                  <a:pt x="258241" y="0"/>
                  <a:pt x="258241" y="909691"/>
                </a:cubicBezTo>
                <a:cubicBezTo>
                  <a:pt x="258241" y="1000015"/>
                  <a:pt x="293749" y="1090339"/>
                  <a:pt x="358309" y="1154856"/>
                </a:cubicBezTo>
                <a:cubicBezTo>
                  <a:pt x="426098" y="1219373"/>
                  <a:pt x="513254" y="1258084"/>
                  <a:pt x="606866" y="1258084"/>
                </a:cubicBezTo>
                <a:cubicBezTo>
                  <a:pt x="606866" y="1258084"/>
                  <a:pt x="606866" y="1258084"/>
                  <a:pt x="1144145" y="1258084"/>
                </a:cubicBezTo>
                <a:lnTo>
                  <a:pt x="1258191" y="1258084"/>
                </a:lnTo>
                <a:lnTo>
                  <a:pt x="1258191" y="1132981"/>
                </a:lnTo>
                <a:cubicBezTo>
                  <a:pt x="1258191" y="992420"/>
                  <a:pt x="1258191" y="819422"/>
                  <a:pt x="1258191" y="606501"/>
                </a:cubicBezTo>
                <a:cubicBezTo>
                  <a:pt x="1258191" y="512945"/>
                  <a:pt x="1222721" y="425841"/>
                  <a:pt x="1155006" y="358094"/>
                </a:cubicBezTo>
                <a:cubicBezTo>
                  <a:pt x="1090516" y="293573"/>
                  <a:pt x="1003454" y="258086"/>
                  <a:pt x="909943" y="258086"/>
                </a:cubicBezTo>
                <a:cubicBezTo>
                  <a:pt x="909943" y="258086"/>
                  <a:pt x="909943" y="258086"/>
                  <a:pt x="258590" y="258086"/>
                </a:cubicBezTo>
                <a:cubicBezTo>
                  <a:pt x="258590" y="258086"/>
                  <a:pt x="258590" y="258086"/>
                  <a:pt x="258590" y="0"/>
                </a:cubicBezTo>
                <a:cubicBezTo>
                  <a:pt x="258590" y="0"/>
                  <a:pt x="258590" y="0"/>
                  <a:pt x="909943" y="0"/>
                </a:cubicBezTo>
                <a:cubicBezTo>
                  <a:pt x="1064720" y="0"/>
                  <a:pt x="1219497" y="58069"/>
                  <a:pt x="1338804" y="177434"/>
                </a:cubicBezTo>
                <a:cubicBezTo>
                  <a:pt x="1454886" y="293573"/>
                  <a:pt x="1516152" y="448424"/>
                  <a:pt x="1516152" y="606501"/>
                </a:cubicBezTo>
                <a:cubicBezTo>
                  <a:pt x="1516152" y="606501"/>
                  <a:pt x="1516152" y="606501"/>
                  <a:pt x="1516152" y="1742078"/>
                </a:cubicBezTo>
                <a:cubicBezTo>
                  <a:pt x="1516152" y="1742078"/>
                  <a:pt x="1516152" y="1742078"/>
                  <a:pt x="1258191" y="1742078"/>
                </a:cubicBezTo>
                <a:cubicBezTo>
                  <a:pt x="1258191" y="1742078"/>
                  <a:pt x="1258191" y="1742078"/>
                  <a:pt x="1258191" y="1539970"/>
                </a:cubicBezTo>
                <a:lnTo>
                  <a:pt x="1258191" y="1516152"/>
                </a:lnTo>
                <a:lnTo>
                  <a:pt x="1257651" y="1516152"/>
                </a:lnTo>
                <a:cubicBezTo>
                  <a:pt x="1248736" y="1516152"/>
                  <a:pt x="1177417" y="1516152"/>
                  <a:pt x="606866" y="1516152"/>
                </a:cubicBezTo>
                <a:cubicBezTo>
                  <a:pt x="451922" y="1516152"/>
                  <a:pt x="296977" y="1454861"/>
                  <a:pt x="177541" y="1335504"/>
                </a:cubicBezTo>
                <a:cubicBezTo>
                  <a:pt x="58104" y="1219373"/>
                  <a:pt x="0" y="1064532"/>
                  <a:pt x="0" y="909691"/>
                </a:cubicBezTo>
                <a:cubicBezTo>
                  <a:pt x="0" y="909691"/>
                  <a:pt x="0" y="909691"/>
                  <a:pt x="0" y="0"/>
                </a:cubicBezTo>
                <a:close/>
              </a:path>
            </a:pathLst>
          </a:custGeom>
          <a:solidFill>
            <a:srgbClr val="CC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任意多边形 46"/>
          <p:cNvSpPr/>
          <p:nvPr/>
        </p:nvSpPr>
        <p:spPr bwMode="auto">
          <a:xfrm>
            <a:off x="6201973" y="3323028"/>
            <a:ext cx="1405397" cy="1614819"/>
          </a:xfrm>
          <a:custGeom>
            <a:avLst/>
            <a:gdLst>
              <a:gd name="connsiteX0" fmla="*/ 258590 w 1516152"/>
              <a:gd name="connsiteY0" fmla="*/ 225926 h 1742078"/>
              <a:gd name="connsiteX1" fmla="*/ 909943 w 1516152"/>
              <a:gd name="connsiteY1" fmla="*/ 225926 h 1742078"/>
              <a:gd name="connsiteX2" fmla="*/ 1338804 w 1516152"/>
              <a:gd name="connsiteY2" fmla="*/ 403348 h 1742078"/>
              <a:gd name="connsiteX3" fmla="*/ 1516152 w 1516152"/>
              <a:gd name="connsiteY3" fmla="*/ 832387 h 1742078"/>
              <a:gd name="connsiteX4" fmla="*/ 1516152 w 1516152"/>
              <a:gd name="connsiteY4" fmla="*/ 1742078 h 1742078"/>
              <a:gd name="connsiteX5" fmla="*/ 1258191 w 1516152"/>
              <a:gd name="connsiteY5" fmla="*/ 1742078 h 1742078"/>
              <a:gd name="connsiteX6" fmla="*/ 1258191 w 1516152"/>
              <a:gd name="connsiteY6" fmla="*/ 832387 h 1742078"/>
              <a:gd name="connsiteX7" fmla="*/ 1158230 w 1516152"/>
              <a:gd name="connsiteY7" fmla="*/ 587222 h 1742078"/>
              <a:gd name="connsiteX8" fmla="*/ 909943 w 1516152"/>
              <a:gd name="connsiteY8" fmla="*/ 483995 h 1742078"/>
              <a:gd name="connsiteX9" fmla="*/ 258590 w 1516152"/>
              <a:gd name="connsiteY9" fmla="*/ 483995 h 1742078"/>
              <a:gd name="connsiteX10" fmla="*/ 258590 w 1516152"/>
              <a:gd name="connsiteY10" fmla="*/ 225926 h 1742078"/>
              <a:gd name="connsiteX11" fmla="*/ 0 w 1516152"/>
              <a:gd name="connsiteY11" fmla="*/ 0 h 1742078"/>
              <a:gd name="connsiteX12" fmla="*/ 257962 w 1516152"/>
              <a:gd name="connsiteY12" fmla="*/ 0 h 1742078"/>
              <a:gd name="connsiteX13" fmla="*/ 257962 w 1516152"/>
              <a:gd name="connsiteY13" fmla="*/ 1135577 h 1742078"/>
              <a:gd name="connsiteX14" fmla="*/ 361146 w 1516152"/>
              <a:gd name="connsiteY14" fmla="*/ 1380758 h 1742078"/>
              <a:gd name="connsiteX15" fmla="*/ 606209 w 1516152"/>
              <a:gd name="connsiteY15" fmla="*/ 1483993 h 1742078"/>
              <a:gd name="connsiteX16" fmla="*/ 1257562 w 1516152"/>
              <a:gd name="connsiteY16" fmla="*/ 1483993 h 1742078"/>
              <a:gd name="connsiteX17" fmla="*/ 1257562 w 1516152"/>
              <a:gd name="connsiteY17" fmla="*/ 1742078 h 1742078"/>
              <a:gd name="connsiteX18" fmla="*/ 606209 w 1516152"/>
              <a:gd name="connsiteY18" fmla="*/ 1742078 h 1742078"/>
              <a:gd name="connsiteX19" fmla="*/ 177349 w 1516152"/>
              <a:gd name="connsiteY19" fmla="*/ 1564644 h 1742078"/>
              <a:gd name="connsiteX20" fmla="*/ 0 w 1516152"/>
              <a:gd name="connsiteY20" fmla="*/ 1135577 h 1742078"/>
              <a:gd name="connsiteX21" fmla="*/ 0 w 1516152"/>
              <a:gd name="connsiteY21" fmla="*/ 0 h 174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6152" h="1742078">
                <a:moveTo>
                  <a:pt x="258590" y="225926"/>
                </a:moveTo>
                <a:cubicBezTo>
                  <a:pt x="258590" y="225926"/>
                  <a:pt x="258590" y="225926"/>
                  <a:pt x="909943" y="225926"/>
                </a:cubicBezTo>
                <a:cubicBezTo>
                  <a:pt x="1064720" y="225926"/>
                  <a:pt x="1219496" y="283992"/>
                  <a:pt x="1338804" y="403348"/>
                </a:cubicBezTo>
                <a:cubicBezTo>
                  <a:pt x="1458111" y="522705"/>
                  <a:pt x="1516152" y="677546"/>
                  <a:pt x="1516152" y="832387"/>
                </a:cubicBezTo>
                <a:cubicBezTo>
                  <a:pt x="1516152" y="832387"/>
                  <a:pt x="1516152" y="832387"/>
                  <a:pt x="1516152" y="1742078"/>
                </a:cubicBezTo>
                <a:cubicBezTo>
                  <a:pt x="1516152" y="1742078"/>
                  <a:pt x="1516152" y="1742078"/>
                  <a:pt x="1258191" y="1742078"/>
                </a:cubicBezTo>
                <a:cubicBezTo>
                  <a:pt x="1258191" y="1742078"/>
                  <a:pt x="1258191" y="1742078"/>
                  <a:pt x="1258191" y="832387"/>
                </a:cubicBezTo>
                <a:cubicBezTo>
                  <a:pt x="1258191" y="738837"/>
                  <a:pt x="1222721" y="651739"/>
                  <a:pt x="1158230" y="587222"/>
                </a:cubicBezTo>
                <a:cubicBezTo>
                  <a:pt x="1090516" y="519479"/>
                  <a:pt x="1003454" y="483995"/>
                  <a:pt x="909943" y="483995"/>
                </a:cubicBezTo>
                <a:cubicBezTo>
                  <a:pt x="909943" y="483995"/>
                  <a:pt x="909943" y="483995"/>
                  <a:pt x="258590" y="483995"/>
                </a:cubicBezTo>
                <a:cubicBezTo>
                  <a:pt x="258590" y="483995"/>
                  <a:pt x="258590" y="483995"/>
                  <a:pt x="258590" y="225926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257962" y="0"/>
                </a:cubicBezTo>
                <a:cubicBezTo>
                  <a:pt x="257962" y="0"/>
                  <a:pt x="257962" y="0"/>
                  <a:pt x="257962" y="1135577"/>
                </a:cubicBezTo>
                <a:cubicBezTo>
                  <a:pt x="257962" y="1229133"/>
                  <a:pt x="293431" y="1316237"/>
                  <a:pt x="361146" y="1380758"/>
                </a:cubicBezTo>
                <a:cubicBezTo>
                  <a:pt x="425636" y="1448506"/>
                  <a:pt x="512698" y="1483993"/>
                  <a:pt x="606209" y="1483993"/>
                </a:cubicBezTo>
                <a:cubicBezTo>
                  <a:pt x="606209" y="1483993"/>
                  <a:pt x="606209" y="1483993"/>
                  <a:pt x="1257562" y="1483993"/>
                </a:cubicBezTo>
                <a:cubicBezTo>
                  <a:pt x="1257562" y="1483993"/>
                  <a:pt x="1257562" y="1483993"/>
                  <a:pt x="1257562" y="1742078"/>
                </a:cubicBezTo>
                <a:cubicBezTo>
                  <a:pt x="1257562" y="1742078"/>
                  <a:pt x="1257562" y="1742078"/>
                  <a:pt x="606209" y="1742078"/>
                </a:cubicBezTo>
                <a:cubicBezTo>
                  <a:pt x="451432" y="1742078"/>
                  <a:pt x="296656" y="1680783"/>
                  <a:pt x="177349" y="1564644"/>
                </a:cubicBezTo>
                <a:cubicBezTo>
                  <a:pt x="61266" y="1445280"/>
                  <a:pt x="0" y="1290428"/>
                  <a:pt x="0" y="1135577"/>
                </a:cubicBezTo>
                <a:cubicBezTo>
                  <a:pt x="0" y="1135577"/>
                  <a:pt x="0" y="1135577"/>
                  <a:pt x="0" y="0"/>
                </a:cubicBezTo>
                <a:close/>
              </a:path>
            </a:pathLst>
          </a:custGeom>
          <a:solidFill>
            <a:srgbClr val="CC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任意多边形 47"/>
          <p:cNvSpPr/>
          <p:nvPr/>
        </p:nvSpPr>
        <p:spPr bwMode="auto">
          <a:xfrm>
            <a:off x="4587154" y="3532450"/>
            <a:ext cx="1614819" cy="1405398"/>
          </a:xfrm>
          <a:custGeom>
            <a:avLst/>
            <a:gdLst>
              <a:gd name="connsiteX0" fmla="*/ 606501 w 1742078"/>
              <a:gd name="connsiteY0" fmla="*/ 0 h 1516153"/>
              <a:gd name="connsiteX1" fmla="*/ 1742078 w 1742078"/>
              <a:gd name="connsiteY1" fmla="*/ 0 h 1516153"/>
              <a:gd name="connsiteX2" fmla="*/ 1742078 w 1742078"/>
              <a:gd name="connsiteY2" fmla="*/ 258069 h 1516153"/>
              <a:gd name="connsiteX3" fmla="*/ 1539970 w 1742078"/>
              <a:gd name="connsiteY3" fmla="*/ 258069 h 1516153"/>
              <a:gd name="connsiteX4" fmla="*/ 1516152 w 1742078"/>
              <a:gd name="connsiteY4" fmla="*/ 258069 h 1516153"/>
              <a:gd name="connsiteX5" fmla="*/ 1516152 w 1742078"/>
              <a:gd name="connsiteY5" fmla="*/ 258503 h 1516153"/>
              <a:gd name="connsiteX6" fmla="*/ 1516152 w 1742078"/>
              <a:gd name="connsiteY6" fmla="*/ 909287 h 1516153"/>
              <a:gd name="connsiteX7" fmla="*/ 1338804 w 1742078"/>
              <a:gd name="connsiteY7" fmla="*/ 1338613 h 1516153"/>
              <a:gd name="connsiteX8" fmla="*/ 909943 w 1742078"/>
              <a:gd name="connsiteY8" fmla="*/ 1516153 h 1516153"/>
              <a:gd name="connsiteX9" fmla="*/ 258590 w 1742078"/>
              <a:gd name="connsiteY9" fmla="*/ 1516153 h 1516153"/>
              <a:gd name="connsiteX10" fmla="*/ 258590 w 1742078"/>
              <a:gd name="connsiteY10" fmla="*/ 1257912 h 1516153"/>
              <a:gd name="connsiteX11" fmla="*/ 909943 w 1742078"/>
              <a:gd name="connsiteY11" fmla="*/ 1257912 h 1516153"/>
              <a:gd name="connsiteX12" fmla="*/ 1155006 w 1742078"/>
              <a:gd name="connsiteY12" fmla="*/ 1154616 h 1516153"/>
              <a:gd name="connsiteX13" fmla="*/ 1258191 w 1742078"/>
              <a:gd name="connsiteY13" fmla="*/ 909287 h 1516153"/>
              <a:gd name="connsiteX14" fmla="*/ 1258191 w 1742078"/>
              <a:gd name="connsiteY14" fmla="*/ 372008 h 1516153"/>
              <a:gd name="connsiteX15" fmla="*/ 1258191 w 1742078"/>
              <a:gd name="connsiteY15" fmla="*/ 258069 h 1516153"/>
              <a:gd name="connsiteX16" fmla="*/ 1132981 w 1742078"/>
              <a:gd name="connsiteY16" fmla="*/ 258069 h 1516153"/>
              <a:gd name="connsiteX17" fmla="*/ 606501 w 1742078"/>
              <a:gd name="connsiteY17" fmla="*/ 258069 h 1516153"/>
              <a:gd name="connsiteX18" fmla="*/ 358094 w 1742078"/>
              <a:gd name="connsiteY18" fmla="*/ 361296 h 1516153"/>
              <a:gd name="connsiteX19" fmla="*/ 258085 w 1742078"/>
              <a:gd name="connsiteY19" fmla="*/ 606461 h 1516153"/>
              <a:gd name="connsiteX20" fmla="*/ 258085 w 1742078"/>
              <a:gd name="connsiteY20" fmla="*/ 1516152 h 1516153"/>
              <a:gd name="connsiteX21" fmla="*/ 0 w 1742078"/>
              <a:gd name="connsiteY21" fmla="*/ 1516152 h 1516153"/>
              <a:gd name="connsiteX22" fmla="*/ 0 w 1742078"/>
              <a:gd name="connsiteY22" fmla="*/ 606461 h 1516153"/>
              <a:gd name="connsiteX23" fmla="*/ 177434 w 1742078"/>
              <a:gd name="connsiteY23" fmla="*/ 177422 h 1516153"/>
              <a:gd name="connsiteX24" fmla="*/ 606501 w 1742078"/>
              <a:gd name="connsiteY24" fmla="*/ 0 h 151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2078" h="1516153">
                <a:moveTo>
                  <a:pt x="606501" y="0"/>
                </a:moveTo>
                <a:lnTo>
                  <a:pt x="1742078" y="0"/>
                </a:lnTo>
                <a:cubicBezTo>
                  <a:pt x="1742078" y="0"/>
                  <a:pt x="1742078" y="0"/>
                  <a:pt x="1742078" y="258069"/>
                </a:cubicBezTo>
                <a:cubicBezTo>
                  <a:pt x="1742078" y="258069"/>
                  <a:pt x="1742078" y="258069"/>
                  <a:pt x="1539970" y="258069"/>
                </a:cubicBezTo>
                <a:lnTo>
                  <a:pt x="1516152" y="258069"/>
                </a:lnTo>
                <a:lnTo>
                  <a:pt x="1516152" y="258503"/>
                </a:lnTo>
                <a:cubicBezTo>
                  <a:pt x="1516152" y="267418"/>
                  <a:pt x="1516152" y="338737"/>
                  <a:pt x="1516152" y="909287"/>
                </a:cubicBezTo>
                <a:cubicBezTo>
                  <a:pt x="1516152" y="1064232"/>
                  <a:pt x="1454886" y="1219176"/>
                  <a:pt x="1338804" y="1338613"/>
                </a:cubicBezTo>
                <a:cubicBezTo>
                  <a:pt x="1219497" y="1454821"/>
                  <a:pt x="1064720" y="1516153"/>
                  <a:pt x="909943" y="1516153"/>
                </a:cubicBezTo>
                <a:cubicBezTo>
                  <a:pt x="909943" y="1516153"/>
                  <a:pt x="909943" y="1516153"/>
                  <a:pt x="258590" y="1516153"/>
                </a:cubicBezTo>
                <a:cubicBezTo>
                  <a:pt x="258590" y="1516153"/>
                  <a:pt x="258590" y="1516153"/>
                  <a:pt x="258590" y="1257912"/>
                </a:cubicBezTo>
                <a:cubicBezTo>
                  <a:pt x="258590" y="1257912"/>
                  <a:pt x="258590" y="1257912"/>
                  <a:pt x="909943" y="1257912"/>
                </a:cubicBezTo>
                <a:cubicBezTo>
                  <a:pt x="1003454" y="1257912"/>
                  <a:pt x="1090516" y="1222404"/>
                  <a:pt x="1155006" y="1154616"/>
                </a:cubicBezTo>
                <a:cubicBezTo>
                  <a:pt x="1222721" y="1090056"/>
                  <a:pt x="1258191" y="1002900"/>
                  <a:pt x="1258191" y="909287"/>
                </a:cubicBezTo>
                <a:cubicBezTo>
                  <a:pt x="1258191" y="909287"/>
                  <a:pt x="1258191" y="909287"/>
                  <a:pt x="1258191" y="372008"/>
                </a:cubicBezTo>
                <a:lnTo>
                  <a:pt x="1258191" y="258069"/>
                </a:lnTo>
                <a:lnTo>
                  <a:pt x="1132981" y="258069"/>
                </a:lnTo>
                <a:cubicBezTo>
                  <a:pt x="992420" y="258069"/>
                  <a:pt x="819422" y="258069"/>
                  <a:pt x="606501" y="258069"/>
                </a:cubicBezTo>
                <a:cubicBezTo>
                  <a:pt x="512945" y="258069"/>
                  <a:pt x="425842" y="293553"/>
                  <a:pt x="358094" y="361296"/>
                </a:cubicBezTo>
                <a:cubicBezTo>
                  <a:pt x="293573" y="425813"/>
                  <a:pt x="258085" y="512911"/>
                  <a:pt x="258085" y="606461"/>
                </a:cubicBezTo>
                <a:cubicBezTo>
                  <a:pt x="258085" y="606461"/>
                  <a:pt x="258085" y="606461"/>
                  <a:pt x="258085" y="1516152"/>
                </a:cubicBezTo>
                <a:cubicBezTo>
                  <a:pt x="258085" y="1516152"/>
                  <a:pt x="258085" y="1516152"/>
                  <a:pt x="0" y="1516152"/>
                </a:cubicBezTo>
                <a:cubicBezTo>
                  <a:pt x="0" y="1516152"/>
                  <a:pt x="0" y="1516152"/>
                  <a:pt x="0" y="606461"/>
                </a:cubicBezTo>
                <a:cubicBezTo>
                  <a:pt x="0" y="451620"/>
                  <a:pt x="58069" y="296779"/>
                  <a:pt x="177434" y="177422"/>
                </a:cubicBezTo>
                <a:cubicBezTo>
                  <a:pt x="296799" y="58065"/>
                  <a:pt x="451650" y="0"/>
                  <a:pt x="606501" y="0"/>
                </a:cubicBezTo>
                <a:close/>
              </a:path>
            </a:pathLst>
          </a:custGeom>
          <a:solidFill>
            <a:srgbClr val="CC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任意多边形 48"/>
          <p:cNvSpPr/>
          <p:nvPr/>
        </p:nvSpPr>
        <p:spPr bwMode="auto">
          <a:xfrm>
            <a:off x="5992551" y="1917631"/>
            <a:ext cx="1614819" cy="1405397"/>
          </a:xfrm>
          <a:custGeom>
            <a:avLst/>
            <a:gdLst>
              <a:gd name="connsiteX0" fmla="*/ 1483992 w 1742078"/>
              <a:gd name="connsiteY0" fmla="*/ 0 h 1516152"/>
              <a:gd name="connsiteX1" fmla="*/ 1742078 w 1742078"/>
              <a:gd name="connsiteY1" fmla="*/ 0 h 1516152"/>
              <a:gd name="connsiteX2" fmla="*/ 1742078 w 1742078"/>
              <a:gd name="connsiteY2" fmla="*/ 909691 h 1516152"/>
              <a:gd name="connsiteX3" fmla="*/ 1564644 w 1742078"/>
              <a:gd name="connsiteY3" fmla="*/ 1335504 h 1516152"/>
              <a:gd name="connsiteX4" fmla="*/ 1135577 w 1742078"/>
              <a:gd name="connsiteY4" fmla="*/ 1516152 h 1516152"/>
              <a:gd name="connsiteX5" fmla="*/ 0 w 1742078"/>
              <a:gd name="connsiteY5" fmla="*/ 1516152 h 1516152"/>
              <a:gd name="connsiteX6" fmla="*/ 0 w 1742078"/>
              <a:gd name="connsiteY6" fmla="*/ 1258084 h 1516152"/>
              <a:gd name="connsiteX7" fmla="*/ 1135577 w 1742078"/>
              <a:gd name="connsiteY7" fmla="*/ 1258084 h 1516152"/>
              <a:gd name="connsiteX8" fmla="*/ 1383984 w 1742078"/>
              <a:gd name="connsiteY8" fmla="*/ 1154856 h 1516152"/>
              <a:gd name="connsiteX9" fmla="*/ 1483992 w 1742078"/>
              <a:gd name="connsiteY9" fmla="*/ 909691 h 1516152"/>
              <a:gd name="connsiteX10" fmla="*/ 1483992 w 1742078"/>
              <a:gd name="connsiteY10" fmla="*/ 0 h 1516152"/>
              <a:gd name="connsiteX11" fmla="*/ 832135 w 1742078"/>
              <a:gd name="connsiteY11" fmla="*/ 0 h 1516152"/>
              <a:gd name="connsiteX12" fmla="*/ 1483488 w 1742078"/>
              <a:gd name="connsiteY12" fmla="*/ 0 h 1516152"/>
              <a:gd name="connsiteX13" fmla="*/ 1483488 w 1742078"/>
              <a:gd name="connsiteY13" fmla="*/ 257962 h 1516152"/>
              <a:gd name="connsiteX14" fmla="*/ 832135 w 1742078"/>
              <a:gd name="connsiteY14" fmla="*/ 257962 h 1516152"/>
              <a:gd name="connsiteX15" fmla="*/ 587072 w 1742078"/>
              <a:gd name="connsiteY15" fmla="*/ 357922 h 1516152"/>
              <a:gd name="connsiteX16" fmla="*/ 483888 w 1742078"/>
              <a:gd name="connsiteY16" fmla="*/ 606210 h 1516152"/>
              <a:gd name="connsiteX17" fmla="*/ 483888 w 1742078"/>
              <a:gd name="connsiteY17" fmla="*/ 1257562 h 1516152"/>
              <a:gd name="connsiteX18" fmla="*/ 225926 w 1742078"/>
              <a:gd name="connsiteY18" fmla="*/ 1257562 h 1516152"/>
              <a:gd name="connsiteX19" fmla="*/ 225926 w 1742078"/>
              <a:gd name="connsiteY19" fmla="*/ 606210 h 1516152"/>
              <a:gd name="connsiteX20" fmla="*/ 403275 w 1742078"/>
              <a:gd name="connsiteY20" fmla="*/ 177349 h 1516152"/>
              <a:gd name="connsiteX21" fmla="*/ 832135 w 1742078"/>
              <a:gd name="connsiteY21" fmla="*/ 0 h 15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42078" h="1516152">
                <a:moveTo>
                  <a:pt x="1483992" y="0"/>
                </a:moveTo>
                <a:lnTo>
                  <a:pt x="1742078" y="0"/>
                </a:lnTo>
                <a:cubicBezTo>
                  <a:pt x="1742078" y="0"/>
                  <a:pt x="1742078" y="0"/>
                  <a:pt x="1742078" y="909691"/>
                </a:cubicBezTo>
                <a:cubicBezTo>
                  <a:pt x="1742078" y="1064532"/>
                  <a:pt x="1684009" y="1219373"/>
                  <a:pt x="1564644" y="1335504"/>
                </a:cubicBezTo>
                <a:cubicBezTo>
                  <a:pt x="1445280" y="1454861"/>
                  <a:pt x="1290428" y="1516152"/>
                  <a:pt x="1135577" y="1516152"/>
                </a:cubicBezTo>
                <a:cubicBezTo>
                  <a:pt x="1135577" y="1516152"/>
                  <a:pt x="1135577" y="1516152"/>
                  <a:pt x="0" y="1516152"/>
                </a:cubicBezTo>
                <a:cubicBezTo>
                  <a:pt x="0" y="1516152"/>
                  <a:pt x="0" y="1516152"/>
                  <a:pt x="0" y="1258084"/>
                </a:cubicBezTo>
                <a:cubicBezTo>
                  <a:pt x="0" y="1258084"/>
                  <a:pt x="0" y="1258084"/>
                  <a:pt x="1135577" y="1258084"/>
                </a:cubicBezTo>
                <a:cubicBezTo>
                  <a:pt x="1229133" y="1258084"/>
                  <a:pt x="1316237" y="1219373"/>
                  <a:pt x="1383984" y="1154856"/>
                </a:cubicBezTo>
                <a:cubicBezTo>
                  <a:pt x="1448506" y="1090339"/>
                  <a:pt x="1483992" y="1000015"/>
                  <a:pt x="1483992" y="909691"/>
                </a:cubicBezTo>
                <a:cubicBezTo>
                  <a:pt x="1483992" y="909691"/>
                  <a:pt x="1483992" y="909691"/>
                  <a:pt x="1483992" y="0"/>
                </a:cubicBezTo>
                <a:close/>
                <a:moveTo>
                  <a:pt x="832135" y="0"/>
                </a:moveTo>
                <a:cubicBezTo>
                  <a:pt x="832135" y="0"/>
                  <a:pt x="832135" y="0"/>
                  <a:pt x="1483488" y="0"/>
                </a:cubicBezTo>
                <a:lnTo>
                  <a:pt x="1483488" y="257962"/>
                </a:lnTo>
                <a:cubicBezTo>
                  <a:pt x="1483488" y="257962"/>
                  <a:pt x="1483488" y="257962"/>
                  <a:pt x="832135" y="257962"/>
                </a:cubicBezTo>
                <a:cubicBezTo>
                  <a:pt x="738624" y="257962"/>
                  <a:pt x="651562" y="293431"/>
                  <a:pt x="587072" y="357922"/>
                </a:cubicBezTo>
                <a:cubicBezTo>
                  <a:pt x="519357" y="425637"/>
                  <a:pt x="483888" y="512698"/>
                  <a:pt x="483888" y="606210"/>
                </a:cubicBezTo>
                <a:cubicBezTo>
                  <a:pt x="483888" y="606210"/>
                  <a:pt x="483888" y="606210"/>
                  <a:pt x="483888" y="1257562"/>
                </a:cubicBezTo>
                <a:cubicBezTo>
                  <a:pt x="483888" y="1257562"/>
                  <a:pt x="483888" y="1257562"/>
                  <a:pt x="225926" y="1257562"/>
                </a:cubicBezTo>
                <a:cubicBezTo>
                  <a:pt x="225926" y="1257562"/>
                  <a:pt x="225926" y="1257562"/>
                  <a:pt x="225926" y="606210"/>
                </a:cubicBezTo>
                <a:cubicBezTo>
                  <a:pt x="225926" y="448208"/>
                  <a:pt x="287192" y="293431"/>
                  <a:pt x="403275" y="177349"/>
                </a:cubicBezTo>
                <a:cubicBezTo>
                  <a:pt x="522582" y="58041"/>
                  <a:pt x="677358" y="0"/>
                  <a:pt x="832135" y="0"/>
                </a:cubicBezTo>
                <a:close/>
              </a:path>
            </a:pathLst>
          </a:custGeom>
          <a:solidFill>
            <a:srgbClr val="CC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AutoShape 10"/>
          <p:cNvSpPr>
            <a:spLocks noChangeAspect="1" noChangeArrowheads="1" noTextEdit="1"/>
          </p:cNvSpPr>
          <p:nvPr/>
        </p:nvSpPr>
        <p:spPr bwMode="auto">
          <a:xfrm>
            <a:off x="4589677" y="1918262"/>
            <a:ext cx="3012645" cy="3021477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sx="8000" sy="8000" algn="tl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AutoShape 29"/>
          <p:cNvSpPr/>
          <p:nvPr/>
        </p:nvSpPr>
        <p:spPr bwMode="auto">
          <a:xfrm>
            <a:off x="6697504" y="2399666"/>
            <a:ext cx="488950" cy="441325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50800" tIns="50800" rIns="50800" bIns="508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AutoShape 83"/>
          <p:cNvSpPr/>
          <p:nvPr/>
        </p:nvSpPr>
        <p:spPr bwMode="auto">
          <a:xfrm>
            <a:off x="5050155" y="2465024"/>
            <a:ext cx="488950" cy="31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50800" tIns="50800" rIns="50800" bIns="508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50155" y="4023590"/>
            <a:ext cx="488950" cy="425450"/>
            <a:chOff x="1172226" y="-1785619"/>
            <a:chExt cx="488950" cy="425450"/>
          </a:xfrm>
          <a:solidFill>
            <a:schemeClr val="tx1"/>
          </a:solidFill>
        </p:grpSpPr>
        <p:sp>
          <p:nvSpPr>
            <p:cNvPr id="12" name="AutoShape 103"/>
            <p:cNvSpPr/>
            <p:nvPr/>
          </p:nvSpPr>
          <p:spPr bwMode="auto">
            <a:xfrm>
              <a:off x="1250013" y="-1709419"/>
              <a:ext cx="174625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" name="AutoShape 104"/>
            <p:cNvSpPr/>
            <p:nvPr/>
          </p:nvSpPr>
          <p:spPr bwMode="auto">
            <a:xfrm>
              <a:off x="1172226" y="-1785619"/>
              <a:ext cx="488950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11" name="AutoShape 117"/>
          <p:cNvSpPr/>
          <p:nvPr/>
        </p:nvSpPr>
        <p:spPr bwMode="auto">
          <a:xfrm>
            <a:off x="6701011" y="4077703"/>
            <a:ext cx="488950" cy="36830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50800" tIns="50800" rIns="50800" bIns="508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8487" y="1727124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8487" y="3897038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26216" y="1727124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26216" y="3897038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1" grpId="0" animBg="1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264" y="1151299"/>
            <a:ext cx="11943471" cy="2873452"/>
          </a:xfrm>
          <a:prstGeom prst="rect">
            <a:avLst/>
          </a:prstGeom>
          <a:solidFill>
            <a:srgbClr val="F4BDD6"/>
          </a:solid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67"/>
          <a:stretch>
            <a:fillRect/>
          </a:stretch>
        </p:blipFill>
        <p:spPr>
          <a:xfrm>
            <a:off x="4091783" y="1368276"/>
            <a:ext cx="4005260" cy="243949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8474" y="1368277"/>
            <a:ext cx="3577701" cy="243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93538" y="1368277"/>
            <a:ext cx="3577701" cy="243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文本框 25"/>
          <p:cNvSpPr txBox="1"/>
          <p:nvPr/>
        </p:nvSpPr>
        <p:spPr>
          <a:xfrm>
            <a:off x="691658" y="2295636"/>
            <a:ext cx="283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命中注定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文本框 25"/>
          <p:cNvSpPr txBox="1"/>
          <p:nvPr/>
        </p:nvSpPr>
        <p:spPr>
          <a:xfrm>
            <a:off x="8667610" y="2295636"/>
            <a:ext cx="283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我爱你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1658" y="4765866"/>
            <a:ext cx="10768613" cy="940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4714"/>
            <a:ext cx="12192000" cy="6867427"/>
            <a:chOff x="0" y="-9428"/>
            <a:chExt cx="12192000" cy="6867427"/>
          </a:xfrm>
        </p:grpSpPr>
        <p:sp>
          <p:nvSpPr>
            <p:cNvPr id="3" name="矩形 3"/>
            <p:cNvSpPr/>
            <p:nvPr/>
          </p:nvSpPr>
          <p:spPr>
            <a:xfrm>
              <a:off x="0" y="-9428"/>
              <a:ext cx="8512404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0800000">
              <a:off x="3572759" y="-9428"/>
              <a:ext cx="8619241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F4B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8251" y="890605"/>
            <a:ext cx="11335497" cy="507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9"/>
          <a:stretch>
            <a:fillRect/>
          </a:stretch>
        </p:blipFill>
        <p:spPr>
          <a:xfrm>
            <a:off x="1115461" y="1908773"/>
            <a:ext cx="5852160" cy="30404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731705" y="2401651"/>
            <a:ext cx="980466" cy="998961"/>
            <a:chOff x="8731705" y="2401650"/>
            <a:chExt cx="665374" cy="677925"/>
          </a:xfrm>
        </p:grpSpPr>
        <p:sp>
          <p:nvSpPr>
            <p:cNvPr id="8" name="Rectangle: Rounded Corners 8"/>
            <p:cNvSpPr/>
            <p:nvPr/>
          </p:nvSpPr>
          <p:spPr>
            <a:xfrm rot="2700000">
              <a:off x="8731705" y="2401650"/>
              <a:ext cx="665374" cy="665374"/>
            </a:xfrm>
            <a:prstGeom prst="roundRect">
              <a:avLst>
                <a:gd name="adj" fmla="val 21316"/>
              </a:avLst>
            </a:prstGeom>
            <a:solidFill>
              <a:schemeClr val="bg1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 rot="2700000">
              <a:off x="8798230" y="2465180"/>
              <a:ext cx="528611" cy="528611"/>
            </a:xfrm>
            <a:prstGeom prst="roundRect">
              <a:avLst>
                <a:gd name="adj" fmla="val 21316"/>
              </a:avLst>
            </a:prstGeom>
            <a:solidFill>
              <a:srgbClr val="F4BDD6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文本框 16"/>
            <p:cNvSpPr txBox="1"/>
            <p:nvPr/>
          </p:nvSpPr>
          <p:spPr>
            <a:xfrm>
              <a:off x="8843570" y="2452975"/>
              <a:ext cx="470274" cy="6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5400" dirty="0">
                  <a:solidFill>
                    <a:srgbClr val="67284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4</a:t>
              </a:r>
              <a:endParaRPr lang="zh-CN" altLang="en-US" sz="54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文本框 23"/>
          <p:cNvSpPr txBox="1"/>
          <p:nvPr/>
        </p:nvSpPr>
        <p:spPr>
          <a:xfrm>
            <a:off x="7582731" y="3729306"/>
            <a:ext cx="323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我们结婚啦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"/>
          <p:cNvSpPr/>
          <p:nvPr/>
        </p:nvSpPr>
        <p:spPr>
          <a:xfrm rot="10800000">
            <a:off x="3572759" y="-4714"/>
            <a:ext cx="8619241" cy="6867427"/>
          </a:xfrm>
          <a:custGeom>
            <a:avLst/>
            <a:gdLst>
              <a:gd name="connsiteX0" fmla="*/ 0 w 9332536"/>
              <a:gd name="connsiteY0" fmla="*/ 0 h 6858000"/>
              <a:gd name="connsiteX1" fmla="*/ 9332536 w 9332536"/>
              <a:gd name="connsiteY1" fmla="*/ 0 h 6858000"/>
              <a:gd name="connsiteX2" fmla="*/ 9332536 w 9332536"/>
              <a:gd name="connsiteY2" fmla="*/ 6858000 h 6858000"/>
              <a:gd name="connsiteX3" fmla="*/ 0 w 9332536"/>
              <a:gd name="connsiteY3" fmla="*/ 6858000 h 6858000"/>
              <a:gd name="connsiteX4" fmla="*/ 0 w 9332536"/>
              <a:gd name="connsiteY4" fmla="*/ 0 h 6858000"/>
              <a:gd name="connsiteX0-1" fmla="*/ 0 w 9332536"/>
              <a:gd name="connsiteY0-2" fmla="*/ 9427 h 6867427"/>
              <a:gd name="connsiteX1-3" fmla="*/ 3996965 w 9332536"/>
              <a:gd name="connsiteY1-4" fmla="*/ 0 h 6867427"/>
              <a:gd name="connsiteX2-5" fmla="*/ 9332536 w 9332536"/>
              <a:gd name="connsiteY2-6" fmla="*/ 6867427 h 6867427"/>
              <a:gd name="connsiteX3-7" fmla="*/ 0 w 9332536"/>
              <a:gd name="connsiteY3-8" fmla="*/ 6867427 h 6867427"/>
              <a:gd name="connsiteX4-9" fmla="*/ 0 w 9332536"/>
              <a:gd name="connsiteY4-10" fmla="*/ 9427 h 6867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32536" h="6867427">
                <a:moveTo>
                  <a:pt x="0" y="9427"/>
                </a:moveTo>
                <a:lnTo>
                  <a:pt x="3996965" y="0"/>
                </a:lnTo>
                <a:lnTo>
                  <a:pt x="9332536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F4B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2241090" y="2035485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Sans Pro" charset="0"/>
              </a:rPr>
              <a:t>1</a:t>
            </a:r>
            <a:endParaRPr lang="en-US" sz="7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Sans Pro" charset="0"/>
            </a:endParaRPr>
          </a:p>
        </p:txBody>
      </p:sp>
      <p:sp>
        <p:nvSpPr>
          <p:cNvPr id="28" name="TextBox 44"/>
          <p:cNvSpPr txBox="1"/>
          <p:nvPr/>
        </p:nvSpPr>
        <p:spPr>
          <a:xfrm>
            <a:off x="9210205" y="2049407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Sans Pro" charset="0"/>
              </a:rPr>
              <a:t>2</a:t>
            </a:r>
            <a:endParaRPr lang="en-US" sz="7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Sans Pro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t="24" r="14972" b="1563"/>
          <a:stretch>
            <a:fillRect/>
          </a:stretch>
        </p:blipFill>
        <p:spPr>
          <a:xfrm>
            <a:off x="4655495" y="2080274"/>
            <a:ext cx="2881010" cy="2911877"/>
          </a:xfrm>
          <a:prstGeom prst="ellipse">
            <a:avLst/>
          </a:prstGeom>
          <a:ln w="76200">
            <a:solidFill>
              <a:srgbClr val="CC3880"/>
            </a:solidFill>
          </a:ln>
        </p:spPr>
      </p:pic>
      <p:sp>
        <p:nvSpPr>
          <p:cNvPr id="31" name="矩形 30"/>
          <p:cNvSpPr/>
          <p:nvPr/>
        </p:nvSpPr>
        <p:spPr>
          <a:xfrm>
            <a:off x="1111652" y="3405840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41900" y="3433437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3320249" cy="6858000"/>
          </a:xfrm>
          <a:prstGeom prst="rect">
            <a:avLst/>
          </a:prstGeom>
          <a:solidFill>
            <a:srgbClr val="F4B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3"/>
            <a:ext cx="8495930" cy="5663953"/>
          </a:xfrm>
          <a:prstGeom prst="rect">
            <a:avLst/>
          </a:prstGeom>
        </p:spPr>
      </p:pic>
      <p:sp>
        <p:nvSpPr>
          <p:cNvPr id="6" name="文本框 26"/>
          <p:cNvSpPr txBox="1"/>
          <p:nvPr/>
        </p:nvSpPr>
        <p:spPr>
          <a:xfrm>
            <a:off x="8806649" y="2593253"/>
            <a:ext cx="302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我们结婚啦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06649" y="3647269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9743" y="3612102"/>
            <a:ext cx="4818618" cy="2020060"/>
            <a:chOff x="1144993" y="3518334"/>
            <a:chExt cx="4818618" cy="2020060"/>
          </a:xfrm>
        </p:grpSpPr>
        <p:sp>
          <p:nvSpPr>
            <p:cNvPr id="9" name="矩形 8"/>
            <p:cNvSpPr/>
            <p:nvPr/>
          </p:nvSpPr>
          <p:spPr>
            <a:xfrm flipH="1" flipV="1">
              <a:off x="1144993" y="3803283"/>
              <a:ext cx="4818618" cy="1735111"/>
            </a:xfrm>
            <a:prstGeom prst="rect">
              <a:avLst/>
            </a:prstGeom>
            <a:noFill/>
            <a:ln>
              <a:solidFill>
                <a:srgbClr val="CC38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10035" y="3518334"/>
              <a:ext cx="1926454" cy="512128"/>
            </a:xfrm>
            <a:prstGeom prst="rect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9743" y="1225837"/>
            <a:ext cx="4818618" cy="2020060"/>
            <a:chOff x="1144993" y="3518334"/>
            <a:chExt cx="4818618" cy="2020060"/>
          </a:xfrm>
        </p:grpSpPr>
        <p:sp>
          <p:nvSpPr>
            <p:cNvPr id="5" name="矩形 4"/>
            <p:cNvSpPr/>
            <p:nvPr/>
          </p:nvSpPr>
          <p:spPr>
            <a:xfrm flipH="1" flipV="1">
              <a:off x="1144993" y="3803283"/>
              <a:ext cx="4818618" cy="1735111"/>
            </a:xfrm>
            <a:prstGeom prst="rect">
              <a:avLst/>
            </a:prstGeom>
            <a:noFill/>
            <a:ln>
              <a:solidFill>
                <a:srgbClr val="CC38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10035" y="3518334"/>
              <a:ext cx="1926454" cy="512128"/>
            </a:xfrm>
            <a:prstGeom prst="rect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/>
          <a:stretch>
            <a:fillRect/>
          </a:stretch>
        </p:blipFill>
        <p:spPr>
          <a:xfrm>
            <a:off x="5970425" y="1225837"/>
            <a:ext cx="5690407" cy="44063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095126" y="2022914"/>
            <a:ext cx="437351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5126" y="4382865"/>
            <a:ext cx="437351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4714"/>
            <a:ext cx="12192000" cy="6867427"/>
            <a:chOff x="0" y="-9428"/>
            <a:chExt cx="12192000" cy="6867427"/>
          </a:xfrm>
        </p:grpSpPr>
        <p:sp>
          <p:nvSpPr>
            <p:cNvPr id="9" name="矩形 3"/>
            <p:cNvSpPr/>
            <p:nvPr/>
          </p:nvSpPr>
          <p:spPr>
            <a:xfrm>
              <a:off x="0" y="-9428"/>
              <a:ext cx="8512404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矩形 3"/>
            <p:cNvSpPr/>
            <p:nvPr/>
          </p:nvSpPr>
          <p:spPr>
            <a:xfrm rot="10800000">
              <a:off x="3572759" y="-9428"/>
              <a:ext cx="8619241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F4B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26664" y="890605"/>
            <a:ext cx="11335497" cy="507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82" y="1231012"/>
            <a:ext cx="6599118" cy="439597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222139" y="1767350"/>
            <a:ext cx="2540806" cy="2376468"/>
            <a:chOff x="1326014" y="2278452"/>
            <a:chExt cx="2540806" cy="2376468"/>
          </a:xfrm>
        </p:grpSpPr>
        <p:sp>
          <p:nvSpPr>
            <p:cNvPr id="37" name="文本框 7"/>
            <p:cNvSpPr txBox="1"/>
            <p:nvPr/>
          </p:nvSpPr>
          <p:spPr>
            <a:xfrm>
              <a:off x="1326014" y="2278452"/>
              <a:ext cx="1415772" cy="237646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8000" dirty="0">
                  <a:solidFill>
                    <a:srgbClr val="CC3880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谢谢</a:t>
              </a:r>
              <a:endParaRPr lang="zh-CN" altLang="en-US" sz="8000" dirty="0">
                <a:solidFill>
                  <a:srgbClr val="CC388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2451048" y="2295970"/>
              <a:ext cx="1415772" cy="22654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8000" dirty="0">
                  <a:solidFill>
                    <a:srgbClr val="CC3880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欣赏</a:t>
              </a:r>
              <a:endParaRPr lang="zh-CN" altLang="en-US" sz="8000" dirty="0">
                <a:solidFill>
                  <a:srgbClr val="CC388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685759" y="4441004"/>
            <a:ext cx="213718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Eternal love</a:t>
            </a:r>
            <a:endParaRPr lang="zh-CN" altLang="en-US" sz="2800" dirty="0">
              <a:solidFill>
                <a:srgbClr val="CC388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39375" y="3964799"/>
            <a:ext cx="1364661" cy="1113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If I had a single flower for every time I think about you, </a:t>
            </a:r>
            <a:endParaRPr lang="en-US" altLang="zh-CN" sz="900" dirty="0">
              <a:solidFill>
                <a:srgbClr val="CC388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 could walk forever in my garden.</a:t>
            </a:r>
            <a:endParaRPr lang="zh-CN" altLang="en-US" sz="900" dirty="0">
              <a:solidFill>
                <a:srgbClr val="CC388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68838" y="1920290"/>
            <a:ext cx="415621" cy="1879354"/>
            <a:chOff x="8356800" y="1814537"/>
            <a:chExt cx="390032" cy="1763644"/>
          </a:xfrm>
        </p:grpSpPr>
        <p:sp>
          <p:nvSpPr>
            <p:cNvPr id="29" name="椭圆 28"/>
            <p:cNvSpPr/>
            <p:nvPr/>
          </p:nvSpPr>
          <p:spPr>
            <a:xfrm>
              <a:off x="8373633" y="2275545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8375819" y="3208849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8375819" y="2742197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371057" y="1814537"/>
              <a:ext cx="369332" cy="369332"/>
            </a:xfrm>
            <a:prstGeom prst="ellipse">
              <a:avLst/>
            </a:pr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CC388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3" name="文本框 43"/>
            <p:cNvSpPr txBox="1"/>
            <p:nvPr/>
          </p:nvSpPr>
          <p:spPr>
            <a:xfrm>
              <a:off x="8356800" y="3216359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名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4" name="文本框 44"/>
            <p:cNvSpPr txBox="1"/>
            <p:nvPr/>
          </p:nvSpPr>
          <p:spPr>
            <a:xfrm>
              <a:off x="8356800" y="2749707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之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5" name="文本框 42"/>
            <p:cNvSpPr txBox="1"/>
            <p:nvPr/>
          </p:nvSpPr>
          <p:spPr>
            <a:xfrm>
              <a:off x="8360964" y="2283055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爱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6" name="文本框 41"/>
            <p:cNvSpPr txBox="1"/>
            <p:nvPr/>
          </p:nvSpPr>
          <p:spPr>
            <a:xfrm>
              <a:off x="8356800" y="1816403"/>
              <a:ext cx="385868" cy="31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以</a:t>
              </a:r>
              <a:endParaRPr lang="zh-CN" altLang="en-US" sz="16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4714"/>
            <a:ext cx="12192000" cy="6867427"/>
            <a:chOff x="0" y="-9428"/>
            <a:chExt cx="12192000" cy="6867427"/>
          </a:xfrm>
        </p:grpSpPr>
        <p:sp>
          <p:nvSpPr>
            <p:cNvPr id="3" name="矩形 3"/>
            <p:cNvSpPr/>
            <p:nvPr/>
          </p:nvSpPr>
          <p:spPr>
            <a:xfrm>
              <a:off x="0" y="-9428"/>
              <a:ext cx="8512404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0800000">
              <a:off x="3572759" y="-9428"/>
              <a:ext cx="8619241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F4B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8251" y="890605"/>
            <a:ext cx="11335497" cy="507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Rectangle: Rounded Corners 8"/>
          <p:cNvSpPr/>
          <p:nvPr/>
        </p:nvSpPr>
        <p:spPr>
          <a:xfrm rot="2700000">
            <a:off x="1714709" y="3307172"/>
            <a:ext cx="665374" cy="665374"/>
          </a:xfrm>
          <a:prstGeom prst="roundRect">
            <a:avLst>
              <a:gd name="adj" fmla="val 21316"/>
            </a:avLst>
          </a:prstGeom>
          <a:solidFill>
            <a:schemeClr val="bg1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Rectangle: Rounded Corners 8"/>
          <p:cNvSpPr/>
          <p:nvPr/>
        </p:nvSpPr>
        <p:spPr>
          <a:xfrm rot="2700000">
            <a:off x="1781234" y="3370702"/>
            <a:ext cx="528611" cy="528611"/>
          </a:xfrm>
          <a:prstGeom prst="roundRect">
            <a:avLst>
              <a:gd name="adj" fmla="val 21316"/>
            </a:avLst>
          </a:prstGeom>
          <a:solidFill>
            <a:srgbClr val="F4BDD6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826574" y="3358497"/>
            <a:ext cx="47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Rectangle: Rounded Corners 8"/>
          <p:cNvSpPr/>
          <p:nvPr/>
        </p:nvSpPr>
        <p:spPr>
          <a:xfrm rot="2700000">
            <a:off x="1712852" y="4434636"/>
            <a:ext cx="665374" cy="665374"/>
          </a:xfrm>
          <a:prstGeom prst="roundRect">
            <a:avLst>
              <a:gd name="adj" fmla="val 21316"/>
            </a:avLst>
          </a:prstGeom>
          <a:solidFill>
            <a:schemeClr val="bg1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Rectangle: Rounded Corners 8"/>
          <p:cNvSpPr/>
          <p:nvPr/>
        </p:nvSpPr>
        <p:spPr>
          <a:xfrm rot="2700000">
            <a:off x="1779377" y="4498166"/>
            <a:ext cx="528611" cy="528611"/>
          </a:xfrm>
          <a:prstGeom prst="roundRect">
            <a:avLst>
              <a:gd name="adj" fmla="val 21316"/>
            </a:avLst>
          </a:prstGeom>
          <a:solidFill>
            <a:srgbClr val="F4BDD6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6"/>
          <p:cNvSpPr txBox="1"/>
          <p:nvPr/>
        </p:nvSpPr>
        <p:spPr>
          <a:xfrm>
            <a:off x="1824717" y="4485961"/>
            <a:ext cx="47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Rectangle: Rounded Corners 8"/>
          <p:cNvSpPr/>
          <p:nvPr/>
        </p:nvSpPr>
        <p:spPr>
          <a:xfrm rot="2700000">
            <a:off x="6556828" y="3380688"/>
            <a:ext cx="665374" cy="665374"/>
          </a:xfrm>
          <a:prstGeom prst="roundRect">
            <a:avLst>
              <a:gd name="adj" fmla="val 21316"/>
            </a:avLst>
          </a:prstGeom>
          <a:solidFill>
            <a:schemeClr val="bg1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Rectangle: Rounded Corners 8"/>
          <p:cNvSpPr/>
          <p:nvPr/>
        </p:nvSpPr>
        <p:spPr>
          <a:xfrm rot="2700000">
            <a:off x="6623353" y="3444218"/>
            <a:ext cx="528611" cy="528611"/>
          </a:xfrm>
          <a:prstGeom prst="roundRect">
            <a:avLst>
              <a:gd name="adj" fmla="val 21316"/>
            </a:avLst>
          </a:prstGeom>
          <a:solidFill>
            <a:srgbClr val="F4BDD6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文本框 16"/>
          <p:cNvSpPr txBox="1"/>
          <p:nvPr/>
        </p:nvSpPr>
        <p:spPr>
          <a:xfrm>
            <a:off x="6668693" y="3432013"/>
            <a:ext cx="47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Rectangle: Rounded Corners 8"/>
          <p:cNvSpPr/>
          <p:nvPr/>
        </p:nvSpPr>
        <p:spPr>
          <a:xfrm rot="2700000">
            <a:off x="6554971" y="4468793"/>
            <a:ext cx="665374" cy="665374"/>
          </a:xfrm>
          <a:prstGeom prst="roundRect">
            <a:avLst>
              <a:gd name="adj" fmla="val 21316"/>
            </a:avLst>
          </a:prstGeom>
          <a:solidFill>
            <a:schemeClr val="bg1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Rectangle: Rounded Corners 8"/>
          <p:cNvSpPr/>
          <p:nvPr/>
        </p:nvSpPr>
        <p:spPr>
          <a:xfrm rot="2700000">
            <a:off x="6621496" y="4532323"/>
            <a:ext cx="528611" cy="528611"/>
          </a:xfrm>
          <a:prstGeom prst="roundRect">
            <a:avLst>
              <a:gd name="adj" fmla="val 21316"/>
            </a:avLst>
          </a:prstGeom>
          <a:solidFill>
            <a:srgbClr val="F4BDD6"/>
          </a:solidFill>
          <a:ln>
            <a:solidFill>
              <a:srgbClr val="F4BD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6836" y="4520118"/>
            <a:ext cx="47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2943186" y="3319710"/>
            <a:ext cx="269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我们的相识</a:t>
            </a:r>
            <a:endParaRPr lang="zh-CN" altLang="en-US" sz="28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2922384" y="4520118"/>
            <a:ext cx="269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我们的相知</a:t>
            </a:r>
            <a:endParaRPr lang="zh-CN" altLang="en-US" sz="28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文本框 25"/>
          <p:cNvSpPr txBox="1"/>
          <p:nvPr/>
        </p:nvSpPr>
        <p:spPr>
          <a:xfrm>
            <a:off x="7768217" y="3467102"/>
            <a:ext cx="269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我们的相爱</a:t>
            </a:r>
            <a:endParaRPr lang="zh-CN" altLang="en-US" sz="28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文本框 26"/>
          <p:cNvSpPr txBox="1"/>
          <p:nvPr/>
        </p:nvSpPr>
        <p:spPr>
          <a:xfrm>
            <a:off x="7789019" y="4635117"/>
            <a:ext cx="269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我们结婚啦</a:t>
            </a:r>
            <a:endParaRPr lang="zh-CN" altLang="en-US" sz="28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4721876" y="1407465"/>
            <a:ext cx="2391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0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经典行书简" panose="02010609010101010101" pitchFamily="49" charset="-122"/>
                <a:sym typeface="微软雅黑 Light" panose="020B0502040204020203" pitchFamily="34" charset="-122"/>
              </a:rPr>
              <a:t>目录</a:t>
            </a:r>
            <a:endParaRPr lang="zh-CN" altLang="en-US" sz="80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经典行书简" panose="02010609010101010101" pitchFamily="49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4714"/>
            <a:ext cx="12192000" cy="6867427"/>
            <a:chOff x="0" y="-9428"/>
            <a:chExt cx="12192000" cy="6867427"/>
          </a:xfrm>
        </p:grpSpPr>
        <p:sp>
          <p:nvSpPr>
            <p:cNvPr id="3" name="矩形 3"/>
            <p:cNvSpPr/>
            <p:nvPr/>
          </p:nvSpPr>
          <p:spPr>
            <a:xfrm>
              <a:off x="0" y="-9428"/>
              <a:ext cx="8512404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0800000">
              <a:off x="3572759" y="-9428"/>
              <a:ext cx="8619241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F4B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8251" y="890605"/>
            <a:ext cx="11335497" cy="507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9"/>
          <a:stretch>
            <a:fillRect/>
          </a:stretch>
        </p:blipFill>
        <p:spPr>
          <a:xfrm>
            <a:off x="1115461" y="1908773"/>
            <a:ext cx="5852160" cy="30404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731705" y="2401651"/>
            <a:ext cx="980466" cy="998961"/>
            <a:chOff x="8731705" y="2401650"/>
            <a:chExt cx="665374" cy="677925"/>
          </a:xfrm>
        </p:grpSpPr>
        <p:sp>
          <p:nvSpPr>
            <p:cNvPr id="8" name="Rectangle: Rounded Corners 8"/>
            <p:cNvSpPr/>
            <p:nvPr/>
          </p:nvSpPr>
          <p:spPr>
            <a:xfrm rot="2700000">
              <a:off x="8731705" y="2401650"/>
              <a:ext cx="665374" cy="665374"/>
            </a:xfrm>
            <a:prstGeom prst="roundRect">
              <a:avLst>
                <a:gd name="adj" fmla="val 21316"/>
              </a:avLst>
            </a:prstGeom>
            <a:solidFill>
              <a:schemeClr val="bg1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 rot="2700000">
              <a:off x="8798230" y="2465180"/>
              <a:ext cx="528611" cy="528611"/>
            </a:xfrm>
            <a:prstGeom prst="roundRect">
              <a:avLst>
                <a:gd name="adj" fmla="val 21316"/>
              </a:avLst>
            </a:prstGeom>
            <a:solidFill>
              <a:srgbClr val="F4BDD6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文本框 16"/>
            <p:cNvSpPr txBox="1"/>
            <p:nvPr/>
          </p:nvSpPr>
          <p:spPr>
            <a:xfrm>
              <a:off x="8843570" y="2452975"/>
              <a:ext cx="470274" cy="6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5400" dirty="0">
                  <a:solidFill>
                    <a:srgbClr val="67284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</a:t>
              </a:r>
              <a:endParaRPr lang="zh-CN" altLang="en-US" sz="54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文本框 23"/>
          <p:cNvSpPr txBox="1"/>
          <p:nvPr/>
        </p:nvSpPr>
        <p:spPr>
          <a:xfrm>
            <a:off x="7582731" y="3729306"/>
            <a:ext cx="323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我们的相识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2922549"/>
            <a:ext cx="5804773" cy="1035563"/>
            <a:chOff x="0" y="2880549"/>
            <a:chExt cx="7225200" cy="1035563"/>
          </a:xfrm>
        </p:grpSpPr>
        <p:sp>
          <p:nvSpPr>
            <p:cNvPr id="2" name="矩形 1"/>
            <p:cNvSpPr/>
            <p:nvPr/>
          </p:nvSpPr>
          <p:spPr>
            <a:xfrm>
              <a:off x="0" y="2880549"/>
              <a:ext cx="4949114" cy="196165"/>
            </a:xfrm>
            <a:prstGeom prst="rect">
              <a:avLst/>
            </a:prstGeom>
            <a:solidFill>
              <a:srgbClr val="F4BDD6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65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3300826"/>
              <a:ext cx="7225200" cy="196164"/>
            </a:xfrm>
            <a:prstGeom prst="rect">
              <a:avLst/>
            </a:prstGeom>
            <a:solidFill>
              <a:srgbClr val="F4BDD6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65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3719947"/>
              <a:ext cx="6235200" cy="196165"/>
            </a:xfrm>
            <a:prstGeom prst="rect">
              <a:avLst/>
            </a:prstGeom>
            <a:solidFill>
              <a:srgbClr val="F4BDD6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65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3115979" y="1736381"/>
            <a:ext cx="1396165" cy="1396165"/>
          </a:xfrm>
          <a:prstGeom prst="ellipse">
            <a:avLst/>
          </a:prstGeom>
          <a:solidFill>
            <a:srgbClr val="CC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239215" y="2142247"/>
            <a:ext cx="1396165" cy="1396165"/>
          </a:xfrm>
          <a:prstGeom prst="ellipse">
            <a:avLst/>
          </a:prstGeom>
          <a:solidFill>
            <a:srgbClr val="CC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08608" y="3756992"/>
            <a:ext cx="1396165" cy="1396165"/>
          </a:xfrm>
          <a:prstGeom prst="ellipse">
            <a:avLst/>
          </a:prstGeom>
          <a:solidFill>
            <a:srgbClr val="CC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56204" y="749085"/>
            <a:ext cx="4758352" cy="875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04773" y="5016367"/>
            <a:ext cx="4758352" cy="875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75729" y="2681094"/>
            <a:ext cx="4758352" cy="875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3" name="文本框 16"/>
          <p:cNvSpPr txBox="1"/>
          <p:nvPr/>
        </p:nvSpPr>
        <p:spPr>
          <a:xfrm>
            <a:off x="3467573" y="1999218"/>
            <a:ext cx="692975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sz="5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4" name="文本框 16"/>
          <p:cNvSpPr txBox="1"/>
          <p:nvPr/>
        </p:nvSpPr>
        <p:spPr>
          <a:xfrm>
            <a:off x="5590809" y="2363238"/>
            <a:ext cx="692975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endParaRPr lang="zh-CN" altLang="en-US" sz="5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文本框 16"/>
          <p:cNvSpPr txBox="1"/>
          <p:nvPr/>
        </p:nvSpPr>
        <p:spPr>
          <a:xfrm>
            <a:off x="4760202" y="4020631"/>
            <a:ext cx="692975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endParaRPr lang="zh-CN" altLang="en-US" sz="5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3" grpId="0" animBg="1"/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r="40369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PA_库_矩形 5"/>
          <p:cNvSpPr/>
          <p:nvPr/>
        </p:nvSpPr>
        <p:spPr>
          <a:xfrm>
            <a:off x="2124884" y="2061839"/>
            <a:ext cx="6066972" cy="1998024"/>
          </a:xfrm>
          <a:prstGeom prst="rect">
            <a:avLst/>
          </a:prstGeom>
          <a:solidFill>
            <a:srgbClr val="CC388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dirty="0">
              <a:latin typeface="思源黑体 CN Normal" panose="020B0400000000000000" pitchFamily="34" charset="-122"/>
            </a:endParaRPr>
          </a:p>
        </p:txBody>
      </p:sp>
      <p:sp>
        <p:nvSpPr>
          <p:cNvPr id="8" name="文本框 23"/>
          <p:cNvSpPr txBox="1"/>
          <p:nvPr/>
        </p:nvSpPr>
        <p:spPr>
          <a:xfrm>
            <a:off x="2985679" y="2706908"/>
            <a:ext cx="4345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我们的相识</a:t>
            </a:r>
            <a:endParaRPr lang="zh-CN" altLang="en-US" sz="4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20297" y="2258666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49493" y="4567907"/>
            <a:ext cx="514893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175" y="1820358"/>
            <a:ext cx="4835305" cy="3217284"/>
            <a:chOff x="3540191" y="2229632"/>
            <a:chExt cx="5165316" cy="3436864"/>
          </a:xfrm>
        </p:grpSpPr>
        <p:sp>
          <p:nvSpPr>
            <p:cNvPr id="9" name="Oval 10"/>
            <p:cNvSpPr/>
            <p:nvPr/>
          </p:nvSpPr>
          <p:spPr>
            <a:xfrm>
              <a:off x="3540191" y="2229632"/>
              <a:ext cx="1886548" cy="1889886"/>
            </a:xfrm>
            <a:prstGeom prst="ellipse">
              <a:avLst/>
            </a:prstGeom>
            <a:solidFill>
              <a:srgbClr val="CC3880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600"/>
              </a:pPr>
              <a:endParaRPr sz="4730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0" name="Freeform 7"/>
            <p:cNvSpPr/>
            <p:nvPr/>
          </p:nvSpPr>
          <p:spPr>
            <a:xfrm>
              <a:off x="6787232" y="3506070"/>
              <a:ext cx="792138" cy="70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61" y="0"/>
                  </a:moveTo>
                  <a:cubicBezTo>
                    <a:pt x="13190" y="4062"/>
                    <a:pt x="16186" y="8769"/>
                    <a:pt x="21600" y="7544"/>
                  </a:cubicBezTo>
                  <a:cubicBezTo>
                    <a:pt x="4320" y="21600"/>
                    <a:pt x="4320" y="21600"/>
                    <a:pt x="4320" y="21600"/>
                  </a:cubicBezTo>
                  <a:cubicBezTo>
                    <a:pt x="7085" y="16184"/>
                    <a:pt x="4032" y="11541"/>
                    <a:pt x="0" y="12057"/>
                  </a:cubicBezTo>
                  <a:cubicBezTo>
                    <a:pt x="14861" y="0"/>
                    <a:pt x="14861" y="0"/>
                    <a:pt x="14861" y="0"/>
                  </a:cubicBezTo>
                </a:path>
              </a:pathLst>
            </a:custGeom>
            <a:solidFill>
              <a:srgbClr val="CC3880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600"/>
              </a:pPr>
              <a:endParaRPr sz="4730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20455" y="3734303"/>
              <a:ext cx="1885052" cy="1888390"/>
            </a:xfrm>
            <a:prstGeom prst="ellipse">
              <a:avLst/>
            </a:prstGeom>
            <a:solidFill>
              <a:srgbClr val="CC3880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600"/>
              </a:pPr>
              <a:endParaRPr sz="4730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>
            <a:xfrm>
              <a:off x="5766860" y="3540027"/>
              <a:ext cx="900131" cy="89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562"/>
                  </a:moveTo>
                  <a:cubicBezTo>
                    <a:pt x="8518" y="13583"/>
                    <a:pt x="12423" y="6026"/>
                    <a:pt x="9076" y="0"/>
                  </a:cubicBezTo>
                  <a:cubicBezTo>
                    <a:pt x="21600" y="7966"/>
                    <a:pt x="21600" y="7966"/>
                    <a:pt x="21600" y="7966"/>
                  </a:cubicBezTo>
                  <a:cubicBezTo>
                    <a:pt x="14704" y="7506"/>
                    <a:pt x="9583" y="14298"/>
                    <a:pt x="14096" y="21600"/>
                  </a:cubicBezTo>
                  <a:cubicBezTo>
                    <a:pt x="0" y="12562"/>
                    <a:pt x="0" y="12562"/>
                    <a:pt x="0" y="12562"/>
                  </a:cubicBezTo>
                </a:path>
              </a:pathLst>
            </a:custGeom>
            <a:solidFill>
              <a:srgbClr val="CC3880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600"/>
              </a:pPr>
              <a:endParaRPr sz="4730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3" name="Oval 10"/>
            <p:cNvSpPr/>
            <p:nvPr/>
          </p:nvSpPr>
          <p:spPr>
            <a:xfrm>
              <a:off x="6020348" y="2543592"/>
              <a:ext cx="1373094" cy="1375525"/>
            </a:xfrm>
            <a:prstGeom prst="ellipse">
              <a:avLst/>
            </a:prstGeom>
            <a:solidFill>
              <a:srgbClr val="CC3880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600"/>
              </a:pPr>
              <a:endParaRPr sz="4730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4" name="Freeform 11"/>
            <p:cNvSpPr/>
            <p:nvPr/>
          </p:nvSpPr>
          <p:spPr>
            <a:xfrm>
              <a:off x="4571139" y="3573983"/>
              <a:ext cx="1073254" cy="100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5" y="0"/>
                  </a:moveTo>
                  <a:cubicBezTo>
                    <a:pt x="12628" y="6457"/>
                    <a:pt x="16200" y="11323"/>
                    <a:pt x="21600" y="11141"/>
                  </a:cubicBezTo>
                  <a:cubicBezTo>
                    <a:pt x="7739" y="21600"/>
                    <a:pt x="7739" y="21600"/>
                    <a:pt x="7739" y="21600"/>
                  </a:cubicBezTo>
                  <a:cubicBezTo>
                    <a:pt x="9737" y="16189"/>
                    <a:pt x="6676" y="10959"/>
                    <a:pt x="0" y="11641"/>
                  </a:cubicBezTo>
                  <a:cubicBezTo>
                    <a:pt x="15435" y="0"/>
                    <a:pt x="15435" y="0"/>
                    <a:pt x="15435" y="0"/>
                  </a:cubicBezTo>
                </a:path>
              </a:pathLst>
            </a:custGeom>
            <a:solidFill>
              <a:srgbClr val="CC3880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600"/>
              </a:pPr>
              <a:endParaRPr sz="4730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5" name="Oval 10"/>
            <p:cNvSpPr/>
            <p:nvPr/>
          </p:nvSpPr>
          <p:spPr>
            <a:xfrm>
              <a:off x="4866797" y="4053831"/>
              <a:ext cx="1609815" cy="1612665"/>
            </a:xfrm>
            <a:prstGeom prst="ellipse">
              <a:avLst/>
            </a:prstGeom>
            <a:solidFill>
              <a:srgbClr val="CC3880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600"/>
              </a:pPr>
              <a:endParaRPr sz="4730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6" name="Freeform: Shape 19"/>
            <p:cNvSpPr/>
            <p:nvPr/>
          </p:nvSpPr>
          <p:spPr>
            <a:xfrm>
              <a:off x="3659640" y="2356440"/>
              <a:ext cx="1620694" cy="1623376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</a:defRPr>
              </a:pPr>
              <a:endParaRPr sz="2365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7" name="Freeform: Shape 20"/>
            <p:cNvSpPr/>
            <p:nvPr/>
          </p:nvSpPr>
          <p:spPr>
            <a:xfrm>
              <a:off x="4954039" y="4142043"/>
              <a:ext cx="1434372" cy="1435827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</a:defRPr>
              </a:pPr>
              <a:endParaRPr sz="2365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8" name="Freeform: Shape 21"/>
            <p:cNvSpPr/>
            <p:nvPr/>
          </p:nvSpPr>
          <p:spPr>
            <a:xfrm>
              <a:off x="6944434" y="3856004"/>
              <a:ext cx="1645622" cy="1646164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</a:defRPr>
              </a:pPr>
              <a:endParaRPr sz="2365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  <p:sp>
          <p:nvSpPr>
            <p:cNvPr id="19" name="Freeform: Shape 22"/>
            <p:cNvSpPr/>
            <p:nvPr/>
          </p:nvSpPr>
          <p:spPr>
            <a:xfrm>
              <a:off x="6102530" y="2614696"/>
              <a:ext cx="1219103" cy="1219283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60069" tIns="60069" rIns="60069" bIns="60069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FFFFFF"/>
                  </a:solidFill>
                </a:defRPr>
              </a:pPr>
              <a:endParaRPr sz="2365" dirty="0">
                <a:solidFill>
                  <a:schemeClr val="tx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Lato Regular" panose="020F0502020204030203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25410" y="2028964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89042" y="4350017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25228" y="1021769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88860" y="3342822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椭圆 13"/>
          <p:cNvSpPr/>
          <p:nvPr/>
        </p:nvSpPr>
        <p:spPr>
          <a:xfrm>
            <a:off x="4159024" y="2439872"/>
            <a:ext cx="382232" cy="419117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椭圆 14"/>
          <p:cNvSpPr/>
          <p:nvPr/>
        </p:nvSpPr>
        <p:spPr>
          <a:xfrm>
            <a:off x="5342192" y="4206867"/>
            <a:ext cx="405546" cy="419117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椭圆 15"/>
          <p:cNvSpPr/>
          <p:nvPr/>
        </p:nvSpPr>
        <p:spPr>
          <a:xfrm>
            <a:off x="7335042" y="4009708"/>
            <a:ext cx="388259" cy="419117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椭圆 16"/>
          <p:cNvSpPr/>
          <p:nvPr/>
        </p:nvSpPr>
        <p:spPr>
          <a:xfrm>
            <a:off x="6309510" y="2550135"/>
            <a:ext cx="419117" cy="380296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4714"/>
            <a:ext cx="12192000" cy="6867427"/>
            <a:chOff x="0" y="-9428"/>
            <a:chExt cx="12192000" cy="6867427"/>
          </a:xfrm>
        </p:grpSpPr>
        <p:sp>
          <p:nvSpPr>
            <p:cNvPr id="3" name="矩形 3"/>
            <p:cNvSpPr/>
            <p:nvPr/>
          </p:nvSpPr>
          <p:spPr>
            <a:xfrm>
              <a:off x="0" y="-9428"/>
              <a:ext cx="8512404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CC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0800000">
              <a:off x="3572759" y="-9428"/>
              <a:ext cx="8619241" cy="6867427"/>
            </a:xfrm>
            <a:custGeom>
              <a:avLst/>
              <a:gdLst>
                <a:gd name="connsiteX0" fmla="*/ 0 w 9332536"/>
                <a:gd name="connsiteY0" fmla="*/ 0 h 6858000"/>
                <a:gd name="connsiteX1" fmla="*/ 9332536 w 9332536"/>
                <a:gd name="connsiteY1" fmla="*/ 0 h 6858000"/>
                <a:gd name="connsiteX2" fmla="*/ 9332536 w 9332536"/>
                <a:gd name="connsiteY2" fmla="*/ 6858000 h 6858000"/>
                <a:gd name="connsiteX3" fmla="*/ 0 w 9332536"/>
                <a:gd name="connsiteY3" fmla="*/ 6858000 h 6858000"/>
                <a:gd name="connsiteX4" fmla="*/ 0 w 9332536"/>
                <a:gd name="connsiteY4" fmla="*/ 0 h 6858000"/>
                <a:gd name="connsiteX0-1" fmla="*/ 0 w 9332536"/>
                <a:gd name="connsiteY0-2" fmla="*/ 9427 h 6867427"/>
                <a:gd name="connsiteX1-3" fmla="*/ 3996965 w 9332536"/>
                <a:gd name="connsiteY1-4" fmla="*/ 0 h 6867427"/>
                <a:gd name="connsiteX2-5" fmla="*/ 9332536 w 9332536"/>
                <a:gd name="connsiteY2-6" fmla="*/ 6867427 h 6867427"/>
                <a:gd name="connsiteX3-7" fmla="*/ 0 w 9332536"/>
                <a:gd name="connsiteY3-8" fmla="*/ 6867427 h 6867427"/>
                <a:gd name="connsiteX4-9" fmla="*/ 0 w 9332536"/>
                <a:gd name="connsiteY4-10" fmla="*/ 9427 h 68674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2536" h="6867427">
                  <a:moveTo>
                    <a:pt x="0" y="9427"/>
                  </a:moveTo>
                  <a:lnTo>
                    <a:pt x="3996965" y="0"/>
                  </a:lnTo>
                  <a:lnTo>
                    <a:pt x="9332536" y="6867427"/>
                  </a:lnTo>
                  <a:lnTo>
                    <a:pt x="0" y="6867427"/>
                  </a:lnTo>
                  <a:lnTo>
                    <a:pt x="0" y="9427"/>
                  </a:lnTo>
                  <a:close/>
                </a:path>
              </a:pathLst>
            </a:custGeom>
            <a:solidFill>
              <a:srgbClr val="F4B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8251" y="890605"/>
            <a:ext cx="11335497" cy="507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9"/>
          <a:stretch>
            <a:fillRect/>
          </a:stretch>
        </p:blipFill>
        <p:spPr>
          <a:xfrm>
            <a:off x="1115461" y="1908773"/>
            <a:ext cx="5852160" cy="30404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731705" y="2401651"/>
            <a:ext cx="980466" cy="998961"/>
            <a:chOff x="8731705" y="2401650"/>
            <a:chExt cx="665374" cy="677925"/>
          </a:xfrm>
        </p:grpSpPr>
        <p:sp>
          <p:nvSpPr>
            <p:cNvPr id="8" name="Rectangle: Rounded Corners 8"/>
            <p:cNvSpPr/>
            <p:nvPr/>
          </p:nvSpPr>
          <p:spPr>
            <a:xfrm rot="2700000">
              <a:off x="8731705" y="2401650"/>
              <a:ext cx="665374" cy="665374"/>
            </a:xfrm>
            <a:prstGeom prst="roundRect">
              <a:avLst>
                <a:gd name="adj" fmla="val 21316"/>
              </a:avLst>
            </a:prstGeom>
            <a:solidFill>
              <a:schemeClr val="bg1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 rot="2700000">
              <a:off x="8798230" y="2465180"/>
              <a:ext cx="528611" cy="528611"/>
            </a:xfrm>
            <a:prstGeom prst="roundRect">
              <a:avLst>
                <a:gd name="adj" fmla="val 21316"/>
              </a:avLst>
            </a:prstGeom>
            <a:solidFill>
              <a:srgbClr val="F4BDD6"/>
            </a:solidFill>
            <a:ln>
              <a:solidFill>
                <a:srgbClr val="F4BDD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文本框 16"/>
            <p:cNvSpPr txBox="1"/>
            <p:nvPr/>
          </p:nvSpPr>
          <p:spPr>
            <a:xfrm>
              <a:off x="8843570" y="2452975"/>
              <a:ext cx="470274" cy="6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5400" dirty="0">
                  <a:solidFill>
                    <a:srgbClr val="67284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2</a:t>
              </a:r>
              <a:endParaRPr lang="zh-CN" altLang="en-US" sz="54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文本框 23"/>
          <p:cNvSpPr txBox="1"/>
          <p:nvPr/>
        </p:nvSpPr>
        <p:spPr>
          <a:xfrm>
            <a:off x="7582731" y="3729306"/>
            <a:ext cx="323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600" dirty="0">
                <a:solidFill>
                  <a:srgbClr val="67284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我们的相知</a:t>
            </a:r>
            <a:endParaRPr lang="zh-CN" altLang="en-US" sz="3600" dirty="0">
              <a:solidFill>
                <a:srgbClr val="67284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21" y="0"/>
            <a:ext cx="4571999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56115" y="2945261"/>
            <a:ext cx="2795704" cy="2834640"/>
          </a:xfrm>
          <a:prstGeom prst="rect">
            <a:avLst/>
          </a:prstGeom>
          <a:solidFill>
            <a:srgbClr val="CC3880"/>
          </a:solidFill>
          <a:ln>
            <a:noFill/>
          </a:ln>
          <a:effectLst>
            <a:outerShdw blurRad="1524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23"/>
          <p:cNvSpPr txBox="1"/>
          <p:nvPr/>
        </p:nvSpPr>
        <p:spPr>
          <a:xfrm>
            <a:off x="1648660" y="3363857"/>
            <a:ext cx="1629838" cy="18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我们相知</a:t>
            </a:r>
            <a:endParaRPr lang="zh-CN" altLang="en-US" sz="4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40105" y="1815901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40105" y="3637585"/>
            <a:ext cx="310710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67016" y="2094015"/>
            <a:ext cx="9303365" cy="2669970"/>
            <a:chOff x="1447336" y="1829388"/>
            <a:chExt cx="6465736" cy="1870152"/>
          </a:xfrm>
        </p:grpSpPr>
        <p:cxnSp>
          <p:nvCxnSpPr>
            <p:cNvPr id="16" name="直接连接符 15"/>
            <p:cNvCxnSpPr/>
            <p:nvPr/>
          </p:nvCxnSpPr>
          <p:spPr>
            <a:xfrm rot="18900000">
              <a:off x="1971641" y="2702866"/>
              <a:ext cx="75613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2700000" flipH="1">
              <a:off x="3207556" y="2718599"/>
              <a:ext cx="75613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18900000">
              <a:off x="4228104" y="2702866"/>
              <a:ext cx="75613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2700000" flipH="1">
              <a:off x="5527774" y="2718599"/>
              <a:ext cx="75613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8900000">
              <a:off x="6585693" y="2746235"/>
              <a:ext cx="756137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1447336" y="2971177"/>
              <a:ext cx="728363" cy="728363"/>
              <a:chOff x="1302940" y="2971177"/>
              <a:chExt cx="728363" cy="7283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302940" y="2971177"/>
                <a:ext cx="728363" cy="728363"/>
              </a:xfrm>
              <a:prstGeom prst="ellipse">
                <a:avLst/>
              </a:prstGeom>
              <a:solidFill>
                <a:srgbClr val="CC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1371764" y="3115228"/>
                <a:ext cx="566214" cy="36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96" tIns="46648" rIns="93296" bIns="46648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28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731717" y="2971176"/>
              <a:ext cx="728363" cy="728363"/>
              <a:chOff x="3587321" y="2971176"/>
              <a:chExt cx="728363" cy="72836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587321" y="2971176"/>
                <a:ext cx="728363" cy="728363"/>
              </a:xfrm>
              <a:prstGeom prst="ellipse">
                <a:avLst/>
              </a:prstGeom>
              <a:solidFill>
                <a:srgbClr val="CC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36" name="TextBox 19"/>
              <p:cNvSpPr txBox="1">
                <a:spLocks noChangeArrowheads="1"/>
              </p:cNvSpPr>
              <p:nvPr/>
            </p:nvSpPr>
            <p:spPr bwMode="auto">
              <a:xfrm>
                <a:off x="3635896" y="3115228"/>
                <a:ext cx="566214" cy="36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96" tIns="46648" rIns="93296" bIns="46648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03</a:t>
                </a:r>
                <a:endParaRPr lang="en-US" altLang="zh-CN" sz="28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042920" y="2971176"/>
              <a:ext cx="728363" cy="728363"/>
              <a:chOff x="5898524" y="2971176"/>
              <a:chExt cx="728363" cy="72836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898524" y="2971176"/>
                <a:ext cx="728363" cy="728363"/>
              </a:xfrm>
              <a:prstGeom prst="ellipse">
                <a:avLst/>
              </a:prstGeom>
              <a:solidFill>
                <a:srgbClr val="CC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34" name="TextBox 19"/>
              <p:cNvSpPr txBox="1">
                <a:spLocks noChangeArrowheads="1"/>
              </p:cNvSpPr>
              <p:nvPr/>
            </p:nvSpPr>
            <p:spPr bwMode="auto">
              <a:xfrm>
                <a:off x="5979598" y="3115228"/>
                <a:ext cx="566214" cy="36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96" tIns="46648" rIns="93296" bIns="46648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05</a:t>
                </a:r>
                <a:endParaRPr lang="en-US" altLang="zh-CN" sz="28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589927" y="1829388"/>
              <a:ext cx="728363" cy="728363"/>
              <a:chOff x="2445531" y="1829388"/>
              <a:chExt cx="728363" cy="72836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45531" y="1829388"/>
                <a:ext cx="728363" cy="728363"/>
              </a:xfrm>
              <a:prstGeom prst="ellipse">
                <a:avLst/>
              </a:prstGeom>
              <a:solidFill>
                <a:srgbClr val="CC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32" name="TextBox 19"/>
              <p:cNvSpPr txBox="1">
                <a:spLocks noChangeArrowheads="1"/>
              </p:cNvSpPr>
              <p:nvPr/>
            </p:nvSpPr>
            <p:spPr bwMode="auto">
              <a:xfrm>
                <a:off x="2527495" y="1980240"/>
                <a:ext cx="566214" cy="36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96" tIns="46648" rIns="93296" bIns="46648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28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873506" y="1829388"/>
              <a:ext cx="728363" cy="728363"/>
              <a:chOff x="4729110" y="1829388"/>
              <a:chExt cx="728363" cy="72836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729110" y="1829388"/>
                <a:ext cx="728363" cy="728363"/>
              </a:xfrm>
              <a:prstGeom prst="ellipse">
                <a:avLst/>
              </a:prstGeom>
              <a:solidFill>
                <a:srgbClr val="CC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4833688" y="1980240"/>
                <a:ext cx="566214" cy="36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96" tIns="46648" rIns="93296" bIns="46648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04</a:t>
                </a:r>
                <a:endParaRPr lang="en-US" altLang="zh-CN" sz="28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184709" y="1829388"/>
              <a:ext cx="728363" cy="728363"/>
              <a:chOff x="7040313" y="1829388"/>
              <a:chExt cx="728363" cy="72836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7040313" y="1829388"/>
                <a:ext cx="728363" cy="728363"/>
              </a:xfrm>
              <a:prstGeom prst="ellipse">
                <a:avLst/>
              </a:prstGeom>
              <a:solidFill>
                <a:srgbClr val="CC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7143469" y="1980240"/>
                <a:ext cx="566214" cy="36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96" tIns="46648" rIns="93296" bIns="46648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06</a:t>
                </a:r>
                <a:endParaRPr lang="en-US" altLang="zh-CN" sz="28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541091" y="1413837"/>
            <a:ext cx="222796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65656" y="4529160"/>
            <a:ext cx="222796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23469" y="1417258"/>
            <a:ext cx="222796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348034" y="4532581"/>
            <a:ext cx="222796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797795" y="1413837"/>
            <a:ext cx="222796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822360" y="4529160"/>
            <a:ext cx="222796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WPS 演示</Application>
  <PresentationFormat>宽屏</PresentationFormat>
  <Paragraphs>169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思源黑体 CN Normal</vt:lpstr>
      <vt:lpstr>黑体</vt:lpstr>
      <vt:lpstr>站酷庆科黄油体</vt:lpstr>
      <vt:lpstr>经典行书简</vt:lpstr>
      <vt:lpstr>微软雅黑 Light</vt:lpstr>
      <vt:lpstr>字魂59号-创粗黑</vt:lpstr>
      <vt:lpstr>Lato Regular</vt:lpstr>
      <vt:lpstr>微软雅黑</vt:lpstr>
      <vt:lpstr>Arial Unicode MS</vt:lpstr>
      <vt:lpstr>Calibri</vt:lpstr>
      <vt:lpstr>Source Sans Pro</vt:lpstr>
      <vt:lpstr>思源黑体 CN Light</vt:lpstr>
      <vt:lpstr>思源黑体 CN Bold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2020-06-22T03:50:00Z</dcterms:created>
  <dcterms:modified xsi:type="dcterms:W3CDTF">2024-04-01T04:52:51Z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6FCE00EA336D4477AA63912FA6BF4670_13</vt:lpwstr>
  </property>
</Properties>
</file>