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34" r:id="rId3"/>
    <p:sldId id="335" r:id="rId5"/>
    <p:sldId id="336" r:id="rId6"/>
    <p:sldId id="259" r:id="rId7"/>
    <p:sldId id="267" r:id="rId8"/>
    <p:sldId id="295" r:id="rId9"/>
    <p:sldId id="278" r:id="rId10"/>
    <p:sldId id="325" r:id="rId11"/>
    <p:sldId id="326" r:id="rId12"/>
    <p:sldId id="340" r:id="rId13"/>
    <p:sldId id="345" r:id="rId14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F3E483"/>
    <a:srgbClr val="404040"/>
    <a:srgbClr val="969696"/>
    <a:srgbClr val="777777"/>
    <a:srgbClr val="111111"/>
    <a:srgbClr val="4D4D4D"/>
    <a:srgbClr val="F6E46A"/>
    <a:srgbClr val="F5E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6314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74B3FD08-EDD9-4840-BD2E-B2ABF84CCAE0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44EADA-8000-4DB2-8FE2-336FC784BD5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56FBC979-F833-4319-B4E3-F8E12119D7F7}" type="datetime1">
              <a:rPr lang="zh-CN" altLang="en-US"/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B86FF893-6A86-4FAE-94EC-4DF15A695B6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AB8C3C-CB58-43CA-9025-7AD145B85B46}" type="datetime1">
              <a:rPr lang="zh-CN" altLang="en-US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EE1A14-67C4-44F6-B266-6D4410088B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91440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CAC394-BC7E-46DE-9298-F1E194B8BF6E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457200" y="882650"/>
            <a:ext cx="8205788" cy="3405188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93738" y="1087438"/>
            <a:ext cx="7756525" cy="2968625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2009775" y="-284163"/>
            <a:ext cx="5100638" cy="4200526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214563" y="-284163"/>
            <a:ext cx="4714875" cy="4010026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900" noProof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900" noProof="1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EDEEEA86-D96A-44CA-9EE4-84298454D8D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±"/>
        <a:defRPr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527686" y="1578838"/>
            <a:ext cx="1976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dirty="0" smtClean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20XX</a:t>
            </a:r>
            <a:endParaRPr lang="zh-CN" altLang="en-US" sz="6000" b="1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5945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黑黄点线粒子通用模</a:t>
            </a:r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板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4152900" y="3465720"/>
            <a:ext cx="4351609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  <a:r>
              <a:rPr lang="en-US" altLang="zh-CN" sz="675" dirty="0" smtClean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</a:t>
            </a:r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text. </a:t>
            </a:r>
            <a:endParaRPr lang="en-US" altLang="zh-CN" sz="675" dirty="0" smtClean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  <a:p>
            <a:pPr algn="r"/>
            <a:r>
              <a:rPr lang="en-US" altLang="zh-CN" sz="675" dirty="0" smtClean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</a:t>
            </a:r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content to play here, or through your copy, </a:t>
            </a:r>
            <a:endParaRPr lang="en-US" altLang="zh-CN" sz="675" dirty="0" smtClean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934325" y="3326557"/>
            <a:ext cx="428625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527686" y="1663786"/>
            <a:ext cx="1976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dirty="0" smtClean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20XX</a:t>
            </a:r>
            <a:endParaRPr lang="en-US" altLang="zh-CN" sz="6000" b="1" dirty="0" smtClean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6707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感谢大家的支持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5033657" y="3437835"/>
            <a:ext cx="3470852" cy="403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  <a:endParaRPr lang="en-US" altLang="zh-CN" sz="675" dirty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text. Your content to play here, or through your copy, paste in </a:t>
            </a:r>
            <a:endParaRPr lang="en-US" altLang="zh-CN" sz="675" dirty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this box, and select only the text.</a:t>
            </a:r>
            <a:endParaRPr lang="en-US" altLang="zh-CN" sz="675" dirty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908464"/>
            <a:ext cx="3914775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4"/>
          <p:cNvSpPr/>
          <p:nvPr/>
        </p:nvSpPr>
        <p:spPr>
          <a:xfrm>
            <a:off x="937520" y="1466741"/>
            <a:ext cx="2178848" cy="21788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59" name="Freeform 72"/>
          <p:cNvSpPr>
            <a:spLocks noEditPoints="1"/>
          </p:cNvSpPr>
          <p:nvPr/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842213" y="22980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d-ID" sz="3600" b="1" spc="225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106724" y="1951765"/>
            <a:ext cx="1840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目录</a:t>
            </a:r>
            <a:endParaRPr lang="en-US" altLang="zh-CN" sz="4050" b="1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1126" y="2606290"/>
            <a:ext cx="19145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CONTENT</a:t>
            </a:r>
            <a:endParaRPr lang="en-US" altLang="zh-CN" sz="2700" b="1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364525" y="992030"/>
            <a:ext cx="420308" cy="400110"/>
            <a:chOff x="4883212" y="1193637"/>
            <a:chExt cx="420308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椭圆 80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文本框 13"/>
            <p:cNvSpPr txBox="1"/>
            <p:nvPr/>
          </p:nvSpPr>
          <p:spPr>
            <a:xfrm>
              <a:off x="4883212" y="1193637"/>
              <a:ext cx="4203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349828" y="1892458"/>
            <a:ext cx="450850" cy="400050"/>
            <a:chOff x="4883212" y="1193637"/>
            <a:chExt cx="450764" cy="400110"/>
          </a:xfrm>
        </p:grpSpPr>
        <p:sp>
          <p:nvSpPr>
            <p:cNvPr id="79" name="椭圆 78"/>
            <p:cNvSpPr/>
            <p:nvPr/>
          </p:nvSpPr>
          <p:spPr>
            <a:xfrm>
              <a:off x="4894322" y="1193637"/>
              <a:ext cx="398387" cy="400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文本框 16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en-US" altLang="zh-CN" sz="2000" dirty="0">
                  <a:solidFill>
                    <a:schemeClr val="tx1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45289" y="2794128"/>
            <a:ext cx="458780" cy="400110"/>
            <a:chOff x="4883212" y="1193637"/>
            <a:chExt cx="458780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椭圆 76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文本框 19"/>
            <p:cNvSpPr txBox="1"/>
            <p:nvPr/>
          </p:nvSpPr>
          <p:spPr>
            <a:xfrm>
              <a:off x="4883212" y="1193637"/>
              <a:ext cx="45878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49297" y="3695177"/>
            <a:ext cx="450764" cy="400110"/>
            <a:chOff x="4883212" y="1193637"/>
            <a:chExt cx="450764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5" name="椭圆 74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993369" y="12606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93369" y="21686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993369" y="30767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993369" y="39847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5006069" y="93360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1600" b="1" dirty="0" smtClean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1600" b="1" dirty="0">
              <a:solidFill>
                <a:srgbClr val="F3E4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8"/>
          <p:cNvSpPr txBox="1"/>
          <p:nvPr/>
        </p:nvSpPr>
        <p:spPr>
          <a:xfrm>
            <a:off x="4971144" y="18416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1600" b="1" dirty="0">
              <a:solidFill>
                <a:srgbClr val="F3E4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8"/>
          <p:cNvSpPr txBox="1"/>
          <p:nvPr/>
        </p:nvSpPr>
        <p:spPr>
          <a:xfrm>
            <a:off x="4982257" y="27433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1600" b="1" dirty="0">
              <a:solidFill>
                <a:srgbClr val="F3E4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8"/>
          <p:cNvSpPr txBox="1"/>
          <p:nvPr/>
        </p:nvSpPr>
        <p:spPr>
          <a:xfrm>
            <a:off x="4964794" y="3624421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1600" b="1" dirty="0">
              <a:solidFill>
                <a:srgbClr val="F3E4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59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72"/>
          <p:cNvSpPr>
            <a:spLocks noEditPoints="1"/>
          </p:cNvSpPr>
          <p:nvPr/>
        </p:nvSpPr>
        <p:spPr bwMode="auto">
          <a:xfrm>
            <a:off x="2498472" y="1196658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8" name="Oval 4"/>
          <p:cNvSpPr/>
          <p:nvPr/>
        </p:nvSpPr>
        <p:spPr>
          <a:xfrm>
            <a:off x="3864215" y="1343806"/>
            <a:ext cx="1415570" cy="141557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造字工房悦圆演示版常规体" pitchFamily="50" charset="-122"/>
              </a:rPr>
              <a:t>01</a:t>
            </a:r>
            <a:endParaRPr lang="id-ID" sz="5400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  <a:ea typeface="造字工房悦圆演示版常规体" pitchFamily="50" charset="-122"/>
            </a:endParaRPr>
          </a:p>
        </p:txBody>
      </p:sp>
      <p:sp>
        <p:nvSpPr>
          <p:cNvPr id="20" name="AutoShape 2"/>
          <p:cNvSpPr/>
          <p:nvPr/>
        </p:nvSpPr>
        <p:spPr bwMode="auto">
          <a:xfrm>
            <a:off x="2694876" y="2820638"/>
            <a:ext cx="3682786" cy="54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</a:schemeClr>
                </a:solidFill>
                <a:latin typeface="Raleway Regular"/>
                <a:cs typeface="Raleway Regular"/>
              </a:rPr>
              <a:t>请输入你的标题</a:t>
            </a:r>
            <a:endParaRPr lang="es-ES" sz="2400" b="1" dirty="0">
              <a:solidFill>
                <a:schemeClr val="tx1">
                  <a:lumMod val="75000"/>
                </a:schemeClr>
              </a:solidFill>
              <a:latin typeface="Raleway Regular"/>
              <a:cs typeface="Raleway Regular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843063" y="3363562"/>
            <a:ext cx="538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200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分钟之内。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2015-02-28_CopacabanaBoats_PT-BR13265001951_1920x1080 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6"/>
          <a:stretch>
            <a:fillRect/>
          </a:stretch>
        </p:blipFill>
        <p:spPr bwMode="auto">
          <a:xfrm>
            <a:off x="0" y="0"/>
            <a:ext cx="9144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5606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6" name="TextBox 31"/>
          <p:cNvSpPr txBox="1">
            <a:spLocks noChangeArrowheads="1"/>
          </p:cNvSpPr>
          <p:nvPr/>
        </p:nvSpPr>
        <p:spPr bwMode="auto">
          <a:xfrm>
            <a:off x="598488" y="2355850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/>
            <a:r>
              <a:rPr lang="zh-CN" altLang="en-US" sz="2000" b="1">
                <a:latin typeface="微软雅黑" panose="020B0503020204020204" pitchFamily="34" charset="-122"/>
              </a:rPr>
              <a:t>请输入你的标题</a:t>
            </a:r>
            <a:endParaRPr lang="zh-CN" altLang="en-US" sz="2000" b="1"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350" y="2790825"/>
            <a:ext cx="6991350" cy="2165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Add text messageAdd text message </a:t>
            </a: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en-US" altLang="zh-CN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8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3320" name="文本框 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1" name="组 7"/>
          <p:cNvGrpSpPr/>
          <p:nvPr/>
        </p:nvGrpSpPr>
        <p:grpSpPr>
          <a:xfrm>
            <a:off x="6217285" y="2884805"/>
            <a:ext cx="78105" cy="131064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 5"/>
          <p:cNvGrpSpPr/>
          <p:nvPr/>
        </p:nvGrpSpPr>
        <p:grpSpPr bwMode="auto">
          <a:xfrm>
            <a:off x="123825" y="1531938"/>
            <a:ext cx="3489325" cy="925512"/>
            <a:chOff x="3675967" y="-1"/>
            <a:chExt cx="5468033" cy="1364603"/>
          </a:xfrm>
        </p:grpSpPr>
        <p:pic>
          <p:nvPicPr>
            <p:cNvPr id="14346" name="图片 2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367596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图片 3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644671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图片 4" descr="2015-02-28_CopacabanaBoats_PT-BR13265001951_1920x1080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0908" r="16820" b="5711"/>
          <a:stretch>
            <a:fillRect/>
          </a:stretch>
        </p:blipFill>
        <p:spPr bwMode="auto">
          <a:xfrm>
            <a:off x="3676650" y="1531938"/>
            <a:ext cx="546735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41" name="文本框 1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4" name="矩形 1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344" name="文本框 1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23825" y="2590800"/>
            <a:ext cx="3683000" cy="227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900" b="1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sz="2000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 smtClean="0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矩形 68"/>
          <p:cNvSpPr/>
          <p:nvPr/>
        </p:nvSpPr>
        <p:spPr>
          <a:xfrm>
            <a:off x="822325" y="1473200"/>
            <a:ext cx="3644900" cy="22479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4" name="矩形 69"/>
          <p:cNvSpPr/>
          <p:nvPr/>
        </p:nvSpPr>
        <p:spPr>
          <a:xfrm>
            <a:off x="4514850" y="1473200"/>
            <a:ext cx="3644900" cy="22479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5" name="矩形 70"/>
          <p:cNvSpPr/>
          <p:nvPr/>
        </p:nvSpPr>
        <p:spPr>
          <a:xfrm>
            <a:off x="822325" y="3771900"/>
            <a:ext cx="3644900" cy="9144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6" name="矩形 71"/>
          <p:cNvSpPr/>
          <p:nvPr/>
        </p:nvSpPr>
        <p:spPr>
          <a:xfrm>
            <a:off x="4514850" y="3771900"/>
            <a:ext cx="3644900" cy="9144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66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8" name="文本框 2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1" name="矩形 10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371" name="文本框 12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971550" y="3846513"/>
            <a:ext cx="36449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 smtClean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229"/>
          <p:cNvSpPr/>
          <p:nvPr/>
        </p:nvSpPr>
        <p:spPr>
          <a:xfrm>
            <a:off x="4616450" y="3846513"/>
            <a:ext cx="364331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 smtClean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 24"/>
          <p:cNvGrpSpPr/>
          <p:nvPr/>
        </p:nvGrpSpPr>
        <p:grpSpPr bwMode="auto">
          <a:xfrm>
            <a:off x="2971800" y="989013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1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7" name="组 25"/>
          <p:cNvGrpSpPr/>
          <p:nvPr/>
        </p:nvGrpSpPr>
        <p:grpSpPr bwMode="auto">
          <a:xfrm>
            <a:off x="5038725" y="98901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2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8" name="组合 44"/>
          <p:cNvGrpSpPr/>
          <p:nvPr/>
        </p:nvGrpSpPr>
        <p:grpSpPr bwMode="auto">
          <a:xfrm>
            <a:off x="7105650" y="989013"/>
            <a:ext cx="1644650" cy="2857500"/>
            <a:chOff x="11192" y="1458"/>
            <a:chExt cx="2590" cy="4500"/>
          </a:xfrm>
        </p:grpSpPr>
        <p:sp>
          <p:nvSpPr>
            <p:cNvPr id="17" name="矩形 16"/>
            <p:cNvSpPr/>
            <p:nvPr/>
          </p:nvSpPr>
          <p:spPr>
            <a:xfrm>
              <a:off x="11192" y="1558"/>
              <a:ext cx="2590" cy="44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11192" y="1458"/>
              <a:ext cx="2590" cy="2380"/>
              <a:chOff x="1219200" y="1651000"/>
              <a:chExt cx="1644650" cy="1511300"/>
            </a:xfrm>
            <a:blipFill dpi="0" rotWithShape="1">
              <a:blip r:embed="rId3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16389" name="文本框 27"/>
          <p:cNvSpPr txBox="1">
            <a:spLocks noChangeArrowheads="1"/>
          </p:cNvSpPr>
          <p:nvPr/>
        </p:nvSpPr>
        <p:spPr bwMode="auto">
          <a:xfrm>
            <a:off x="1104900" y="4260850"/>
            <a:ext cx="6948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</a:rPr>
              <a:t>Add text messageAdd text message </a:t>
            </a: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Add text messageAdd text message</a:t>
            </a: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0" name="矩形 28"/>
          <p:cNvSpPr>
            <a:spLocks noChangeArrowheads="1"/>
          </p:cNvSpPr>
          <p:nvPr/>
        </p:nvSpPr>
        <p:spPr bwMode="auto">
          <a:xfrm>
            <a:off x="1104900" y="3908425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5E168"/>
                </a:solidFill>
                <a:latin typeface="微软雅黑" panose="020B0503020204020204" pitchFamily="34" charset="-122"/>
              </a:rPr>
              <a:t>请输入你的标题</a:t>
            </a:r>
            <a:endParaRPr lang="zh-CN" altLang="en-US" sz="2000" b="1">
              <a:solidFill>
                <a:srgbClr val="F5E16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1" name="矩形 29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2" name="文本框 3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4" name="矩形 3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395" name="文本框 3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6396" name="组 24"/>
          <p:cNvGrpSpPr/>
          <p:nvPr/>
        </p:nvGrpSpPr>
        <p:grpSpPr bwMode="auto">
          <a:xfrm>
            <a:off x="847725" y="989013"/>
            <a:ext cx="1803400" cy="3024187"/>
            <a:chOff x="2741357" y="952670"/>
            <a:chExt cx="1802765" cy="3024505"/>
          </a:xfrm>
        </p:grpSpPr>
        <p:sp>
          <p:nvSpPr>
            <p:cNvPr id="38" name="矩形 37"/>
            <p:cNvSpPr/>
            <p:nvPr/>
          </p:nvSpPr>
          <p:spPr>
            <a:xfrm>
              <a:off x="2796900" y="952670"/>
              <a:ext cx="1645657" cy="279429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796900" y="952670"/>
              <a:ext cx="1645657" cy="1532098"/>
            </a:xfrm>
            <a:custGeom>
              <a:avLst/>
              <a:gdLst>
                <a:gd name="connsiteX0" fmla="*/ 0 w 2590"/>
                <a:gd name="connsiteY0" fmla="*/ 0 h 2412"/>
                <a:gd name="connsiteX1" fmla="*/ 2590 w 2590"/>
                <a:gd name="connsiteY1" fmla="*/ 0 h 2412"/>
                <a:gd name="connsiteX2" fmla="*/ 2549 w 2590"/>
                <a:gd name="connsiteY2" fmla="*/ 2412 h 2412"/>
                <a:gd name="connsiteX3" fmla="*/ 0 w 2590"/>
                <a:gd name="connsiteY3" fmla="*/ 1620 h 2412"/>
                <a:gd name="connsiteX4" fmla="*/ 0 w 25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" h="2412">
                  <a:moveTo>
                    <a:pt x="0" y="0"/>
                  </a:moveTo>
                  <a:lnTo>
                    <a:pt x="2590" y="0"/>
                  </a:lnTo>
                  <a:cubicBezTo>
                    <a:pt x="2576" y="804"/>
                    <a:pt x="2617" y="1480"/>
                    <a:pt x="2549" y="2412"/>
                  </a:cubicBez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403" name="文本框 6"/>
            <p:cNvSpPr txBox="1">
              <a:spLocks noChangeArrowheads="1"/>
            </p:cNvSpPr>
            <p:nvPr/>
          </p:nvSpPr>
          <p:spPr bwMode="auto">
            <a:xfrm>
              <a:off x="2741357" y="2697515"/>
              <a:ext cx="1802765" cy="127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Add text messageAdd text message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Add text messageAdd text message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defTabSz="914400" eaLnBrk="1" hangingPunct="1">
                <a:lnSpc>
                  <a:spcPct val="130000"/>
                </a:lnSpc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397" name="文本框 6"/>
          <p:cNvSpPr txBox="1">
            <a:spLocks noChangeArrowheads="1"/>
          </p:cNvSpPr>
          <p:nvPr/>
        </p:nvSpPr>
        <p:spPr bwMode="auto">
          <a:xfrm>
            <a:off x="2901950" y="2735263"/>
            <a:ext cx="1930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8" name="文本框 6"/>
          <p:cNvSpPr txBox="1">
            <a:spLocks noChangeArrowheads="1"/>
          </p:cNvSpPr>
          <p:nvPr/>
        </p:nvSpPr>
        <p:spPr bwMode="auto">
          <a:xfrm>
            <a:off x="4970463" y="2735263"/>
            <a:ext cx="203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9" name="文本框 6"/>
          <p:cNvSpPr txBox="1">
            <a:spLocks noChangeArrowheads="1"/>
          </p:cNvSpPr>
          <p:nvPr/>
        </p:nvSpPr>
        <p:spPr bwMode="auto">
          <a:xfrm>
            <a:off x="7035800" y="2735263"/>
            <a:ext cx="19891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00" name="文本框 65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59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9462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9463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49575" y="871538"/>
            <a:ext cx="339725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2693988" y="1295400"/>
            <a:ext cx="1731962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18050" y="1295400"/>
            <a:ext cx="1731963" cy="1325563"/>
          </a:xfrm>
          <a:prstGeom prst="roundRect">
            <a:avLst>
              <a:gd name="adj" fmla="val 13382"/>
            </a:avLst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18050" y="2844800"/>
            <a:ext cx="1731963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93988" y="2844800"/>
            <a:ext cx="1731962" cy="1325563"/>
          </a:xfrm>
          <a:prstGeom prst="roundRect">
            <a:avLst>
              <a:gd name="adj" fmla="val 13382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40175" y="2117725"/>
            <a:ext cx="1263650" cy="126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470" name="组合 14"/>
          <p:cNvGrpSpPr/>
          <p:nvPr/>
        </p:nvGrpSpPr>
        <p:grpSpPr bwMode="auto">
          <a:xfrm>
            <a:off x="4329113" y="2398713"/>
            <a:ext cx="485775" cy="454025"/>
            <a:chOff x="406401" y="500063"/>
            <a:chExt cx="663575" cy="620712"/>
          </a:xfrm>
        </p:grpSpPr>
        <p:sp>
          <p:nvSpPr>
            <p:cNvPr id="16" name="Freeform 5"/>
            <p:cNvSpPr/>
            <p:nvPr/>
          </p:nvSpPr>
          <p:spPr bwMode="auto">
            <a:xfrm>
              <a:off x="818425" y="528276"/>
              <a:ext cx="164809" cy="223544"/>
            </a:xfrm>
            <a:custGeom>
              <a:avLst/>
              <a:gdLst>
                <a:gd name="T0" fmla="*/ 73 w 123"/>
                <a:gd name="T1" fmla="*/ 2 h 166"/>
                <a:gd name="T2" fmla="*/ 4 w 123"/>
                <a:gd name="T3" fmla="*/ 29 h 166"/>
                <a:gd name="T4" fmla="*/ 1 w 123"/>
                <a:gd name="T5" fmla="*/ 35 h 166"/>
                <a:gd name="T6" fmla="*/ 34 w 123"/>
                <a:gd name="T7" fmla="*/ 161 h 166"/>
                <a:gd name="T8" fmla="*/ 40 w 123"/>
                <a:gd name="T9" fmla="*/ 165 h 166"/>
                <a:gd name="T10" fmla="*/ 115 w 123"/>
                <a:gd name="T11" fmla="*/ 149 h 166"/>
                <a:gd name="T12" fmla="*/ 120 w 123"/>
                <a:gd name="T13" fmla="*/ 137 h 166"/>
                <a:gd name="T14" fmla="*/ 93 w 123"/>
                <a:gd name="T15" fmla="*/ 75 h 166"/>
                <a:gd name="T16" fmla="*/ 84 w 123"/>
                <a:gd name="T17" fmla="*/ 10 h 166"/>
                <a:gd name="T18" fmla="*/ 73 w 123"/>
                <a:gd name="T1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6">
                  <a:moveTo>
                    <a:pt x="73" y="2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" y="30"/>
                    <a:pt x="0" y="33"/>
                    <a:pt x="1" y="35"/>
                  </a:cubicBezTo>
                  <a:cubicBezTo>
                    <a:pt x="7" y="56"/>
                    <a:pt x="29" y="140"/>
                    <a:pt x="34" y="161"/>
                  </a:cubicBezTo>
                  <a:cubicBezTo>
                    <a:pt x="35" y="164"/>
                    <a:pt x="37" y="166"/>
                    <a:pt x="40" y="16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21" y="148"/>
                    <a:pt x="123" y="142"/>
                    <a:pt x="120" y="137"/>
                  </a:cubicBezTo>
                  <a:cubicBezTo>
                    <a:pt x="108" y="119"/>
                    <a:pt x="99" y="97"/>
                    <a:pt x="93" y="75"/>
                  </a:cubicBezTo>
                  <a:cubicBezTo>
                    <a:pt x="85" y="50"/>
                    <a:pt x="84" y="24"/>
                    <a:pt x="84" y="10"/>
                  </a:cubicBezTo>
                  <a:cubicBezTo>
                    <a:pt x="85" y="4"/>
                    <a:pt x="79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63717" y="500063"/>
              <a:ext cx="106259" cy="227883"/>
            </a:xfrm>
            <a:custGeom>
              <a:avLst/>
              <a:gdLst>
                <a:gd name="T0" fmla="*/ 33 w 79"/>
                <a:gd name="T1" fmla="*/ 7 h 171"/>
                <a:gd name="T2" fmla="*/ 14 w 79"/>
                <a:gd name="T3" fmla="*/ 6 h 171"/>
                <a:gd name="T4" fmla="*/ 11 w 79"/>
                <a:gd name="T5" fmla="*/ 90 h 171"/>
                <a:gd name="T6" fmla="*/ 34 w 79"/>
                <a:gd name="T7" fmla="*/ 141 h 171"/>
                <a:gd name="T8" fmla="*/ 73 w 79"/>
                <a:gd name="T9" fmla="*/ 148 h 171"/>
                <a:gd name="T10" fmla="*/ 70 w 79"/>
                <a:gd name="T11" fmla="*/ 73 h 171"/>
                <a:gd name="T12" fmla="*/ 33 w 79"/>
                <a:gd name="T13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71">
                  <a:moveTo>
                    <a:pt x="33" y="7"/>
                  </a:moveTo>
                  <a:cubicBezTo>
                    <a:pt x="28" y="3"/>
                    <a:pt x="20" y="0"/>
                    <a:pt x="14" y="6"/>
                  </a:cubicBezTo>
                  <a:cubicBezTo>
                    <a:pt x="2" y="16"/>
                    <a:pt x="0" y="51"/>
                    <a:pt x="11" y="90"/>
                  </a:cubicBezTo>
                  <a:cubicBezTo>
                    <a:pt x="16" y="108"/>
                    <a:pt x="23" y="126"/>
                    <a:pt x="34" y="141"/>
                  </a:cubicBezTo>
                  <a:cubicBezTo>
                    <a:pt x="43" y="154"/>
                    <a:pt x="64" y="171"/>
                    <a:pt x="73" y="148"/>
                  </a:cubicBezTo>
                  <a:cubicBezTo>
                    <a:pt x="79" y="132"/>
                    <a:pt x="78" y="104"/>
                    <a:pt x="70" y="73"/>
                  </a:cubicBezTo>
                  <a:cubicBezTo>
                    <a:pt x="61" y="42"/>
                    <a:pt x="47" y="17"/>
                    <a:pt x="3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06401" y="665007"/>
              <a:ext cx="199506" cy="171455"/>
            </a:xfrm>
            <a:custGeom>
              <a:avLst/>
              <a:gdLst>
                <a:gd name="T0" fmla="*/ 37 w 149"/>
                <a:gd name="T1" fmla="*/ 125 h 128"/>
                <a:gd name="T2" fmla="*/ 145 w 149"/>
                <a:gd name="T3" fmla="*/ 103 h 128"/>
                <a:gd name="T4" fmla="*/ 148 w 149"/>
                <a:gd name="T5" fmla="*/ 98 h 128"/>
                <a:gd name="T6" fmla="*/ 124 w 149"/>
                <a:gd name="T7" fmla="*/ 4 h 128"/>
                <a:gd name="T8" fmla="*/ 118 w 149"/>
                <a:gd name="T9" fmla="*/ 1 h 128"/>
                <a:gd name="T10" fmla="*/ 13 w 149"/>
                <a:gd name="T11" fmla="*/ 41 h 128"/>
                <a:gd name="T12" fmla="*/ 6 w 149"/>
                <a:gd name="T13" fmla="*/ 88 h 128"/>
                <a:gd name="T14" fmla="*/ 37 w 149"/>
                <a:gd name="T15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28">
                  <a:moveTo>
                    <a:pt x="37" y="125"/>
                  </a:moveTo>
                  <a:cubicBezTo>
                    <a:pt x="145" y="103"/>
                    <a:pt x="145" y="103"/>
                    <a:pt x="145" y="103"/>
                  </a:cubicBezTo>
                  <a:cubicBezTo>
                    <a:pt x="148" y="102"/>
                    <a:pt x="149" y="100"/>
                    <a:pt x="148" y="98"/>
                  </a:cubicBezTo>
                  <a:cubicBezTo>
                    <a:pt x="144" y="81"/>
                    <a:pt x="129" y="21"/>
                    <a:pt x="124" y="4"/>
                  </a:cubicBezTo>
                  <a:cubicBezTo>
                    <a:pt x="124" y="2"/>
                    <a:pt x="121" y="0"/>
                    <a:pt x="118" y="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" y="44"/>
                    <a:pt x="0" y="65"/>
                    <a:pt x="6" y="88"/>
                  </a:cubicBezTo>
                  <a:cubicBezTo>
                    <a:pt x="12" y="112"/>
                    <a:pt x="27" y="128"/>
                    <a:pt x="37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16996" y="567342"/>
              <a:ext cx="425035" cy="553433"/>
            </a:xfrm>
            <a:custGeom>
              <a:avLst/>
              <a:gdLst>
                <a:gd name="T0" fmla="*/ 282 w 319"/>
                <a:gd name="T1" fmla="*/ 404 h 413"/>
                <a:gd name="T2" fmla="*/ 311 w 319"/>
                <a:gd name="T3" fmla="*/ 404 h 413"/>
                <a:gd name="T4" fmla="*/ 311 w 319"/>
                <a:gd name="T5" fmla="*/ 375 h 413"/>
                <a:gd name="T6" fmla="*/ 189 w 319"/>
                <a:gd name="T7" fmla="*/ 254 h 413"/>
                <a:gd name="T8" fmla="*/ 177 w 319"/>
                <a:gd name="T9" fmla="*/ 225 h 413"/>
                <a:gd name="T10" fmla="*/ 177 w 319"/>
                <a:gd name="T11" fmla="*/ 185 h 413"/>
                <a:gd name="T12" fmla="*/ 187 w 319"/>
                <a:gd name="T13" fmla="*/ 173 h 413"/>
                <a:gd name="T14" fmla="*/ 210 w 319"/>
                <a:gd name="T15" fmla="*/ 169 h 413"/>
                <a:gd name="T16" fmla="*/ 229 w 319"/>
                <a:gd name="T17" fmla="*/ 139 h 413"/>
                <a:gd name="T18" fmla="*/ 198 w 319"/>
                <a:gd name="T19" fmla="*/ 20 h 413"/>
                <a:gd name="T20" fmla="*/ 195 w 319"/>
                <a:gd name="T21" fmla="*/ 13 h 413"/>
                <a:gd name="T22" fmla="*/ 166 w 319"/>
                <a:gd name="T23" fmla="*/ 4 h 413"/>
                <a:gd name="T24" fmla="*/ 78 w 319"/>
                <a:gd name="T25" fmla="*/ 39 h 413"/>
                <a:gd name="T26" fmla="*/ 64 w 319"/>
                <a:gd name="T27" fmla="*/ 67 h 413"/>
                <a:gd name="T28" fmla="*/ 89 w 319"/>
                <a:gd name="T29" fmla="*/ 167 h 413"/>
                <a:gd name="T30" fmla="*/ 113 w 319"/>
                <a:gd name="T31" fmla="*/ 186 h 413"/>
                <a:gd name="T32" fmla="*/ 127 w 319"/>
                <a:gd name="T33" fmla="*/ 184 h 413"/>
                <a:gd name="T34" fmla="*/ 141 w 319"/>
                <a:gd name="T35" fmla="*/ 196 h 413"/>
                <a:gd name="T36" fmla="*/ 141 w 319"/>
                <a:gd name="T37" fmla="*/ 226 h 413"/>
                <a:gd name="T38" fmla="*/ 129 w 319"/>
                <a:gd name="T39" fmla="*/ 255 h 413"/>
                <a:gd name="T40" fmla="*/ 8 w 319"/>
                <a:gd name="T41" fmla="*/ 376 h 413"/>
                <a:gd name="T42" fmla="*/ 8 w 319"/>
                <a:gd name="T43" fmla="*/ 405 h 413"/>
                <a:gd name="T44" fmla="*/ 37 w 319"/>
                <a:gd name="T45" fmla="*/ 405 h 413"/>
                <a:gd name="T46" fmla="*/ 121 w 319"/>
                <a:gd name="T47" fmla="*/ 321 h 413"/>
                <a:gd name="T48" fmla="*/ 141 w 319"/>
                <a:gd name="T49" fmla="*/ 329 h 413"/>
                <a:gd name="T50" fmla="*/ 141 w 319"/>
                <a:gd name="T51" fmla="*/ 389 h 413"/>
                <a:gd name="T52" fmla="*/ 142 w 319"/>
                <a:gd name="T53" fmla="*/ 394 h 413"/>
                <a:gd name="T54" fmla="*/ 177 w 319"/>
                <a:gd name="T55" fmla="*/ 394 h 413"/>
                <a:gd name="T56" fmla="*/ 178 w 319"/>
                <a:gd name="T57" fmla="*/ 389 h 413"/>
                <a:gd name="T58" fmla="*/ 178 w 319"/>
                <a:gd name="T59" fmla="*/ 329 h 413"/>
                <a:gd name="T60" fmla="*/ 199 w 319"/>
                <a:gd name="T61" fmla="*/ 321 h 413"/>
                <a:gd name="T62" fmla="*/ 282 w 319"/>
                <a:gd name="T63" fmla="*/ 4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413">
                  <a:moveTo>
                    <a:pt x="282" y="404"/>
                  </a:moveTo>
                  <a:cubicBezTo>
                    <a:pt x="289" y="411"/>
                    <a:pt x="303" y="411"/>
                    <a:pt x="311" y="404"/>
                  </a:cubicBezTo>
                  <a:cubicBezTo>
                    <a:pt x="319" y="396"/>
                    <a:pt x="319" y="383"/>
                    <a:pt x="311" y="375"/>
                  </a:cubicBezTo>
                  <a:cubicBezTo>
                    <a:pt x="189" y="254"/>
                    <a:pt x="189" y="254"/>
                    <a:pt x="189" y="254"/>
                  </a:cubicBezTo>
                  <a:cubicBezTo>
                    <a:pt x="181" y="246"/>
                    <a:pt x="177" y="236"/>
                    <a:pt x="177" y="22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79"/>
                    <a:pt x="182" y="174"/>
                    <a:pt x="187" y="173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23" y="167"/>
                    <a:pt x="233" y="152"/>
                    <a:pt x="229" y="139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18"/>
                    <a:pt x="197" y="15"/>
                    <a:pt x="195" y="13"/>
                  </a:cubicBezTo>
                  <a:cubicBezTo>
                    <a:pt x="189" y="4"/>
                    <a:pt x="176" y="0"/>
                    <a:pt x="166" y="4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67" y="43"/>
                    <a:pt x="61" y="56"/>
                    <a:pt x="64" y="67"/>
                  </a:cubicBezTo>
                  <a:cubicBezTo>
                    <a:pt x="89" y="167"/>
                    <a:pt x="89" y="167"/>
                    <a:pt x="89" y="167"/>
                  </a:cubicBezTo>
                  <a:cubicBezTo>
                    <a:pt x="92" y="178"/>
                    <a:pt x="102" y="186"/>
                    <a:pt x="113" y="186"/>
                  </a:cubicBezTo>
                  <a:cubicBezTo>
                    <a:pt x="114" y="186"/>
                    <a:pt x="120" y="185"/>
                    <a:pt x="127" y="184"/>
                  </a:cubicBezTo>
                  <a:cubicBezTo>
                    <a:pt x="134" y="183"/>
                    <a:pt x="141" y="188"/>
                    <a:pt x="141" y="19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1" y="237"/>
                    <a:pt x="137" y="247"/>
                    <a:pt x="129" y="255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0" y="384"/>
                    <a:pt x="0" y="397"/>
                    <a:pt x="8" y="405"/>
                  </a:cubicBezTo>
                  <a:cubicBezTo>
                    <a:pt x="16" y="412"/>
                    <a:pt x="29" y="413"/>
                    <a:pt x="37" y="405"/>
                  </a:cubicBezTo>
                  <a:cubicBezTo>
                    <a:pt x="121" y="321"/>
                    <a:pt x="121" y="321"/>
                    <a:pt x="121" y="321"/>
                  </a:cubicBezTo>
                  <a:cubicBezTo>
                    <a:pt x="128" y="313"/>
                    <a:pt x="141" y="319"/>
                    <a:pt x="141" y="329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91"/>
                    <a:pt x="141" y="392"/>
                    <a:pt x="142" y="394"/>
                  </a:cubicBezTo>
                  <a:cubicBezTo>
                    <a:pt x="146" y="412"/>
                    <a:pt x="173" y="412"/>
                    <a:pt x="177" y="394"/>
                  </a:cubicBezTo>
                  <a:cubicBezTo>
                    <a:pt x="178" y="392"/>
                    <a:pt x="178" y="391"/>
                    <a:pt x="178" y="389"/>
                  </a:cubicBezTo>
                  <a:cubicBezTo>
                    <a:pt x="178" y="329"/>
                    <a:pt x="178" y="329"/>
                    <a:pt x="178" y="329"/>
                  </a:cubicBezTo>
                  <a:cubicBezTo>
                    <a:pt x="178" y="319"/>
                    <a:pt x="191" y="313"/>
                    <a:pt x="199" y="321"/>
                  </a:cubicBezTo>
                  <a:cubicBezTo>
                    <a:pt x="198" y="320"/>
                    <a:pt x="282" y="404"/>
                    <a:pt x="282" y="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305300" y="2911475"/>
            <a:ext cx="696913" cy="296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en-US" altLang="zh-CN" sz="135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SWOT</a:t>
            </a: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72" name="文本框 20"/>
          <p:cNvSpPr txBox="1">
            <a:spLocks noChangeArrowheads="1"/>
          </p:cNvSpPr>
          <p:nvPr/>
        </p:nvSpPr>
        <p:spPr bwMode="auto">
          <a:xfrm>
            <a:off x="3005138" y="15763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3" name="文本框 21"/>
          <p:cNvSpPr txBox="1">
            <a:spLocks noChangeArrowheads="1"/>
          </p:cNvSpPr>
          <p:nvPr/>
        </p:nvSpPr>
        <p:spPr bwMode="auto">
          <a:xfrm>
            <a:off x="5029200" y="15763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W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4" name="文本框 22"/>
          <p:cNvSpPr txBox="1">
            <a:spLocks noChangeArrowheads="1"/>
          </p:cNvSpPr>
          <p:nvPr/>
        </p:nvSpPr>
        <p:spPr bwMode="auto">
          <a:xfrm>
            <a:off x="3005138" y="31257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O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5" name="文本框 23"/>
          <p:cNvSpPr txBox="1">
            <a:spLocks noChangeArrowheads="1"/>
          </p:cNvSpPr>
          <p:nvPr/>
        </p:nvSpPr>
        <p:spPr bwMode="auto">
          <a:xfrm>
            <a:off x="5029200" y="31257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6875" y="2719388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875" y="1101725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50038" y="2719388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50038" y="1101725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spc="3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3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486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20487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0950" y="2241550"/>
            <a:ext cx="1401763" cy="1401763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638" y="1500188"/>
            <a:ext cx="1401762" cy="1401762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1063" y="1500188"/>
            <a:ext cx="1400175" cy="1401762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1175" y="2241550"/>
            <a:ext cx="1400175" cy="1401763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92" name="文本框 10"/>
          <p:cNvSpPr txBox="1">
            <a:spLocks noChangeArrowheads="1"/>
          </p:cNvSpPr>
          <p:nvPr/>
        </p:nvSpPr>
        <p:spPr bwMode="auto">
          <a:xfrm>
            <a:off x="547688" y="17541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P</a:t>
            </a:r>
            <a:endParaRPr lang="en-US" altLang="zh-CN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3" name="文本框 11"/>
          <p:cNvSpPr txBox="1">
            <a:spLocks noChangeArrowheads="1"/>
          </p:cNvSpPr>
          <p:nvPr/>
        </p:nvSpPr>
        <p:spPr bwMode="auto">
          <a:xfrm>
            <a:off x="1436688" y="256222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E</a:t>
            </a:r>
            <a:endParaRPr lang="en-US" altLang="zh-CN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4" name="文本框 12"/>
          <p:cNvSpPr txBox="1">
            <a:spLocks noChangeArrowheads="1"/>
          </p:cNvSpPr>
          <p:nvPr/>
        </p:nvSpPr>
        <p:spPr bwMode="auto">
          <a:xfrm>
            <a:off x="2306638" y="1800225"/>
            <a:ext cx="1111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endParaRPr lang="en-US" altLang="zh-CN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5" name="文本框 13"/>
          <p:cNvSpPr txBox="1">
            <a:spLocks noChangeArrowheads="1"/>
          </p:cNvSpPr>
          <p:nvPr/>
        </p:nvSpPr>
        <p:spPr bwMode="auto">
          <a:xfrm>
            <a:off x="3195638" y="2581275"/>
            <a:ext cx="1111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rgbClr val="65686A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rgbClr val="65686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6" name="文本框 16"/>
          <p:cNvSpPr txBox="1">
            <a:spLocks noChangeArrowheads="1"/>
          </p:cNvSpPr>
          <p:nvPr/>
        </p:nvSpPr>
        <p:spPr bwMode="auto">
          <a:xfrm>
            <a:off x="4851400" y="1262063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Polices 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281738" y="1284288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文本框 22"/>
          <p:cNvSpPr txBox="1">
            <a:spLocks noChangeArrowheads="1"/>
          </p:cNvSpPr>
          <p:nvPr/>
        </p:nvSpPr>
        <p:spPr bwMode="auto">
          <a:xfrm>
            <a:off x="4851400" y="2022475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Economy  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281738" y="2068513"/>
            <a:ext cx="0" cy="401637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文本框 26"/>
          <p:cNvSpPr txBox="1">
            <a:spLocks noChangeArrowheads="1"/>
          </p:cNvSpPr>
          <p:nvPr/>
        </p:nvSpPr>
        <p:spPr bwMode="auto">
          <a:xfrm>
            <a:off x="4851400" y="2903538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Society  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281738" y="2936875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文本框 30"/>
          <p:cNvSpPr txBox="1">
            <a:spLocks noChangeArrowheads="1"/>
          </p:cNvSpPr>
          <p:nvPr/>
        </p:nvSpPr>
        <p:spPr bwMode="auto">
          <a:xfrm>
            <a:off x="4851400" y="3697288"/>
            <a:ext cx="13557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Technology  </a:t>
            </a:r>
            <a:endParaRPr lang="en-US" altLang="zh-CN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281738" y="3708400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4" name="组合 20"/>
          <p:cNvGrpSpPr/>
          <p:nvPr/>
        </p:nvGrpSpPr>
        <p:grpSpPr bwMode="auto">
          <a:xfrm>
            <a:off x="6611938" y="1120775"/>
            <a:ext cx="2184400" cy="3295650"/>
            <a:chOff x="10539" y="1621"/>
            <a:chExt cx="3440" cy="5190"/>
          </a:xfrm>
        </p:grpSpPr>
        <p:sp>
          <p:nvSpPr>
            <p:cNvPr id="49" name="文本框 48"/>
            <p:cNvSpPr txBox="1"/>
            <p:nvPr/>
          </p:nvSpPr>
          <p:spPr>
            <a:xfrm>
              <a:off x="10539" y="16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39" y="28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39" y="41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39" y="53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  <a:endPara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KSO_WM_TEMPLATE_CATEGORY" val="custom"/>
  <p:tag name="KSO_WM_TEMPLATE_INDEX" val="160396"/>
</p:tagLst>
</file>

<file path=ppt/tags/tag11.xml><?xml version="1.0" encoding="utf-8"?>
<p:tagLst xmlns:p="http://schemas.openxmlformats.org/presentationml/2006/main">
  <p:tag name="KSO_WM_TEMPLATE_CATEGORY" val="custom"/>
  <p:tag name="KSO_WM_TEMPLATE_INDEX" val="160396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KSO_WM_TEMPLATE_CATEGORY" val="custom"/>
  <p:tag name="KSO_WM_TEMPLATE_INDEX" val="160396"/>
</p:tagLst>
</file>

<file path=ppt/tags/tag7.xml><?xml version="1.0" encoding="utf-8"?>
<p:tagLst xmlns:p="http://schemas.openxmlformats.org/presentationml/2006/main">
  <p:tag name="KSO_WM_TEMPLATE_CATEGORY" val="custom"/>
  <p:tag name="KSO_WM_TEMPLATE_INDEX" val="160396"/>
</p:tagLst>
</file>

<file path=ppt/tags/tag8.xml><?xml version="1.0" encoding="utf-8"?>
<p:tagLst xmlns:p="http://schemas.openxmlformats.org/presentationml/2006/main">
  <p:tag name="KSO_WM_TEMPLATE_CATEGORY" val="custom"/>
  <p:tag name="KSO_WM_TEMPLATE_INDEX" val="160396"/>
</p:tagLst>
</file>

<file path=ppt/tags/tag9.xml><?xml version="1.0" encoding="utf-8"?>
<p:tagLst xmlns:p="http://schemas.openxmlformats.org/presentationml/2006/main">
  <p:tag name="KSO_WM_TEMPLATE_CATEGORY" val="custom"/>
  <p:tag name="KSO_WM_TEMPLATE_INDEX" val="160396"/>
</p:tagLst>
</file>

<file path=ppt/theme/theme1.xml><?xml version="1.0" encoding="utf-8"?>
<a:theme xmlns:a="http://schemas.openxmlformats.org/drawingml/2006/main" name="www.pptying.com">
  <a:themeElements>
    <a:clrScheme name="106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WPS 演示</Application>
  <PresentationFormat>全屏显示(16:9)</PresentationFormat>
  <Paragraphs>200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 2</vt:lpstr>
      <vt:lpstr>Calibri</vt:lpstr>
      <vt:lpstr>ITC Avant Garde Std Md</vt:lpstr>
      <vt:lpstr>Segoe Print</vt:lpstr>
      <vt:lpstr>Adobe Gothic Std B</vt:lpstr>
      <vt:lpstr>Open Sans</vt:lpstr>
      <vt:lpstr>Arial Unicode MS</vt:lpstr>
      <vt:lpstr>造字工房悦圆演示版常规体</vt:lpstr>
      <vt:lpstr>Chiller</vt:lpstr>
      <vt:lpstr>Impact</vt:lpstr>
      <vt:lpstr>Impact Label</vt:lpstr>
      <vt:lpstr>Raleway Regular</vt:lpstr>
      <vt:lpstr>黑体</vt:lpstr>
      <vt:lpstr>Calibri</vt:lpstr>
      <vt:lpstr>方正姚体</vt:lpstr>
      <vt:lpstr>Meiryo</vt:lpstr>
      <vt:lpstr>Yu Gothic UI</vt:lpstr>
      <vt:lpstr>Arial Narrow</vt:lpstr>
      <vt:lpstr>Yu Gothic UI Semibold</vt:lpstr>
      <vt:lpstr>Arial Unicode MS</vt:lpstr>
      <vt:lpstr>Tempus Sans ITC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171</cp:revision>
  <dcterms:created xsi:type="dcterms:W3CDTF">2010-04-12T23:12:00Z</dcterms:created>
  <dcterms:modified xsi:type="dcterms:W3CDTF">2024-04-01T05:08:08Z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2052-12.1.0.16417</vt:lpwstr>
  </property>
  <property fmtid="{D5CDD505-2E9C-101B-9397-08002B2CF9AE}" pid="4" name="ICV">
    <vt:lpwstr>E95644B16F0B422EA3D83E226FA8B697_13</vt:lpwstr>
  </property>
</Properties>
</file>