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1"/>
  </p:handoutMasterIdLst>
  <p:sldIdLst>
    <p:sldId id="335" r:id="rId3"/>
    <p:sldId id="334" r:id="rId5"/>
    <p:sldId id="329" r:id="rId6"/>
    <p:sldId id="320" r:id="rId7"/>
    <p:sldId id="309" r:id="rId8"/>
    <p:sldId id="311" r:id="rId9"/>
    <p:sldId id="313" r:id="rId10"/>
    <p:sldId id="323" r:id="rId11"/>
    <p:sldId id="330" r:id="rId12"/>
    <p:sldId id="310" r:id="rId13"/>
    <p:sldId id="289" r:id="rId14"/>
    <p:sldId id="292" r:id="rId15"/>
    <p:sldId id="288" r:id="rId16"/>
    <p:sldId id="315" r:id="rId17"/>
    <p:sldId id="308" r:id="rId18"/>
    <p:sldId id="331" r:id="rId19"/>
    <p:sldId id="300" r:id="rId20"/>
    <p:sldId id="301" r:id="rId21"/>
    <p:sldId id="287" r:id="rId22"/>
    <p:sldId id="314" r:id="rId23"/>
    <p:sldId id="258" r:id="rId24"/>
    <p:sldId id="321" r:id="rId25"/>
    <p:sldId id="332" r:id="rId26"/>
    <p:sldId id="290" r:id="rId27"/>
    <p:sldId id="322" r:id="rId28"/>
    <p:sldId id="307" r:id="rId29"/>
    <p:sldId id="293" r:id="rId30"/>
    <p:sldId id="294" r:id="rId31"/>
    <p:sldId id="296" r:id="rId32"/>
    <p:sldId id="333" r:id="rId33"/>
    <p:sldId id="298" r:id="rId34"/>
    <p:sldId id="299" r:id="rId35"/>
    <p:sldId id="302" r:id="rId36"/>
    <p:sldId id="312" r:id="rId37"/>
    <p:sldId id="303" r:id="rId38"/>
    <p:sldId id="306" r:id="rId39"/>
    <p:sldId id="372" r:id="rId40"/>
  </p:sldIdLst>
  <p:sldSz cx="12190095" cy="6859270"/>
  <p:notesSz cx="6858000" cy="9144000"/>
  <p:custDataLst>
    <p:tags r:id="rId45"/>
  </p:custDataLst>
  <p:defaultText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005292"/>
    <a:srgbClr val="FFC400"/>
    <a:srgbClr val="FFD347"/>
    <a:srgbClr val="FFC91D"/>
    <a:srgbClr val="0071C1"/>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showGuides="1">
      <p:cViewPr varScale="1">
        <p:scale>
          <a:sx n="108" d="100"/>
          <a:sy n="108" d="100"/>
        </p:scale>
        <p:origin x="678" y="150"/>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notesViewPr>
    <p:cSldViewPr showGuides="1">
      <p:cViewPr varScale="1">
        <p:scale>
          <a:sx n="83" d="100"/>
          <a:sy n="83" d="100"/>
        </p:scale>
        <p:origin x="-38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gs" Target="tags/tag4.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A74CB2-8E31-4029-8803-9E8EFAC8480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D2905A-B2DB-4CD1-A0EE-81E2CDE5EE4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835" rtl="0" eaLnBrk="1" latinLnBrk="0" hangingPunct="1">
      <a:defRPr sz="1600" kern="1200">
        <a:solidFill>
          <a:schemeClr val="tx1"/>
        </a:solidFill>
        <a:latin typeface="+mn-lt"/>
        <a:ea typeface="+mn-ea"/>
        <a:cs typeface="+mn-cs"/>
      </a:defRPr>
    </a:lvl1pPr>
    <a:lvl2pPr marL="609600" algn="l" defTabSz="1219835" rtl="0" eaLnBrk="1" latinLnBrk="0" hangingPunct="1">
      <a:defRPr sz="1600" kern="1200">
        <a:solidFill>
          <a:schemeClr val="tx1"/>
        </a:solidFill>
        <a:latin typeface="+mn-lt"/>
        <a:ea typeface="+mn-ea"/>
        <a:cs typeface="+mn-cs"/>
      </a:defRPr>
    </a:lvl2pPr>
    <a:lvl3pPr marL="1219835" algn="l" defTabSz="1219835" rtl="0" eaLnBrk="1" latinLnBrk="0" hangingPunct="1">
      <a:defRPr sz="1600" kern="1200">
        <a:solidFill>
          <a:schemeClr val="tx1"/>
        </a:solidFill>
        <a:latin typeface="+mn-lt"/>
        <a:ea typeface="+mn-ea"/>
        <a:cs typeface="+mn-cs"/>
      </a:defRPr>
    </a:lvl3pPr>
    <a:lvl4pPr marL="1829435" algn="l" defTabSz="1219835" rtl="0" eaLnBrk="1" latinLnBrk="0" hangingPunct="1">
      <a:defRPr sz="1600" kern="1200">
        <a:solidFill>
          <a:schemeClr val="tx1"/>
        </a:solidFill>
        <a:latin typeface="+mn-lt"/>
        <a:ea typeface="+mn-ea"/>
        <a:cs typeface="+mn-cs"/>
      </a:defRPr>
    </a:lvl4pPr>
    <a:lvl5pPr marL="2439035" algn="l" defTabSz="1219835" rtl="0" eaLnBrk="1" latinLnBrk="0" hangingPunct="1">
      <a:defRPr sz="1600" kern="1200">
        <a:solidFill>
          <a:schemeClr val="tx1"/>
        </a:solidFill>
        <a:latin typeface="+mn-lt"/>
        <a:ea typeface="+mn-ea"/>
        <a:cs typeface="+mn-cs"/>
      </a:defRPr>
    </a:lvl5pPr>
    <a:lvl6pPr marL="3049270" algn="l" defTabSz="1219835" rtl="0" eaLnBrk="1" latinLnBrk="0" hangingPunct="1">
      <a:defRPr sz="1600" kern="1200">
        <a:solidFill>
          <a:schemeClr val="tx1"/>
        </a:solidFill>
        <a:latin typeface="+mn-lt"/>
        <a:ea typeface="+mn-ea"/>
        <a:cs typeface="+mn-cs"/>
      </a:defRPr>
    </a:lvl6pPr>
    <a:lvl7pPr marL="3658870" algn="l" defTabSz="1219835" rtl="0" eaLnBrk="1" latinLnBrk="0" hangingPunct="1">
      <a:defRPr sz="1600" kern="1200">
        <a:solidFill>
          <a:schemeClr val="tx1"/>
        </a:solidFill>
        <a:latin typeface="+mn-lt"/>
        <a:ea typeface="+mn-ea"/>
        <a:cs typeface="+mn-cs"/>
      </a:defRPr>
    </a:lvl7pPr>
    <a:lvl8pPr marL="4268470" algn="l" defTabSz="1219835" rtl="0" eaLnBrk="1" latinLnBrk="0" hangingPunct="1">
      <a:defRPr sz="1600" kern="1200">
        <a:solidFill>
          <a:schemeClr val="tx1"/>
        </a:solidFill>
        <a:latin typeface="+mn-lt"/>
        <a:ea typeface="+mn-ea"/>
        <a:cs typeface="+mn-cs"/>
      </a:defRPr>
    </a:lvl8pPr>
    <a:lvl9pPr marL="4878705" algn="l" defTabSz="121983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1904" y="6315569"/>
            <a:ext cx="2699578" cy="31685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5357" y="6315569"/>
            <a:ext cx="3959381" cy="316859"/>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6213" y="6315569"/>
            <a:ext cx="2699578" cy="31685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1</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smtClean="0">
                  <a:solidFill>
                    <a:srgbClr val="005292"/>
                  </a:solidFill>
                  <a:latin typeface="Impact" panose="020B0806030902050204" pitchFamily="34" charset="0"/>
                </a:rPr>
                <a:t>2</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smtClean="0">
                  <a:solidFill>
                    <a:srgbClr val="005292"/>
                  </a:solidFill>
                  <a:latin typeface="Impact" panose="020B0806030902050204" pitchFamily="34" charset="0"/>
                </a:rPr>
                <a:t>3</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smtClean="0">
                  <a:solidFill>
                    <a:srgbClr val="005292"/>
                  </a:solidFill>
                  <a:latin typeface="Impact" panose="020B0806030902050204" pitchFamily="34" charset="0"/>
                </a:rPr>
                <a:t>4</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smtClean="0">
                  <a:solidFill>
                    <a:srgbClr val="005292"/>
                  </a:solidFill>
                  <a:latin typeface="Impact" panose="020B0806030902050204" pitchFamily="34" charset="0"/>
                </a:rPr>
                <a:t>5</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 y="794"/>
            <a:ext cx="12185478" cy="6858794"/>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266837"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83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83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1.xml"/><Relationship Id="rId2" Type="http://schemas.openxmlformats.org/officeDocument/2006/relationships/hyperlink" Target="https://www.pptying.com" TargetMode="Externa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271670" y="4342621"/>
            <a:ext cx="1597155" cy="1752604"/>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2050" y="2129384"/>
            <a:ext cx="1877572" cy="2429261"/>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9342" y="4165134"/>
            <a:ext cx="1149098" cy="1752604"/>
          </a:xfrm>
          <a:prstGeom prst="rect">
            <a:avLst/>
          </a:prstGeom>
        </p:spPr>
      </p:pic>
      <p:sp>
        <p:nvSpPr>
          <p:cNvPr id="13" name="矩形 12"/>
          <p:cNvSpPr/>
          <p:nvPr/>
        </p:nvSpPr>
        <p:spPr>
          <a:xfrm>
            <a:off x="2134766" y="2706267"/>
            <a:ext cx="5827236" cy="707886"/>
          </a:xfrm>
          <a:prstGeom prst="rect">
            <a:avLst/>
          </a:prstGeom>
        </p:spPr>
        <p:txBody>
          <a:bodyPr wrap="none">
            <a:spAutoFit/>
          </a:bodyPr>
          <a:lstStyle/>
          <a:p>
            <a:pPr algn="r"/>
            <a:r>
              <a:rPr lang="zh-CN" altLang="en-US" sz="4000" b="1" dirty="0">
                <a:solidFill>
                  <a:schemeClr val="tx1">
                    <a:lumMod val="95000"/>
                    <a:lumOff val="5000"/>
                  </a:schemeClr>
                </a:solidFill>
                <a:latin typeface="微软雅黑" panose="020B0503020204020204" pitchFamily="34" charset="-122"/>
                <a:ea typeface="微软雅黑" panose="020B0503020204020204" pitchFamily="34" charset="-122"/>
              </a:rPr>
              <a:t>年终总结汇报暨新年计划</a:t>
            </a:r>
            <a:endParaRPr lang="zh-CN" altLang="en-US" sz="4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2494806" y="3357786"/>
            <a:ext cx="5450707" cy="338554"/>
          </a:xfrm>
          <a:prstGeom prst="rect">
            <a:avLst/>
          </a:prstGeom>
        </p:spPr>
        <p:txBody>
          <a:bodyPr wrap="square">
            <a:spAutoFit/>
          </a:bodyPr>
          <a:lstStyle/>
          <a:p>
            <a:pPr algn="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精美实用、框架完整的年终总结、工作汇报、新年计划</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PPT</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516707" y="1413570"/>
            <a:ext cx="5982728" cy="1200329"/>
          </a:xfrm>
          <a:prstGeom prst="rect">
            <a:avLst/>
          </a:prstGeom>
        </p:spPr>
        <p:txBody>
          <a:bodyPr wrap="none">
            <a:spAutoFit/>
          </a:bodyPr>
          <a:lstStyle/>
          <a:p>
            <a:r>
              <a:rPr lang="zh-CN" altLang="en-US" sz="7200" b="1" i="1" dirty="0">
                <a:gradFill>
                  <a:gsLst>
                    <a:gs pos="100000">
                      <a:srgbClr val="013981"/>
                    </a:gs>
                    <a:gs pos="0">
                      <a:srgbClr val="0097F9"/>
                    </a:gs>
                  </a:gsLst>
                  <a:lin ang="5400000" scaled="0"/>
                </a:gradFill>
                <a:latin typeface="微软雅黑" panose="020B0503020204020204" pitchFamily="34" charset="-122"/>
                <a:ea typeface="微软雅黑" panose="020B0503020204020204" pitchFamily="34" charset="-122"/>
              </a:rPr>
              <a:t>奔跑</a:t>
            </a:r>
            <a:r>
              <a:rPr lang="zh-CN" altLang="en-US" sz="7200" b="1" i="1" dirty="0" smtClean="0">
                <a:gradFill>
                  <a:gsLst>
                    <a:gs pos="100000">
                      <a:srgbClr val="013981"/>
                    </a:gs>
                    <a:gs pos="0">
                      <a:srgbClr val="0097F9"/>
                    </a:gs>
                  </a:gsLst>
                  <a:lin ang="5400000" scaled="0"/>
                </a:gradFill>
                <a:latin typeface="微软雅黑" panose="020B0503020204020204" pitchFamily="34" charset="-122"/>
                <a:ea typeface="微软雅黑" panose="020B0503020204020204" pitchFamily="34" charset="-122"/>
              </a:rPr>
              <a:t>吧</a:t>
            </a:r>
            <a:r>
              <a:rPr lang="en-US" altLang="zh-CN" sz="7200" b="1" i="1" dirty="0" smtClean="0">
                <a:gradFill>
                  <a:gsLst>
                    <a:gs pos="100000">
                      <a:srgbClr val="013981"/>
                    </a:gs>
                    <a:gs pos="0">
                      <a:srgbClr val="0097F9"/>
                    </a:gs>
                  </a:gsLst>
                  <a:lin ang="5400000" scaled="0"/>
                </a:gradFill>
                <a:latin typeface="微软雅黑" panose="020B0503020204020204" pitchFamily="34" charset="-122"/>
                <a:ea typeface="微软雅黑" panose="020B0503020204020204" pitchFamily="34" charset="-122"/>
              </a:rPr>
              <a:t>! </a:t>
            </a:r>
            <a:r>
              <a:rPr lang="en-US" altLang="zh-CN" sz="7200" b="1" i="1" dirty="0" smtClean="0">
                <a:gradFill>
                  <a:gsLst>
                    <a:gs pos="100000">
                      <a:srgbClr val="013981"/>
                    </a:gs>
                    <a:gs pos="0">
                      <a:srgbClr val="0097F9"/>
                    </a:gs>
                  </a:gsLst>
                  <a:lin ang="5400000" scaled="0"/>
                </a:gradFill>
                <a:latin typeface="微软雅黑" panose="020B0503020204020204" pitchFamily="34" charset="-122"/>
                <a:ea typeface="微软雅黑" panose="020B0503020204020204" pitchFamily="34" charset="-122"/>
              </a:rPr>
              <a:t>20XX</a:t>
            </a:r>
            <a:endParaRPr lang="zh-CN" altLang="en-US" sz="7200" b="1" i="1" dirty="0">
              <a:gradFill>
                <a:gsLst>
                  <a:gs pos="100000">
                    <a:srgbClr val="013981"/>
                  </a:gs>
                  <a:gs pos="0">
                    <a:srgbClr val="0097F9"/>
                  </a:gs>
                </a:gsLst>
                <a:lin ang="5400000" scaled="0"/>
              </a:gra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198" y="3834426"/>
            <a:ext cx="1459995" cy="2414021"/>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6881" y="4414629"/>
            <a:ext cx="2526797" cy="2255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calcmode="lin" valueType="num">
                                      <p:cBhvr>
                                        <p:cTn id="29" dur="7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0" dur="700" fill="hold"/>
                                        <p:tgtEl>
                                          <p:spTgt spid="15"/>
                                        </p:tgtEl>
                                        <p:attrNameLst>
                                          <p:attrName>ppt_y</p:attrName>
                                        </p:attrNameLst>
                                      </p:cBhvr>
                                      <p:tavLst>
                                        <p:tav tm="0">
                                          <p:val>
                                            <p:strVal val="#ppt_y"/>
                                          </p:val>
                                        </p:tav>
                                        <p:tav tm="100000">
                                          <p:val>
                                            <p:strVal val="#ppt_y"/>
                                          </p:val>
                                        </p:tav>
                                      </p:tavLst>
                                    </p:anim>
                                    <p:anim calcmode="lin" valueType="num">
                                      <p:cBhvr>
                                        <p:cTn id="31" dur="7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2" dur="7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700" tmFilter="0,0; .5, 1; 1, 1"/>
                                        <p:tgtEl>
                                          <p:spTgt spid="15"/>
                                        </p:tgtEl>
                                      </p:cBhvr>
                                    </p:animEffect>
                                  </p:childTnLst>
                                </p:cTn>
                              </p:par>
                            </p:childTnLst>
                          </p:cTn>
                        </p:par>
                        <p:par>
                          <p:cTn id="34" fill="hold">
                            <p:stCondLst>
                              <p:cond delay="375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p:cTn id="37" dur="7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8" dur="700" fill="hold"/>
                                        <p:tgtEl>
                                          <p:spTgt spid="13"/>
                                        </p:tgtEl>
                                        <p:attrNameLst>
                                          <p:attrName>ppt_y</p:attrName>
                                        </p:attrNameLst>
                                      </p:cBhvr>
                                      <p:tavLst>
                                        <p:tav tm="0">
                                          <p:val>
                                            <p:strVal val="#ppt_y"/>
                                          </p:val>
                                        </p:tav>
                                        <p:tav tm="100000">
                                          <p:val>
                                            <p:strVal val="#ppt_y"/>
                                          </p:val>
                                        </p:tav>
                                      </p:tavLst>
                                    </p:anim>
                                    <p:anim calcmode="lin" valueType="num">
                                      <p:cBhvr>
                                        <p:cTn id="39" dur="7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0" dur="7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700" tmFilter="0,0; .5, 1; 1, 1"/>
                                        <p:tgtEl>
                                          <p:spTgt spid="13"/>
                                        </p:tgtEl>
                                      </p:cBhvr>
                                    </p:animEffect>
                                  </p:childTnLst>
                                </p:cTn>
                              </p:par>
                            </p:childTnLst>
                          </p:cTn>
                        </p:par>
                        <p:par>
                          <p:cTn id="42" fill="hold">
                            <p:stCondLst>
                              <p:cond delay="5159"/>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41293" y="1989635"/>
            <a:ext cx="2481088" cy="2955923"/>
            <a:chOff x="1827008" y="2120901"/>
            <a:chExt cx="2298700" cy="2736849"/>
          </a:xfrm>
        </p:grpSpPr>
        <p:sp>
          <p:nvSpPr>
            <p:cNvPr id="10" name="矩形 9"/>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sp>
          <p:nvSpPr>
            <p:cNvPr id="11" name="矩形 1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grpSp>
      <p:grpSp>
        <p:nvGrpSpPr>
          <p:cNvPr id="12" name="组合 11"/>
          <p:cNvGrpSpPr/>
          <p:nvPr/>
        </p:nvGrpSpPr>
        <p:grpSpPr>
          <a:xfrm>
            <a:off x="6261687" y="1989635"/>
            <a:ext cx="2481088" cy="2955923"/>
            <a:chOff x="1827008" y="2120901"/>
            <a:chExt cx="2298700" cy="2736849"/>
          </a:xfrm>
        </p:grpSpPr>
        <p:sp>
          <p:nvSpPr>
            <p:cNvPr id="13" name="矩形 12"/>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矩形 1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5" name="组合 14"/>
          <p:cNvGrpSpPr/>
          <p:nvPr/>
        </p:nvGrpSpPr>
        <p:grpSpPr>
          <a:xfrm>
            <a:off x="9082082" y="1989635"/>
            <a:ext cx="2481088" cy="2955923"/>
            <a:chOff x="1827008" y="2120901"/>
            <a:chExt cx="2298700" cy="2736849"/>
          </a:xfrm>
        </p:grpSpPr>
        <p:sp>
          <p:nvSpPr>
            <p:cNvPr id="16" name="矩形 15"/>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矩形 16"/>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8" name="组合 17"/>
          <p:cNvGrpSpPr/>
          <p:nvPr/>
        </p:nvGrpSpPr>
        <p:grpSpPr>
          <a:xfrm>
            <a:off x="620898" y="1989635"/>
            <a:ext cx="2481088" cy="2955923"/>
            <a:chOff x="1827008" y="2120901"/>
            <a:chExt cx="2298700" cy="2736849"/>
          </a:xfrm>
        </p:grpSpPr>
        <p:sp>
          <p:nvSpPr>
            <p:cNvPr id="19" name="矩形 18"/>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 name="矩形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sp>
        <p:nvSpPr>
          <p:cNvPr id="21" name="文本框 29"/>
          <p:cNvSpPr txBox="1"/>
          <p:nvPr/>
        </p:nvSpPr>
        <p:spPr>
          <a:xfrm>
            <a:off x="1027414"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项目一</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文本框 30"/>
          <p:cNvSpPr txBox="1"/>
          <p:nvPr/>
        </p:nvSpPr>
        <p:spPr>
          <a:xfrm>
            <a:off x="6668203"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31"/>
          <p:cNvSpPr txBox="1"/>
          <p:nvPr/>
        </p:nvSpPr>
        <p:spPr>
          <a:xfrm>
            <a:off x="3847808"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32"/>
          <p:cNvSpPr txBox="1"/>
          <p:nvPr/>
        </p:nvSpPr>
        <p:spPr>
          <a:xfrm>
            <a:off x="9488598"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文本框 33"/>
          <p:cNvSpPr txBox="1"/>
          <p:nvPr/>
        </p:nvSpPr>
        <p:spPr>
          <a:xfrm>
            <a:off x="1027413" y="2888002"/>
            <a:ext cx="1668057" cy="1569660"/>
          </a:xfrm>
          <a:prstGeom prst="rect">
            <a:avLst/>
          </a:prstGeom>
          <a:noFill/>
        </p:spPr>
        <p:txBody>
          <a:bodyPr wrap="square" rtlCol="0">
            <a:spAutoFit/>
          </a:bodyPr>
          <a:lstStyle/>
          <a:p>
            <a:pPr algn="just"/>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34"/>
          <p:cNvSpPr txBox="1"/>
          <p:nvPr/>
        </p:nvSpPr>
        <p:spPr>
          <a:xfrm>
            <a:off x="3854346"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35"/>
          <p:cNvSpPr txBox="1"/>
          <p:nvPr/>
        </p:nvSpPr>
        <p:spPr>
          <a:xfrm>
            <a:off x="6681279"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36"/>
          <p:cNvSpPr txBox="1"/>
          <p:nvPr/>
        </p:nvSpPr>
        <p:spPr>
          <a:xfrm>
            <a:off x="9508212"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35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1313700" y="3944316"/>
            <a:ext cx="3585524" cy="10061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C400"/>
          </a:solidFill>
          <a:ln>
            <a:noFill/>
          </a:ln>
        </p:spPr>
        <p:style>
          <a:lnRef idx="2">
            <a:schemeClr val="accent6">
              <a:shade val="50000"/>
            </a:schemeClr>
          </a:lnRef>
          <a:fillRef idx="1">
            <a:schemeClr val="accent6"/>
          </a:fillRef>
          <a:effectRef idx="0">
            <a:schemeClr val="accent6"/>
          </a:effectRef>
          <a:fontRef idx="minor">
            <a:schemeClr val="lt1"/>
          </a:fontRef>
        </p:style>
        <p:txBody>
          <a:bodyPr lIns="96248" tIns="48125" rIns="96248" bIns="48125" rtlCol="0" anchor="ctr"/>
          <a:lstStyle/>
          <a:p>
            <a:pPr algn="ctr"/>
            <a:endParaRPr lang="zh-CN" altLang="en-US" dirty="0"/>
          </a:p>
        </p:txBody>
      </p:sp>
      <p:sp>
        <p:nvSpPr>
          <p:cNvPr id="21" name="AutoShape 3"/>
          <p:cNvSpPr>
            <a:spLocks noChangeArrowheads="1"/>
          </p:cNvSpPr>
          <p:nvPr/>
        </p:nvSpPr>
        <p:spPr bwMode="auto">
          <a:xfrm rot="10800000">
            <a:off x="2376839" y="2569720"/>
            <a:ext cx="1459247" cy="40741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C400"/>
          </a:solidFill>
          <a:ln>
            <a:noFill/>
          </a:ln>
        </p:spPr>
        <p:style>
          <a:lnRef idx="2">
            <a:schemeClr val="accent5">
              <a:shade val="50000"/>
            </a:schemeClr>
          </a:lnRef>
          <a:fillRef idx="1">
            <a:schemeClr val="accent5"/>
          </a:fillRef>
          <a:effectRef idx="0">
            <a:schemeClr val="accent5"/>
          </a:effectRef>
          <a:fontRef idx="minor">
            <a:schemeClr val="lt1"/>
          </a:fontRef>
        </p:style>
        <p:txBody>
          <a:bodyPr lIns="96248" tIns="48125" rIns="96248" bIns="48125" rtlCol="0" anchor="ctr"/>
          <a:lstStyle/>
          <a:p>
            <a:pPr algn="ctr"/>
            <a:endParaRPr lang="zh-CN" altLang="en-US" dirty="0"/>
          </a:p>
        </p:txBody>
      </p:sp>
      <p:sp>
        <p:nvSpPr>
          <p:cNvPr id="22" name="AutoShape 6"/>
          <p:cNvSpPr>
            <a:spLocks noChangeArrowheads="1"/>
          </p:cNvSpPr>
          <p:nvPr/>
        </p:nvSpPr>
        <p:spPr bwMode="auto">
          <a:xfrm>
            <a:off x="2649636" y="1673054"/>
            <a:ext cx="913650" cy="778296"/>
          </a:xfrm>
          <a:prstGeom prst="triangle">
            <a:avLst>
              <a:gd name="adj" fmla="val 50000"/>
            </a:avLst>
          </a:prstGeom>
          <a:solidFill>
            <a:srgbClr val="005DA2"/>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3" name="AutoShape 4"/>
          <p:cNvSpPr>
            <a:spLocks noChangeArrowheads="1"/>
          </p:cNvSpPr>
          <p:nvPr/>
        </p:nvSpPr>
        <p:spPr bwMode="auto">
          <a:xfrm rot="10800000">
            <a:off x="1940613" y="3139386"/>
            <a:ext cx="2331699" cy="65548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005DA2"/>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4" name="AutoShape 5"/>
          <p:cNvSpPr>
            <a:spLocks noChangeArrowheads="1"/>
          </p:cNvSpPr>
          <p:nvPr/>
        </p:nvSpPr>
        <p:spPr bwMode="auto">
          <a:xfrm rot="10800000">
            <a:off x="724875" y="5078744"/>
            <a:ext cx="4763175" cy="94333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rgbClr val="005DA2"/>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cxnSp>
        <p:nvCxnSpPr>
          <p:cNvPr id="25" name="直接连接符 24"/>
          <p:cNvCxnSpPr/>
          <p:nvPr/>
        </p:nvCxnSpPr>
        <p:spPr>
          <a:xfrm>
            <a:off x="3140992" y="2100239"/>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3126430" y="2772050"/>
            <a:ext cx="3779828"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3140992" y="3469058"/>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3106463" y="4489081"/>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3106463" y="5498943"/>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7086827" y="5314859"/>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5766979" y="5005439"/>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7086827" y="4311122"/>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5766979" y="4010790"/>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7086827" y="3331472"/>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766979" y="3000773"/>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7086827" y="2589355"/>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5766979" y="2314532"/>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7086827" y="1896063"/>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5766979" y="1621238"/>
            <a:ext cx="1168241" cy="389578"/>
          </a:xfrm>
          <a:prstGeom prst="rect">
            <a:avLst/>
          </a:prstGeom>
          <a:noFill/>
        </p:spPr>
        <p:txBody>
          <a:bodyPr wrap="none" lIns="96248" tIns="48125" rIns="96248" bIns="48125" rtlCol="0">
            <a:spAutoFit/>
          </a:bodyPr>
          <a:lstStyle/>
          <a:p>
            <a:pPr algn="ct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14:presetBounceEnd="64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4000">
                                          <p:cBhvr additive="base">
                                            <p:cTn id="15"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14:bounceEnd="64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14:bounceEnd="64000">
                                          <p:cBhvr additive="base">
                                            <p:cTn id="27"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14:bounceEnd="64000">
                                          <p:cBhvr additive="base">
                                            <p:cTn id="31"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66"/>
          <p:cNvGrpSpPr/>
          <p:nvPr/>
        </p:nvGrpSpPr>
        <p:grpSpPr bwMode="auto">
          <a:xfrm>
            <a:off x="527453" y="1269554"/>
            <a:ext cx="5937249" cy="4995431"/>
            <a:chOff x="720" y="839"/>
            <a:chExt cx="3740" cy="3146"/>
          </a:xfrm>
          <a:solidFill>
            <a:srgbClr val="E8E8E6"/>
          </a:solidFill>
        </p:grpSpPr>
        <p:sp>
          <p:nvSpPr>
            <p:cNvPr id="2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a:p>
          </p:txBody>
        </p:sp>
        <p:sp>
          <p:nvSpPr>
            <p:cNvPr id="2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a:p>
          </p:txBody>
        </p:sp>
        <p:sp>
          <p:nvSpPr>
            <p:cNvPr id="3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a:p>
          </p:txBody>
        </p:sp>
        <p:sp>
          <p:nvSpPr>
            <p:cNvPr id="3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a:p>
          </p:txBody>
        </p:sp>
        <p:sp>
          <p:nvSpPr>
            <p:cNvPr id="3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a:p>
          </p:txBody>
        </p:sp>
        <p:sp>
          <p:nvSpPr>
            <p:cNvPr id="3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a:p>
          </p:txBody>
        </p:sp>
        <p:sp>
          <p:nvSpPr>
            <p:cNvPr id="3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a:p>
          </p:txBody>
        </p:sp>
        <p:sp>
          <p:nvSpPr>
            <p:cNvPr id="3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a:p>
          </p:txBody>
        </p:sp>
        <p:sp>
          <p:nvSpPr>
            <p:cNvPr id="3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a:p>
          </p:txBody>
        </p:sp>
        <p:sp>
          <p:nvSpPr>
            <p:cNvPr id="3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a:p>
          </p:txBody>
        </p:sp>
        <p:sp>
          <p:nvSpPr>
            <p:cNvPr id="3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a:p>
          </p:txBody>
        </p:sp>
        <p:sp>
          <p:nvSpPr>
            <p:cNvPr id="3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a:p>
          </p:txBody>
        </p:sp>
        <p:sp>
          <p:nvSpPr>
            <p:cNvPr id="4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a:p>
          </p:txBody>
        </p:sp>
        <p:sp>
          <p:nvSpPr>
            <p:cNvPr id="4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a:p>
          </p:txBody>
        </p:sp>
        <p:sp>
          <p:nvSpPr>
            <p:cNvPr id="4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a:p>
          </p:txBody>
        </p:sp>
        <p:sp>
          <p:nvSpPr>
            <p:cNvPr id="4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a:p>
          </p:txBody>
        </p:sp>
        <p:sp>
          <p:nvSpPr>
            <p:cNvPr id="4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a:p>
          </p:txBody>
        </p:sp>
        <p:sp>
          <p:nvSpPr>
            <p:cNvPr id="4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a:p>
          </p:txBody>
        </p:sp>
        <p:sp>
          <p:nvSpPr>
            <p:cNvPr id="4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a:p>
          </p:txBody>
        </p:sp>
        <p:sp>
          <p:nvSpPr>
            <p:cNvPr id="4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a:p>
          </p:txBody>
        </p:sp>
        <p:sp>
          <p:nvSpPr>
            <p:cNvPr id="4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a:p>
          </p:txBody>
        </p:sp>
        <p:sp>
          <p:nvSpPr>
            <p:cNvPr id="4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a:p>
          </p:txBody>
        </p:sp>
        <p:sp>
          <p:nvSpPr>
            <p:cNvPr id="5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a:p>
          </p:txBody>
        </p:sp>
        <p:sp>
          <p:nvSpPr>
            <p:cNvPr id="5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a:p>
          </p:txBody>
        </p:sp>
        <p:sp>
          <p:nvSpPr>
            <p:cNvPr id="5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a:p>
          </p:txBody>
        </p:sp>
        <p:sp>
          <p:nvSpPr>
            <p:cNvPr id="5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a:p>
          </p:txBody>
        </p:sp>
        <p:sp>
          <p:nvSpPr>
            <p:cNvPr id="5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a:p>
          </p:txBody>
        </p:sp>
        <p:sp>
          <p:nvSpPr>
            <p:cNvPr id="5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a:p>
          </p:txBody>
        </p:sp>
        <p:sp>
          <p:nvSpPr>
            <p:cNvPr id="5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a:p>
          </p:txBody>
        </p:sp>
        <p:sp>
          <p:nvSpPr>
            <p:cNvPr id="5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a:p>
          </p:txBody>
        </p:sp>
        <p:sp>
          <p:nvSpPr>
            <p:cNvPr id="5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a:p>
          </p:txBody>
        </p:sp>
        <p:sp>
          <p:nvSpPr>
            <p:cNvPr id="5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a:p>
          </p:txBody>
        </p:sp>
        <p:sp>
          <p:nvSpPr>
            <p:cNvPr id="6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a:p>
          </p:txBody>
        </p:sp>
        <p:sp>
          <p:nvSpPr>
            <p:cNvPr id="6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a:p>
          </p:txBody>
        </p:sp>
        <p:sp>
          <p:nvSpPr>
            <p:cNvPr id="6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a:p>
          </p:txBody>
        </p:sp>
        <p:sp>
          <p:nvSpPr>
            <p:cNvPr id="6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a:p>
          </p:txBody>
        </p:sp>
        <p:sp>
          <p:nvSpPr>
            <p:cNvPr id="6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a:p>
          </p:txBody>
        </p:sp>
        <p:sp>
          <p:nvSpPr>
            <p:cNvPr id="6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a:p>
          </p:txBody>
        </p:sp>
        <p:sp>
          <p:nvSpPr>
            <p:cNvPr id="6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a:p>
          </p:txBody>
        </p:sp>
        <p:sp>
          <p:nvSpPr>
            <p:cNvPr id="6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a:p>
          </p:txBody>
        </p:sp>
        <p:sp>
          <p:nvSpPr>
            <p:cNvPr id="6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a:p>
          </p:txBody>
        </p:sp>
        <p:sp>
          <p:nvSpPr>
            <p:cNvPr id="6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a:p>
          </p:txBody>
        </p:sp>
        <p:sp>
          <p:nvSpPr>
            <p:cNvPr id="7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a:p>
          </p:txBody>
        </p:sp>
        <p:sp>
          <p:nvSpPr>
            <p:cNvPr id="7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a:p>
          </p:txBody>
        </p:sp>
        <p:sp>
          <p:nvSpPr>
            <p:cNvPr id="7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a:p>
          </p:txBody>
        </p:sp>
        <p:sp>
          <p:nvSpPr>
            <p:cNvPr id="7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a:p>
          </p:txBody>
        </p:sp>
        <p:sp>
          <p:nvSpPr>
            <p:cNvPr id="7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a:p>
          </p:txBody>
        </p:sp>
        <p:sp>
          <p:nvSpPr>
            <p:cNvPr id="7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a:p>
          </p:txBody>
        </p:sp>
        <p:sp>
          <p:nvSpPr>
            <p:cNvPr id="7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a:p>
          </p:txBody>
        </p:sp>
        <p:sp>
          <p:nvSpPr>
            <p:cNvPr id="7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a:p>
          </p:txBody>
        </p:sp>
        <p:sp>
          <p:nvSpPr>
            <p:cNvPr id="7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a:p>
          </p:txBody>
        </p:sp>
        <p:sp>
          <p:nvSpPr>
            <p:cNvPr id="7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a:p>
          </p:txBody>
        </p:sp>
        <p:sp>
          <p:nvSpPr>
            <p:cNvPr id="8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a:p>
          </p:txBody>
        </p:sp>
        <p:sp>
          <p:nvSpPr>
            <p:cNvPr id="8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a:p>
          </p:txBody>
        </p:sp>
        <p:sp>
          <p:nvSpPr>
            <p:cNvPr id="8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a:p>
          </p:txBody>
        </p:sp>
        <p:sp>
          <p:nvSpPr>
            <p:cNvPr id="8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a:p>
          </p:txBody>
        </p:sp>
        <p:sp>
          <p:nvSpPr>
            <p:cNvPr id="8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a:p>
          </p:txBody>
        </p:sp>
        <p:sp>
          <p:nvSpPr>
            <p:cNvPr id="8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a:p>
          </p:txBody>
        </p:sp>
        <p:sp>
          <p:nvSpPr>
            <p:cNvPr id="8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a:p>
          </p:txBody>
        </p:sp>
        <p:sp>
          <p:nvSpPr>
            <p:cNvPr id="8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a:p>
          </p:txBody>
        </p:sp>
        <p:sp>
          <p:nvSpPr>
            <p:cNvPr id="8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a:p>
          </p:txBody>
        </p:sp>
        <p:sp>
          <p:nvSpPr>
            <p:cNvPr id="8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a:p>
          </p:txBody>
        </p:sp>
      </p:grpSp>
      <p:sp>
        <p:nvSpPr>
          <p:cNvPr id="90" name="Freeform 78"/>
          <p:cNvSpPr/>
          <p:nvPr/>
        </p:nvSpPr>
        <p:spPr bwMode="gray">
          <a:xfrm>
            <a:off x="4445402" y="5207465"/>
            <a:ext cx="895350" cy="762176"/>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05DA2"/>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1" name="Freeform 92"/>
          <p:cNvSpPr/>
          <p:nvPr/>
        </p:nvSpPr>
        <p:spPr bwMode="gray">
          <a:xfrm>
            <a:off x="4862916" y="3441757"/>
            <a:ext cx="782638" cy="525584"/>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05DA2"/>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2" name="Freeform 100"/>
          <p:cNvSpPr/>
          <p:nvPr/>
        </p:nvSpPr>
        <p:spPr bwMode="gray">
          <a:xfrm>
            <a:off x="5167716" y="2635120"/>
            <a:ext cx="682625" cy="681196"/>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5DA2"/>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3" name="Freeform 82"/>
          <p:cNvSpPr/>
          <p:nvPr/>
        </p:nvSpPr>
        <p:spPr bwMode="gray">
          <a:xfrm>
            <a:off x="5334529" y="4346840"/>
            <a:ext cx="449262" cy="504942"/>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5DA2"/>
          </a:solidFill>
          <a:ln w="6350">
            <a:solidFill>
              <a:schemeClr val="tx1">
                <a:lumMod val="85000"/>
                <a:lumOff val="15000"/>
              </a:schemeClr>
            </a:solidFill>
            <a:prstDash val="solid"/>
            <a:round/>
          </a:ln>
        </p:spPr>
        <p:txBody>
          <a:bodyPr lIns="91472" tIns="45736" rIns="91472" bIns="45736"/>
          <a:lstStyle/>
          <a:p>
            <a:endParaRPr lang="zh-CN" altLang="en-US"/>
          </a:p>
        </p:txBody>
      </p:sp>
      <p:cxnSp>
        <p:nvCxnSpPr>
          <p:cNvPr id="94" name="直接连接符 93"/>
          <p:cNvCxnSpPr/>
          <p:nvPr/>
        </p:nvCxnSpPr>
        <p:spPr>
          <a:xfrm>
            <a:off x="5768129" y="3063051"/>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020541" y="3311552"/>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554674" y="357267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807088" y="3821175"/>
            <a:ext cx="24651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704291" y="4484986"/>
            <a:ext cx="316249" cy="20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020541" y="4484986"/>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045478" y="563698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297891" y="5885485"/>
            <a:ext cx="28610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702531" y="2830985"/>
            <a:ext cx="1645598"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3" name="矩形 102"/>
          <p:cNvSpPr/>
          <p:nvPr/>
        </p:nvSpPr>
        <p:spPr>
          <a:xfrm>
            <a:off x="6702531" y="3406826"/>
            <a:ext cx="1645598"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矩形 103"/>
          <p:cNvSpPr/>
          <p:nvPr/>
        </p:nvSpPr>
        <p:spPr>
          <a:xfrm>
            <a:off x="6702531" y="4072419"/>
            <a:ext cx="1645598"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5" name="矩形 104"/>
          <p:cNvSpPr/>
          <p:nvPr/>
        </p:nvSpPr>
        <p:spPr>
          <a:xfrm>
            <a:off x="6657267" y="5402697"/>
            <a:ext cx="1645598"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6" name="矩形标注 105"/>
          <p:cNvSpPr/>
          <p:nvPr/>
        </p:nvSpPr>
        <p:spPr>
          <a:xfrm>
            <a:off x="8808373" y="2252446"/>
            <a:ext cx="2899803" cy="3899377"/>
          </a:xfrm>
          <a:prstGeom prst="wedgeRectCallout">
            <a:avLst>
              <a:gd name="adj1" fmla="val -72333"/>
              <a:gd name="adj2" fmla="val 19715"/>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07" name="TextBox 106"/>
          <p:cNvSpPr txBox="1"/>
          <p:nvPr/>
        </p:nvSpPr>
        <p:spPr>
          <a:xfrm>
            <a:off x="8952390" y="2387458"/>
            <a:ext cx="2755787" cy="3614134"/>
          </a:xfrm>
          <a:prstGeom prst="rect">
            <a:avLst/>
          </a:prstGeom>
          <a:noFill/>
        </p:spPr>
        <p:txBody>
          <a:bodyPr wrap="square" lIns="91472" tIns="45736" rIns="91472" bIns="45736"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8"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58000">
                                          <p:cBhvr additive="base">
                                            <p:cTn id="15"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0-#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554201" y="1619610"/>
            <a:ext cx="2782717" cy="1671161"/>
            <a:chOff x="1441450" y="1398043"/>
            <a:chExt cx="2019300" cy="1211904"/>
          </a:xfrm>
        </p:grpSpPr>
        <p:sp>
          <p:nvSpPr>
            <p:cNvPr id="56"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8" name="Group 43"/>
          <p:cNvGrpSpPr/>
          <p:nvPr/>
        </p:nvGrpSpPr>
        <p:grpSpPr>
          <a:xfrm>
            <a:off x="554198" y="4238062"/>
            <a:ext cx="2782718" cy="1772751"/>
            <a:chOff x="1441449" y="1375177"/>
            <a:chExt cx="2019301" cy="1285574"/>
          </a:xfrm>
        </p:grpSpPr>
        <p:sp>
          <p:nvSpPr>
            <p:cNvPr id="59"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1" name="Group 46"/>
          <p:cNvGrpSpPr/>
          <p:nvPr/>
        </p:nvGrpSpPr>
        <p:grpSpPr>
          <a:xfrm>
            <a:off x="8776256" y="1619611"/>
            <a:ext cx="2782717" cy="1755232"/>
            <a:chOff x="1342364" y="1398043"/>
            <a:chExt cx="2019300" cy="1272871"/>
          </a:xfrm>
        </p:grpSpPr>
        <p:sp>
          <p:nvSpPr>
            <p:cNvPr id="62"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4" name="Group 49"/>
          <p:cNvGrpSpPr/>
          <p:nvPr/>
        </p:nvGrpSpPr>
        <p:grpSpPr>
          <a:xfrm>
            <a:off x="8912810" y="4574398"/>
            <a:ext cx="2782717" cy="1735716"/>
            <a:chOff x="1441450" y="1619081"/>
            <a:chExt cx="2019300" cy="1258716"/>
          </a:xfrm>
        </p:grpSpPr>
        <p:sp>
          <p:nvSpPr>
            <p:cNvPr id="65"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6" name="Text Placeholder 8"/>
            <p:cNvSpPr txBox="1"/>
            <p:nvPr/>
          </p:nvSpPr>
          <p:spPr>
            <a:xfrm>
              <a:off x="1441450" y="1960600"/>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cxnSp>
        <p:nvCxnSpPr>
          <p:cNvPr id="67" name="直接连接符 66"/>
          <p:cNvCxnSpPr>
            <a:stCxn id="20" idx="0"/>
          </p:cNvCxnSpPr>
          <p:nvPr/>
        </p:nvCxnSpPr>
        <p:spPr>
          <a:xfrm flipV="1">
            <a:off x="3712407"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336919" y="2306152"/>
            <a:ext cx="37548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5287529"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287530" y="2306152"/>
            <a:ext cx="3389730"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6862653" y="4746040"/>
            <a:ext cx="6563"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336917" y="5378427"/>
            <a:ext cx="35322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8514646" y="4746040"/>
            <a:ext cx="0" cy="9316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514646" y="5677712"/>
            <a:ext cx="398163" cy="1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67333" y="2854661"/>
            <a:ext cx="1890147"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5" name="Text Placeholder 2"/>
            <p:cNvSpPr txBox="1"/>
            <p:nvPr/>
          </p:nvSpPr>
          <p:spPr>
            <a:xfrm>
              <a:off x="3146847"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anose="020B0503020204020204" pitchFamily="34" charset="-122"/>
                  <a:ea typeface="微软雅黑" panose="020B0503020204020204" pitchFamily="34" charset="-122"/>
                </a:rPr>
                <a:t>项目一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4342456" y="2854661"/>
            <a:ext cx="1890147" cy="1891378"/>
            <a:chOff x="4290947" y="2648622"/>
            <a:chExt cx="1891378" cy="1891378"/>
          </a:xfrm>
          <a:solidFill>
            <a:srgbClr val="FFC400"/>
          </a:solidFill>
        </p:grpSpPr>
        <p:sp>
          <p:nvSpPr>
            <p:cNvPr id="47" name="Oval 9"/>
            <p:cNvSpPr/>
            <p:nvPr/>
          </p:nvSpPr>
          <p:spPr>
            <a:xfrm>
              <a:off x="4290947"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6" name="Text Placeholder 2"/>
            <p:cNvSpPr txBox="1"/>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anose="020B0503020204020204" pitchFamily="34" charset="-122"/>
                  <a:ea typeface="微软雅黑" panose="020B0503020204020204" pitchFamily="34" charset="-122"/>
                </a:rPr>
                <a:t>项目二</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5917579" y="2854661"/>
            <a:ext cx="1890147"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7" name="Text Placeholder 2"/>
            <p:cNvSpPr txBox="1"/>
            <p:nvPr/>
          </p:nvSpPr>
          <p:spPr>
            <a:xfrm>
              <a:off x="6315199"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anose="020B0503020204020204" pitchFamily="34" charset="-122"/>
                  <a:ea typeface="微软雅黑" panose="020B0503020204020204" pitchFamily="34" charset="-122"/>
                </a:rPr>
                <a:t>项目三</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7569573" y="2854661"/>
            <a:ext cx="1890147" cy="1891378"/>
            <a:chOff x="7520165" y="2648622"/>
            <a:chExt cx="1891378" cy="1891378"/>
          </a:xfrm>
          <a:solidFill>
            <a:srgbClr val="FFC400"/>
          </a:solidFill>
        </p:grpSpPr>
        <p:sp>
          <p:nvSpPr>
            <p:cNvPr id="42" name="Oval 11"/>
            <p:cNvSpPr/>
            <p:nvPr/>
          </p:nvSpPr>
          <p:spPr>
            <a:xfrm>
              <a:off x="7520165"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8" name="Text Placeholder 2"/>
            <p:cNvSpPr txBox="1"/>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anose="020B0503020204020204" pitchFamily="34" charset="-122"/>
                  <a:ea typeface="微软雅黑" panose="020B0503020204020204" pitchFamily="34" charset="-122"/>
                </a:rPr>
                <a:t>项目四</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
        <p:nvSpPr>
          <p:cNvPr id="35" name="文本框 2"/>
          <p:cNvSpPr txBox="1"/>
          <p:nvPr/>
        </p:nvSpPr>
        <p:spPr>
          <a:xfrm>
            <a:off x="1135627"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right)">
                                      <p:cBhvr>
                                        <p:cTn id="23" dur="500"/>
                                        <p:tgtEl>
                                          <p:spTgt spid="68"/>
                                        </p:tgtEl>
                                      </p:cBhvr>
                                    </p:animEffect>
                                  </p:childTnLst>
                                </p:cTn>
                              </p:par>
                            </p:childTnLst>
                          </p:cTn>
                        </p:par>
                        <p:par>
                          <p:cTn id="24" fill="hold">
                            <p:stCondLst>
                              <p:cond delay="235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35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p:stCondLst>
                              <p:cond delay="385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500"/>
                                        <p:tgtEl>
                                          <p:spTgt spid="71"/>
                                        </p:tgtEl>
                                      </p:cBhvr>
                                    </p:animEffect>
                                  </p:childTnLst>
                                </p:cTn>
                              </p:par>
                            </p:childTnLst>
                          </p:cTn>
                        </p:par>
                        <p:par>
                          <p:cTn id="52" fill="hold">
                            <p:stCondLst>
                              <p:cond delay="5850"/>
                            </p:stCondLst>
                            <p:childTnLst>
                              <p:par>
                                <p:cTn id="53" presetID="22" presetClass="entr" presetSubtype="2"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350"/>
                            </p:stCondLst>
                            <p:childTnLst>
                              <p:par>
                                <p:cTn id="57" presetID="22" presetClass="entr" presetSubtype="8"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500"/>
                                        <p:tgtEl>
                                          <p:spTgt spid="58"/>
                                        </p:tgtEl>
                                      </p:cBhvr>
                                    </p:animEffect>
                                  </p:childTnLst>
                                </p:cTn>
                              </p:par>
                            </p:childTnLst>
                          </p:cTn>
                        </p:par>
                        <p:par>
                          <p:cTn id="60" fill="hold">
                            <p:stCondLst>
                              <p:cond delay="6850"/>
                            </p:stCondLst>
                            <p:childTnLst>
                              <p:par>
                                <p:cTn id="61" presetID="10"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par>
                          <p:cTn id="64" fill="hold">
                            <p:stCondLst>
                              <p:cond delay="735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8350"/>
                            </p:stCondLst>
                            <p:childTnLst>
                              <p:par>
                                <p:cTn id="73" presetID="22" presetClass="entr" presetSubtype="8"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88808" y="3001676"/>
            <a:ext cx="8108698" cy="3884502"/>
            <a:chOff x="4078023" y="2973498"/>
            <a:chExt cx="8113977" cy="3884502"/>
          </a:xfrm>
          <a:solidFill>
            <a:srgbClr val="005DA2"/>
          </a:solidFill>
        </p:grpSpPr>
        <p:sp>
          <p:nvSpPr>
            <p:cNvPr id="1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400"/>
            </a:solidFill>
            <a:ln>
              <a:noFill/>
            </a:ln>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grpSp>
      <p:sp>
        <p:nvSpPr>
          <p:cNvPr id="20" name="Content Placeholder 2"/>
          <p:cNvSpPr txBox="1"/>
          <p:nvPr/>
        </p:nvSpPr>
        <p:spPr>
          <a:xfrm>
            <a:off x="1022761" y="1679864"/>
            <a:ext cx="5360290" cy="16779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400" b="1" dirty="0" smtClean="0">
                <a:solidFill>
                  <a:srgbClr val="005DA2"/>
                </a:solidFill>
                <a:latin typeface="Arial" panose="020B0604020202020204" pitchFamily="34" charset="0"/>
                <a:ea typeface="微软雅黑" panose="020B0503020204020204" pitchFamily="34" charset="-122"/>
                <a:cs typeface="Arial" panose="020B0604020202020204" pitchFamily="34" charset="0"/>
              </a:rPr>
              <a:t>点击添加小标题</a:t>
            </a:r>
            <a:endParaRPr lang="en-US" altLang="zh-CN" sz="2400" b="1" dirty="0" smtClean="0">
              <a:solidFill>
                <a:srgbClr val="005DA2"/>
              </a:solidFill>
              <a:latin typeface="Arial" panose="020B0604020202020204" pitchFamily="34" charset="0"/>
              <a:ea typeface="微软雅黑" panose="020B0503020204020204" pitchFamily="34" charset="-122"/>
              <a:cs typeface="Arial" panose="020B0604020202020204" pitchFamily="34" charset="0"/>
            </a:endParaRPr>
          </a:p>
          <a:p>
            <a:pPr marL="0" indent="0">
              <a:buNone/>
            </a:pPr>
            <a:r>
              <a:rPr lang="zh-CN" altLang="en-US" sz="1800" dirty="0" smtClean="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最新</a:t>
            </a: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精品</a:t>
            </a:r>
            <a:r>
              <a:rPr lang="en-US" altLang="zh-CN" sz="1800" cap="small"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POWER POINT</a:t>
            </a: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模板，每个页面都是精心制作，所有内容可自行编辑修改，欢迎下载</a:t>
            </a:r>
            <a:r>
              <a:rPr lang="zh-CN" altLang="en-US" sz="1800" dirty="0" smtClean="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a:t>
            </a:r>
            <a:endParaRPr lang="en-US" altLang="zh-CN" sz="1800" dirty="0" smtClean="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a:p>
            <a:pPr marL="0" indent="0">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最新精品</a:t>
            </a:r>
            <a:r>
              <a:rPr lang="en-US" altLang="zh-CN" sz="1800" cap="small"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POWER POINT</a:t>
            </a: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模板，每个页面都是精心制作，所有内容可自行编辑修改，欢迎下载</a:t>
            </a:r>
            <a:r>
              <a:rPr lang="zh-CN" altLang="en-US" sz="1800" dirty="0" smtClean="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a:t>
            </a:r>
            <a:endParaRPr 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7058438" y="4457658"/>
            <a:ext cx="2122806" cy="998051"/>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09037" y="5342094"/>
            <a:ext cx="2122806" cy="998051"/>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629562" y="3459607"/>
            <a:ext cx="2122806" cy="998051"/>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9671145" y="2455234"/>
            <a:ext cx="2122806" cy="998051"/>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12"/>
          <p:cNvSpPr txBox="1"/>
          <p:nvPr/>
        </p:nvSpPr>
        <p:spPr>
          <a:xfrm>
            <a:off x="2990254" y="5206855"/>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endParaRPr lang="zh-CN" altLang="en-US" dirty="0">
              <a:solidFill>
                <a:schemeClr val="tx1">
                  <a:lumMod val="85000"/>
                  <a:lumOff val="15000"/>
                </a:schemeClr>
              </a:solidFill>
            </a:endParaRPr>
          </a:p>
        </p:txBody>
      </p:sp>
      <p:sp>
        <p:nvSpPr>
          <p:cNvPr id="38" name="文本框 12"/>
          <p:cNvSpPr txBox="1"/>
          <p:nvPr/>
        </p:nvSpPr>
        <p:spPr>
          <a:xfrm>
            <a:off x="5139328" y="4353297"/>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endParaRPr lang="zh-CN" altLang="en-US" dirty="0">
              <a:solidFill>
                <a:schemeClr val="tx1">
                  <a:lumMod val="85000"/>
                  <a:lumOff val="15000"/>
                </a:schemeClr>
              </a:solidFill>
            </a:endParaRPr>
          </a:p>
        </p:txBody>
      </p:sp>
      <p:sp>
        <p:nvSpPr>
          <p:cNvPr id="39" name="文本框 12"/>
          <p:cNvSpPr txBox="1"/>
          <p:nvPr/>
        </p:nvSpPr>
        <p:spPr>
          <a:xfrm>
            <a:off x="6709174" y="3355246"/>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endParaRPr lang="zh-CN" altLang="en-US" dirty="0">
              <a:solidFill>
                <a:schemeClr val="tx1">
                  <a:lumMod val="85000"/>
                  <a:lumOff val="15000"/>
                </a:schemeClr>
              </a:solidFill>
            </a:endParaRPr>
          </a:p>
        </p:txBody>
      </p:sp>
      <p:sp>
        <p:nvSpPr>
          <p:cNvPr id="40" name="文本框 12"/>
          <p:cNvSpPr txBox="1"/>
          <p:nvPr/>
        </p:nvSpPr>
        <p:spPr>
          <a:xfrm>
            <a:off x="7776213" y="2302000"/>
            <a:ext cx="187305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2"/>
          <p:cNvSpPr txBox="1"/>
          <p:nvPr/>
        </p:nvSpPr>
        <p:spPr>
          <a:xfrm>
            <a:off x="1125946"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35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35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350"/>
                            </p:stCondLst>
                            <p:childTnLst>
                              <p:par>
                                <p:cTn id="33" presetID="2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500"/>
                                        <p:tgtEl>
                                          <p:spTgt spid="29"/>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350"/>
                            </p:stCondLst>
                            <p:childTnLst>
                              <p:par>
                                <p:cTn id="41" presetID="22" presetClass="entr" presetSubtype="2"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535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2704604" y="4729733"/>
            <a:ext cx="7792726"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圆角矩形 17"/>
          <p:cNvSpPr/>
          <p:nvPr/>
        </p:nvSpPr>
        <p:spPr>
          <a:xfrm>
            <a:off x="1857431" y="3423220"/>
            <a:ext cx="7680087"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圆角矩形 18"/>
          <p:cNvSpPr/>
          <p:nvPr/>
        </p:nvSpPr>
        <p:spPr>
          <a:xfrm>
            <a:off x="2704604" y="2089720"/>
            <a:ext cx="7792726"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0" name="Group 5"/>
          <p:cNvGrpSpPr/>
          <p:nvPr/>
        </p:nvGrpSpPr>
        <p:grpSpPr bwMode="auto">
          <a:xfrm>
            <a:off x="1857431" y="1837308"/>
            <a:ext cx="1237444" cy="123666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rgbClr val="005DA2"/>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rgbClr val="005DA2"/>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3" name="Oval 8"/>
            <p:cNvSpPr>
              <a:spLocks noChangeArrowheads="1"/>
            </p:cNvSpPr>
            <p:nvPr/>
          </p:nvSpPr>
          <p:spPr bwMode="ltGray">
            <a:xfrm>
              <a:off x="870" y="915"/>
              <a:ext cx="690" cy="690"/>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4" name="Group 12"/>
          <p:cNvGrpSpPr/>
          <p:nvPr/>
        </p:nvGrpSpPr>
        <p:grpSpPr bwMode="auto">
          <a:xfrm>
            <a:off x="9199600" y="3191446"/>
            <a:ext cx="1237444" cy="123666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rgbClr val="005DA2"/>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6" name="Oval 14"/>
            <p:cNvSpPr>
              <a:spLocks noChangeArrowheads="1"/>
            </p:cNvSpPr>
            <p:nvPr/>
          </p:nvSpPr>
          <p:spPr bwMode="gray">
            <a:xfrm>
              <a:off x="836" y="879"/>
              <a:ext cx="758" cy="758"/>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27" name="Oval 15"/>
            <p:cNvSpPr>
              <a:spLocks noChangeArrowheads="1"/>
            </p:cNvSpPr>
            <p:nvPr/>
          </p:nvSpPr>
          <p:spPr bwMode="gray">
            <a:xfrm>
              <a:off x="870" y="915"/>
              <a:ext cx="690" cy="690"/>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8" name="Group 19"/>
          <p:cNvGrpSpPr/>
          <p:nvPr/>
        </p:nvGrpSpPr>
        <p:grpSpPr bwMode="auto">
          <a:xfrm>
            <a:off x="1847912" y="4569396"/>
            <a:ext cx="1237444" cy="123666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rgbClr val="005DA2"/>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30" name="Oval 21"/>
            <p:cNvSpPr>
              <a:spLocks noChangeArrowheads="1"/>
            </p:cNvSpPr>
            <p:nvPr/>
          </p:nvSpPr>
          <p:spPr bwMode="ltGray">
            <a:xfrm>
              <a:off x="836" y="879"/>
              <a:ext cx="758" cy="758"/>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31" name="Oval 22"/>
            <p:cNvSpPr>
              <a:spLocks noChangeArrowheads="1"/>
            </p:cNvSpPr>
            <p:nvPr/>
          </p:nvSpPr>
          <p:spPr bwMode="ltGray">
            <a:xfrm>
              <a:off x="870" y="915"/>
              <a:ext cx="690" cy="690"/>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sp>
        <p:nvSpPr>
          <p:cNvPr id="32" name="TextBox 69"/>
          <p:cNvSpPr txBox="1"/>
          <p:nvPr/>
        </p:nvSpPr>
        <p:spPr>
          <a:xfrm>
            <a:off x="1869977" y="2256927"/>
            <a:ext cx="1213647" cy="400110"/>
          </a:xfrm>
          <a:prstGeom prst="rect">
            <a:avLst/>
          </a:prstGeom>
          <a:noFill/>
        </p:spPr>
        <p:txBody>
          <a:bodyPr>
            <a:spAutoFit/>
          </a:bodyPr>
          <a:lstStyle/>
          <a:p>
            <a:pPr algn="ctr">
              <a:defRPr/>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TextBox 70"/>
          <p:cNvSpPr txBox="1"/>
          <p:nvPr/>
        </p:nvSpPr>
        <p:spPr>
          <a:xfrm>
            <a:off x="9485363" y="3597438"/>
            <a:ext cx="999474" cy="400110"/>
          </a:xfrm>
          <a:prstGeom prst="rect">
            <a:avLst/>
          </a:prstGeom>
          <a:noFill/>
        </p:spPr>
        <p:txBody>
          <a:bodyPr>
            <a:spAutoFit/>
          </a:bodyPr>
          <a:lstStyle/>
          <a:p>
            <a:pPr>
              <a:defRPr/>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TextBox 71"/>
          <p:cNvSpPr txBox="1"/>
          <p:nvPr/>
        </p:nvSpPr>
        <p:spPr>
          <a:xfrm>
            <a:off x="2102565" y="5015483"/>
            <a:ext cx="1142256" cy="400110"/>
          </a:xfrm>
          <a:prstGeom prst="rect">
            <a:avLst/>
          </a:prstGeom>
          <a:noFill/>
        </p:spPr>
        <p:txBody>
          <a:bodyPr>
            <a:spAutoFit/>
          </a:bodyPr>
          <a:lstStyle/>
          <a:p>
            <a:pPr>
              <a:defRPr/>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TextBox 73"/>
          <p:cNvSpPr txBox="1"/>
          <p:nvPr/>
        </p:nvSpPr>
        <p:spPr>
          <a:xfrm>
            <a:off x="3213860" y="2197349"/>
            <a:ext cx="7143862" cy="652486"/>
          </a:xfrm>
          <a:prstGeom prst="rect">
            <a:avLst/>
          </a:prstGeom>
          <a:noFill/>
        </p:spPr>
        <p:txBody>
          <a:bodyPr>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TextBox 74"/>
          <p:cNvSpPr txBox="1"/>
          <p:nvPr/>
        </p:nvSpPr>
        <p:spPr>
          <a:xfrm>
            <a:off x="1979588" y="3486720"/>
            <a:ext cx="7166072" cy="898708"/>
          </a:xfrm>
          <a:prstGeom prst="rect">
            <a:avLst/>
          </a:prstGeom>
          <a:noFill/>
          <a:ln>
            <a:noFill/>
          </a:ln>
        </p:spPr>
        <p:txBody>
          <a:bodyPr>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defRPr/>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TextBox 75"/>
          <p:cNvSpPr txBox="1">
            <a:spLocks noChangeArrowheads="1"/>
          </p:cNvSpPr>
          <p:nvPr/>
        </p:nvSpPr>
        <p:spPr bwMode="auto">
          <a:xfrm>
            <a:off x="3075837" y="4788471"/>
            <a:ext cx="7411974"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135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1+#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1+#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p:stCondLst>
                              <p:cond delay="1850"/>
                            </p:stCondLst>
                            <p:childTnLst>
                              <p:par>
                                <p:cTn id="47" presetID="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noFill/>
            <a:ln w="9525">
              <a:noFill/>
              <a:miter lim="800000"/>
            </a:ln>
          </p:spPr>
          <p:txBody>
            <a:bodyPr lIns="121898" tIns="60948" rIns="121898" bIns="60948">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目</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ctr"/>
              <a:r>
                <a:rPr lang="zh-CN" altLang="en-US" sz="6600" b="1" dirty="0">
                  <a:solidFill>
                    <a:schemeClr val="bg1"/>
                  </a:solidFill>
                  <a:latin typeface="微软雅黑" panose="020B0503020204020204" pitchFamily="34" charset="-122"/>
                  <a:ea typeface="微软雅黑" panose="020B0503020204020204" pitchFamily="34" charset="-122"/>
                </a:rPr>
                <a:t>录</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9"/>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组合 37"/>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05</a:t>
              </a:r>
              <a:endParaRPr lang="zh-CN" altLang="en-US" sz="3200">
                <a:solidFill>
                  <a:schemeClr val="bg1"/>
                </a:solidFill>
                <a:latin typeface="Impact" panose="020B0806030902050204" pitchFamily="34" charset="0"/>
              </a:endParaRPr>
            </a:p>
          </p:txBody>
        </p:sp>
      </p:grpSp>
      <p:grpSp>
        <p:nvGrpSpPr>
          <p:cNvPr id="51" name="组合 40"/>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组合 43"/>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组合 46"/>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3256681"/>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5"/>
                                        </p:tgtEl>
                                      </p:cBhvr>
                                    </p:animEffect>
                                    <p:animScale>
                                      <p:cBhvr>
                                        <p:cTn id="12" dur="250" autoRev="1" fill="hold"/>
                                        <p:tgtEl>
                                          <p:spTgt spid="85"/>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2"/>
          <p:cNvGrpSpPr/>
          <p:nvPr/>
        </p:nvGrpSpPr>
        <p:grpSpPr bwMode="auto">
          <a:xfrm>
            <a:off x="5845058" y="2493690"/>
            <a:ext cx="2190799" cy="2320706"/>
            <a:chOff x="0" y="0"/>
            <a:chExt cx="1186" cy="1256"/>
          </a:xfrm>
        </p:grpSpPr>
        <p:sp>
          <p:nvSpPr>
            <p:cNvPr id="67" name="Freeform 9"/>
            <p:cNvSpPr>
              <a:spLocks noChangeArrowheads="1"/>
            </p:cNvSpPr>
            <p:nvPr/>
          </p:nvSpPr>
          <p:spPr bwMode="auto">
            <a:xfrm>
              <a:off x="0" y="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8" name="Freeform 10"/>
            <p:cNvSpPr>
              <a:spLocks noChangeArrowheads="1"/>
            </p:cNvSpPr>
            <p:nvPr/>
          </p:nvSpPr>
          <p:spPr bwMode="auto">
            <a:xfrm>
              <a:off x="0" y="24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69" name="Group 5"/>
          <p:cNvGrpSpPr/>
          <p:nvPr/>
        </p:nvGrpSpPr>
        <p:grpSpPr bwMode="auto">
          <a:xfrm>
            <a:off x="8035856" y="2688420"/>
            <a:ext cx="2190799" cy="2125976"/>
            <a:chOff x="0" y="0"/>
            <a:chExt cx="1185" cy="1151"/>
          </a:xfrm>
        </p:grpSpPr>
        <p:sp>
          <p:nvSpPr>
            <p:cNvPr id="70" name="Freeform 12"/>
            <p:cNvSpPr>
              <a:spLocks noChangeArrowheads="1"/>
            </p:cNvSpPr>
            <p:nvPr/>
          </p:nvSpPr>
          <p:spPr bwMode="auto">
            <a:xfrm>
              <a:off x="0" y="0"/>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 name="Freeform 13"/>
            <p:cNvSpPr>
              <a:spLocks noChangeArrowheads="1"/>
            </p:cNvSpPr>
            <p:nvPr/>
          </p:nvSpPr>
          <p:spPr bwMode="auto">
            <a:xfrm>
              <a:off x="0" y="245"/>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72" name="Group 8"/>
          <p:cNvGrpSpPr/>
          <p:nvPr/>
        </p:nvGrpSpPr>
        <p:grpSpPr bwMode="auto">
          <a:xfrm>
            <a:off x="4936239" y="2752662"/>
            <a:ext cx="3097612" cy="2059727"/>
            <a:chOff x="0" y="0"/>
            <a:chExt cx="1676" cy="1115"/>
          </a:xfrm>
        </p:grpSpPr>
        <p:sp>
          <p:nvSpPr>
            <p:cNvPr id="73" name="Freeform 15"/>
            <p:cNvSpPr>
              <a:spLocks noChangeArrowheads="1"/>
            </p:cNvSpPr>
            <p:nvPr/>
          </p:nvSpPr>
          <p:spPr bwMode="auto">
            <a:xfrm>
              <a:off x="0" y="0"/>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4"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atinLnBrk="1"/>
              <a:endParaRPr lang="zh-CN" altLang="en-US" b="1">
                <a:solidFill>
                  <a:srgbClr val="000000"/>
                </a:solidFill>
                <a:latin typeface="Gulim" pitchFamily="34" charset="-127"/>
                <a:sym typeface="Gulim" pitchFamily="34" charset="-127"/>
              </a:endParaRPr>
            </a:p>
          </p:txBody>
        </p:sp>
      </p:grpSp>
      <p:grpSp>
        <p:nvGrpSpPr>
          <p:cNvPr id="75" name="Group 11"/>
          <p:cNvGrpSpPr/>
          <p:nvPr/>
        </p:nvGrpSpPr>
        <p:grpSpPr bwMode="auto">
          <a:xfrm>
            <a:off x="8035856" y="3336853"/>
            <a:ext cx="3095606" cy="1477543"/>
            <a:chOff x="0" y="0"/>
            <a:chExt cx="1675" cy="800"/>
          </a:xfrm>
        </p:grpSpPr>
        <p:sp>
          <p:nvSpPr>
            <p:cNvPr id="76" name="Freeform 18"/>
            <p:cNvSpPr>
              <a:spLocks noChangeArrowheads="1"/>
            </p:cNvSpPr>
            <p:nvPr/>
          </p:nvSpPr>
          <p:spPr bwMode="auto">
            <a:xfrm>
              <a:off x="0" y="0"/>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7" name="Rectangle 19"/>
            <p:cNvSpPr>
              <a:spLocks noChangeArrowheads="1"/>
            </p:cNvSpPr>
            <p:nvPr/>
          </p:nvSpPr>
          <p:spPr bwMode="auto">
            <a:xfrm>
              <a:off x="0" y="591"/>
              <a:ext cx="1675" cy="209"/>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latinLnBrk="1"/>
              <a:endParaRPr lang="zh-CN" altLang="en-US" b="1">
                <a:solidFill>
                  <a:srgbClr val="000000"/>
                </a:solidFill>
                <a:latin typeface="Gulim" pitchFamily="34" charset="-127"/>
                <a:sym typeface="Gulim" pitchFamily="34" charset="-127"/>
              </a:endParaRPr>
            </a:p>
          </p:txBody>
        </p:sp>
      </p:grpSp>
      <p:grpSp>
        <p:nvGrpSpPr>
          <p:cNvPr id="78" name="Group 14"/>
          <p:cNvGrpSpPr/>
          <p:nvPr/>
        </p:nvGrpSpPr>
        <p:grpSpPr bwMode="auto">
          <a:xfrm>
            <a:off x="4944163" y="3654044"/>
            <a:ext cx="3095605" cy="2254457"/>
            <a:chOff x="0" y="0"/>
            <a:chExt cx="1676" cy="1221"/>
          </a:xfrm>
        </p:grpSpPr>
        <p:sp>
          <p:nvSpPr>
            <p:cNvPr id="79" name="Freeform 21"/>
            <p:cNvSpPr>
              <a:spLocks noChangeArrowheads="1"/>
            </p:cNvSpPr>
            <p:nvPr/>
          </p:nvSpPr>
          <p:spPr bwMode="auto">
            <a:xfrm>
              <a:off x="0" y="0"/>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0" name="Freeform 22"/>
            <p:cNvSpPr>
              <a:spLocks noChangeArrowheads="1"/>
            </p:cNvSpPr>
            <p:nvPr/>
          </p:nvSpPr>
          <p:spPr bwMode="auto">
            <a:xfrm>
              <a:off x="0" y="0"/>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 name="Freeform 23"/>
            <p:cNvSpPr>
              <a:spLocks noChangeArrowheads="1"/>
            </p:cNvSpPr>
            <p:nvPr/>
          </p:nvSpPr>
          <p:spPr bwMode="auto">
            <a:xfrm>
              <a:off x="490" y="0"/>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82" name="Group 18"/>
          <p:cNvGrpSpPr/>
          <p:nvPr/>
        </p:nvGrpSpPr>
        <p:grpSpPr bwMode="auto">
          <a:xfrm>
            <a:off x="8040160" y="4621674"/>
            <a:ext cx="3095606" cy="1286827"/>
            <a:chOff x="0" y="0"/>
            <a:chExt cx="1675" cy="697"/>
          </a:xfrm>
        </p:grpSpPr>
        <p:sp>
          <p:nvSpPr>
            <p:cNvPr id="83" name="Freeform 25"/>
            <p:cNvSpPr>
              <a:spLocks noChangeArrowheads="1"/>
            </p:cNvSpPr>
            <p:nvPr/>
          </p:nvSpPr>
          <p:spPr bwMode="auto">
            <a:xfrm>
              <a:off x="0" y="0"/>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 name="Freeform 26"/>
            <p:cNvSpPr>
              <a:spLocks noChangeArrowheads="1"/>
            </p:cNvSpPr>
            <p:nvPr/>
          </p:nvSpPr>
          <p:spPr bwMode="auto">
            <a:xfrm>
              <a:off x="1185" y="0"/>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 name="Freeform 27"/>
            <p:cNvSpPr>
              <a:spLocks noChangeArrowheads="1"/>
            </p:cNvSpPr>
            <p:nvPr/>
          </p:nvSpPr>
          <p:spPr bwMode="auto">
            <a:xfrm>
              <a:off x="0" y="0"/>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88" name="Text Box 30"/>
          <p:cNvSpPr>
            <a:spLocks noChangeArrowheads="1"/>
          </p:cNvSpPr>
          <p:nvPr/>
        </p:nvSpPr>
        <p:spPr bwMode="auto">
          <a:xfrm>
            <a:off x="9432886" y="4777858"/>
            <a:ext cx="1539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89" name="Text Box 31"/>
          <p:cNvSpPr>
            <a:spLocks noChangeArrowheads="1"/>
          </p:cNvSpPr>
          <p:nvPr/>
        </p:nvSpPr>
        <p:spPr bwMode="auto">
          <a:xfrm>
            <a:off x="9331898" y="3820268"/>
            <a:ext cx="14389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Text Box 32"/>
          <p:cNvSpPr>
            <a:spLocks noChangeArrowheads="1"/>
          </p:cNvSpPr>
          <p:nvPr/>
        </p:nvSpPr>
        <p:spPr bwMode="auto">
          <a:xfrm>
            <a:off x="5475022" y="3841754"/>
            <a:ext cx="15594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Text Box 33"/>
          <p:cNvSpPr>
            <a:spLocks noChangeArrowheads="1"/>
          </p:cNvSpPr>
          <p:nvPr/>
        </p:nvSpPr>
        <p:spPr bwMode="auto">
          <a:xfrm>
            <a:off x="6553150" y="2778946"/>
            <a:ext cx="1440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Text Box 34"/>
          <p:cNvSpPr>
            <a:spLocks noChangeArrowheads="1"/>
          </p:cNvSpPr>
          <p:nvPr/>
        </p:nvSpPr>
        <p:spPr bwMode="auto">
          <a:xfrm>
            <a:off x="5259139" y="3193682"/>
            <a:ext cx="1624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93" name="Text Box 35"/>
          <p:cNvSpPr>
            <a:spLocks noChangeArrowheads="1"/>
          </p:cNvSpPr>
          <p:nvPr/>
        </p:nvSpPr>
        <p:spPr bwMode="auto">
          <a:xfrm>
            <a:off x="8209546" y="3028180"/>
            <a:ext cx="14677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94" name="Text Box 36"/>
          <p:cNvSpPr>
            <a:spLocks noChangeArrowheads="1"/>
          </p:cNvSpPr>
          <p:nvPr/>
        </p:nvSpPr>
        <p:spPr bwMode="auto">
          <a:xfrm>
            <a:off x="5149175" y="1413571"/>
            <a:ext cx="44844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在此添加标题内容</a:t>
            </a:r>
            <a:endParaRPr lang="en-US" sz="20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a:t>
            </a:r>
            <a:r>
              <a:rPr lang="zh-CN" altLang="en-US" sz="1400" dirty="0" smtClea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 Box 36"/>
          <p:cNvSpPr>
            <a:spLocks noChangeArrowheads="1"/>
          </p:cNvSpPr>
          <p:nvPr/>
        </p:nvSpPr>
        <p:spPr bwMode="auto">
          <a:xfrm>
            <a:off x="834453" y="2349669"/>
            <a:ext cx="3385521"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8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35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wipe(left)">
                                      <p:cBhvr>
                                        <p:cTn id="39" dur="500"/>
                                        <p:tgtEl>
                                          <p:spTgt spid="88"/>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left)">
                                      <p:cBhvr>
                                        <p:cTn id="47" dur="500"/>
                                        <p:tgtEl>
                                          <p:spTgt spid="93"/>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left)">
                                      <p:cBhvr>
                                        <p:cTn id="64" dur="500"/>
                                        <p:tgtEl>
                                          <p:spTgt spid="9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954769"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5" name="Freeform 7"/>
          <p:cNvSpPr/>
          <p:nvPr/>
        </p:nvSpPr>
        <p:spPr bwMode="auto">
          <a:xfrm>
            <a:off x="1954769" y="2795743"/>
            <a:ext cx="313143" cy="592061"/>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6" name="Freeform 8"/>
          <p:cNvSpPr/>
          <p:nvPr/>
        </p:nvSpPr>
        <p:spPr bwMode="auto">
          <a:xfrm>
            <a:off x="2357139"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7" name="Freeform 9"/>
          <p:cNvSpPr/>
          <p:nvPr/>
        </p:nvSpPr>
        <p:spPr bwMode="auto">
          <a:xfrm>
            <a:off x="2757828"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8" name="Freeform 10"/>
          <p:cNvSpPr/>
          <p:nvPr/>
        </p:nvSpPr>
        <p:spPr bwMode="auto">
          <a:xfrm>
            <a:off x="3155148" y="1458122"/>
            <a:ext cx="314824" cy="1929681"/>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9" name="Freeform 11"/>
          <p:cNvSpPr/>
          <p:nvPr/>
        </p:nvSpPr>
        <p:spPr bwMode="auto">
          <a:xfrm>
            <a:off x="2357139" y="2392602"/>
            <a:ext cx="313143" cy="99520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10" name="Freeform 12"/>
          <p:cNvSpPr/>
          <p:nvPr/>
        </p:nvSpPr>
        <p:spPr bwMode="auto">
          <a:xfrm>
            <a:off x="2757828" y="1975963"/>
            <a:ext cx="314824" cy="141183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11" name="Freeform 13"/>
          <p:cNvSpPr/>
          <p:nvPr/>
        </p:nvSpPr>
        <p:spPr bwMode="auto">
          <a:xfrm>
            <a:off x="3155148" y="1702706"/>
            <a:ext cx="314824" cy="168509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12" name="Freeform 14"/>
          <p:cNvSpPr/>
          <p:nvPr/>
        </p:nvSpPr>
        <p:spPr bwMode="auto">
          <a:xfrm>
            <a:off x="4113092"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3" name="Freeform 15"/>
          <p:cNvSpPr/>
          <p:nvPr/>
        </p:nvSpPr>
        <p:spPr bwMode="auto">
          <a:xfrm>
            <a:off x="4513781"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4" name="Freeform 16"/>
          <p:cNvSpPr/>
          <p:nvPr/>
        </p:nvSpPr>
        <p:spPr bwMode="auto">
          <a:xfrm>
            <a:off x="4916152"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5" name="Freeform 17"/>
          <p:cNvSpPr/>
          <p:nvPr/>
        </p:nvSpPr>
        <p:spPr bwMode="auto">
          <a:xfrm>
            <a:off x="5318524"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6" name="Freeform 18"/>
          <p:cNvSpPr/>
          <p:nvPr/>
        </p:nvSpPr>
        <p:spPr bwMode="auto">
          <a:xfrm>
            <a:off x="4113092" y="3101051"/>
            <a:ext cx="313143" cy="286753"/>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17" name="Freeform 19"/>
          <p:cNvSpPr/>
          <p:nvPr/>
        </p:nvSpPr>
        <p:spPr bwMode="auto">
          <a:xfrm>
            <a:off x="4513781" y="2401032"/>
            <a:ext cx="314824"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18" name="Freeform 20"/>
          <p:cNvSpPr/>
          <p:nvPr/>
        </p:nvSpPr>
        <p:spPr bwMode="auto">
          <a:xfrm>
            <a:off x="4916152" y="1702706"/>
            <a:ext cx="314824" cy="168509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19" name="Freeform 21"/>
          <p:cNvSpPr/>
          <p:nvPr/>
        </p:nvSpPr>
        <p:spPr bwMode="auto">
          <a:xfrm>
            <a:off x="5318524" y="2647306"/>
            <a:ext cx="314824" cy="740498"/>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20" name="Freeform 22"/>
          <p:cNvSpPr/>
          <p:nvPr/>
        </p:nvSpPr>
        <p:spPr bwMode="auto">
          <a:xfrm>
            <a:off x="6261316"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1" name="Freeform 23"/>
          <p:cNvSpPr/>
          <p:nvPr/>
        </p:nvSpPr>
        <p:spPr bwMode="auto">
          <a:xfrm>
            <a:off x="6663687"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2" name="Freeform 24"/>
          <p:cNvSpPr/>
          <p:nvPr/>
        </p:nvSpPr>
        <p:spPr bwMode="auto">
          <a:xfrm>
            <a:off x="7066055"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3" name="Freeform 25"/>
          <p:cNvSpPr/>
          <p:nvPr/>
        </p:nvSpPr>
        <p:spPr bwMode="auto">
          <a:xfrm>
            <a:off x="7466745"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4" name="Freeform 26"/>
          <p:cNvSpPr/>
          <p:nvPr/>
        </p:nvSpPr>
        <p:spPr bwMode="auto">
          <a:xfrm>
            <a:off x="7466745" y="1694269"/>
            <a:ext cx="314824" cy="1693532"/>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25" name="Freeform 27"/>
          <p:cNvSpPr/>
          <p:nvPr/>
        </p:nvSpPr>
        <p:spPr bwMode="auto">
          <a:xfrm>
            <a:off x="7066055" y="2008015"/>
            <a:ext cx="313143" cy="1379790"/>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26" name="Freeform 28"/>
          <p:cNvSpPr/>
          <p:nvPr/>
        </p:nvSpPr>
        <p:spPr bwMode="auto">
          <a:xfrm>
            <a:off x="6663687" y="2401032"/>
            <a:ext cx="313143"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27" name="Freeform 29"/>
          <p:cNvSpPr/>
          <p:nvPr/>
        </p:nvSpPr>
        <p:spPr bwMode="auto">
          <a:xfrm>
            <a:off x="6261316" y="2809238"/>
            <a:ext cx="314824" cy="578567"/>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28" name="Freeform 30"/>
          <p:cNvSpPr/>
          <p:nvPr/>
        </p:nvSpPr>
        <p:spPr bwMode="auto">
          <a:xfrm>
            <a:off x="8525705" y="1458122"/>
            <a:ext cx="314824" cy="1929681"/>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9" name="Freeform 31"/>
          <p:cNvSpPr/>
          <p:nvPr/>
        </p:nvSpPr>
        <p:spPr bwMode="auto">
          <a:xfrm>
            <a:off x="8923027"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30" name="Freeform 32"/>
          <p:cNvSpPr/>
          <p:nvPr/>
        </p:nvSpPr>
        <p:spPr bwMode="auto">
          <a:xfrm>
            <a:off x="9325395"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31" name="Freeform 33"/>
          <p:cNvSpPr/>
          <p:nvPr/>
        </p:nvSpPr>
        <p:spPr bwMode="auto">
          <a:xfrm>
            <a:off x="9727766"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32" name="Freeform 34"/>
          <p:cNvSpPr/>
          <p:nvPr/>
        </p:nvSpPr>
        <p:spPr bwMode="auto">
          <a:xfrm>
            <a:off x="9727766" y="1712826"/>
            <a:ext cx="313143" cy="1674978"/>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33" name="Freeform 35"/>
          <p:cNvSpPr/>
          <p:nvPr/>
        </p:nvSpPr>
        <p:spPr bwMode="auto">
          <a:xfrm>
            <a:off x="9325395" y="1859576"/>
            <a:ext cx="313143" cy="1528226"/>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34" name="Freeform 36"/>
          <p:cNvSpPr/>
          <p:nvPr/>
        </p:nvSpPr>
        <p:spPr bwMode="auto">
          <a:xfrm>
            <a:off x="8923027" y="2976227"/>
            <a:ext cx="314824" cy="41157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35" name="Freeform 37"/>
          <p:cNvSpPr/>
          <p:nvPr/>
        </p:nvSpPr>
        <p:spPr bwMode="auto">
          <a:xfrm>
            <a:off x="8525705" y="2212112"/>
            <a:ext cx="314824" cy="1175690"/>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36" name="Oval 38"/>
          <p:cNvSpPr>
            <a:spLocks noChangeArrowheads="1"/>
          </p:cNvSpPr>
          <p:nvPr/>
        </p:nvSpPr>
        <p:spPr bwMode="auto">
          <a:xfrm>
            <a:off x="2304948" y="3709476"/>
            <a:ext cx="794641" cy="798852"/>
          </a:xfrm>
          <a:prstGeom prst="ellipse">
            <a:avLst/>
          </a:prstGeom>
          <a:solidFill>
            <a:schemeClr val="bg1"/>
          </a:solidFill>
          <a:ln w="12700" cap="flat">
            <a:solidFill>
              <a:srgbClr val="005DA2"/>
            </a:solidFill>
            <a:prstDash val="solid"/>
            <a:miter lim="800000"/>
          </a:ln>
        </p:spPr>
        <p:txBody>
          <a:bodyPr vert="horz" wrap="square" lIns="97021" tIns="48510" rIns="97021" bIns="48510" numCol="1" anchor="t" anchorCtr="0" compatLnSpc="1"/>
          <a:lstStyle/>
          <a:p>
            <a:endParaRPr lang="zh-CN" altLang="en-US"/>
          </a:p>
        </p:txBody>
      </p:sp>
      <p:sp>
        <p:nvSpPr>
          <p:cNvPr id="37" name="Freeform 39"/>
          <p:cNvSpPr>
            <a:spLocks noEditPoints="1"/>
          </p:cNvSpPr>
          <p:nvPr/>
        </p:nvSpPr>
        <p:spPr bwMode="auto">
          <a:xfrm>
            <a:off x="2494054" y="3895070"/>
            <a:ext cx="421482" cy="42766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38" name="Oval 40"/>
          <p:cNvSpPr>
            <a:spLocks noChangeArrowheads="1"/>
          </p:cNvSpPr>
          <p:nvPr/>
        </p:nvSpPr>
        <p:spPr bwMode="auto">
          <a:xfrm>
            <a:off x="4472819" y="3709476"/>
            <a:ext cx="797326" cy="798852"/>
          </a:xfrm>
          <a:prstGeom prst="ellipse">
            <a:avLst/>
          </a:prstGeom>
          <a:solidFill>
            <a:schemeClr val="bg1"/>
          </a:solidFill>
          <a:ln w="12700" cap="flat">
            <a:solidFill>
              <a:srgbClr val="005DA2"/>
            </a:solidFill>
            <a:prstDash val="solid"/>
            <a:miter lim="800000"/>
          </a:ln>
        </p:spPr>
        <p:txBody>
          <a:bodyPr vert="horz" wrap="square" lIns="97021" tIns="48510" rIns="97021" bIns="48510" numCol="1" anchor="t" anchorCtr="0" compatLnSpc="1"/>
          <a:lstStyle/>
          <a:p>
            <a:endParaRPr lang="zh-CN" altLang="en-US"/>
          </a:p>
        </p:txBody>
      </p:sp>
      <p:sp>
        <p:nvSpPr>
          <p:cNvPr id="39" name="Oval 41"/>
          <p:cNvSpPr>
            <a:spLocks noChangeArrowheads="1"/>
          </p:cNvSpPr>
          <p:nvPr/>
        </p:nvSpPr>
        <p:spPr bwMode="auto">
          <a:xfrm>
            <a:off x="6630015" y="3709476"/>
            <a:ext cx="794641" cy="798852"/>
          </a:xfrm>
          <a:prstGeom prst="ellipse">
            <a:avLst/>
          </a:prstGeom>
          <a:solidFill>
            <a:schemeClr val="bg1"/>
          </a:solidFill>
          <a:ln w="12700" cap="flat">
            <a:solidFill>
              <a:srgbClr val="005DA2"/>
            </a:solidFill>
            <a:prstDash val="solid"/>
            <a:miter lim="800000"/>
          </a:ln>
        </p:spPr>
        <p:txBody>
          <a:bodyPr vert="horz" wrap="square" lIns="97021" tIns="48510" rIns="97021" bIns="48510" numCol="1" anchor="t" anchorCtr="0" compatLnSpc="1"/>
          <a:lstStyle/>
          <a:p>
            <a:endParaRPr lang="zh-CN" altLang="en-US"/>
          </a:p>
        </p:txBody>
      </p:sp>
      <p:sp>
        <p:nvSpPr>
          <p:cNvPr id="40" name="Oval 42"/>
          <p:cNvSpPr>
            <a:spLocks noChangeArrowheads="1"/>
          </p:cNvSpPr>
          <p:nvPr/>
        </p:nvSpPr>
        <p:spPr bwMode="auto">
          <a:xfrm>
            <a:off x="8868728" y="3709476"/>
            <a:ext cx="794641" cy="798852"/>
          </a:xfrm>
          <a:prstGeom prst="ellipse">
            <a:avLst/>
          </a:prstGeom>
          <a:solidFill>
            <a:schemeClr val="bg1"/>
          </a:solidFill>
          <a:ln w="12700" cap="flat">
            <a:solidFill>
              <a:srgbClr val="005DA2"/>
            </a:solidFill>
            <a:prstDash val="solid"/>
            <a:miter lim="800000"/>
          </a:ln>
        </p:spPr>
        <p:txBody>
          <a:bodyPr vert="horz" wrap="square" lIns="97021" tIns="48510" rIns="97021" bIns="48510" numCol="1" anchor="t" anchorCtr="0" compatLnSpc="1"/>
          <a:lstStyle/>
          <a:p>
            <a:endParaRPr lang="zh-CN" altLang="en-US"/>
          </a:p>
        </p:txBody>
      </p:sp>
      <p:sp>
        <p:nvSpPr>
          <p:cNvPr id="41" name="Freeform 43"/>
          <p:cNvSpPr>
            <a:spLocks noEditPoints="1"/>
          </p:cNvSpPr>
          <p:nvPr/>
        </p:nvSpPr>
        <p:spPr bwMode="auto">
          <a:xfrm>
            <a:off x="6859706" y="3975760"/>
            <a:ext cx="330205" cy="26628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42" name="Freeform 44"/>
          <p:cNvSpPr>
            <a:spLocks noEditPoints="1"/>
          </p:cNvSpPr>
          <p:nvPr/>
        </p:nvSpPr>
        <p:spPr bwMode="auto">
          <a:xfrm>
            <a:off x="4642447" y="3910706"/>
            <a:ext cx="456383"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43" name="Freeform 45"/>
          <p:cNvSpPr>
            <a:spLocks noEditPoints="1"/>
          </p:cNvSpPr>
          <p:nvPr/>
        </p:nvSpPr>
        <p:spPr bwMode="auto">
          <a:xfrm>
            <a:off x="9096916" y="3918091"/>
            <a:ext cx="338262" cy="376562"/>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44" name="TextBox 43"/>
          <p:cNvSpPr txBox="1"/>
          <p:nvPr/>
        </p:nvSpPr>
        <p:spPr>
          <a:xfrm>
            <a:off x="1673919"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2151182" y="4621963"/>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3857017"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a:t>
            </a:r>
            <a:r>
              <a:rPr lang="zh-CN" altLang="en-US" sz="1500" dirty="0" smtClean="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334278"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6010769"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488032"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8248221" y="5046478"/>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8725483"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文本框 2"/>
          <p:cNvSpPr txBox="1"/>
          <p:nvPr/>
        </p:nvSpPr>
        <p:spPr>
          <a:xfrm>
            <a:off x="1114421"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anim calcmode="lin" valueType="num">
                                      <p:cBhvr>
                                        <p:cTn id="16" dur="500" fill="hold"/>
                                        <p:tgtEl>
                                          <p:spTgt spid="36"/>
                                        </p:tgtEl>
                                        <p:attrNameLst>
                                          <p:attrName>ppt_w</p:attrName>
                                        </p:attrNameLst>
                                      </p:cBhvr>
                                      <p:tavLst>
                                        <p:tav tm="0" fmla="#ppt_w*sin(2.5*pi*$)">
                                          <p:val>
                                            <p:fltVal val="0"/>
                                          </p:val>
                                        </p:tav>
                                        <p:tav tm="100000">
                                          <p:val>
                                            <p:fltVal val="1"/>
                                          </p:val>
                                        </p:tav>
                                      </p:tavLst>
                                    </p:anim>
                                    <p:anim calcmode="lin" valueType="num">
                                      <p:cBhvr>
                                        <p:cTn id="17" dur="500" fill="hold"/>
                                        <p:tgtEl>
                                          <p:spTgt spid="3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ppt_w</p:attrName>
                                        </p:attrNameLst>
                                      </p:cBhvr>
                                      <p:tavLst>
                                        <p:tav tm="0" fmla="#ppt_w*sin(2.5*pi*$)">
                                          <p:val>
                                            <p:fltVal val="0"/>
                                          </p:val>
                                        </p:tav>
                                        <p:tav tm="100000">
                                          <p:val>
                                            <p:fltVal val="1"/>
                                          </p:val>
                                        </p:tav>
                                      </p:tavLst>
                                    </p:anim>
                                    <p:anim calcmode="lin" valueType="num">
                                      <p:cBhvr>
                                        <p:cTn id="22" dur="500" fill="hold"/>
                                        <p:tgtEl>
                                          <p:spTgt spid="37"/>
                                        </p:tgtEl>
                                        <p:attrNameLst>
                                          <p:attrName>ppt_h</p:attrName>
                                        </p:attrNameLst>
                                      </p:cBhvr>
                                      <p:tavLst>
                                        <p:tav tm="0">
                                          <p:val>
                                            <p:strVal val="#ppt_h"/>
                                          </p:val>
                                        </p:tav>
                                        <p:tav tm="100000">
                                          <p:val>
                                            <p:strVal val="#ppt_h"/>
                                          </p:val>
                                        </p:tav>
                                      </p:tavLst>
                                    </p:anim>
                                  </p:childTnLst>
                                </p:cTn>
                              </p:par>
                            </p:childTnLst>
                          </p:cTn>
                        </p:par>
                        <p:par>
                          <p:cTn id="23" fill="hold">
                            <p:stCondLst>
                              <p:cond delay="1350"/>
                            </p:stCondLst>
                            <p:childTnLst>
                              <p:par>
                                <p:cTn id="24" presetID="47"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6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235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2850"/>
                            </p:stCondLst>
                            <p:childTnLst>
                              <p:par>
                                <p:cTn id="60" presetID="45"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anim calcmode="lin" valueType="num">
                                      <p:cBhvr>
                                        <p:cTn id="63" dur="500" fill="hold"/>
                                        <p:tgtEl>
                                          <p:spTgt spid="38"/>
                                        </p:tgtEl>
                                        <p:attrNameLst>
                                          <p:attrName>ppt_w</p:attrName>
                                        </p:attrNameLst>
                                      </p:cBhvr>
                                      <p:tavLst>
                                        <p:tav tm="0" fmla="#ppt_w*sin(2.5*pi*$)">
                                          <p:val>
                                            <p:fltVal val="0"/>
                                          </p:val>
                                        </p:tav>
                                        <p:tav tm="100000">
                                          <p:val>
                                            <p:fltVal val="1"/>
                                          </p:val>
                                        </p:tav>
                                      </p:tavLst>
                                    </p:anim>
                                    <p:anim calcmode="lin" valueType="num">
                                      <p:cBhvr>
                                        <p:cTn id="64" dur="500" fill="hold"/>
                                        <p:tgtEl>
                                          <p:spTgt spid="3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ppt_w</p:attrName>
                                        </p:attrNameLst>
                                      </p:cBhvr>
                                      <p:tavLst>
                                        <p:tav tm="0" fmla="#ppt_w*sin(2.5*pi*$)">
                                          <p:val>
                                            <p:fltVal val="0"/>
                                          </p:val>
                                        </p:tav>
                                        <p:tav tm="100000">
                                          <p:val>
                                            <p:fltVal val="1"/>
                                          </p:val>
                                        </p:tav>
                                      </p:tavLst>
                                    </p:anim>
                                    <p:anim calcmode="lin" valueType="num">
                                      <p:cBhvr>
                                        <p:cTn id="69" dur="500" fill="hold"/>
                                        <p:tgtEl>
                                          <p:spTgt spid="42"/>
                                        </p:tgtEl>
                                        <p:attrNameLst>
                                          <p:attrName>ppt_h</p:attrName>
                                        </p:attrNameLst>
                                      </p:cBhvr>
                                      <p:tavLst>
                                        <p:tav tm="0">
                                          <p:val>
                                            <p:strVal val="#ppt_h"/>
                                          </p:val>
                                        </p:tav>
                                        <p:tav tm="100000">
                                          <p:val>
                                            <p:strVal val="#ppt_h"/>
                                          </p:val>
                                        </p:tav>
                                      </p:tavLst>
                                    </p:anim>
                                  </p:childTnLst>
                                </p:cTn>
                              </p:par>
                            </p:childTnLst>
                          </p:cTn>
                        </p:par>
                        <p:par>
                          <p:cTn id="70" fill="hold">
                            <p:stCondLst>
                              <p:cond delay="3350"/>
                            </p:stCondLst>
                            <p:childTnLst>
                              <p:par>
                                <p:cTn id="71" presetID="47"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1000"/>
                                        <p:tgtEl>
                                          <p:spTgt spid="47"/>
                                        </p:tgtEl>
                                      </p:cBhvr>
                                    </p:animEffect>
                                    <p:anim calcmode="lin" valueType="num">
                                      <p:cBhvr>
                                        <p:cTn id="74" dur="1000" fill="hold"/>
                                        <p:tgtEl>
                                          <p:spTgt spid="47"/>
                                        </p:tgtEl>
                                        <p:attrNameLst>
                                          <p:attrName>ppt_x</p:attrName>
                                        </p:attrNameLst>
                                      </p:cBhvr>
                                      <p:tavLst>
                                        <p:tav tm="0">
                                          <p:val>
                                            <p:strVal val="#ppt_x"/>
                                          </p:val>
                                        </p:tav>
                                        <p:tav tm="100000">
                                          <p:val>
                                            <p:strVal val="#ppt_x"/>
                                          </p:val>
                                        </p:tav>
                                      </p:tavLst>
                                    </p:anim>
                                    <p:anim calcmode="lin" valueType="num">
                                      <p:cBhvr>
                                        <p:cTn id="75" dur="1000" fill="hold"/>
                                        <p:tgtEl>
                                          <p:spTgt spid="4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par>
                                <p:cTn id="84" presetID="22" presetClass="entr" presetSubtype="4" fill="hold" grpId="0" nodeType="withEffect">
                                  <p:stCondLst>
                                    <p:cond delay="20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par>
                                <p:cTn id="87" presetID="22" presetClass="entr" presetSubtype="4" fill="hold" grpId="0" nodeType="withEffect">
                                  <p:stCondLst>
                                    <p:cond delay="40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00"/>
                                        <p:tgtEl>
                                          <p:spTgt spid="14"/>
                                        </p:tgtEl>
                                      </p:cBhvr>
                                    </p:animEffect>
                                  </p:childTnLst>
                                </p:cTn>
                              </p:par>
                              <p:par>
                                <p:cTn id="90" presetID="22" presetClass="entr" presetSubtype="4" fill="hold" grpId="0" nodeType="withEffect">
                                  <p:stCondLst>
                                    <p:cond delay="6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par>
                          <p:cTn id="93" fill="hold">
                            <p:stCondLst>
                              <p:cond delay="43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500"/>
                                        <p:tgtEl>
                                          <p:spTgt spid="1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p:stCondLst>
                              <p:cond delay="4850"/>
                            </p:stCondLst>
                            <p:childTnLst>
                              <p:par>
                                <p:cTn id="107" presetID="45"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anim calcmode="lin" valueType="num">
                                      <p:cBhvr>
                                        <p:cTn id="110" dur="500" fill="hold"/>
                                        <p:tgtEl>
                                          <p:spTgt spid="39"/>
                                        </p:tgtEl>
                                        <p:attrNameLst>
                                          <p:attrName>ppt_w</p:attrName>
                                        </p:attrNameLst>
                                      </p:cBhvr>
                                      <p:tavLst>
                                        <p:tav tm="0" fmla="#ppt_w*sin(2.5*pi*$)">
                                          <p:val>
                                            <p:fltVal val="0"/>
                                          </p:val>
                                        </p:tav>
                                        <p:tav tm="100000">
                                          <p:val>
                                            <p:fltVal val="1"/>
                                          </p:val>
                                        </p:tav>
                                      </p:tavLst>
                                    </p:anim>
                                    <p:anim calcmode="lin" valueType="num">
                                      <p:cBhvr>
                                        <p:cTn id="111" dur="500" fill="hold"/>
                                        <p:tgtEl>
                                          <p:spTgt spid="39"/>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anim calcmode="lin" valueType="num">
                                      <p:cBhvr>
                                        <p:cTn id="115" dur="500" fill="hold"/>
                                        <p:tgtEl>
                                          <p:spTgt spid="41"/>
                                        </p:tgtEl>
                                        <p:attrNameLst>
                                          <p:attrName>ppt_w</p:attrName>
                                        </p:attrNameLst>
                                      </p:cBhvr>
                                      <p:tavLst>
                                        <p:tav tm="0" fmla="#ppt_w*sin(2.5*pi*$)">
                                          <p:val>
                                            <p:fltVal val="0"/>
                                          </p:val>
                                        </p:tav>
                                        <p:tav tm="100000">
                                          <p:val>
                                            <p:fltVal val="1"/>
                                          </p:val>
                                        </p:tav>
                                      </p:tavLst>
                                    </p:anim>
                                    <p:anim calcmode="lin" valueType="num">
                                      <p:cBhvr>
                                        <p:cTn id="116" dur="500" fill="hold"/>
                                        <p:tgtEl>
                                          <p:spTgt spid="41"/>
                                        </p:tgtEl>
                                        <p:attrNameLst>
                                          <p:attrName>ppt_h</p:attrName>
                                        </p:attrNameLst>
                                      </p:cBhvr>
                                      <p:tavLst>
                                        <p:tav tm="0">
                                          <p:val>
                                            <p:strVal val="#ppt_h"/>
                                          </p:val>
                                        </p:tav>
                                        <p:tav tm="100000">
                                          <p:val>
                                            <p:strVal val="#ppt_h"/>
                                          </p:val>
                                        </p:tav>
                                      </p:tavLst>
                                    </p:anim>
                                  </p:childTnLst>
                                </p:cTn>
                              </p:par>
                            </p:childTnLst>
                          </p:cTn>
                        </p:par>
                        <p:par>
                          <p:cTn id="117" fill="hold">
                            <p:stCondLst>
                              <p:cond delay="5350"/>
                            </p:stCondLst>
                            <p:childTnLst>
                              <p:par>
                                <p:cTn id="118" presetID="47" presetClass="entr" presetSubtype="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1000"/>
                                        <p:tgtEl>
                                          <p:spTgt spid="49"/>
                                        </p:tgtEl>
                                      </p:cBhvr>
                                    </p:animEffect>
                                    <p:anim calcmode="lin" valueType="num">
                                      <p:cBhvr>
                                        <p:cTn id="121" dur="1000" fill="hold"/>
                                        <p:tgtEl>
                                          <p:spTgt spid="49"/>
                                        </p:tgtEl>
                                        <p:attrNameLst>
                                          <p:attrName>ppt_x</p:attrName>
                                        </p:attrNameLst>
                                      </p:cBhvr>
                                      <p:tavLst>
                                        <p:tav tm="0">
                                          <p:val>
                                            <p:strVal val="#ppt_x"/>
                                          </p:val>
                                        </p:tav>
                                        <p:tav tm="100000">
                                          <p:val>
                                            <p:strVal val="#ppt_x"/>
                                          </p:val>
                                        </p:tav>
                                      </p:tavLst>
                                    </p:anim>
                                    <p:anim calcmode="lin" valueType="num">
                                      <p:cBhvr>
                                        <p:cTn id="122" dur="1000" fill="hold"/>
                                        <p:tgtEl>
                                          <p:spTgt spid="4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par>
                                <p:cTn id="131" presetID="22" presetClass="entr" presetSubtype="4" fill="hold" grpId="0" nodeType="withEffect">
                                  <p:stCondLst>
                                    <p:cond delay="200"/>
                                  </p:stCondLst>
                                  <p:childTnLst>
                                    <p:set>
                                      <p:cBhvr>
                                        <p:cTn id="132" dur="1" fill="hold">
                                          <p:stCondLst>
                                            <p:cond delay="0"/>
                                          </p:stCondLst>
                                        </p:cTn>
                                        <p:tgtEl>
                                          <p:spTgt spid="21"/>
                                        </p:tgtEl>
                                        <p:attrNameLst>
                                          <p:attrName>style.visibility</p:attrName>
                                        </p:attrNameLst>
                                      </p:cBhvr>
                                      <p:to>
                                        <p:strVal val="visible"/>
                                      </p:to>
                                    </p:set>
                                    <p:animEffect transition="in" filter="wipe(down)">
                                      <p:cBhvr>
                                        <p:cTn id="133" dur="500"/>
                                        <p:tgtEl>
                                          <p:spTgt spid="2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par>
                                <p:cTn id="137" presetID="22" presetClass="entr" presetSubtype="4" fill="hold" grpId="0" nodeType="withEffect">
                                  <p:stCondLst>
                                    <p:cond delay="600"/>
                                  </p:stCondLst>
                                  <p:childTnLst>
                                    <p:set>
                                      <p:cBhvr>
                                        <p:cTn id="138" dur="1" fill="hold">
                                          <p:stCondLst>
                                            <p:cond delay="0"/>
                                          </p:stCondLst>
                                        </p:cTn>
                                        <p:tgtEl>
                                          <p:spTgt spid="23"/>
                                        </p:tgtEl>
                                        <p:attrNameLst>
                                          <p:attrName>style.visibility</p:attrName>
                                        </p:attrNameLst>
                                      </p:cBhvr>
                                      <p:to>
                                        <p:strVal val="visible"/>
                                      </p:to>
                                    </p:set>
                                    <p:animEffect transition="in" filter="wipe(down)">
                                      <p:cBhvr>
                                        <p:cTn id="139" dur="500"/>
                                        <p:tgtEl>
                                          <p:spTgt spid="23"/>
                                        </p:tgtEl>
                                      </p:cBhvr>
                                    </p:animEffect>
                                  </p:childTnLst>
                                </p:cTn>
                              </p:par>
                            </p:childTnLst>
                          </p:cTn>
                        </p:par>
                        <p:par>
                          <p:cTn id="140" fill="hold">
                            <p:stCondLst>
                              <p:cond delay="6350"/>
                            </p:stCondLst>
                            <p:childTnLst>
                              <p:par>
                                <p:cTn id="141" presetID="22" presetClass="entr" presetSubtype="4"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down)">
                                      <p:cBhvr>
                                        <p:cTn id="143" dur="500"/>
                                        <p:tgtEl>
                                          <p:spTgt spid="2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down)">
                                      <p:cBhvr>
                                        <p:cTn id="146" dur="500"/>
                                        <p:tgtEl>
                                          <p:spTgt spid="2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wipe(down)">
                                      <p:cBhvr>
                                        <p:cTn id="152" dur="500"/>
                                        <p:tgtEl>
                                          <p:spTgt spid="24"/>
                                        </p:tgtEl>
                                      </p:cBhvr>
                                    </p:animEffect>
                                  </p:childTnLst>
                                </p:cTn>
                              </p:par>
                            </p:childTnLst>
                          </p:cTn>
                        </p:par>
                        <p:par>
                          <p:cTn id="153" fill="hold">
                            <p:stCondLst>
                              <p:cond delay="6850"/>
                            </p:stCondLst>
                            <p:childTnLst>
                              <p:par>
                                <p:cTn id="154" presetID="45" presetClass="entr" presetSubtype="0" fill="hold" grpId="0" nodeType="after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500"/>
                                        <p:tgtEl>
                                          <p:spTgt spid="40"/>
                                        </p:tgtEl>
                                      </p:cBhvr>
                                    </p:animEffect>
                                    <p:anim calcmode="lin" valueType="num">
                                      <p:cBhvr>
                                        <p:cTn id="157" dur="500" fill="hold"/>
                                        <p:tgtEl>
                                          <p:spTgt spid="40"/>
                                        </p:tgtEl>
                                        <p:attrNameLst>
                                          <p:attrName>ppt_w</p:attrName>
                                        </p:attrNameLst>
                                      </p:cBhvr>
                                      <p:tavLst>
                                        <p:tav tm="0" fmla="#ppt_w*sin(2.5*pi*$)">
                                          <p:val>
                                            <p:fltVal val="0"/>
                                          </p:val>
                                        </p:tav>
                                        <p:tav tm="100000">
                                          <p:val>
                                            <p:fltVal val="1"/>
                                          </p:val>
                                        </p:tav>
                                      </p:tavLst>
                                    </p:anim>
                                    <p:anim calcmode="lin" valueType="num">
                                      <p:cBhvr>
                                        <p:cTn id="158" dur="500" fill="hold"/>
                                        <p:tgtEl>
                                          <p:spTgt spid="40"/>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735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835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358902" y="4110430"/>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782839" y="1743569"/>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1270672" y="1413570"/>
            <a:ext cx="1658729" cy="1658432"/>
          </a:xfrm>
          <a:prstGeom prst="ellipse">
            <a:avLst/>
          </a:prstGeom>
          <a:solidFill>
            <a:srgbClr val="005DA2"/>
          </a:solidFill>
          <a:ln w="190500" cap="sq" cmpd="sng">
            <a:solidFill>
              <a:schemeClr val="bg1">
                <a:lumMod val="65000"/>
              </a:schemeClr>
            </a:solidFill>
            <a:round/>
          </a:ln>
        </p:spPr>
        <p:txBody>
          <a:bodyPr lIns="91472" tIns="45736" rIns="91472" bIns="45736" anchor="ct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3247629" y="1910049"/>
            <a:ext cx="5904657"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34" name="椭圆 64"/>
          <p:cNvSpPr>
            <a:spLocks noChangeArrowheads="1"/>
          </p:cNvSpPr>
          <p:nvPr/>
        </p:nvSpPr>
        <p:spPr bwMode="auto">
          <a:xfrm>
            <a:off x="9407575" y="3497287"/>
            <a:ext cx="1658729" cy="1658432"/>
          </a:xfrm>
          <a:prstGeom prst="ellipse">
            <a:avLst/>
          </a:prstGeom>
          <a:solidFill>
            <a:srgbClr val="005DA2"/>
          </a:solidFill>
          <a:ln w="190500" cap="sq" cmpd="sng">
            <a:solidFill>
              <a:schemeClr val="bg1">
                <a:lumMod val="65000"/>
              </a:schemeClr>
            </a:solidFill>
            <a:round/>
          </a:ln>
        </p:spPr>
        <p:txBody>
          <a:bodyPr lIns="91472" tIns="45736" rIns="91472" bIns="45736" anchor="ct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2" name="TextBox 61"/>
          <p:cNvSpPr txBox="1"/>
          <p:nvPr/>
        </p:nvSpPr>
        <p:spPr>
          <a:xfrm>
            <a:off x="3247629" y="4326505"/>
            <a:ext cx="5904657"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10" name="文本框 2"/>
          <p:cNvSpPr txBox="1"/>
          <p:nvPr/>
        </p:nvSpPr>
        <p:spPr>
          <a:xfrm>
            <a:off x="1139432"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185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33"/>
                                        </p:tgtEl>
                                        <p:attrNameLst>
                                          <p:attrName>style.visibility</p:attrName>
                                        </p:attrNameLst>
                                      </p:cBhvr>
                                      <p:to>
                                        <p:strVal val="visible"/>
                                      </p:to>
                                    </p:set>
                                    <p:animEffect transition="in" filter="wipe(left)">
                                      <p:cBhvr>
                                        <p:cTn id="26" dur="100"/>
                                        <p:tgtEl>
                                          <p:spTgt spid="33"/>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33"/>
                                        </p:tgtEl>
                                      </p:cBhvr>
                                      <p:to x="80000" y="100000"/>
                                    </p:animScale>
                                    <p:anim by="(#ppt_w*0.10)" calcmode="lin" valueType="num">
                                      <p:cBhvr>
                                        <p:cTn id="29" dur="50" autoRev="1" fill="hold">
                                          <p:stCondLst>
                                            <p:cond delay="0"/>
                                          </p:stCondLst>
                                        </p:cTn>
                                        <p:tgtEl>
                                          <p:spTgt spid="33"/>
                                        </p:tgtEl>
                                        <p:attrNameLst>
                                          <p:attrName>ppt_x</p:attrName>
                                        </p:attrNameLst>
                                      </p:cBhvr>
                                    </p:anim>
                                    <p:anim by="(-#ppt_w*0.10)" calcmode="lin" valueType="num">
                                      <p:cBhvr>
                                        <p:cTn id="30" dur="50" autoRev="1" fill="hold">
                                          <p:stCondLst>
                                            <p:cond delay="0"/>
                                          </p:stCondLst>
                                        </p:cTn>
                                        <p:tgtEl>
                                          <p:spTgt spid="33"/>
                                        </p:tgtEl>
                                        <p:attrNameLst>
                                          <p:attrName>ppt_y</p:attrName>
                                        </p:attrNameLst>
                                      </p:cBhvr>
                                    </p:anim>
                                    <p:animRot by="-480000">
                                      <p:cBhvr>
                                        <p:cTn id="31" dur="50" autoRev="1" fill="hold">
                                          <p:stCondLst>
                                            <p:cond delay="0"/>
                                          </p:stCondLst>
                                        </p:cTn>
                                        <p:tgtEl>
                                          <p:spTgt spid="33"/>
                                        </p:tgtEl>
                                        <p:attrNameLst>
                                          <p:attrName>r</p:attrName>
                                        </p:attrNameLst>
                                      </p:cBhvr>
                                    </p:animRot>
                                  </p:childTnLst>
                                </p:cTn>
                              </p:par>
                            </p:childTnLst>
                          </p:cTn>
                        </p:par>
                        <p:par>
                          <p:cTn id="32" fill="hold">
                            <p:stCondLst>
                              <p:cond delay="6059"/>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6559"/>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par>
                          <p:cTn id="43" fill="hold">
                            <p:stCondLst>
                              <p:cond delay="7059"/>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62"/>
                                        </p:tgtEl>
                                        <p:attrNameLst>
                                          <p:attrName>style.visibility</p:attrName>
                                        </p:attrNameLst>
                                      </p:cBhvr>
                                      <p:to>
                                        <p:strVal val="visible"/>
                                      </p:to>
                                    </p:set>
                                    <p:animEffect transition="in" filter="wipe(left)">
                                      <p:cBhvr>
                                        <p:cTn id="46" dur="100"/>
                                        <p:tgtEl>
                                          <p:spTgt spid="62"/>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62"/>
                                        </p:tgtEl>
                                      </p:cBhvr>
                                      <p:to x="80000" y="100000"/>
                                    </p:animScale>
                                    <p:anim by="(#ppt_w*0.10)" calcmode="lin" valueType="num">
                                      <p:cBhvr>
                                        <p:cTn id="49" dur="50" autoRev="1" fill="hold">
                                          <p:stCondLst>
                                            <p:cond delay="0"/>
                                          </p:stCondLst>
                                        </p:cTn>
                                        <p:tgtEl>
                                          <p:spTgt spid="62"/>
                                        </p:tgtEl>
                                        <p:attrNameLst>
                                          <p:attrName>ppt_x</p:attrName>
                                        </p:attrNameLst>
                                      </p:cBhvr>
                                    </p:anim>
                                    <p:anim by="(-#ppt_w*0.10)" calcmode="lin" valueType="num">
                                      <p:cBhvr>
                                        <p:cTn id="50" dur="50" autoRev="1" fill="hold">
                                          <p:stCondLst>
                                            <p:cond delay="0"/>
                                          </p:stCondLst>
                                        </p:cTn>
                                        <p:tgtEl>
                                          <p:spTgt spid="62"/>
                                        </p:tgtEl>
                                        <p:attrNameLst>
                                          <p:attrName>ppt_y</p:attrName>
                                        </p:attrNameLst>
                                      </p:cBhvr>
                                    </p:anim>
                                    <p:animRot by="-480000">
                                      <p:cBhvr>
                                        <p:cTn id="51" dur="50" autoRev="1"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3" grpId="1"/>
      <p:bldP spid="34" grpId="0" animBg="1"/>
      <p:bldP spid="34" grpId="1" animBg="1"/>
      <p:bldP spid="62" grpId="0"/>
      <p:bldP spid="62"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926110" y="2335907"/>
            <a:ext cx="10422260" cy="3542159"/>
          </a:xfrm>
          <a:prstGeom prst="rect">
            <a:avLst/>
          </a:prstGeom>
          <a:solidFill>
            <a:srgbClr val="595959">
              <a:alpha val="78000"/>
            </a:srgbClr>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AutoShape 3"/>
          <p:cNvSpPr>
            <a:spLocks noChangeArrowheads="1"/>
          </p:cNvSpPr>
          <p:nvPr/>
        </p:nvSpPr>
        <p:spPr bwMode="auto">
          <a:xfrm>
            <a:off x="1070033" y="2146388"/>
            <a:ext cx="10132018" cy="3587662"/>
          </a:xfrm>
          <a:prstGeom prst="rect">
            <a:avLst/>
          </a:prstGeom>
          <a:solidFill>
            <a:srgbClr val="005DA2"/>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ea typeface="微软雅黑" panose="020B0503020204020204" pitchFamily="34" charset="-122"/>
            </a:endParaRPr>
          </a:p>
        </p:txBody>
      </p:sp>
      <p:sp>
        <p:nvSpPr>
          <p:cNvPr id="11" name="TextBox 10"/>
          <p:cNvSpPr txBox="1"/>
          <p:nvPr/>
        </p:nvSpPr>
        <p:spPr>
          <a:xfrm>
            <a:off x="1773019" y="2650445"/>
            <a:ext cx="8927701" cy="2585355"/>
          </a:xfrm>
          <a:prstGeom prst="rect">
            <a:avLst/>
          </a:prstGeom>
          <a:noFill/>
        </p:spPr>
        <p:txBody>
          <a:bodyPr wrap="square" lIns="91472" tIns="45736" rIns="91472" bIns="45736"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回顾这一年的工作，在取得成绩的同时，我们也找到了工作中的不足和问题，主要反映于</a:t>
            </a:r>
            <a:r>
              <a:rPr lang="en-US" altLang="zh-CN"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8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800" dirty="0" smtClean="0">
                <a:solidFill>
                  <a:schemeClr val="bg1"/>
                </a:solidFill>
                <a:latin typeface="微软雅黑" panose="020B0503020204020204" pitchFamily="34" charset="-122"/>
                <a:ea typeface="微软雅黑" panose="020B0503020204020204" pitchFamily="34" charset="-122"/>
              </a:rPr>
              <a:t>20XX</a:t>
            </a:r>
            <a:r>
              <a:rPr lang="zh-CN" altLang="en-US" sz="1800" dirty="0" smtClean="0">
                <a:solidFill>
                  <a:schemeClr val="bg1"/>
                </a:solidFill>
                <a:latin typeface="微软雅黑" panose="020B0503020204020204" pitchFamily="34" charset="-122"/>
                <a:ea typeface="微软雅黑" panose="020B0503020204020204" pitchFamily="34" charset="-122"/>
              </a:rPr>
              <a:t>我们</a:t>
            </a:r>
            <a:r>
              <a:rPr lang="zh-CN" altLang="en-US" sz="1800" dirty="0">
                <a:solidFill>
                  <a:schemeClr val="bg1"/>
                </a:solidFill>
                <a:latin typeface="微软雅黑" panose="020B0503020204020204" pitchFamily="34" charset="-122"/>
                <a:ea typeface="微软雅黑" panose="020B0503020204020204" pitchFamily="34" charset="-122"/>
              </a:rPr>
              <a:t>所向披靡，</a:t>
            </a:r>
            <a:r>
              <a:rPr lang="en-US" altLang="zh-CN" sz="1800" dirty="0" smtClean="0">
                <a:solidFill>
                  <a:schemeClr val="bg1"/>
                </a:solidFill>
                <a:latin typeface="微软雅黑" panose="020B0503020204020204" pitchFamily="34" charset="-122"/>
                <a:ea typeface="微软雅黑" panose="020B0503020204020204" pitchFamily="34" charset="-122"/>
              </a:rPr>
              <a:t>20XX</a:t>
            </a:r>
            <a:r>
              <a:rPr lang="zh-CN" altLang="en-US" sz="1800" dirty="0" smtClean="0">
                <a:solidFill>
                  <a:schemeClr val="bg1"/>
                </a:solidFill>
                <a:latin typeface="微软雅黑" panose="020B0503020204020204" pitchFamily="34" charset="-122"/>
                <a:ea typeface="微软雅黑" panose="020B0503020204020204" pitchFamily="34" charset="-122"/>
              </a:rPr>
              <a:t>我们</a:t>
            </a:r>
            <a:r>
              <a:rPr lang="zh-CN" altLang="en-US" sz="1800" dirty="0">
                <a:solidFill>
                  <a:schemeClr val="bg1"/>
                </a:solidFill>
                <a:latin typeface="微软雅黑" panose="020B0503020204020204" pitchFamily="34" charset="-122"/>
                <a:ea typeface="微软雅黑" panose="020B0503020204020204" pitchFamily="34" charset="-122"/>
              </a:rPr>
              <a:t>勇往直前</a:t>
            </a:r>
            <a:r>
              <a:rPr lang="zh-CN"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792450" y="-2978918"/>
            <a:ext cx="4526758" cy="4529587"/>
            <a:chOff x="-4798513" y="274911"/>
            <a:chExt cx="6419015" cy="6418848"/>
          </a:xfrm>
          <a:solidFill>
            <a:srgbClr val="005DA2"/>
          </a:solidFill>
        </p:grpSpPr>
        <p:sp>
          <p:nvSpPr>
            <p:cNvPr id="12" name="椭圆 11"/>
            <p:cNvSpPr/>
            <p:nvPr/>
          </p:nvSpPr>
          <p:spPr>
            <a:xfrm>
              <a:off x="-4798513" y="274911"/>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3" name="文本框 2"/>
            <p:cNvSpPr txBox="1">
              <a:spLocks noChangeArrowheads="1"/>
            </p:cNvSpPr>
            <p:nvPr/>
          </p:nvSpPr>
          <p:spPr bwMode="auto">
            <a:xfrm>
              <a:off x="-3574007" y="4972170"/>
              <a:ext cx="4081681" cy="1221180"/>
            </a:xfrm>
            <a:prstGeom prst="rect">
              <a:avLst/>
            </a:prstGeom>
            <a:noFill/>
            <a:ln w="9525">
              <a:noFill/>
              <a:miter lim="800000"/>
            </a:ln>
          </p:spPr>
          <p:txBody>
            <a:bodyPr wrap="square" lIns="121898" tIns="60948" rIns="121898" bIns="60948">
              <a:spAutoFit/>
            </a:bodyPr>
            <a:lstStyle/>
            <a:p>
              <a:pPr algn="ctr"/>
              <a:r>
                <a:rPr lang="zh-CN" altLang="en-US" sz="4800" b="1" dirty="0" smtClean="0">
                  <a:solidFill>
                    <a:schemeClr val="bg1"/>
                  </a:solidFill>
                  <a:latin typeface="微软雅黑" panose="020B0503020204020204" pitchFamily="34" charset="-122"/>
                  <a:ea typeface="微软雅黑" panose="020B0503020204020204" pitchFamily="34" charset="-122"/>
                </a:rPr>
                <a:t>前 言</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Top)">
                                      <p:cBhvr>
                                        <p:cTn id="11" dur="500"/>
                                        <p:tgtEl>
                                          <p:spTgt spid="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1"/>
                                        </p:tgtEl>
                                        <p:attrNameLst>
                                          <p:attrName>style.visibility</p:attrName>
                                        </p:attrNameLst>
                                      </p:cBhvr>
                                      <p:to>
                                        <p:strVal val="visible"/>
                                      </p:to>
                                    </p:set>
                                    <p:animEffect transition="in" filter="wipe(left)">
                                      <p:cBhvr>
                                        <p:cTn id="18" dur="100"/>
                                        <p:tgtEl>
                                          <p:spTgt spid="11"/>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1"/>
                                        </p:tgtEl>
                                      </p:cBhvr>
                                      <p:to x="80000" y="100000"/>
                                    </p:animScale>
                                    <p:anim by="(#ppt_w*0.10)" calcmode="lin" valueType="num">
                                      <p:cBhvr>
                                        <p:cTn id="21" dur="50" autoRev="1" fill="hold">
                                          <p:stCondLst>
                                            <p:cond delay="0"/>
                                          </p:stCondLst>
                                        </p:cTn>
                                        <p:tgtEl>
                                          <p:spTgt spid="11"/>
                                        </p:tgtEl>
                                        <p:attrNameLst>
                                          <p:attrName>ppt_x</p:attrName>
                                        </p:attrNameLst>
                                      </p:cBhvr>
                                    </p:anim>
                                    <p:anim by="(-#ppt_w*0.10)" calcmode="lin" valueType="num">
                                      <p:cBhvr>
                                        <p:cTn id="22" dur="50" autoRev="1" fill="hold">
                                          <p:stCondLst>
                                            <p:cond delay="0"/>
                                          </p:stCondLst>
                                        </p:cTn>
                                        <p:tgtEl>
                                          <p:spTgt spid="11"/>
                                        </p:tgtEl>
                                        <p:attrNameLst>
                                          <p:attrName>ppt_y</p:attrName>
                                        </p:attrNameLst>
                                      </p:cBhvr>
                                    </p:anim>
                                    <p:animRot by="-480000">
                                      <p:cBhvr>
                                        <p:cTn id="2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饼形 112"/>
          <p:cNvSpPr/>
          <p:nvPr/>
        </p:nvSpPr>
        <p:spPr>
          <a:xfrm>
            <a:off x="1539711" y="2692332"/>
            <a:ext cx="2086204" cy="2089150"/>
          </a:xfrm>
          <a:prstGeom prst="pie">
            <a:avLst>
              <a:gd name="adj1" fmla="val 0"/>
              <a:gd name="adj2" fmla="val 17817387"/>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4" name="饼形 113"/>
          <p:cNvSpPr/>
          <p:nvPr/>
        </p:nvSpPr>
        <p:spPr>
          <a:xfrm rot="17792835">
            <a:off x="1358737" y="2290781"/>
            <a:ext cx="2798763" cy="2700167"/>
          </a:xfrm>
          <a:prstGeom prst="pie">
            <a:avLst>
              <a:gd name="adj1" fmla="val 0"/>
              <a:gd name="adj2" fmla="val 3873493"/>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5" name="饼形 114"/>
          <p:cNvSpPr/>
          <p:nvPr/>
        </p:nvSpPr>
        <p:spPr>
          <a:xfrm>
            <a:off x="4979172" y="2697095"/>
            <a:ext cx="2087791" cy="2087562"/>
          </a:xfrm>
          <a:prstGeom prst="pie">
            <a:avLst>
              <a:gd name="adj1" fmla="val 0"/>
              <a:gd name="adj2" fmla="val 15031858"/>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6" name="饼形 115"/>
          <p:cNvSpPr/>
          <p:nvPr/>
        </p:nvSpPr>
        <p:spPr>
          <a:xfrm rot="17792835">
            <a:off x="4710149" y="2270937"/>
            <a:ext cx="2798763" cy="2701754"/>
          </a:xfrm>
          <a:prstGeom prst="pie">
            <a:avLst>
              <a:gd name="adj1" fmla="val 18826865"/>
              <a:gd name="adj2" fmla="val 3873493"/>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7" name="文本框 24"/>
          <p:cNvSpPr txBox="1">
            <a:spLocks noChangeArrowheads="1"/>
          </p:cNvSpPr>
          <p:nvPr/>
        </p:nvSpPr>
        <p:spPr bwMode="auto">
          <a:xfrm>
            <a:off x="1960373" y="3759805"/>
            <a:ext cx="1513365" cy="769441"/>
          </a:xfrm>
          <a:prstGeom prst="rect">
            <a:avLst/>
          </a:prstGeom>
          <a:noFill/>
          <a:ln w="9525">
            <a:noFill/>
            <a:miter lim="800000"/>
          </a:ln>
        </p:spPr>
        <p:txBody>
          <a:bodyPr wrap="square">
            <a:spAutoFit/>
          </a:bodyPr>
          <a:lstStyle/>
          <a:p>
            <a:r>
              <a:rPr lang="en-US" altLang="zh-CN" sz="4400" dirty="0">
                <a:solidFill>
                  <a:schemeClr val="bg1"/>
                </a:solidFill>
                <a:latin typeface="微软雅黑" panose="020B0503020204020204" pitchFamily="34" charset="-122"/>
                <a:ea typeface="微软雅黑" panose="020B0503020204020204" pitchFamily="34" charset="-122"/>
              </a:rPr>
              <a:t>17%</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18" name="文本框 25"/>
          <p:cNvSpPr txBox="1">
            <a:spLocks noChangeArrowheads="1"/>
          </p:cNvSpPr>
          <p:nvPr/>
        </p:nvSpPr>
        <p:spPr bwMode="auto">
          <a:xfrm>
            <a:off x="5406090" y="3759805"/>
            <a:ext cx="1680068" cy="7694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dirty="0">
                <a:solidFill>
                  <a:schemeClr val="bg1"/>
                </a:solidFill>
              </a:rPr>
              <a:t>32%</a:t>
            </a:r>
            <a:endParaRPr lang="zh-CN" altLang="en-US" dirty="0">
              <a:solidFill>
                <a:schemeClr val="bg1"/>
              </a:solidFill>
            </a:endParaRPr>
          </a:p>
        </p:txBody>
      </p:sp>
      <p:sp>
        <p:nvSpPr>
          <p:cNvPr id="119" name="饼形 118"/>
          <p:cNvSpPr/>
          <p:nvPr/>
        </p:nvSpPr>
        <p:spPr>
          <a:xfrm>
            <a:off x="8361520" y="2736782"/>
            <a:ext cx="2087791" cy="2089150"/>
          </a:xfrm>
          <a:prstGeom prst="pie">
            <a:avLst>
              <a:gd name="adj1" fmla="val 0"/>
              <a:gd name="adj2" fmla="val 19042771"/>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0" name="饼形 119"/>
          <p:cNvSpPr/>
          <p:nvPr/>
        </p:nvSpPr>
        <p:spPr>
          <a:xfrm rot="16431819">
            <a:off x="8539277" y="2668395"/>
            <a:ext cx="2217737" cy="2052888"/>
          </a:xfrm>
          <a:prstGeom prst="pie">
            <a:avLst>
              <a:gd name="adj1" fmla="val 2758241"/>
              <a:gd name="adj2" fmla="val 5162176"/>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1" name="文本框 30"/>
          <p:cNvSpPr txBox="1">
            <a:spLocks noChangeArrowheads="1"/>
          </p:cNvSpPr>
          <p:nvPr/>
        </p:nvSpPr>
        <p:spPr bwMode="auto">
          <a:xfrm>
            <a:off x="8789366" y="3759805"/>
            <a:ext cx="1543043" cy="7694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dirty="0">
                <a:solidFill>
                  <a:schemeClr val="bg1"/>
                </a:solidFill>
              </a:rPr>
              <a:t>13%</a:t>
            </a:r>
            <a:endParaRPr lang="zh-CN" altLang="en-US" dirty="0">
              <a:solidFill>
                <a:schemeClr val="bg1"/>
              </a:solidFill>
            </a:endParaRPr>
          </a:p>
        </p:txBody>
      </p:sp>
      <p:sp>
        <p:nvSpPr>
          <p:cNvPr id="125" name="文本框 34"/>
          <p:cNvSpPr txBox="1">
            <a:spLocks noChangeArrowheads="1"/>
          </p:cNvSpPr>
          <p:nvPr/>
        </p:nvSpPr>
        <p:spPr bwMode="auto">
          <a:xfrm>
            <a:off x="1454554" y="5087720"/>
            <a:ext cx="2367175" cy="646331"/>
          </a:xfrm>
          <a:prstGeom prst="rect">
            <a:avLst/>
          </a:prstGeom>
          <a:noFill/>
          <a:ln w="9525">
            <a:noFill/>
            <a:miter lim="800000"/>
          </a:ln>
        </p:spPr>
        <p:txBody>
          <a:bodyPr wrap="squar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请输入您想要的</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文字</a:t>
            </a:r>
            <a:endPar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endParaRPr>
          </a:p>
          <a:p>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请</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输入您想要的</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文字</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endParaRPr>
          </a:p>
        </p:txBody>
      </p:sp>
      <p:sp>
        <p:nvSpPr>
          <p:cNvPr id="126" name="文本框 36"/>
          <p:cNvSpPr txBox="1">
            <a:spLocks noChangeArrowheads="1"/>
          </p:cNvSpPr>
          <p:nvPr/>
        </p:nvSpPr>
        <p:spPr bwMode="auto">
          <a:xfrm>
            <a:off x="4924159" y="5084545"/>
            <a:ext cx="2351202"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endParaRPr lang="zh-CN" altLang="en-US" sz="1800" dirty="0">
              <a:solidFill>
                <a:schemeClr val="tx1">
                  <a:lumMod val="85000"/>
                  <a:lumOff val="15000"/>
                </a:schemeClr>
              </a:solidFill>
            </a:endParaRPr>
          </a:p>
        </p:txBody>
      </p:sp>
      <p:sp>
        <p:nvSpPr>
          <p:cNvPr id="127" name="文本框 38"/>
          <p:cNvSpPr txBox="1">
            <a:spLocks noChangeArrowheads="1"/>
          </p:cNvSpPr>
          <p:nvPr/>
        </p:nvSpPr>
        <p:spPr bwMode="auto">
          <a:xfrm>
            <a:off x="8450875" y="5078195"/>
            <a:ext cx="2321806"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endParaRPr lang="zh-CN" altLang="en-US" sz="1800" dirty="0">
              <a:solidFill>
                <a:schemeClr val="tx1">
                  <a:lumMod val="85000"/>
                  <a:lumOff val="15000"/>
                </a:schemeClr>
              </a:solidFill>
            </a:endParaRPr>
          </a:p>
        </p:txBody>
      </p:sp>
      <p:sp>
        <p:nvSpPr>
          <p:cNvPr id="15" name="矩形 14"/>
          <p:cNvSpPr/>
          <p:nvPr/>
        </p:nvSpPr>
        <p:spPr>
          <a:xfrm>
            <a:off x="4152256" y="1394299"/>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anose="020B0503020204020204" pitchFamily="34" charset="-122"/>
                <a:ea typeface="微软雅黑" panose="020B0503020204020204" pitchFamily="34" charset="-122"/>
              </a:rPr>
              <a:t>点击添加小标题</a:t>
            </a:r>
            <a:endParaRPr lang="zh-CN" altLang="en-US" dirty="0">
              <a:latin typeface="微软雅黑" panose="020B0503020204020204" pitchFamily="34" charset="-122"/>
              <a:ea typeface="微软雅黑" panose="020B0503020204020204" pitchFamily="34" charset="-122"/>
            </a:endParaRPr>
          </a:p>
        </p:txBody>
      </p:sp>
      <p:sp>
        <p:nvSpPr>
          <p:cNvPr id="1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p:stCondLst>
                              <p:cond delay="1350"/>
                            </p:stCondLst>
                            <p:childTnLst>
                              <p:par>
                                <p:cTn id="17" presetID="49" presetClass="entr" presetSubtype="0" decel="10000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1850"/>
                            </p:stCondLst>
                            <p:childTnLst>
                              <p:par>
                                <p:cTn id="24" presetID="2" presetClass="entr" presetSubtype="3"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0-#ppt_h/2"/>
                                          </p:val>
                                        </p:tav>
                                        <p:tav tm="100000">
                                          <p:val>
                                            <p:strVal val="#ppt_y"/>
                                          </p:val>
                                        </p:tav>
                                      </p:tavLst>
                                    </p:anim>
                                  </p:childTnLst>
                                </p:cTn>
                              </p:par>
                            </p:childTnLst>
                          </p:cTn>
                        </p:par>
                        <p:par>
                          <p:cTn id="28" fill="hold">
                            <p:stCondLst>
                              <p:cond delay="2350"/>
                            </p:stCondLst>
                            <p:childTnLst>
                              <p:par>
                                <p:cTn id="29" presetID="16" presetClass="entr" presetSubtype="2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par>
                          <p:cTn id="32" fill="hold">
                            <p:stCondLst>
                              <p:cond delay="2850"/>
                            </p:stCondLst>
                            <p:childTnLst>
                              <p:par>
                                <p:cTn id="33" presetID="22" presetClass="entr" presetSubtype="4"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down)">
                                      <p:cBhvr>
                                        <p:cTn id="35" dur="500"/>
                                        <p:tgtEl>
                                          <p:spTgt spid="125"/>
                                        </p:tgtEl>
                                      </p:cBhvr>
                                    </p:animEffect>
                                  </p:childTnLst>
                                </p:cTn>
                              </p:par>
                            </p:childTnLst>
                          </p:cTn>
                        </p:par>
                        <p:par>
                          <p:cTn id="36" fill="hold">
                            <p:stCondLst>
                              <p:cond delay="3350"/>
                            </p:stCondLst>
                            <p:childTnLst>
                              <p:par>
                                <p:cTn id="37" presetID="49" presetClass="entr" presetSubtype="0" decel="10000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 calcmode="lin" valueType="num">
                                      <p:cBhvr>
                                        <p:cTn id="41" dur="500" fill="hold"/>
                                        <p:tgtEl>
                                          <p:spTgt spid="115"/>
                                        </p:tgtEl>
                                        <p:attrNameLst>
                                          <p:attrName>style.rotation</p:attrName>
                                        </p:attrNameLst>
                                      </p:cBhvr>
                                      <p:tavLst>
                                        <p:tav tm="0">
                                          <p:val>
                                            <p:fltVal val="360"/>
                                          </p:val>
                                        </p:tav>
                                        <p:tav tm="100000">
                                          <p:val>
                                            <p:fltVal val="0"/>
                                          </p:val>
                                        </p:tav>
                                      </p:tavLst>
                                    </p:anim>
                                    <p:animEffect transition="in" filter="fade">
                                      <p:cBhvr>
                                        <p:cTn id="42" dur="500"/>
                                        <p:tgtEl>
                                          <p:spTgt spid="115"/>
                                        </p:tgtEl>
                                      </p:cBhvr>
                                    </p:animEffect>
                                  </p:childTnLst>
                                </p:cTn>
                              </p:par>
                            </p:childTnLst>
                          </p:cTn>
                        </p:par>
                        <p:par>
                          <p:cTn id="43" fill="hold">
                            <p:stCondLst>
                              <p:cond delay="3850"/>
                            </p:stCondLst>
                            <p:childTnLst>
                              <p:par>
                                <p:cTn id="44" presetID="2" presetClass="entr" presetSubtype="3"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1+#ppt_w/2"/>
                                          </p:val>
                                        </p:tav>
                                        <p:tav tm="100000">
                                          <p:val>
                                            <p:strVal val="#ppt_x"/>
                                          </p:val>
                                        </p:tav>
                                      </p:tavLst>
                                    </p:anim>
                                    <p:anim calcmode="lin" valueType="num">
                                      <p:cBhvr additive="base">
                                        <p:cTn id="47" dur="500" fill="hold"/>
                                        <p:tgtEl>
                                          <p:spTgt spid="116"/>
                                        </p:tgtEl>
                                        <p:attrNameLst>
                                          <p:attrName>ppt_y</p:attrName>
                                        </p:attrNameLst>
                                      </p:cBhvr>
                                      <p:tavLst>
                                        <p:tav tm="0">
                                          <p:val>
                                            <p:strVal val="0-#ppt_h/2"/>
                                          </p:val>
                                        </p:tav>
                                        <p:tav tm="100000">
                                          <p:val>
                                            <p:strVal val="#ppt_y"/>
                                          </p:val>
                                        </p:tav>
                                      </p:tavLst>
                                    </p:anim>
                                  </p:childTnLst>
                                </p:cTn>
                              </p:par>
                            </p:childTnLst>
                          </p:cTn>
                        </p:par>
                        <p:par>
                          <p:cTn id="48" fill="hold">
                            <p:stCondLst>
                              <p:cond delay="4350"/>
                            </p:stCondLst>
                            <p:childTnLst>
                              <p:par>
                                <p:cTn id="49" presetID="16" presetClass="entr" presetSubtype="2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barn(inVertical)">
                                      <p:cBhvr>
                                        <p:cTn id="51" dur="500"/>
                                        <p:tgtEl>
                                          <p:spTgt spid="118"/>
                                        </p:tgtEl>
                                      </p:cBhvr>
                                    </p:animEffect>
                                  </p:childTnLst>
                                </p:cTn>
                              </p:par>
                            </p:childTnLst>
                          </p:cTn>
                        </p:par>
                        <p:par>
                          <p:cTn id="52" fill="hold">
                            <p:stCondLst>
                              <p:cond delay="4850"/>
                            </p:stCondLst>
                            <p:childTnLst>
                              <p:par>
                                <p:cTn id="53" presetID="22" presetClass="entr" presetSubtype="4"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par>
                          <p:cTn id="56" fill="hold">
                            <p:stCondLst>
                              <p:cond delay="5350"/>
                            </p:stCondLst>
                            <p:childTnLst>
                              <p:par>
                                <p:cTn id="57" presetID="49" presetClass="entr" presetSubtype="0" decel="10000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 calcmode="lin" valueType="num">
                                      <p:cBhvr>
                                        <p:cTn id="61" dur="500" fill="hold"/>
                                        <p:tgtEl>
                                          <p:spTgt spid="119"/>
                                        </p:tgtEl>
                                        <p:attrNameLst>
                                          <p:attrName>style.rotation</p:attrName>
                                        </p:attrNameLst>
                                      </p:cBhvr>
                                      <p:tavLst>
                                        <p:tav tm="0">
                                          <p:val>
                                            <p:fltVal val="360"/>
                                          </p:val>
                                        </p:tav>
                                        <p:tav tm="100000">
                                          <p:val>
                                            <p:fltVal val="0"/>
                                          </p:val>
                                        </p:tav>
                                      </p:tavLst>
                                    </p:anim>
                                    <p:animEffect transition="in" filter="fade">
                                      <p:cBhvr>
                                        <p:cTn id="62" dur="500"/>
                                        <p:tgtEl>
                                          <p:spTgt spid="119"/>
                                        </p:tgtEl>
                                      </p:cBhvr>
                                    </p:animEffect>
                                  </p:childTnLst>
                                </p:cTn>
                              </p:par>
                            </p:childTnLst>
                          </p:cTn>
                        </p:par>
                        <p:par>
                          <p:cTn id="63" fill="hold">
                            <p:stCondLst>
                              <p:cond delay="5850"/>
                            </p:stCondLst>
                            <p:childTnLst>
                              <p:par>
                                <p:cTn id="64" presetID="2" presetClass="entr" presetSubtype="2" fill="hold" grpId="0" nodeType="afterEffect">
                                  <p:stCondLst>
                                    <p:cond delay="0"/>
                                  </p:stCondLst>
                                  <p:childTnLst>
                                    <p:set>
                                      <p:cBhvr>
                                        <p:cTn id="65" dur="1" fill="hold">
                                          <p:stCondLst>
                                            <p:cond delay="0"/>
                                          </p:stCondLst>
                                        </p:cTn>
                                        <p:tgtEl>
                                          <p:spTgt spid="120"/>
                                        </p:tgtEl>
                                        <p:attrNameLst>
                                          <p:attrName>style.visibility</p:attrName>
                                        </p:attrNameLst>
                                      </p:cBhvr>
                                      <p:to>
                                        <p:strVal val="visible"/>
                                      </p:to>
                                    </p:set>
                                    <p:anim calcmode="lin" valueType="num">
                                      <p:cBhvr additive="base">
                                        <p:cTn id="66" dur="500" fill="hold"/>
                                        <p:tgtEl>
                                          <p:spTgt spid="120"/>
                                        </p:tgtEl>
                                        <p:attrNameLst>
                                          <p:attrName>ppt_x</p:attrName>
                                        </p:attrNameLst>
                                      </p:cBhvr>
                                      <p:tavLst>
                                        <p:tav tm="0">
                                          <p:val>
                                            <p:strVal val="1+#ppt_w/2"/>
                                          </p:val>
                                        </p:tav>
                                        <p:tav tm="100000">
                                          <p:val>
                                            <p:strVal val="#ppt_x"/>
                                          </p:val>
                                        </p:tav>
                                      </p:tavLst>
                                    </p:anim>
                                    <p:anim calcmode="lin" valueType="num">
                                      <p:cBhvr additive="base">
                                        <p:cTn id="67" dur="500" fill="hold"/>
                                        <p:tgtEl>
                                          <p:spTgt spid="120"/>
                                        </p:tgtEl>
                                        <p:attrNameLst>
                                          <p:attrName>ppt_y</p:attrName>
                                        </p:attrNameLst>
                                      </p:cBhvr>
                                      <p:tavLst>
                                        <p:tav tm="0">
                                          <p:val>
                                            <p:strVal val="#ppt_y"/>
                                          </p:val>
                                        </p:tav>
                                        <p:tav tm="100000">
                                          <p:val>
                                            <p:strVal val="#ppt_y"/>
                                          </p:val>
                                        </p:tav>
                                      </p:tavLst>
                                    </p:anim>
                                  </p:childTnLst>
                                </p:cTn>
                              </p:par>
                            </p:childTnLst>
                          </p:cTn>
                        </p:par>
                        <p:par>
                          <p:cTn id="68" fill="hold">
                            <p:stCondLst>
                              <p:cond delay="6350"/>
                            </p:stCondLst>
                            <p:childTnLst>
                              <p:par>
                                <p:cTn id="69" presetID="16" presetClass="entr" presetSubtype="21"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barn(inVertical)">
                                      <p:cBhvr>
                                        <p:cTn id="71" dur="500"/>
                                        <p:tgtEl>
                                          <p:spTgt spid="121"/>
                                        </p:tgtEl>
                                      </p:cBhvr>
                                    </p:animEffect>
                                  </p:childTnLst>
                                </p:cTn>
                              </p:par>
                            </p:childTnLst>
                          </p:cTn>
                        </p:par>
                        <p:par>
                          <p:cTn id="72" fill="hold">
                            <p:stCondLst>
                              <p:cond delay="6850"/>
                            </p:stCondLst>
                            <p:childTnLst>
                              <p:par>
                                <p:cTn id="73" presetID="22" presetClass="entr" presetSubtype="4"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wipe(down)">
                                      <p:cBhvr>
                                        <p:cTn id="7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19" grpId="0" animBg="1"/>
      <p:bldP spid="120" grpId="0" animBg="1"/>
      <p:bldP spid="121" grpId="0"/>
      <p:bldP spid="125" grpId="0"/>
      <p:bldP spid="126" grpId="0"/>
      <p:bldP spid="127" grpId="0"/>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89598" y="1821772"/>
            <a:ext cx="370155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5" name="AutoShape 12"/>
          <p:cNvSpPr>
            <a:spLocks noChangeArrowheads="1"/>
          </p:cNvSpPr>
          <p:nvPr/>
        </p:nvSpPr>
        <p:spPr bwMode="auto">
          <a:xfrm>
            <a:off x="1889598" y="1426623"/>
            <a:ext cx="3701553" cy="790298"/>
          </a:xfrm>
          <a:prstGeom prst="homePlate">
            <a:avLst>
              <a:gd name="adj" fmla="val 63872"/>
            </a:avLst>
          </a:prstGeom>
          <a:solidFill>
            <a:srgbClr val="005DA2"/>
          </a:solidFill>
          <a:ln w="9525">
            <a:noFill/>
            <a:miter lim="800000"/>
          </a:ln>
        </p:spPr>
        <p:txBody>
          <a:bodyPr wrap="none" lIns="91472" tIns="45736" rIns="91472" bIns="45736" anchor="ctr"/>
          <a:lstStyle/>
          <a:p>
            <a:pPr algn="ctr"/>
            <a:r>
              <a:rPr lang="zh-CN" altLang="en-US" b="1" dirty="0" smtClean="0">
                <a:solidFill>
                  <a:prstClr val="white"/>
                </a:solidFill>
                <a:latin typeface="微软雅黑" panose="020B0503020204020204" pitchFamily="34" charset="-122"/>
                <a:ea typeface="微软雅黑" panose="020B0503020204020204" pitchFamily="34" charset="-122"/>
              </a:rPr>
              <a:t>添加文字</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033614" y="2492840"/>
            <a:ext cx="3557537"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7" name="矩形 6"/>
          <p:cNvSpPr/>
          <p:nvPr/>
        </p:nvSpPr>
        <p:spPr>
          <a:xfrm>
            <a:off x="6282086" y="1821772"/>
            <a:ext cx="370155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8" name="AutoShape 12"/>
          <p:cNvSpPr>
            <a:spLocks noChangeArrowheads="1"/>
          </p:cNvSpPr>
          <p:nvPr/>
        </p:nvSpPr>
        <p:spPr bwMode="auto">
          <a:xfrm flipH="1">
            <a:off x="6282086" y="1426623"/>
            <a:ext cx="3701553" cy="790298"/>
          </a:xfrm>
          <a:prstGeom prst="homePlate">
            <a:avLst>
              <a:gd name="adj" fmla="val 63872"/>
            </a:avLst>
          </a:prstGeom>
          <a:solidFill>
            <a:srgbClr val="FFC400"/>
          </a:solidFill>
          <a:ln w="9525">
            <a:noFill/>
            <a:miter lim="800000"/>
          </a:ln>
        </p:spPr>
        <p:txBody>
          <a:bodyPr wrap="none" lIns="91472" tIns="45736" rIns="91472" bIns="45736" anchor="ctr"/>
          <a:lstStyle/>
          <a:p>
            <a:pPr algn="ctr"/>
            <a:r>
              <a:rPr lang="zh-CN" altLang="en-US" b="1" dirty="0" smtClean="0">
                <a:solidFill>
                  <a:prstClr val="white"/>
                </a:solidFill>
                <a:latin typeface="微软雅黑" panose="020B0503020204020204" pitchFamily="34" charset="-122"/>
                <a:ea typeface="微软雅黑" panose="020B0503020204020204" pitchFamily="34" charset="-122"/>
              </a:rPr>
              <a:t>添加文字</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426102" y="2492840"/>
            <a:ext cx="3557537"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11"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6"/>
                                        </p:tgtEl>
                                        <p:attrNameLst>
                                          <p:attrName>style.visibility</p:attrName>
                                        </p:attrNameLst>
                                      </p:cBhvr>
                                      <p:to>
                                        <p:strVal val="visible"/>
                                      </p:to>
                                    </p:set>
                                    <p:animEffect transition="in" filter="wipe(left)">
                                      <p:cBhvr>
                                        <p:cTn id="24" dur="100"/>
                                        <p:tgtEl>
                                          <p:spTgt spid="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6"/>
                                        </p:tgtEl>
                                      </p:cBhvr>
                                      <p:to x="80000" y="100000"/>
                                    </p:animScale>
                                    <p:anim by="(#ppt_w*0.10)" calcmode="lin" valueType="num">
                                      <p:cBhvr>
                                        <p:cTn id="27" dur="50" autoRev="1" fill="hold">
                                          <p:stCondLst>
                                            <p:cond delay="0"/>
                                          </p:stCondLst>
                                        </p:cTn>
                                        <p:tgtEl>
                                          <p:spTgt spid="6"/>
                                        </p:tgtEl>
                                        <p:attrNameLst>
                                          <p:attrName>ppt_x</p:attrName>
                                        </p:attrNameLst>
                                      </p:cBhvr>
                                    </p:anim>
                                    <p:anim by="(-#ppt_w*0.10)" calcmode="lin" valueType="num">
                                      <p:cBhvr>
                                        <p:cTn id="28" dur="50" autoRev="1" fill="hold">
                                          <p:stCondLst>
                                            <p:cond delay="0"/>
                                          </p:stCondLst>
                                        </p:cTn>
                                        <p:tgtEl>
                                          <p:spTgt spid="6"/>
                                        </p:tgtEl>
                                        <p:attrNameLst>
                                          <p:attrName>ppt_y</p:attrName>
                                        </p:attrNameLst>
                                      </p:cBhvr>
                                    </p:anim>
                                    <p:animRot by="-480000">
                                      <p:cBhvr>
                                        <p:cTn id="29" dur="50" autoRev="1" fill="hold">
                                          <p:stCondLst>
                                            <p:cond delay="0"/>
                                          </p:stCondLst>
                                        </p:cTn>
                                        <p:tgtEl>
                                          <p:spTgt spid="6"/>
                                        </p:tgtEl>
                                        <p:attrNameLst>
                                          <p:attrName>r</p:attrName>
                                        </p:attrNameLst>
                                      </p:cBhvr>
                                    </p:animRot>
                                  </p:childTnLst>
                                </p:cTn>
                              </p:par>
                            </p:childTnLst>
                          </p:cTn>
                        </p:par>
                        <p:par>
                          <p:cTn id="30" fill="hold">
                            <p:stCondLst>
                              <p:cond delay="6599"/>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7099"/>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7599"/>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9"/>
                                        </p:tgtEl>
                                        <p:attrNameLst>
                                          <p:attrName>style.visibility</p:attrName>
                                        </p:attrNameLst>
                                      </p:cBhvr>
                                      <p:to>
                                        <p:strVal val="visible"/>
                                      </p:to>
                                    </p:set>
                                    <p:animEffect transition="in" filter="wipe(left)">
                                      <p:cBhvr>
                                        <p:cTn id="42" dur="100"/>
                                        <p:tgtEl>
                                          <p:spTgt spid="9"/>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9"/>
                                        </p:tgtEl>
                                      </p:cBhvr>
                                      <p:to x="80000" y="100000"/>
                                    </p:animScale>
                                    <p:anim by="(#ppt_w*0.10)" calcmode="lin" valueType="num">
                                      <p:cBhvr>
                                        <p:cTn id="45" dur="50" autoRev="1" fill="hold">
                                          <p:stCondLst>
                                            <p:cond delay="0"/>
                                          </p:stCondLst>
                                        </p:cTn>
                                        <p:tgtEl>
                                          <p:spTgt spid="9"/>
                                        </p:tgtEl>
                                        <p:attrNameLst>
                                          <p:attrName>ppt_x</p:attrName>
                                        </p:attrNameLst>
                                      </p:cBhvr>
                                    </p:anim>
                                    <p:anim by="(-#ppt_w*0.10)" calcmode="lin" valueType="num">
                                      <p:cBhvr>
                                        <p:cTn id="46" dur="50" autoRev="1" fill="hold">
                                          <p:stCondLst>
                                            <p:cond delay="0"/>
                                          </p:stCondLst>
                                        </p:cTn>
                                        <p:tgtEl>
                                          <p:spTgt spid="9"/>
                                        </p:tgtEl>
                                        <p:attrNameLst>
                                          <p:attrName>ppt_y</p:attrName>
                                        </p:attrNameLst>
                                      </p:cBhvr>
                                    </p:anim>
                                    <p:animRot by="-480000">
                                      <p:cBhvr>
                                        <p:cTn id="47"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p:nvPr/>
        </p:nvSpPr>
        <p:spPr bwMode="auto">
          <a:xfrm rot="18900000">
            <a:off x="7261473" y="1697725"/>
            <a:ext cx="1745851"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2" name="Freeform 6"/>
          <p:cNvSpPr/>
          <p:nvPr/>
        </p:nvSpPr>
        <p:spPr bwMode="auto">
          <a:xfrm rot="18900000">
            <a:off x="7912379" y="2962757"/>
            <a:ext cx="1748962"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3" name="Freeform 5"/>
          <p:cNvSpPr/>
          <p:nvPr/>
        </p:nvSpPr>
        <p:spPr bwMode="auto">
          <a:xfrm rot="18900000">
            <a:off x="6650824" y="3616744"/>
            <a:ext cx="1745851"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4" name="Freeform 8"/>
          <p:cNvSpPr/>
          <p:nvPr/>
        </p:nvSpPr>
        <p:spPr bwMode="auto">
          <a:xfrm rot="18900000">
            <a:off x="5998364" y="2351709"/>
            <a:ext cx="1745851"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cxnSp>
        <p:nvCxnSpPr>
          <p:cNvPr id="45" name="직선 연결선 250"/>
          <p:cNvCxnSpPr/>
          <p:nvPr/>
        </p:nvCxnSpPr>
        <p:spPr>
          <a:xfrm>
            <a:off x="5636785" y="2892165"/>
            <a:ext cx="3262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08318" y="5160322"/>
            <a:ext cx="119157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09179" y="1922639"/>
            <a:ext cx="14258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9681678" y="4194100"/>
            <a:ext cx="4533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482237" y="2319646"/>
            <a:ext cx="3099874" cy="340590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a:t>
            </a:r>
            <a:r>
              <a:rPr lang="zh-CN" altLang="en-US" sz="1600" dirty="0" smtClean="0">
                <a:solidFill>
                  <a:srgbClr val="414455"/>
                </a:solidFill>
                <a:latin typeface="微软雅黑" panose="020B0503020204020204" pitchFamily="34" charset="-122"/>
                <a:ea typeface="微软雅黑" panose="020B0503020204020204" pitchFamily="34" charset="-122"/>
              </a:rPr>
              <a:t>内容</a:t>
            </a:r>
            <a:endParaRPr lang="en-US" sz="1600" dirty="0">
              <a:solidFill>
                <a:srgbClr val="414455"/>
              </a:solidFill>
              <a:latin typeface="微软雅黑" panose="020B0503020204020204" pitchFamily="34" charset="-122"/>
              <a:ea typeface="微软雅黑" panose="020B0503020204020204" pitchFamily="34" charset="-122"/>
            </a:endParaRPr>
          </a:p>
        </p:txBody>
      </p:sp>
      <p:cxnSp>
        <p:nvCxnSpPr>
          <p:cNvPr id="50" name="Straight Connector 59"/>
          <p:cNvCxnSpPr/>
          <p:nvPr/>
        </p:nvCxnSpPr>
        <p:spPr>
          <a:xfrm flipV="1">
            <a:off x="4003226" y="1610673"/>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343658" y="2649878"/>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endParaRPr lang="zh-CN" altLang="en-US" sz="1800" dirty="0">
              <a:solidFill>
                <a:srgbClr val="414455"/>
              </a:solidFill>
              <a:latin typeface="微软雅黑" panose="020B0503020204020204" pitchFamily="34" charset="-122"/>
              <a:ea typeface="微软雅黑" panose="020B0503020204020204" pitchFamily="34" charset="-122"/>
            </a:endParaRPr>
          </a:p>
        </p:txBody>
      </p:sp>
      <p:sp>
        <p:nvSpPr>
          <p:cNvPr id="52" name="矩形 10"/>
          <p:cNvSpPr>
            <a:spLocks noChangeArrowheads="1"/>
          </p:cNvSpPr>
          <p:nvPr/>
        </p:nvSpPr>
        <p:spPr bwMode="auto">
          <a:xfrm>
            <a:off x="10288643" y="1666730"/>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endParaRPr lang="zh-CN" altLang="en-US" sz="1800" dirty="0">
              <a:solidFill>
                <a:srgbClr val="414455"/>
              </a:solidFill>
              <a:latin typeface="微软雅黑" panose="020B0503020204020204" pitchFamily="34" charset="-122"/>
              <a:ea typeface="微软雅黑" panose="020B0503020204020204" pitchFamily="34" charset="-122"/>
            </a:endParaRPr>
          </a:p>
        </p:txBody>
      </p:sp>
      <p:sp>
        <p:nvSpPr>
          <p:cNvPr id="53" name="矩形 10"/>
          <p:cNvSpPr>
            <a:spLocks noChangeArrowheads="1"/>
          </p:cNvSpPr>
          <p:nvPr/>
        </p:nvSpPr>
        <p:spPr bwMode="auto">
          <a:xfrm>
            <a:off x="4420291" y="4795150"/>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endParaRPr lang="zh-CN" altLang="en-US" sz="1800" dirty="0">
              <a:solidFill>
                <a:srgbClr val="414455"/>
              </a:solidFill>
              <a:latin typeface="微软雅黑" panose="020B0503020204020204" pitchFamily="34" charset="-122"/>
              <a:ea typeface="微软雅黑" panose="020B0503020204020204" pitchFamily="34" charset="-122"/>
            </a:endParaRPr>
          </a:p>
        </p:txBody>
      </p:sp>
      <p:sp>
        <p:nvSpPr>
          <p:cNvPr id="54" name="矩形 10"/>
          <p:cNvSpPr>
            <a:spLocks noChangeArrowheads="1"/>
          </p:cNvSpPr>
          <p:nvPr/>
        </p:nvSpPr>
        <p:spPr bwMode="auto">
          <a:xfrm>
            <a:off x="10356344" y="3935713"/>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endParaRPr lang="zh-CN" altLang="en-US" sz="1800" dirty="0">
              <a:solidFill>
                <a:srgbClr val="414455"/>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style.rotation</p:attrName>
                                        </p:attrNameLst>
                                      </p:cBhvr>
                                      <p:tavLst>
                                        <p:tav tm="0">
                                          <p:val>
                                            <p:fltVal val="360"/>
                                          </p:val>
                                        </p:tav>
                                        <p:tav tm="100000">
                                          <p:val>
                                            <p:fltVal val="0"/>
                                          </p:val>
                                        </p:tav>
                                      </p:tavLst>
                                    </p:anim>
                                    <p:animEffect transition="in" filter="fade">
                                      <p:cBhvr>
                                        <p:cTn id="18" dur="500"/>
                                        <p:tgtEl>
                                          <p:spTgt spid="41"/>
                                        </p:tgtEl>
                                      </p:cBhvr>
                                    </p:animEffect>
                                  </p:childTnLst>
                                </p:cTn>
                              </p:par>
                            </p:childTnLst>
                          </p:cTn>
                        </p:par>
                        <p:par>
                          <p:cTn id="19" fill="hold">
                            <p:stCondLst>
                              <p:cond delay="135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1850"/>
                            </p:stCondLst>
                            <p:childTnLst>
                              <p:par>
                                <p:cTn id="24" presetID="22" presetClass="entr" presetSubtype="4"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par>
                          <p:cTn id="27" fill="hold">
                            <p:stCondLst>
                              <p:cond delay="2350"/>
                            </p:stCondLst>
                            <p:childTnLst>
                              <p:par>
                                <p:cTn id="28" presetID="49" presetClass="entr" presetSubtype="0" decel="10000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 calcmode="lin" valueType="num">
                                      <p:cBhvr>
                                        <p:cTn id="32" dur="500" fill="hold"/>
                                        <p:tgtEl>
                                          <p:spTgt spid="44"/>
                                        </p:tgtEl>
                                        <p:attrNameLst>
                                          <p:attrName>style.rotation</p:attrName>
                                        </p:attrNameLst>
                                      </p:cBhvr>
                                      <p:tavLst>
                                        <p:tav tm="0">
                                          <p:val>
                                            <p:fltVal val="360"/>
                                          </p:val>
                                        </p:tav>
                                        <p:tav tm="100000">
                                          <p:val>
                                            <p:fltVal val="0"/>
                                          </p:val>
                                        </p:tav>
                                      </p:tavLst>
                                    </p:anim>
                                    <p:animEffect transition="in" filter="fade">
                                      <p:cBhvr>
                                        <p:cTn id="33" dur="500"/>
                                        <p:tgtEl>
                                          <p:spTgt spid="44"/>
                                        </p:tgtEl>
                                      </p:cBhvr>
                                    </p:animEffect>
                                  </p:childTnLst>
                                </p:cTn>
                              </p:par>
                            </p:childTnLst>
                          </p:cTn>
                        </p:par>
                        <p:par>
                          <p:cTn id="34" fill="hold">
                            <p:stCondLst>
                              <p:cond delay="2850"/>
                            </p:stCondLst>
                            <p:childTnLst>
                              <p:par>
                                <p:cTn id="35" presetID="22" presetClass="entr" presetSubtype="2"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cTn>
                              </p:par>
                            </p:childTnLst>
                          </p:cTn>
                        </p:par>
                        <p:par>
                          <p:cTn id="38" fill="hold">
                            <p:stCondLst>
                              <p:cond delay="335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par>
                          <p:cTn id="42" fill="hold">
                            <p:stCondLst>
                              <p:cond delay="3850"/>
                            </p:stCondLst>
                            <p:childTnLst>
                              <p:par>
                                <p:cTn id="43" presetID="49" presetClass="entr" presetSubtype="0" decel="10000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childTnLst>
                          </p:cTn>
                        </p:par>
                        <p:par>
                          <p:cTn id="49" fill="hold">
                            <p:stCondLst>
                              <p:cond delay="4350"/>
                            </p:stCondLst>
                            <p:childTnLst>
                              <p:par>
                                <p:cTn id="50" presetID="22" presetClass="entr" presetSubtype="2"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4850"/>
                            </p:stCondLst>
                            <p:childTnLst>
                              <p:par>
                                <p:cTn id="54" presetID="2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par>
                          <p:cTn id="57" fill="hold">
                            <p:stCondLst>
                              <p:cond delay="5350"/>
                            </p:stCondLst>
                            <p:childTnLst>
                              <p:par>
                                <p:cTn id="58" presetID="49" presetClass="entr" presetSubtype="0"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 calcmode="lin" valueType="num">
                                      <p:cBhvr>
                                        <p:cTn id="62" dur="500" fill="hold"/>
                                        <p:tgtEl>
                                          <p:spTgt spid="42"/>
                                        </p:tgtEl>
                                        <p:attrNameLst>
                                          <p:attrName>style.rotation</p:attrName>
                                        </p:attrNameLst>
                                      </p:cBhvr>
                                      <p:tavLst>
                                        <p:tav tm="0">
                                          <p:val>
                                            <p:fltVal val="360"/>
                                          </p:val>
                                        </p:tav>
                                        <p:tav tm="100000">
                                          <p:val>
                                            <p:fltVal val="0"/>
                                          </p:val>
                                        </p:tav>
                                      </p:tavLst>
                                    </p:anim>
                                    <p:animEffect transition="in" filter="fade">
                                      <p:cBhvr>
                                        <p:cTn id="63" dur="500"/>
                                        <p:tgtEl>
                                          <p:spTgt spid="42"/>
                                        </p:tgtEl>
                                      </p:cBhvr>
                                    </p:animEffect>
                                  </p:childTnLst>
                                </p:cTn>
                              </p:par>
                            </p:childTnLst>
                          </p:cTn>
                        </p:par>
                        <p:par>
                          <p:cTn id="64" fill="hold">
                            <p:stCondLst>
                              <p:cond delay="585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p:stCondLst>
                              <p:cond delay="6350"/>
                            </p:stCondLst>
                            <p:childTnLst>
                              <p:par>
                                <p:cTn id="69" presetID="22" presetClass="entr" presetSubtype="8"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p:stCondLst>
                              <p:cond delay="685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735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noFill/>
            <a:ln w="9525">
              <a:noFill/>
              <a:miter lim="800000"/>
            </a:ln>
          </p:spPr>
          <p:txBody>
            <a:bodyPr lIns="121898" tIns="60948" rIns="121898" bIns="60948">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目</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ctr"/>
              <a:r>
                <a:rPr lang="zh-CN" altLang="en-US" sz="6600" b="1" dirty="0">
                  <a:solidFill>
                    <a:schemeClr val="bg1"/>
                  </a:solidFill>
                  <a:latin typeface="微软雅黑" panose="020B0503020204020204" pitchFamily="34" charset="-122"/>
                  <a:ea typeface="微软雅黑" panose="020B0503020204020204" pitchFamily="34" charset="-122"/>
                </a:rPr>
                <a:t>录</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9"/>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组合 37"/>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05</a:t>
              </a:r>
              <a:endParaRPr lang="zh-CN" altLang="en-US" sz="3200">
                <a:solidFill>
                  <a:schemeClr val="bg1"/>
                </a:solidFill>
                <a:latin typeface="Impact" panose="020B0806030902050204" pitchFamily="34" charset="0"/>
              </a:endParaRPr>
            </a:p>
          </p:txBody>
        </p:sp>
      </p:grpSp>
      <p:grpSp>
        <p:nvGrpSpPr>
          <p:cNvPr id="51" name="组合 40"/>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组合 43"/>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组合 46"/>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4214252"/>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9"/>
                                        </p:tgtEl>
                                      </p:cBhvr>
                                    </p:animEffect>
                                    <p:animScale>
                                      <p:cBhvr>
                                        <p:cTn id="12" dur="250" autoRev="1" fill="hold"/>
                                        <p:tgtEl>
                                          <p:spTgt spid="89"/>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1"/>
                                        </p:tgtEl>
                                      </p:cBhvr>
                                    </p:animEffect>
                                    <p:animScale>
                                      <p:cBhvr>
                                        <p:cTn id="15"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106961" y="2149245"/>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77" tIns="44738" rIns="89477" bIns="44738"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5" name="等腰三角形 21"/>
          <p:cNvSpPr/>
          <p:nvPr/>
        </p:nvSpPr>
        <p:spPr bwMode="auto">
          <a:xfrm rot="5400000">
            <a:off x="3308213" y="2149245"/>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77" tIns="44738" rIns="89477" bIns="44738"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p:nvPr/>
        </p:nvSpPr>
        <p:spPr bwMode="auto">
          <a:xfrm>
            <a:off x="3284125" y="1938343"/>
            <a:ext cx="356301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7" name="椭圆 6"/>
          <p:cNvSpPr/>
          <p:nvPr/>
        </p:nvSpPr>
        <p:spPr bwMode="auto">
          <a:xfrm>
            <a:off x="5416045" y="1938343"/>
            <a:ext cx="356456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8" name="直接连接符 7"/>
          <p:cNvCxnSpPr>
            <a:cxnSpLocks noChangeShapeType="1"/>
          </p:cNvCxnSpPr>
          <p:nvPr/>
        </p:nvCxnSpPr>
        <p:spPr bwMode="auto">
          <a:xfrm>
            <a:off x="4262482" y="2812235"/>
            <a:ext cx="558176" cy="263257"/>
          </a:xfrm>
          <a:prstGeom prst="line">
            <a:avLst/>
          </a:prstGeom>
          <a:noFill/>
          <a:ln w="28575" algn="ctr">
            <a:solidFill>
              <a:schemeClr val="bg1">
                <a:lumMod val="50000"/>
              </a:schemeClr>
            </a:solidFill>
            <a:round/>
            <a:headEnd type="none" w="med" len="med"/>
            <a:tailEnd type="arrow" w="med" len="med"/>
          </a:ln>
        </p:spPr>
      </p:cxnSp>
      <p:cxnSp>
        <p:nvCxnSpPr>
          <p:cNvPr id="9" name="直接连接符 8"/>
          <p:cNvCxnSpPr>
            <a:cxnSpLocks noChangeShapeType="1"/>
          </p:cNvCxnSpPr>
          <p:nvPr/>
        </p:nvCxnSpPr>
        <p:spPr bwMode="auto">
          <a:xfrm>
            <a:off x="3964788" y="3620699"/>
            <a:ext cx="576780" cy="0"/>
          </a:xfrm>
          <a:prstGeom prst="line">
            <a:avLst/>
          </a:prstGeom>
          <a:noFill/>
          <a:ln w="28575" algn="ctr">
            <a:solidFill>
              <a:schemeClr val="bg1">
                <a:lumMod val="50000"/>
              </a:schemeClr>
            </a:solidFill>
            <a:round/>
            <a:headEnd type="none" w="med" len="med"/>
            <a:tailEnd type="arrow" w="med" len="med"/>
          </a:ln>
        </p:spPr>
      </p:cxnSp>
      <p:cxnSp>
        <p:nvCxnSpPr>
          <p:cNvPr id="10" name="直接连接符 9"/>
          <p:cNvCxnSpPr>
            <a:cxnSpLocks noChangeShapeType="1"/>
          </p:cNvCxnSpPr>
          <p:nvPr/>
        </p:nvCxnSpPr>
        <p:spPr bwMode="auto">
          <a:xfrm flipV="1">
            <a:off x="4262481" y="4144101"/>
            <a:ext cx="576780" cy="306875"/>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H="1" flipV="1">
            <a:off x="7516953" y="4131639"/>
            <a:ext cx="576780" cy="306875"/>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a:off x="7805343" y="3617584"/>
            <a:ext cx="576780" cy="0"/>
          </a:xfrm>
          <a:prstGeom prst="line">
            <a:avLst/>
          </a:prstGeom>
          <a:noFill/>
          <a:ln w="28575" algn="ctr">
            <a:solidFill>
              <a:schemeClr val="bg1">
                <a:lumMod val="50000"/>
              </a:schemeClr>
            </a:solidFill>
            <a:round/>
            <a:headEnd type="none" w="med" len="med"/>
            <a:tailEnd type="arrow" w="med" len="med"/>
          </a:ln>
        </p:spPr>
      </p:cxnSp>
      <p:cxnSp>
        <p:nvCxnSpPr>
          <p:cNvPr id="13" name="直接连接符 12"/>
          <p:cNvCxnSpPr>
            <a:cxnSpLocks noChangeShapeType="1"/>
          </p:cNvCxnSpPr>
          <p:nvPr/>
        </p:nvCxnSpPr>
        <p:spPr bwMode="auto">
          <a:xfrm flipH="1">
            <a:off x="7535559" y="2812235"/>
            <a:ext cx="558176" cy="263257"/>
          </a:xfrm>
          <a:prstGeom prst="line">
            <a:avLst/>
          </a:prstGeom>
          <a:noFill/>
          <a:ln w="28575" algn="ctr">
            <a:solidFill>
              <a:schemeClr val="bg1">
                <a:lumMod val="50000"/>
              </a:schemeClr>
            </a:solidFill>
            <a:round/>
            <a:headEnd type="none" w="med" len="med"/>
            <a:tailEnd type="arrow" w="med" len="med"/>
          </a:ln>
        </p:spPr>
      </p:cxnSp>
      <p:grpSp>
        <p:nvGrpSpPr>
          <p:cNvPr id="14" name="组合 13"/>
          <p:cNvGrpSpPr/>
          <p:nvPr/>
        </p:nvGrpSpPr>
        <p:grpSpPr>
          <a:xfrm>
            <a:off x="5105948" y="2594151"/>
            <a:ext cx="2055944"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rgbClr val="005DA2"/>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00" b="1" kern="0" dirty="0" smtClean="0">
                  <a:solidFill>
                    <a:srgbClr val="4D4D4D"/>
                  </a:solidFill>
                  <a:latin typeface="Impact" panose="020B0806030902050204" pitchFamily="34" charset="0"/>
                  <a:ea typeface="微软雅黑" panose="020B0503020204020204" pitchFamily="34" charset="-122"/>
                </a:rPr>
                <a:t>存在不足</a:t>
              </a:r>
              <a:endParaRPr lang="zh-CN" altLang="en-US" sz="2100" b="1" kern="0" dirty="0">
                <a:solidFill>
                  <a:srgbClr val="4D4D4D"/>
                </a:solidFill>
                <a:latin typeface="Impact" panose="020B0806030902050204" pitchFamily="34" charset="0"/>
                <a:ea typeface="微软雅黑" panose="020B0503020204020204" pitchFamily="34" charset="-122"/>
              </a:endParaRPr>
            </a:p>
          </p:txBody>
        </p:sp>
      </p:grpSp>
      <p:sp>
        <p:nvSpPr>
          <p:cNvPr id="17" name="Oval 19"/>
          <p:cNvSpPr>
            <a:spLocks noChangeArrowheads="1"/>
          </p:cNvSpPr>
          <p:nvPr/>
        </p:nvSpPr>
        <p:spPr bwMode="auto">
          <a:xfrm>
            <a:off x="3301179" y="2022462"/>
            <a:ext cx="969055" cy="973585"/>
          </a:xfrm>
          <a:prstGeom prst="ellipse">
            <a:avLst/>
          </a:prstGeom>
          <a:solidFill>
            <a:srgbClr val="005DA2"/>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endParaRPr lang="zh-CN" altLang="en-US" sz="1900" kern="0" dirty="0">
              <a:solidFill>
                <a:sysClr val="window" lastClr="FFFFFF"/>
              </a:solidFill>
              <a:latin typeface="Arial" panose="020B0604020202020204" pitchFamily="34" charset="0"/>
              <a:ea typeface="微软雅黑" panose="020B0503020204020204" pitchFamily="34" charset="-122"/>
            </a:endParaRPr>
          </a:p>
        </p:txBody>
      </p:sp>
      <p:sp>
        <p:nvSpPr>
          <p:cNvPr id="18" name="Oval 19"/>
          <p:cNvSpPr>
            <a:spLocks noChangeArrowheads="1"/>
          </p:cNvSpPr>
          <p:nvPr/>
        </p:nvSpPr>
        <p:spPr bwMode="auto">
          <a:xfrm>
            <a:off x="8044120" y="2038038"/>
            <a:ext cx="969054" cy="975144"/>
          </a:xfrm>
          <a:prstGeom prst="ellipse">
            <a:avLst/>
          </a:prstGeom>
          <a:solidFill>
            <a:srgbClr val="005DA2"/>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endParaRPr lang="zh-CN" altLang="en-US" sz="1900" kern="0" dirty="0">
              <a:solidFill>
                <a:schemeClr val="bg1"/>
              </a:solidFill>
              <a:latin typeface="Arial" panose="020B0604020202020204" pitchFamily="34" charset="0"/>
              <a:ea typeface="微软雅黑" panose="020B0503020204020204" pitchFamily="34" charset="-122"/>
            </a:endParaRPr>
          </a:p>
        </p:txBody>
      </p:sp>
      <p:sp>
        <p:nvSpPr>
          <p:cNvPr id="19" name="Oval 19"/>
          <p:cNvSpPr>
            <a:spLocks noChangeArrowheads="1"/>
          </p:cNvSpPr>
          <p:nvPr/>
        </p:nvSpPr>
        <p:spPr bwMode="auto">
          <a:xfrm>
            <a:off x="8484458" y="3168957"/>
            <a:ext cx="970604" cy="975144"/>
          </a:xfrm>
          <a:prstGeom prst="ellipse">
            <a:avLst/>
          </a:prstGeom>
          <a:solidFill>
            <a:srgbClr val="005DA2"/>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endParaRPr lang="zh-CN" altLang="en-US" sz="1900" kern="0" dirty="0">
              <a:solidFill>
                <a:schemeClr val="bg1"/>
              </a:solidFill>
              <a:latin typeface="Arial" panose="020B0604020202020204" pitchFamily="34" charset="0"/>
              <a:ea typeface="微软雅黑" panose="020B0503020204020204" pitchFamily="34" charset="-122"/>
            </a:endParaRPr>
          </a:p>
        </p:txBody>
      </p:sp>
      <p:sp>
        <p:nvSpPr>
          <p:cNvPr id="20" name="Oval 19"/>
          <p:cNvSpPr>
            <a:spLocks noChangeArrowheads="1"/>
          </p:cNvSpPr>
          <p:nvPr/>
        </p:nvSpPr>
        <p:spPr bwMode="auto">
          <a:xfrm>
            <a:off x="8092183" y="4287413"/>
            <a:ext cx="970604" cy="975144"/>
          </a:xfrm>
          <a:prstGeom prst="ellipse">
            <a:avLst/>
          </a:prstGeom>
          <a:solidFill>
            <a:srgbClr val="005DA2"/>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endParaRPr lang="zh-CN" altLang="en-US" sz="1900" kern="0" dirty="0">
              <a:solidFill>
                <a:schemeClr val="bg1"/>
              </a:solidFill>
              <a:latin typeface="Arial" panose="020B0604020202020204" pitchFamily="34" charset="0"/>
              <a:ea typeface="微软雅黑" panose="020B0503020204020204" pitchFamily="34" charset="-122"/>
            </a:endParaRPr>
          </a:p>
        </p:txBody>
      </p:sp>
      <p:sp>
        <p:nvSpPr>
          <p:cNvPr id="21" name="Oval 19"/>
          <p:cNvSpPr>
            <a:spLocks noChangeArrowheads="1"/>
          </p:cNvSpPr>
          <p:nvPr/>
        </p:nvSpPr>
        <p:spPr bwMode="auto">
          <a:xfrm>
            <a:off x="2867043" y="3131571"/>
            <a:ext cx="970604" cy="975144"/>
          </a:xfrm>
          <a:prstGeom prst="ellipse">
            <a:avLst/>
          </a:prstGeom>
          <a:solidFill>
            <a:srgbClr val="005DA2"/>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endParaRPr lang="zh-CN" altLang="en-US" sz="1900" kern="0" dirty="0">
              <a:solidFill>
                <a:sysClr val="window" lastClr="FFFFFF"/>
              </a:solidFill>
              <a:latin typeface="Arial" panose="020B0604020202020204" pitchFamily="34" charset="0"/>
              <a:ea typeface="微软雅黑" panose="020B0503020204020204" pitchFamily="34" charset="-122"/>
            </a:endParaRPr>
          </a:p>
        </p:txBody>
      </p:sp>
      <p:sp>
        <p:nvSpPr>
          <p:cNvPr id="22" name="Oval 19"/>
          <p:cNvSpPr>
            <a:spLocks noChangeArrowheads="1"/>
          </p:cNvSpPr>
          <p:nvPr/>
        </p:nvSpPr>
        <p:spPr bwMode="auto">
          <a:xfrm>
            <a:off x="3263969" y="4281181"/>
            <a:ext cx="970604" cy="975144"/>
          </a:xfrm>
          <a:prstGeom prst="ellipse">
            <a:avLst/>
          </a:prstGeom>
          <a:solidFill>
            <a:srgbClr val="005DA2"/>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endParaRPr lang="zh-CN" altLang="en-US" sz="1900" kern="0" dirty="0">
              <a:solidFill>
                <a:sysClr val="window" lastClr="FFFFFF"/>
              </a:solidFill>
              <a:latin typeface="Arial" panose="020B0604020202020204" pitchFamily="34" charset="0"/>
              <a:ea typeface="微软雅黑" panose="020B0503020204020204" pitchFamily="34" charset="-122"/>
            </a:endParaRPr>
          </a:p>
        </p:txBody>
      </p:sp>
      <p:sp>
        <p:nvSpPr>
          <p:cNvPr id="23" name="TextBox 22"/>
          <p:cNvSpPr txBox="1"/>
          <p:nvPr/>
        </p:nvSpPr>
        <p:spPr>
          <a:xfrm>
            <a:off x="927951" y="2051996"/>
            <a:ext cx="2124133"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endParaRPr lang="zh-CN" altLang="en-US" sz="1500" dirty="0">
              <a:solidFill>
                <a:sysClr val="windowText" lastClr="000000"/>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9228243" y="2051996"/>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endParaRPr lang="zh-CN" altLang="en-US" sz="1500">
              <a:solidFill>
                <a:sysClr val="windowText" lastClr="000000"/>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34725" y="3336400"/>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endParaRPr lang="zh-CN" altLang="en-US" sz="1500" dirty="0">
              <a:solidFill>
                <a:sysClr val="windowText" lastClr="000000"/>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9684753" y="3336400"/>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endParaRPr lang="zh-CN" altLang="en-US" sz="1500">
              <a:solidFill>
                <a:sysClr val="windowText" lastClr="00000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9253447" y="4454857"/>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endParaRPr lang="zh-CN" altLang="en-US" sz="1500">
              <a:solidFill>
                <a:sysClr val="windowText" lastClr="00000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927951" y="4454857"/>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endParaRPr lang="zh-CN" altLang="en-US" sz="1500">
              <a:solidFill>
                <a:sysClr val="windowText" lastClr="000000"/>
              </a:solidFill>
              <a:latin typeface="微软雅黑" panose="020B0503020204020204" pitchFamily="34" charset="-122"/>
              <a:ea typeface="微软雅黑" panose="020B0503020204020204" pitchFamily="34" charset="-122"/>
            </a:endParaRPr>
          </a:p>
        </p:txBody>
      </p:sp>
      <p:sp>
        <p:nvSpPr>
          <p:cNvPr id="30"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49" presetClass="entr" presetSubtype="0" decel="10000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360"/>
                                          </p:val>
                                        </p:tav>
                                        <p:tav tm="100000">
                                          <p:val>
                                            <p:fltVal val="0"/>
                                          </p:val>
                                        </p:tav>
                                      </p:tavLst>
                                    </p:anim>
                                    <p:animEffect transition="in" filter="fade">
                                      <p:cBhvr>
                                        <p:cTn id="18" dur="500"/>
                                        <p:tgtEl>
                                          <p:spTgt spid="1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1850"/>
                            </p:stCondLst>
                            <p:childTnLst>
                              <p:par>
                                <p:cTn id="33" presetID="5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Scale>
                                      <p:cBhvr>
                                        <p:cTn id="3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7"/>
                                        </p:tgtEl>
                                        <p:attrNameLst>
                                          <p:attrName>ppt_x</p:attrName>
                                          <p:attrName>ppt_y</p:attrName>
                                        </p:attrNameLst>
                                      </p:cBhvr>
                                    </p:animMotion>
                                    <p:animEffect transition="in" filter="fade">
                                      <p:cBhvr>
                                        <p:cTn id="37" dur="1000"/>
                                        <p:tgtEl>
                                          <p:spTgt spid="17"/>
                                        </p:tgtEl>
                                      </p:cBhvr>
                                    </p:animEffect>
                                  </p:childTnLst>
                                </p:cTn>
                              </p:par>
                              <p:par>
                                <p:cTn id="38" presetID="52" presetClass="entr" presetSubtype="0" fill="hold" grpId="0" nodeType="withEffect">
                                  <p:stCondLst>
                                    <p:cond delay="200"/>
                                  </p:stCondLst>
                                  <p:childTnLst>
                                    <p:set>
                                      <p:cBhvr>
                                        <p:cTn id="39" dur="1" fill="hold">
                                          <p:stCondLst>
                                            <p:cond delay="0"/>
                                          </p:stCondLst>
                                        </p:cTn>
                                        <p:tgtEl>
                                          <p:spTgt spid="18"/>
                                        </p:tgtEl>
                                        <p:attrNameLst>
                                          <p:attrName>style.visibility</p:attrName>
                                        </p:attrNameLst>
                                      </p:cBhvr>
                                      <p:to>
                                        <p:strVal val="visible"/>
                                      </p:to>
                                    </p:set>
                                    <p:animScale>
                                      <p:cBhvr>
                                        <p:cTn id="4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
                                        </p:tgtEl>
                                        <p:attrNameLst>
                                          <p:attrName>ppt_x</p:attrName>
                                          <p:attrName>ppt_y</p:attrName>
                                        </p:attrNameLst>
                                      </p:cBhvr>
                                    </p:animMotion>
                                    <p:animEffect transition="in" filter="fade">
                                      <p:cBhvr>
                                        <p:cTn id="42" dur="1000"/>
                                        <p:tgtEl>
                                          <p:spTgt spid="18"/>
                                        </p:tgtEl>
                                      </p:cBhvr>
                                    </p:animEffect>
                                  </p:childTnLst>
                                </p:cTn>
                              </p:par>
                              <p:par>
                                <p:cTn id="43" presetID="52" presetClass="entr" presetSubtype="0" fill="hold" grpId="0" nodeType="withEffect">
                                  <p:stCondLst>
                                    <p:cond delay="400"/>
                                  </p:stCondLst>
                                  <p:childTnLst>
                                    <p:set>
                                      <p:cBhvr>
                                        <p:cTn id="44" dur="1" fill="hold">
                                          <p:stCondLst>
                                            <p:cond delay="0"/>
                                          </p:stCondLst>
                                        </p:cTn>
                                        <p:tgtEl>
                                          <p:spTgt spid="21"/>
                                        </p:tgtEl>
                                        <p:attrNameLst>
                                          <p:attrName>style.visibility</p:attrName>
                                        </p:attrNameLst>
                                      </p:cBhvr>
                                      <p:to>
                                        <p:strVal val="visible"/>
                                      </p:to>
                                    </p:set>
                                    <p:animScale>
                                      <p:cBhvr>
                                        <p:cTn id="4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1"/>
                                        </p:tgtEl>
                                        <p:attrNameLst>
                                          <p:attrName>ppt_x</p:attrName>
                                          <p:attrName>ppt_y</p:attrName>
                                        </p:attrNameLst>
                                      </p:cBhvr>
                                    </p:animMotion>
                                    <p:animEffect transition="in" filter="fade">
                                      <p:cBhvr>
                                        <p:cTn id="47" dur="1000"/>
                                        <p:tgtEl>
                                          <p:spTgt spid="21"/>
                                        </p:tgtEl>
                                      </p:cBhvr>
                                    </p:animEffect>
                                  </p:childTnLst>
                                </p:cTn>
                              </p:par>
                              <p:par>
                                <p:cTn id="48" presetID="52" presetClass="entr" presetSubtype="0" fill="hold" grpId="0" nodeType="withEffect">
                                  <p:stCondLst>
                                    <p:cond delay="600"/>
                                  </p:stCondLst>
                                  <p:childTnLst>
                                    <p:set>
                                      <p:cBhvr>
                                        <p:cTn id="49" dur="1" fill="hold">
                                          <p:stCondLst>
                                            <p:cond delay="0"/>
                                          </p:stCondLst>
                                        </p:cTn>
                                        <p:tgtEl>
                                          <p:spTgt spid="19"/>
                                        </p:tgtEl>
                                        <p:attrNameLst>
                                          <p:attrName>style.visibility</p:attrName>
                                        </p:attrNameLst>
                                      </p:cBhvr>
                                      <p:to>
                                        <p:strVal val="visible"/>
                                      </p:to>
                                    </p:set>
                                    <p:animScale>
                                      <p:cBhvr>
                                        <p:cTn id="5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9"/>
                                        </p:tgtEl>
                                        <p:attrNameLst>
                                          <p:attrName>ppt_x</p:attrName>
                                          <p:attrName>ppt_y</p:attrName>
                                        </p:attrNameLst>
                                      </p:cBhvr>
                                    </p:animMotion>
                                    <p:animEffect transition="in" filter="fade">
                                      <p:cBhvr>
                                        <p:cTn id="52" dur="1000"/>
                                        <p:tgtEl>
                                          <p:spTgt spid="19"/>
                                        </p:tgtEl>
                                      </p:cBhvr>
                                    </p:animEffect>
                                  </p:childTnLst>
                                </p:cTn>
                              </p:par>
                              <p:par>
                                <p:cTn id="53" presetID="52" presetClass="entr" presetSubtype="0" fill="hold" grpId="0" nodeType="withEffect">
                                  <p:stCondLst>
                                    <p:cond delay="800"/>
                                  </p:stCondLst>
                                  <p:childTnLst>
                                    <p:set>
                                      <p:cBhvr>
                                        <p:cTn id="54" dur="1" fill="hold">
                                          <p:stCondLst>
                                            <p:cond delay="0"/>
                                          </p:stCondLst>
                                        </p:cTn>
                                        <p:tgtEl>
                                          <p:spTgt spid="22"/>
                                        </p:tgtEl>
                                        <p:attrNameLst>
                                          <p:attrName>style.visibility</p:attrName>
                                        </p:attrNameLst>
                                      </p:cBhvr>
                                      <p:to>
                                        <p:strVal val="visible"/>
                                      </p:to>
                                    </p:set>
                                    <p:animScale>
                                      <p:cBhvr>
                                        <p:cTn id="5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2"/>
                                        </p:tgtEl>
                                        <p:attrNameLst>
                                          <p:attrName>ppt_x</p:attrName>
                                          <p:attrName>ppt_y</p:attrName>
                                        </p:attrNameLst>
                                      </p:cBhvr>
                                    </p:animMotion>
                                    <p:animEffect transition="in" filter="fade">
                                      <p:cBhvr>
                                        <p:cTn id="57" dur="1000"/>
                                        <p:tgtEl>
                                          <p:spTgt spid="22"/>
                                        </p:tgtEl>
                                      </p:cBhvr>
                                    </p:animEffect>
                                  </p:childTnLst>
                                </p:cTn>
                              </p:par>
                              <p:par>
                                <p:cTn id="58" presetID="52" presetClass="entr" presetSubtype="0" fill="hold" grpId="0" nodeType="withEffect">
                                  <p:stCondLst>
                                    <p:cond delay="100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par>
                          <p:cTn id="63" fill="hold">
                            <p:stCondLst>
                              <p:cond delay="285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8"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p:tgtEl>
                                          <p:spTgt spid="10"/>
                                        </p:tgtEl>
                                        <p:attrNameLst>
                                          <p:attrName>ppt_x</p:attrName>
                                        </p:attrNameLst>
                                      </p:cBhvr>
                                      <p:tavLst>
                                        <p:tav tm="0">
                                          <p:val>
                                            <p:strVal val="#ppt_x-#ppt_w*1.125000"/>
                                          </p:val>
                                        </p:tav>
                                        <p:tav tm="100000">
                                          <p:val>
                                            <p:strVal val="#ppt_x"/>
                                          </p:val>
                                        </p:tav>
                                      </p:tavLst>
                                    </p:anim>
                                    <p:animEffect transition="in" filter="wipe(right)">
                                      <p:cBhvr>
                                        <p:cTn id="75" dur="500"/>
                                        <p:tgtEl>
                                          <p:spTgt spid="10"/>
                                        </p:tgtEl>
                                      </p:cBhvr>
                                    </p:animEffect>
                                  </p:childTnLst>
                                </p:cTn>
                              </p:par>
                              <p:par>
                                <p:cTn id="76" presetID="12" presetClass="entr" presetSubtype="2"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p:tgtEl>
                                          <p:spTgt spid="13"/>
                                        </p:tgtEl>
                                        <p:attrNameLst>
                                          <p:attrName>ppt_x</p:attrName>
                                        </p:attrNameLst>
                                      </p:cBhvr>
                                      <p:tavLst>
                                        <p:tav tm="0">
                                          <p:val>
                                            <p:strVal val="#ppt_x+#ppt_w*1.125000"/>
                                          </p:val>
                                        </p:tav>
                                        <p:tav tm="100000">
                                          <p:val>
                                            <p:strVal val="#ppt_x"/>
                                          </p:val>
                                        </p:tav>
                                      </p:tavLst>
                                    </p:anim>
                                    <p:animEffect transition="in" filter="wipe(left)">
                                      <p:cBhvr>
                                        <p:cTn id="79" dur="500"/>
                                        <p:tgtEl>
                                          <p:spTgt spid="13"/>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childTnLst>
                          </p:cTn>
                        </p:par>
                        <p:par>
                          <p:cTn id="88" fill="hold">
                            <p:stCondLst>
                              <p:cond delay="3350"/>
                            </p:stCondLst>
                            <p:childTnLst>
                              <p:par>
                                <p:cTn id="89" presetID="22" presetClass="entr" presetSubtype="8"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left)">
                                      <p:cBhvr>
                                        <p:cTn id="100" dur="500"/>
                                        <p:tgtEl>
                                          <p:spTgt spid="2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left)">
                                      <p:cBhvr>
                                        <p:cTn id="10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0"/>
          <p:cNvSpPr>
            <a:spLocks noChangeArrowheads="1"/>
          </p:cNvSpPr>
          <p:nvPr/>
        </p:nvSpPr>
        <p:spPr bwMode="auto">
          <a:xfrm>
            <a:off x="3892992" y="3789835"/>
            <a:ext cx="3352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15" name="Freeform 7"/>
          <p:cNvSpPr>
            <a:spLocks noChangeArrowheads="1"/>
          </p:cNvSpPr>
          <p:nvPr/>
        </p:nvSpPr>
        <p:spPr bwMode="auto">
          <a:xfrm>
            <a:off x="1201849" y="1557586"/>
            <a:ext cx="5903360" cy="4115966"/>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005DA2"/>
          </a:solidFill>
          <a:ln>
            <a:noFill/>
          </a:ln>
        </p:spPr>
        <p:txBody>
          <a:bodyPr anchor="ctr"/>
          <a:lstStyle/>
          <a:p>
            <a:endParaRPr lang="zh-CN" altLang="en-US"/>
          </a:p>
        </p:txBody>
      </p:sp>
      <p:sp>
        <p:nvSpPr>
          <p:cNvPr id="17" name="矩形 8"/>
          <p:cNvSpPr>
            <a:spLocks noChangeArrowheads="1"/>
          </p:cNvSpPr>
          <p:nvPr/>
        </p:nvSpPr>
        <p:spPr bwMode="auto">
          <a:xfrm>
            <a:off x="1196784" y="4899571"/>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2001</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800" b="1" dirty="0">
              <a:solidFill>
                <a:schemeClr val="tx1">
                  <a:lumMod val="85000"/>
                  <a:lumOff val="15000"/>
                </a:schemeClr>
              </a:solidFill>
              <a:ea typeface="微软雅黑" panose="020B0503020204020204" pitchFamily="34" charset="-122"/>
            </a:endParaRPr>
          </a:p>
        </p:txBody>
      </p:sp>
      <p:sp>
        <p:nvSpPr>
          <p:cNvPr id="20" name="矩形 9"/>
          <p:cNvSpPr>
            <a:spLocks noChangeArrowheads="1"/>
          </p:cNvSpPr>
          <p:nvPr/>
        </p:nvSpPr>
        <p:spPr bwMode="auto">
          <a:xfrm>
            <a:off x="2328105" y="3891459"/>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2005</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10"/>
          <p:cNvSpPr>
            <a:spLocks noChangeArrowheads="1"/>
          </p:cNvSpPr>
          <p:nvPr/>
        </p:nvSpPr>
        <p:spPr bwMode="auto">
          <a:xfrm>
            <a:off x="3454575" y="2946063"/>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2012</a:t>
            </a:r>
            <a:r>
              <a:rPr lang="zh-CN" altLang="en-US" sz="18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800" b="1" dirty="0">
              <a:solidFill>
                <a:schemeClr val="tx1">
                  <a:lumMod val="85000"/>
                  <a:lumOff val="15000"/>
                </a:schemeClr>
              </a:solidFill>
            </a:endParaRPr>
          </a:p>
        </p:txBody>
      </p:sp>
      <p:sp>
        <p:nvSpPr>
          <p:cNvPr id="26" name="矩形 11"/>
          <p:cNvSpPr>
            <a:spLocks noChangeArrowheads="1"/>
          </p:cNvSpPr>
          <p:nvPr/>
        </p:nvSpPr>
        <p:spPr bwMode="auto">
          <a:xfrm>
            <a:off x="4605954" y="1937951"/>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anose="05000000000000000000" pitchFamily="2" charset="2"/>
              <a:buNone/>
            </a:pPr>
            <a:r>
              <a:rPr lang="en-US" altLang="zh-CN" sz="18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sz="18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 Box 30"/>
          <p:cNvSpPr>
            <a:spLocks noChangeArrowheads="1"/>
          </p:cNvSpPr>
          <p:nvPr/>
        </p:nvSpPr>
        <p:spPr bwMode="auto">
          <a:xfrm>
            <a:off x="5116332" y="2811340"/>
            <a:ext cx="2777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29" name="Text Box 30"/>
          <p:cNvSpPr>
            <a:spLocks noChangeArrowheads="1"/>
          </p:cNvSpPr>
          <p:nvPr/>
        </p:nvSpPr>
        <p:spPr bwMode="auto">
          <a:xfrm>
            <a:off x="2816549" y="4755556"/>
            <a:ext cx="3350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30" name="Text Box 30"/>
          <p:cNvSpPr>
            <a:spLocks noChangeArrowheads="1"/>
          </p:cNvSpPr>
          <p:nvPr/>
        </p:nvSpPr>
        <p:spPr bwMode="auto">
          <a:xfrm>
            <a:off x="1201849" y="5734051"/>
            <a:ext cx="3350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31" name="矩形 30"/>
          <p:cNvSpPr/>
          <p:nvPr/>
        </p:nvSpPr>
        <p:spPr>
          <a:xfrm>
            <a:off x="8038158" y="2163199"/>
            <a:ext cx="3022368" cy="3785652"/>
          </a:xfrm>
          <a:prstGeom prst="rect">
            <a:avLst/>
          </a:prstGeom>
        </p:spPr>
        <p:txBody>
          <a:bodyPr wrap="square">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您</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在此框</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您</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p:cBhvr>
                                        <p:cTn id="14" dur="750"/>
                                        <p:tgtEl>
                                          <p:spTgt spid="15"/>
                                        </p:tgtEl>
                                      </p:cBhvr>
                                    </p:animEffect>
                                  </p:childTnLst>
                                </p:cTn>
                              </p:par>
                            </p:childTnLst>
                          </p:cTn>
                        </p:par>
                        <p:par>
                          <p:cTn id="15" fill="hold">
                            <p:stCondLst>
                              <p:cond delay="85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1+#ppt_w/2"/>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1+#ppt_w/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ppt_x</p:attrName>
                                        </p:attrNameLst>
                                      </p:cBhvr>
                                      <p:tavLst>
                                        <p:tav tm="0">
                                          <p:val>
                                            <p:strVal val="1+#ppt_w/2"/>
                                          </p:val>
                                        </p:tav>
                                        <p:tav tm="100000">
                                          <p:val>
                                            <p:strVal val="#ppt_x"/>
                                          </p:val>
                                        </p:tav>
                                      </p:tavLst>
                                    </p:anim>
                                    <p:anim calcmode="lin" valueType="num">
                                      <p:cBhvr>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ppt_x</p:attrName>
                                        </p:attrNameLst>
                                      </p:cBhvr>
                                      <p:tavLst>
                                        <p:tav tm="0">
                                          <p:val>
                                            <p:strVal val="1+#ppt_w/2"/>
                                          </p:val>
                                        </p:tav>
                                        <p:tav tm="100000">
                                          <p:val>
                                            <p:strVal val="#ppt_x"/>
                                          </p:val>
                                        </p:tav>
                                      </p:tavLst>
                                    </p:anim>
                                    <p:anim calcmode="lin" valueType="num">
                                      <p:cBhvr>
                                        <p:cTn id="31" dur="500" fill="hold"/>
                                        <p:tgtEl>
                                          <p:spTgt spid="30"/>
                                        </p:tgtEl>
                                        <p:attrNameLst>
                                          <p:attrName>ppt_y</p:attrName>
                                        </p:attrNameLst>
                                      </p:cBhvr>
                                      <p:tavLst>
                                        <p:tav tm="0">
                                          <p:val>
                                            <p:strVal val="#ppt_y"/>
                                          </p:val>
                                        </p:tav>
                                        <p:tav tm="100000">
                                          <p:val>
                                            <p:strVal val="#ppt_y"/>
                                          </p:val>
                                        </p:tav>
                                      </p:tavLst>
                                    </p:anim>
                                  </p:childTnLst>
                                </p:cTn>
                              </p:par>
                            </p:childTnLst>
                          </p:cTn>
                        </p:par>
                        <p:par>
                          <p:cTn id="32" fill="hold">
                            <p:stCondLst>
                              <p:cond delay="135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5" grpId="0" animBg="1"/>
      <p:bldP spid="28" grpId="0" bldLvl="0" autoUpdateAnimBg="0"/>
      <p:bldP spid="29" grpId="0" bldLvl="0" autoUpdateAnimBg="0"/>
      <p:bldP spid="30" grpId="0" bldLvl="0" autoUpdateAnimBg="0"/>
      <p:bldP spid="31"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箭头3"/>
          <p:cNvSpPr/>
          <p:nvPr/>
        </p:nvSpPr>
        <p:spPr bwMode="gray">
          <a:xfrm flipV="1">
            <a:off x="2520037" y="3573810"/>
            <a:ext cx="1608305"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2" name="箭头2"/>
          <p:cNvSpPr/>
          <p:nvPr/>
        </p:nvSpPr>
        <p:spPr bwMode="gray">
          <a:xfrm rot="16200000">
            <a:off x="2943919" y="2883100"/>
            <a:ext cx="477838" cy="191169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3" name="箭头1"/>
          <p:cNvSpPr/>
          <p:nvPr/>
        </p:nvSpPr>
        <p:spPr bwMode="gray">
          <a:xfrm>
            <a:off x="2509694" y="2129433"/>
            <a:ext cx="1608305"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5" name="标题1"/>
          <p:cNvSpPr>
            <a:spLocks noChangeArrowheads="1"/>
          </p:cNvSpPr>
          <p:nvPr/>
        </p:nvSpPr>
        <p:spPr bwMode="gray">
          <a:xfrm>
            <a:off x="4229113" y="1773609"/>
            <a:ext cx="2657507" cy="1155600"/>
          </a:xfrm>
          <a:prstGeom prst="roundRect">
            <a:avLst>
              <a:gd name="adj" fmla="val 11921"/>
            </a:avLst>
          </a:prstGeom>
          <a:solidFill>
            <a:srgbClr val="005DA2"/>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          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17" name="标题2"/>
          <p:cNvSpPr>
            <a:spLocks noChangeArrowheads="1"/>
          </p:cNvSpPr>
          <p:nvPr/>
        </p:nvSpPr>
        <p:spPr bwMode="gray">
          <a:xfrm>
            <a:off x="4241805" y="3210297"/>
            <a:ext cx="2644815" cy="1155600"/>
          </a:xfrm>
          <a:prstGeom prst="roundRect">
            <a:avLst>
              <a:gd name="adj" fmla="val 11921"/>
            </a:avLst>
          </a:prstGeom>
          <a:solidFill>
            <a:srgbClr val="005DA2"/>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19" name="标题3"/>
          <p:cNvSpPr>
            <a:spLocks noChangeArrowheads="1"/>
          </p:cNvSpPr>
          <p:nvPr/>
        </p:nvSpPr>
        <p:spPr bwMode="gray">
          <a:xfrm>
            <a:off x="4222767" y="4651499"/>
            <a:ext cx="2663853" cy="1154559"/>
          </a:xfrm>
          <a:prstGeom prst="roundRect">
            <a:avLst>
              <a:gd name="adj" fmla="val 11921"/>
            </a:avLst>
          </a:prstGeom>
          <a:solidFill>
            <a:srgbClr val="005DA2"/>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20" name="Oval 19"/>
          <p:cNvSpPr>
            <a:spLocks noChangeArrowheads="1"/>
          </p:cNvSpPr>
          <p:nvPr/>
        </p:nvSpPr>
        <p:spPr bwMode="auto">
          <a:xfrm>
            <a:off x="1993421" y="3069913"/>
            <a:ext cx="1439063" cy="1440000"/>
          </a:xfrm>
          <a:prstGeom prst="roundRect">
            <a:avLst/>
          </a:prstGeom>
          <a:solidFill>
            <a:srgbClr val="005DA2"/>
          </a:solidFill>
          <a:ln w="3175" cap="flat" cmpd="sng" algn="ctr">
            <a:noFill/>
            <a:prstDash val="solid"/>
          </a:ln>
          <a:effectLst>
            <a:outerShdw blurRad="50800" dist="38100" dir="2700000" algn="tl" rotWithShape="0">
              <a:prstClr val="black">
                <a:alpha val="40000"/>
              </a:prstClr>
            </a:outerShdw>
          </a:effectLst>
        </p:spPr>
        <p:txBody>
          <a:bodyPr lIns="126000" rIns="126000" bIns="180000" anchor="ctr"/>
          <a:lstStyle/>
          <a:p>
            <a:pPr algn="ctr">
              <a:lnSpc>
                <a:spcPct val="120000"/>
              </a:lnSpc>
            </a:pPr>
            <a:r>
              <a:rPr lang="zh-CN" altLang="en-US" sz="2000" b="1" kern="0" dirty="0" smtClean="0">
                <a:solidFill>
                  <a:srgbClr val="F9F9F9"/>
                </a:solidFill>
                <a:latin typeface="微软雅黑" panose="020B0503020204020204" pitchFamily="34" charset="-122"/>
                <a:ea typeface="微软雅黑" panose="020B0503020204020204" pitchFamily="34" charset="-122"/>
              </a:rPr>
              <a:t>添加内容</a:t>
            </a:r>
            <a:endParaRPr lang="zh-CN" altLang="en-US" sz="2000" b="1" kern="0" dirty="0">
              <a:solidFill>
                <a:srgbClr val="F9F9F9"/>
              </a:solidFill>
              <a:latin typeface="微软雅黑" panose="020B0503020204020204" pitchFamily="34" charset="-122"/>
              <a:ea typeface="微软雅黑" panose="020B0503020204020204" pitchFamily="34" charset="-122"/>
            </a:endParaRPr>
          </a:p>
        </p:txBody>
      </p:sp>
      <p:sp>
        <p:nvSpPr>
          <p:cNvPr id="14" name="文本框 2"/>
          <p:cNvSpPr txBox="1"/>
          <p:nvPr/>
        </p:nvSpPr>
        <p:spPr>
          <a:xfrm>
            <a:off x="1129658"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
        <p:nvSpPr>
          <p:cNvPr id="214" name="文本1"/>
          <p:cNvSpPr>
            <a:spLocks noChangeArrowheads="1"/>
          </p:cNvSpPr>
          <p:nvPr/>
        </p:nvSpPr>
        <p:spPr bwMode="gray">
          <a:xfrm>
            <a:off x="6886620" y="1773609"/>
            <a:ext cx="33790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smtClean="0">
                <a:solidFill>
                  <a:srgbClr val="4D4D4D"/>
                </a:solidFill>
                <a:latin typeface="微软雅黑" panose="020B0503020204020204" pitchFamily="34" charset="-122"/>
                <a:ea typeface="微软雅黑" panose="020B0503020204020204" pitchFamily="34" charset="-122"/>
              </a:rPr>
              <a:t>    点击添加文字，点击添加文字</a:t>
            </a:r>
            <a:endParaRPr kumimoji="0" lang="zh-CN" altLang="zh-CN" sz="160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216" name="文本2"/>
          <p:cNvSpPr>
            <a:spLocks noChangeArrowheads="1"/>
          </p:cNvSpPr>
          <p:nvPr/>
        </p:nvSpPr>
        <p:spPr bwMode="gray">
          <a:xfrm>
            <a:off x="6886620" y="3210297"/>
            <a:ext cx="33790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smtClean="0">
              <a:solidFill>
                <a:srgbClr val="4D4D4D"/>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en-US" altLang="zh-CN" sz="1600" dirty="0">
                <a:solidFill>
                  <a:srgbClr val="4D4D4D"/>
                </a:solidFill>
                <a:latin typeface="微软雅黑" panose="020B0503020204020204" pitchFamily="34" charset="-122"/>
                <a:ea typeface="微软雅黑" panose="020B0503020204020204" pitchFamily="34" charset="-122"/>
              </a:rPr>
              <a:t> </a:t>
            </a:r>
            <a:r>
              <a:rPr lang="en-US" altLang="zh-CN" sz="1600" dirty="0" smtClean="0">
                <a:solidFill>
                  <a:srgbClr val="4D4D4D"/>
                </a:solidFill>
                <a:latin typeface="微软雅黑" panose="020B0503020204020204" pitchFamily="34" charset="-122"/>
                <a:ea typeface="微软雅黑" panose="020B0503020204020204" pitchFamily="34" charset="-122"/>
              </a:rPr>
              <a:t>   </a:t>
            </a:r>
            <a:r>
              <a:rPr lang="zh-CN" altLang="en-US" sz="1600" dirty="0" smtClean="0">
                <a:solidFill>
                  <a:srgbClr val="4D4D4D"/>
                </a:solidFill>
                <a:latin typeface="微软雅黑" panose="020B0503020204020204" pitchFamily="34" charset="-122"/>
                <a:ea typeface="微软雅黑" panose="020B0503020204020204" pitchFamily="34" charset="-122"/>
              </a:rPr>
              <a:t>点击</a:t>
            </a:r>
            <a:r>
              <a:rPr lang="zh-CN" altLang="en-US" sz="1600" dirty="0">
                <a:solidFill>
                  <a:srgbClr val="4D4D4D"/>
                </a:solidFill>
                <a:latin typeface="微软雅黑" panose="020B0503020204020204" pitchFamily="34" charset="-122"/>
                <a:ea typeface="微软雅黑" panose="020B0503020204020204" pitchFamily="34" charset="-122"/>
              </a:rPr>
              <a:t>添加文字，点击添加文字</a:t>
            </a:r>
            <a:endParaRPr lang="zh-CN" altLang="zh-CN" sz="1600" dirty="0">
              <a:solidFill>
                <a:srgbClr val="4D4D4D"/>
              </a:solidFill>
              <a:latin typeface="微软雅黑" panose="020B0503020204020204" pitchFamily="34" charset="-122"/>
              <a:ea typeface="微软雅黑" panose="020B0503020204020204" pitchFamily="34" charset="-122"/>
            </a:endParaRPr>
          </a:p>
          <a:p>
            <a:pPr lvl="0" fontAlgn="base">
              <a:lnSpc>
                <a:spcPct val="120000"/>
              </a:lnSpc>
              <a:spcBef>
                <a:spcPct val="0"/>
              </a:spcBef>
              <a:spcAft>
                <a:spcPct val="0"/>
              </a:spcAft>
              <a:defRPr/>
            </a:pPr>
            <a:endParaRPr kumimoji="0" lang="zh-CN" altLang="zh-CN" sz="160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218" name="文本3"/>
          <p:cNvSpPr>
            <a:spLocks noChangeArrowheads="1"/>
          </p:cNvSpPr>
          <p:nvPr/>
        </p:nvSpPr>
        <p:spPr bwMode="ltGray">
          <a:xfrm>
            <a:off x="6886619" y="4661024"/>
            <a:ext cx="3382174" cy="114503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smtClean="0">
                <a:solidFill>
                  <a:srgbClr val="4D4D4D"/>
                </a:solidFill>
                <a:latin typeface="微软雅黑" panose="020B0503020204020204" pitchFamily="34" charset="-122"/>
                <a:ea typeface="微软雅黑" panose="020B0503020204020204" pitchFamily="34" charset="-122"/>
              </a:rPr>
              <a:t>    点击</a:t>
            </a:r>
            <a:r>
              <a:rPr lang="zh-CN" altLang="en-US" sz="1600" dirty="0">
                <a:solidFill>
                  <a:srgbClr val="4D4D4D"/>
                </a:solidFill>
                <a:latin typeface="微软雅黑" panose="020B0503020204020204" pitchFamily="34" charset="-122"/>
                <a:ea typeface="微软雅黑" panose="020B0503020204020204" pitchFamily="34" charset="-122"/>
              </a:rPr>
              <a:t>添加文字，点击添加文字</a:t>
            </a:r>
            <a:endParaRPr lang="zh-CN" altLang="zh-CN" sz="1600" dirty="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21" presetClass="entr" presetSubtype="1" fill="hold" grpId="0"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wheel(1)">
                                      <p:cBhvr>
                                        <p:cTn id="15" dur="500"/>
                                        <p:tgtEl>
                                          <p:spTgt spid="220"/>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wipe(left)">
                                      <p:cBhvr>
                                        <p:cTn id="19" dur="500"/>
                                        <p:tgtEl>
                                          <p:spTgt spid="213"/>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15"/>
                                        </p:tgtEl>
                                        <p:attrNameLst>
                                          <p:attrName>style.visibility</p:attrName>
                                        </p:attrNameLst>
                                      </p:cBhvr>
                                      <p:to>
                                        <p:strVal val="visible"/>
                                      </p:to>
                                    </p:set>
                                    <p:animEffect transition="in" filter="wipe(left)">
                                      <p:cBhvr>
                                        <p:cTn id="23" dur="500"/>
                                        <p:tgtEl>
                                          <p:spTgt spid="21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left)">
                                      <p:cBhvr>
                                        <p:cTn id="27" dur="500"/>
                                        <p:tgtEl>
                                          <p:spTgt spid="2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2"/>
                                        </p:tgtEl>
                                        <p:attrNameLst>
                                          <p:attrName>style.visibility</p:attrName>
                                        </p:attrNameLst>
                                      </p:cBhvr>
                                      <p:to>
                                        <p:strVal val="visible"/>
                                      </p:to>
                                    </p:set>
                                    <p:animEffect transition="in" filter="wipe(left)">
                                      <p:cBhvr>
                                        <p:cTn id="30" dur="500"/>
                                        <p:tgtEl>
                                          <p:spTgt spid="212"/>
                                        </p:tgtEl>
                                      </p:cBhvr>
                                    </p:animEffect>
                                  </p:childTnLst>
                                </p:cTn>
                              </p:par>
                            </p:childTnLst>
                          </p:cTn>
                        </p:par>
                        <p:par>
                          <p:cTn id="31" fill="hold">
                            <p:stCondLst>
                              <p:cond delay="2850"/>
                            </p:stCondLst>
                            <p:childTnLst>
                              <p:par>
                                <p:cTn id="32" presetID="22" presetClass="entr" presetSubtype="8" fill="hold" grpId="0" nodeType="afterEffect">
                                  <p:stCondLst>
                                    <p:cond delay="0"/>
                                  </p:stCondLst>
                                  <p:childTnLst>
                                    <p:set>
                                      <p:cBhvr>
                                        <p:cTn id="33" dur="1" fill="hold">
                                          <p:stCondLst>
                                            <p:cond delay="0"/>
                                          </p:stCondLst>
                                        </p:cTn>
                                        <p:tgtEl>
                                          <p:spTgt spid="217"/>
                                        </p:tgtEl>
                                        <p:attrNameLst>
                                          <p:attrName>style.visibility</p:attrName>
                                        </p:attrNameLst>
                                      </p:cBhvr>
                                      <p:to>
                                        <p:strVal val="visible"/>
                                      </p:to>
                                    </p:set>
                                    <p:animEffect transition="in" filter="wipe(left)">
                                      <p:cBhvr>
                                        <p:cTn id="34" dur="500"/>
                                        <p:tgtEl>
                                          <p:spTgt spid="217"/>
                                        </p:tgtEl>
                                      </p:cBhvr>
                                    </p:animEffect>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216"/>
                                        </p:tgtEl>
                                        <p:attrNameLst>
                                          <p:attrName>style.visibility</p:attrName>
                                        </p:attrNameLst>
                                      </p:cBhvr>
                                      <p:to>
                                        <p:strVal val="visible"/>
                                      </p:to>
                                    </p:set>
                                    <p:animEffect transition="in" filter="wipe(left)">
                                      <p:cBhvr>
                                        <p:cTn id="38" dur="500"/>
                                        <p:tgtEl>
                                          <p:spTgt spid="2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1"/>
                                        </p:tgtEl>
                                        <p:attrNameLst>
                                          <p:attrName>style.visibility</p:attrName>
                                        </p:attrNameLst>
                                      </p:cBhvr>
                                      <p:to>
                                        <p:strVal val="visible"/>
                                      </p:to>
                                    </p:set>
                                    <p:animEffect transition="in" filter="wipe(left)">
                                      <p:cBhvr>
                                        <p:cTn id="41" dur="500"/>
                                        <p:tgtEl>
                                          <p:spTgt spid="211"/>
                                        </p:tgtEl>
                                      </p:cBhvr>
                                    </p:animEffect>
                                  </p:childTnLst>
                                </p:cTn>
                              </p:par>
                            </p:childTnLst>
                          </p:cTn>
                        </p:par>
                        <p:par>
                          <p:cTn id="42" fill="hold">
                            <p:stCondLst>
                              <p:cond delay="3850"/>
                            </p:stCondLst>
                            <p:childTnLst>
                              <p:par>
                                <p:cTn id="43" presetID="22" presetClass="entr" presetSubtype="8"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left)">
                                      <p:cBhvr>
                                        <p:cTn id="45" dur="500"/>
                                        <p:tgtEl>
                                          <p:spTgt spid="219"/>
                                        </p:tgtEl>
                                      </p:cBhvr>
                                    </p:animEffect>
                                  </p:childTnLst>
                                </p:cTn>
                              </p:par>
                            </p:childTnLst>
                          </p:cTn>
                        </p:par>
                        <p:par>
                          <p:cTn id="46" fill="hold">
                            <p:stCondLst>
                              <p:cond delay="4350"/>
                            </p:stCondLst>
                            <p:childTnLst>
                              <p:par>
                                <p:cTn id="47" presetID="22" presetClass="entr" presetSubtype="8" fill="hold" grpId="0" nodeType="afterEffect">
                                  <p:stCondLst>
                                    <p:cond delay="0"/>
                                  </p:stCondLst>
                                  <p:childTnLst>
                                    <p:set>
                                      <p:cBhvr>
                                        <p:cTn id="48" dur="1" fill="hold">
                                          <p:stCondLst>
                                            <p:cond delay="0"/>
                                          </p:stCondLst>
                                        </p:cTn>
                                        <p:tgtEl>
                                          <p:spTgt spid="218"/>
                                        </p:tgtEl>
                                        <p:attrNameLst>
                                          <p:attrName>style.visibility</p:attrName>
                                        </p:attrNameLst>
                                      </p:cBhvr>
                                      <p:to>
                                        <p:strVal val="visible"/>
                                      </p:to>
                                    </p:set>
                                    <p:animEffect transition="in" filter="wipe(left)">
                                      <p:cBhvr>
                                        <p:cTn id="49"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5" grpId="0" animBg="1"/>
      <p:bldP spid="217" grpId="0" animBg="1"/>
      <p:bldP spid="219" grpId="0" animBg="1"/>
      <p:bldP spid="220" grpId="0" animBg="1"/>
      <p:bldP spid="14" grpId="0"/>
      <p:bldP spid="214" grpId="0" animBg="1"/>
      <p:bldP spid="216" grpId="0" animBg="1"/>
      <p:bldP spid="2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a:spLocks noChangeArrowheads="1"/>
          </p:cNvSpPr>
          <p:nvPr/>
        </p:nvSpPr>
        <p:spPr bwMode="auto">
          <a:xfrm>
            <a:off x="3564021" y="2094572"/>
            <a:ext cx="4744170" cy="526115"/>
          </a:xfrm>
          <a:prstGeom prst="rightArrow">
            <a:avLst>
              <a:gd name="adj1" fmla="val 50000"/>
              <a:gd name="adj2" fmla="val 50092"/>
            </a:avLst>
          </a:prstGeom>
          <a:solidFill>
            <a:srgbClr val="005DA2"/>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5" name="右箭头 4"/>
          <p:cNvSpPr>
            <a:spLocks noChangeArrowheads="1"/>
          </p:cNvSpPr>
          <p:nvPr/>
        </p:nvSpPr>
        <p:spPr bwMode="auto">
          <a:xfrm flipH="1">
            <a:off x="3738991" y="2883742"/>
            <a:ext cx="4912498" cy="523867"/>
          </a:xfrm>
          <a:prstGeom prst="rightArrow">
            <a:avLst>
              <a:gd name="adj1" fmla="val 50000"/>
              <a:gd name="adj2" fmla="val 50064"/>
            </a:avLst>
          </a:prstGeom>
          <a:solidFill>
            <a:srgbClr val="005DA2"/>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a:spLocks noChangeArrowheads="1"/>
          </p:cNvSpPr>
          <p:nvPr/>
        </p:nvSpPr>
        <p:spPr bwMode="auto">
          <a:xfrm>
            <a:off x="1238444" y="1438054"/>
            <a:ext cx="2500547" cy="2538389"/>
          </a:xfrm>
          <a:prstGeom prst="ellipse">
            <a:avLst/>
          </a:prstGeom>
          <a:solidFill>
            <a:srgbClr val="005DA2"/>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r>
              <a:rPr lang="zh-CN" altLang="en-US" sz="2500" kern="0" dirty="0">
                <a:solidFill>
                  <a:srgbClr val="FFFFFF"/>
                </a:solidFill>
                <a:latin typeface="微软雅黑" panose="020B0503020204020204" pitchFamily="34" charset="-122"/>
                <a:ea typeface="微软雅黑" panose="020B0503020204020204" pitchFamily="34" charset="-122"/>
              </a:rPr>
              <a:t>  </a:t>
            </a:r>
            <a:r>
              <a:rPr lang="zh-CN" altLang="en-US" sz="2500" kern="0" dirty="0" smtClean="0">
                <a:solidFill>
                  <a:srgbClr val="FFFFFF"/>
                </a:solidFill>
                <a:latin typeface="微软雅黑" panose="020B0503020204020204" pitchFamily="34" charset="-122"/>
                <a:ea typeface="微软雅黑" panose="020B0503020204020204" pitchFamily="34" charset="-122"/>
              </a:rPr>
              <a:t>添加内容</a:t>
            </a:r>
            <a:endParaRPr lang="zh-CN" altLang="en-US" sz="2500" kern="0" dirty="0">
              <a:solidFill>
                <a:srgbClr val="FFFFFF"/>
              </a:solidFill>
              <a:latin typeface="微软雅黑" panose="020B0503020204020204" pitchFamily="34" charset="-122"/>
              <a:ea typeface="微软雅黑" panose="020B0503020204020204" pitchFamily="34" charset="-122"/>
            </a:endParaRPr>
          </a:p>
        </p:txBody>
      </p:sp>
      <p:sp>
        <p:nvSpPr>
          <p:cNvPr id="7" name="椭圆 6"/>
          <p:cNvSpPr>
            <a:spLocks noChangeArrowheads="1"/>
          </p:cNvSpPr>
          <p:nvPr/>
        </p:nvSpPr>
        <p:spPr bwMode="auto">
          <a:xfrm>
            <a:off x="8392355" y="1438054"/>
            <a:ext cx="2502760" cy="2538389"/>
          </a:xfrm>
          <a:prstGeom prst="ellipse">
            <a:avLst/>
          </a:prstGeom>
          <a:solidFill>
            <a:srgbClr val="005DA2"/>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r>
              <a:rPr lang="zh-CN" altLang="en-US" sz="2500" kern="0" dirty="0">
                <a:solidFill>
                  <a:srgbClr val="FFFFFF"/>
                </a:solidFill>
                <a:latin typeface="微软雅黑" panose="020B0503020204020204" pitchFamily="34" charset="-122"/>
                <a:ea typeface="微软雅黑" panose="020B0503020204020204" pitchFamily="34" charset="-122"/>
              </a:rPr>
              <a:t>  </a:t>
            </a:r>
            <a:r>
              <a:rPr lang="zh-CN" altLang="en-US" sz="2500" kern="0" dirty="0" smtClean="0">
                <a:solidFill>
                  <a:srgbClr val="FFFFFF"/>
                </a:solidFill>
                <a:latin typeface="微软雅黑" panose="020B0503020204020204" pitchFamily="34" charset="-122"/>
                <a:ea typeface="微软雅黑" panose="020B0503020204020204" pitchFamily="34" charset="-122"/>
              </a:rPr>
              <a:t>添加内容</a:t>
            </a:r>
            <a:endParaRPr lang="zh-CN" altLang="en-US" sz="2500" kern="0" dirty="0">
              <a:solidFill>
                <a:srgbClr val="FFFFFF"/>
              </a:solidFill>
              <a:latin typeface="微软雅黑" panose="020B0503020204020204" pitchFamily="34" charset="-122"/>
              <a:ea typeface="微软雅黑" panose="020B0503020204020204" pitchFamily="34" charset="-122"/>
            </a:endParaRPr>
          </a:p>
        </p:txBody>
      </p:sp>
      <p:sp>
        <p:nvSpPr>
          <p:cNvPr id="8" name="矩形 7"/>
          <p:cNvSpPr/>
          <p:nvPr/>
        </p:nvSpPr>
        <p:spPr>
          <a:xfrm>
            <a:off x="4901780" y="1921449"/>
            <a:ext cx="1982275" cy="166153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96" tIns="64146" rIns="128296" bIns="64146" anchor="ctr"/>
          <a:lstStyle/>
          <a:p>
            <a:pPr>
              <a:lnSpc>
                <a:spcPct val="120000"/>
              </a:lnSpc>
              <a:defRPr/>
            </a:pPr>
            <a:r>
              <a:rPr lang="zh-CN" altLang="en-US" b="1" kern="0" dirty="0">
                <a:solidFill>
                  <a:srgbClr val="414455"/>
                </a:solidFill>
                <a:latin typeface="微软雅黑" panose="020B0503020204020204" pitchFamily="34" charset="-122"/>
                <a:ea typeface="微软雅黑" panose="020B0503020204020204" pitchFamily="34" charset="-122"/>
              </a:rPr>
              <a:t>   </a:t>
            </a:r>
            <a:r>
              <a:rPr lang="zh-CN" altLang="en-US" b="1" kern="0" dirty="0" smtClean="0">
                <a:solidFill>
                  <a:srgbClr val="414455"/>
                </a:solidFill>
                <a:latin typeface="微软雅黑" panose="020B0503020204020204" pitchFamily="34" charset="-122"/>
                <a:ea typeface="微软雅黑" panose="020B0503020204020204" pitchFamily="34" charset="-122"/>
              </a:rPr>
              <a:t>添加内容</a:t>
            </a:r>
            <a:endParaRPr lang="zh-CN" altLang="en-US" b="1" kern="0" dirty="0">
              <a:solidFill>
                <a:srgbClr val="414455"/>
              </a:solidFill>
              <a:latin typeface="微软雅黑" panose="020B0503020204020204" pitchFamily="34" charset="-122"/>
              <a:ea typeface="微软雅黑" panose="020B0503020204020204" pitchFamily="34" charset="-122"/>
            </a:endParaRPr>
          </a:p>
        </p:txBody>
      </p:sp>
      <p:sp>
        <p:nvSpPr>
          <p:cNvPr id="9" name="下箭头 8"/>
          <p:cNvSpPr>
            <a:spLocks noChangeArrowheads="1"/>
          </p:cNvSpPr>
          <p:nvPr/>
        </p:nvSpPr>
        <p:spPr bwMode="auto">
          <a:xfrm>
            <a:off x="5366893" y="4028154"/>
            <a:ext cx="1122922" cy="786922"/>
          </a:xfrm>
          <a:prstGeom prst="downArrow">
            <a:avLst>
              <a:gd name="adj1" fmla="val 50000"/>
              <a:gd name="adj2" fmla="val 50000"/>
            </a:avLst>
          </a:prstGeom>
          <a:solidFill>
            <a:srgbClr val="005DA2"/>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TextBox 9"/>
          <p:cNvSpPr txBox="1"/>
          <p:nvPr/>
        </p:nvSpPr>
        <p:spPr bwMode="auto">
          <a:xfrm>
            <a:off x="1378158" y="4243996"/>
            <a:ext cx="2068653"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8609587" y="4329434"/>
            <a:ext cx="2070869"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9"/>
          <p:cNvSpPr txBox="1">
            <a:spLocks noChangeArrowheads="1"/>
          </p:cNvSpPr>
          <p:nvPr/>
        </p:nvSpPr>
        <p:spPr bwMode="auto">
          <a:xfrm>
            <a:off x="5292876" y="5071389"/>
            <a:ext cx="1570316" cy="905142"/>
          </a:xfrm>
          <a:prstGeom prst="rect">
            <a:avLst/>
          </a:prstGeom>
          <a:noFill/>
          <a:ln>
            <a:noFill/>
          </a:ln>
        </p:spPr>
        <p:txBody>
          <a:bodyPr lIns="128296" tIns="64146" rIns="128296" bIns="6414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100" kern="0" dirty="0">
                <a:solidFill>
                  <a:srgbClr val="4D4D4D"/>
                </a:solidFill>
                <a:latin typeface="微软雅黑" panose="020B0503020204020204" pitchFamily="34" charset="-122"/>
                <a:ea typeface="微软雅黑" panose="020B0503020204020204" pitchFamily="34" charset="-122"/>
              </a:rPr>
              <a:t>单击此处添加标题</a:t>
            </a:r>
            <a:endParaRPr lang="zh-CN" altLang="en-US" sz="2100" kern="0" dirty="0">
              <a:solidFill>
                <a:srgbClr val="4D4D4D"/>
              </a:solidFill>
              <a:latin typeface="微软雅黑" panose="020B0503020204020204" pitchFamily="34" charset="-122"/>
              <a:ea typeface="微软雅黑" panose="020B0503020204020204" pitchFamily="34" charset="-122"/>
            </a:endParaRPr>
          </a:p>
        </p:txBody>
      </p:sp>
      <p:sp>
        <p:nvSpPr>
          <p:cNvPr id="1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350"/>
                            </p:stCondLst>
                            <p:childTnLst>
                              <p:par>
                                <p:cTn id="26" presetID="1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Left)">
                                      <p:cBhvr>
                                        <p:cTn id="28" dur="500"/>
                                        <p:tgtEl>
                                          <p:spTgt spid="4"/>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500"/>
                                        <p:tgtEl>
                                          <p:spTgt spid="5"/>
                                        </p:tgtEl>
                                      </p:cBhvr>
                                    </p:animEffect>
                                  </p:childTnLst>
                                </p:cTn>
                              </p:par>
                            </p:childTnLst>
                          </p:cTn>
                        </p:par>
                        <p:par>
                          <p:cTn id="32" fill="hold">
                            <p:stCondLst>
                              <p:cond delay="1850"/>
                            </p:stCondLst>
                            <p:childTnLst>
                              <p:par>
                                <p:cTn id="33" presetID="17"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par>
                          <p:cTn id="37" fill="hold">
                            <p:stCondLst>
                              <p:cond delay="2350"/>
                            </p:stCondLst>
                            <p:childTnLst>
                              <p:par>
                                <p:cTn id="38" presetID="4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3350"/>
                            </p:stCondLst>
                            <p:childTnLst>
                              <p:par>
                                <p:cTn id="44" presetID="8"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amond(in)">
                                      <p:cBhvr>
                                        <p:cTn id="46" dur="500"/>
                                        <p:tgtEl>
                                          <p:spTgt spid="12"/>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in)">
                                      <p:cBhvr>
                                        <p:cTn id="49" dur="500"/>
                                        <p:tgtEl>
                                          <p:spTgt spid="10"/>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amond(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83367" y="1854605"/>
            <a:ext cx="8308244" cy="402750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5" name="椭圆 4"/>
          <p:cNvSpPr/>
          <p:nvPr/>
        </p:nvSpPr>
        <p:spPr>
          <a:xfrm>
            <a:off x="1134713" y="3055793"/>
            <a:ext cx="1617570" cy="162513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anose="020B0503020204020204" pitchFamily="34" charset="-122"/>
                <a:ea typeface="微软雅黑" panose="020B0503020204020204" pitchFamily="34" charset="-122"/>
              </a:rPr>
              <a:t>点击添加文本</a:t>
            </a:r>
            <a:endParaRPr lang="zh-CN" altLang="en-US" sz="2000">
              <a:latin typeface="微软雅黑" panose="020B0503020204020204" pitchFamily="34" charset="-122"/>
              <a:ea typeface="微软雅黑" panose="020B0503020204020204" pitchFamily="34" charset="-122"/>
            </a:endParaRPr>
          </a:p>
        </p:txBody>
      </p:sp>
      <p:sp>
        <p:nvSpPr>
          <p:cNvPr id="6" name="椭圆 5"/>
          <p:cNvSpPr/>
          <p:nvPr/>
        </p:nvSpPr>
        <p:spPr>
          <a:xfrm>
            <a:off x="9442956" y="3055793"/>
            <a:ext cx="1617570" cy="1625135"/>
          </a:xfrm>
          <a:prstGeom prst="ellips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anose="020B0503020204020204" pitchFamily="34" charset="-122"/>
                <a:ea typeface="微软雅黑" panose="020B0503020204020204" pitchFamily="34" charset="-122"/>
              </a:rPr>
              <a:t>点击添加文本</a:t>
            </a:r>
            <a:endParaRPr lang="zh-CN" altLang="en-US" sz="2000">
              <a:latin typeface="微软雅黑" panose="020B0503020204020204" pitchFamily="34" charset="-122"/>
              <a:ea typeface="微软雅黑" panose="020B0503020204020204" pitchFamily="34" charset="-122"/>
            </a:endParaRPr>
          </a:p>
        </p:txBody>
      </p:sp>
      <p:sp>
        <p:nvSpPr>
          <p:cNvPr id="7" name="矩形 6"/>
          <p:cNvSpPr/>
          <p:nvPr/>
        </p:nvSpPr>
        <p:spPr>
          <a:xfrm>
            <a:off x="5344663" y="3046674"/>
            <a:ext cx="1821875"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8" name="矩形 7"/>
          <p:cNvSpPr/>
          <p:nvPr/>
        </p:nvSpPr>
        <p:spPr>
          <a:xfrm>
            <a:off x="5344663" y="4327638"/>
            <a:ext cx="1821875"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9" name="上箭头 8"/>
          <p:cNvSpPr/>
          <p:nvPr/>
        </p:nvSpPr>
        <p:spPr>
          <a:xfrm>
            <a:off x="5399032" y="2238668"/>
            <a:ext cx="1476911" cy="706581"/>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0" name="上箭头 9"/>
          <p:cNvSpPr/>
          <p:nvPr/>
        </p:nvSpPr>
        <p:spPr>
          <a:xfrm flipV="1">
            <a:off x="5399032" y="4822244"/>
            <a:ext cx="1476911" cy="706581"/>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1" name="矩形 10"/>
          <p:cNvSpPr/>
          <p:nvPr/>
        </p:nvSpPr>
        <p:spPr>
          <a:xfrm>
            <a:off x="3860663" y="5670141"/>
            <a:ext cx="4430734" cy="423949"/>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a:latin typeface="微软雅黑" panose="020B0503020204020204" pitchFamily="34" charset="-122"/>
                <a:ea typeface="微软雅黑" panose="020B0503020204020204" pitchFamily="34" charset="-122"/>
              </a:rPr>
              <a:t>点击添加文本</a:t>
            </a:r>
            <a:endParaRPr lang="zh-CN" altLang="en-US" sz="2100">
              <a:latin typeface="微软雅黑" panose="020B0503020204020204" pitchFamily="34" charset="-122"/>
              <a:ea typeface="微软雅黑" panose="020B0503020204020204" pitchFamily="34" charset="-122"/>
            </a:endParaRPr>
          </a:p>
        </p:txBody>
      </p:sp>
      <p:sp>
        <p:nvSpPr>
          <p:cNvPr id="12" name="矩形 11"/>
          <p:cNvSpPr/>
          <p:nvPr/>
        </p:nvSpPr>
        <p:spPr>
          <a:xfrm>
            <a:off x="3860663" y="1642632"/>
            <a:ext cx="4430734" cy="423949"/>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dirty="0">
                <a:latin typeface="微软雅黑" panose="020B0503020204020204" pitchFamily="34" charset="-122"/>
                <a:ea typeface="微软雅黑" panose="020B0503020204020204" pitchFamily="34" charset="-122"/>
              </a:rPr>
              <a:t>点击添加文本</a:t>
            </a:r>
            <a:endParaRPr lang="zh-CN" altLang="en-US" sz="2100" dirty="0">
              <a:latin typeface="微软雅黑" panose="020B0503020204020204" pitchFamily="34" charset="-122"/>
              <a:ea typeface="微软雅黑" panose="020B0503020204020204" pitchFamily="34" charset="-122"/>
            </a:endParaRPr>
          </a:p>
        </p:txBody>
      </p:sp>
      <p:sp>
        <p:nvSpPr>
          <p:cNvPr id="13" name="五边形 2"/>
          <p:cNvSpPr/>
          <p:nvPr/>
        </p:nvSpPr>
        <p:spPr>
          <a:xfrm>
            <a:off x="3245205" y="3921354"/>
            <a:ext cx="5784569"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4" name="五边形 2"/>
          <p:cNvSpPr/>
          <p:nvPr/>
        </p:nvSpPr>
        <p:spPr>
          <a:xfrm flipH="1">
            <a:off x="3245205" y="3497405"/>
            <a:ext cx="5784569"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6" name="文本框 2"/>
          <p:cNvSpPr txBox="1"/>
          <p:nvPr/>
        </p:nvSpPr>
        <p:spPr>
          <a:xfrm>
            <a:off x="1134712"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35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p:stCondLst>
                              <p:cond delay="185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85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3350"/>
                            </p:stCondLst>
                            <p:childTnLst>
                              <p:par>
                                <p:cTn id="49" presetID="16" presetClass="entr" presetSubtype="37"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outVertical)">
                                      <p:cBhvr>
                                        <p:cTn id="54" dur="500"/>
                                        <p:tgtEl>
                                          <p:spTgt spid="11"/>
                                        </p:tgtEl>
                                      </p:cBhvr>
                                    </p:animEffect>
                                  </p:childTnLst>
                                </p:cTn>
                              </p:par>
                            </p:childTnLst>
                          </p:cTn>
                        </p:par>
                        <p:par>
                          <p:cTn id="55" fill="hold">
                            <p:stCondLst>
                              <p:cond delay="3850"/>
                            </p:stCondLst>
                            <p:childTnLst>
                              <p:par>
                                <p:cTn id="56" presetID="16" presetClass="entr" presetSubtype="37"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out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5656824" y="1341562"/>
            <a:ext cx="1275540" cy="1294904"/>
          </a:xfrm>
          <a:prstGeom prst="ellipse">
            <a:avLst/>
          </a:prstGeom>
          <a:solidFill>
            <a:schemeClr val="bg1">
              <a:lumMod val="50000"/>
            </a:schemeClr>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5" name="Oval 4"/>
          <p:cNvSpPr>
            <a:spLocks noChangeArrowheads="1"/>
          </p:cNvSpPr>
          <p:nvPr/>
        </p:nvSpPr>
        <p:spPr bwMode="auto">
          <a:xfrm>
            <a:off x="5656824" y="1341562"/>
            <a:ext cx="1275540" cy="1294904"/>
          </a:xfrm>
          <a:prstGeom prst="ellipse">
            <a:avLst/>
          </a:prstGeom>
          <a:solidFill>
            <a:srgbClr val="005DA2"/>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6" name="Oval 4"/>
          <p:cNvSpPr>
            <a:spLocks noChangeArrowheads="1"/>
          </p:cNvSpPr>
          <p:nvPr/>
        </p:nvSpPr>
        <p:spPr bwMode="auto">
          <a:xfrm>
            <a:off x="4238298" y="1926971"/>
            <a:ext cx="1745094" cy="1771589"/>
          </a:xfrm>
          <a:prstGeom prst="ellipse">
            <a:avLst/>
          </a:prstGeom>
          <a:solidFill>
            <a:srgbClr val="FFC400"/>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4238298" y="2455971"/>
            <a:ext cx="1745094" cy="1242590"/>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005DA2"/>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2592165" y="2740647"/>
            <a:ext cx="2150799" cy="2183738"/>
          </a:xfrm>
          <a:prstGeom prst="ellipse">
            <a:avLst/>
          </a:prstGeom>
          <a:solidFill>
            <a:srgbClr val="FFC400"/>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2592165" y="3814186"/>
            <a:ext cx="2150799" cy="1110201"/>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005DA2"/>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0" name="Oval 4"/>
          <p:cNvSpPr>
            <a:spLocks noChangeArrowheads="1"/>
          </p:cNvSpPr>
          <p:nvPr/>
        </p:nvSpPr>
        <p:spPr bwMode="auto">
          <a:xfrm>
            <a:off x="648426" y="3785806"/>
            <a:ext cx="2639871" cy="2680302"/>
          </a:xfrm>
          <a:prstGeom prst="ellipse">
            <a:avLst/>
          </a:prstGeom>
          <a:solidFill>
            <a:srgbClr val="FFC400"/>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1" name="Oval 4"/>
          <p:cNvSpPr>
            <a:spLocks noChangeArrowheads="1"/>
          </p:cNvSpPr>
          <p:nvPr/>
        </p:nvSpPr>
        <p:spPr bwMode="auto">
          <a:xfrm>
            <a:off x="875867" y="5877984"/>
            <a:ext cx="2184991" cy="58812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005DA2"/>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2" name="TextBox 11"/>
          <p:cNvSpPr txBox="1"/>
          <p:nvPr/>
        </p:nvSpPr>
        <p:spPr>
          <a:xfrm>
            <a:off x="1120187" y="4854223"/>
            <a:ext cx="1680869" cy="543466"/>
          </a:xfrm>
          <a:prstGeom prst="rect">
            <a:avLst/>
          </a:prstGeom>
          <a:noFill/>
        </p:spPr>
        <p:txBody>
          <a:bodyPr wrap="none" lIns="96248" tIns="48125" rIns="96248" bIns="48125" rtlCol="0" anchor="ctr">
            <a:spAutoFit/>
          </a:bodyPr>
          <a:lstStyle/>
          <a:p>
            <a:r>
              <a:rPr lang="zh-CN" altLang="en-US" sz="2900" dirty="0" smtClean="0">
                <a:solidFill>
                  <a:schemeClr val="bg1"/>
                </a:solidFill>
                <a:latin typeface="微软雅黑" panose="020B0503020204020204" pitchFamily="34" charset="-122"/>
                <a:ea typeface="微软雅黑" panose="020B0503020204020204" pitchFamily="34" charset="-122"/>
              </a:rPr>
              <a:t>添加文字</a:t>
            </a:r>
            <a:endParaRPr lang="zh-CN" altLang="en-US" sz="2900"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935407" y="3179633"/>
            <a:ext cx="1475817" cy="481911"/>
          </a:xfrm>
          <a:prstGeom prst="rect">
            <a:avLst/>
          </a:prstGeom>
          <a:noFill/>
        </p:spPr>
        <p:txBody>
          <a:bodyPr wrap="none" lIns="96248" tIns="48125" rIns="96248" bIns="48125" rtlCol="0" anchor="ctr">
            <a:spAutoFit/>
          </a:bodyPr>
          <a:lstStyle/>
          <a:p>
            <a:r>
              <a:rPr lang="zh-CN" altLang="en-US" sz="2500" dirty="0" smtClean="0">
                <a:solidFill>
                  <a:schemeClr val="bg1"/>
                </a:solidFill>
                <a:latin typeface="微软雅黑" panose="020B0503020204020204" pitchFamily="34" charset="-122"/>
                <a:ea typeface="微软雅黑" panose="020B0503020204020204" pitchFamily="34" charset="-122"/>
              </a:rPr>
              <a:t>添加文字</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477397" y="2598733"/>
            <a:ext cx="1424554" cy="466522"/>
          </a:xfrm>
          <a:prstGeom prst="rect">
            <a:avLst/>
          </a:prstGeom>
          <a:noFill/>
        </p:spPr>
        <p:txBody>
          <a:bodyPr wrap="none" lIns="96248" tIns="48125" rIns="96248" bIns="48125" rtlCol="0" anchor="ctr">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添加文字</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6296359" y="2168877"/>
            <a:ext cx="112162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5099163" y="3145017"/>
            <a:ext cx="231882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3618190" y="4257165"/>
            <a:ext cx="3799795"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968361" y="5415794"/>
            <a:ext cx="5449624"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7505945" y="5125957"/>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7505945" y="3985133"/>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505945" y="2844310"/>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7505945" y="1922792"/>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770278" y="1817309"/>
            <a:ext cx="1014453" cy="343411"/>
          </a:xfrm>
          <a:prstGeom prst="rect">
            <a:avLst/>
          </a:prstGeom>
          <a:noFill/>
        </p:spPr>
        <p:txBody>
          <a:bodyPr wrap="none" lIns="96248" tIns="48125" rIns="96248" bIns="48125" rtlCol="0" anchor="ctr">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添加文字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14:presetBounceEnd="42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2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14:bounceEnd="42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42000">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14:bounceEnd="42000">
                                          <p:cBhvr additive="base">
                                            <p:cTn id="23"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42000">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14:bounceEnd="42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3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8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8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3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3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3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3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8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3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8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8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3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3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3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3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8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a:solidFill>
            <a:srgbClr val="005DA2"/>
          </a:solidFill>
        </p:grpSpPr>
        <p:sp>
          <p:nvSpPr>
            <p:cNvPr id="26" name="椭圆 25"/>
            <p:cNvSpPr/>
            <p:nvPr/>
          </p:nvSpPr>
          <p:spPr>
            <a:xfrm>
              <a:off x="-3227497" y="251306"/>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grpFill/>
            <a:ln w="9525">
              <a:noFill/>
              <a:miter lim="800000"/>
            </a:ln>
          </p:spPr>
          <p:txBody>
            <a:bodyPr lIns="121898" tIns="60948" rIns="121898" bIns="60948">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目</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ctr"/>
              <a:r>
                <a:rPr lang="zh-CN" altLang="en-US" sz="6600" b="1" dirty="0">
                  <a:solidFill>
                    <a:schemeClr val="bg1"/>
                  </a:solidFill>
                  <a:latin typeface="微软雅黑" panose="020B0503020204020204" pitchFamily="34" charset="-122"/>
                  <a:ea typeface="微软雅黑" panose="020B0503020204020204" pitchFamily="34" charset="-122"/>
                </a:rPr>
                <a:t>录</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9"/>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组合 37"/>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grpSp>
      <p:grpSp>
        <p:nvGrpSpPr>
          <p:cNvPr id="51" name="组合 40"/>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组合 43"/>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组合 46"/>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1361909"/>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par>
                                <p:cTn id="12" presetID="22" presetClass="entr" presetSubtype="8" fill="hold" nodeType="withEffect">
                                  <p:stCondLst>
                                    <p:cond delay="300"/>
                                  </p:stCondLst>
                                  <p:childTnLst>
                                    <p:set>
                                      <p:cBhvr>
                                        <p:cTn id="13" dur="1" fill="hold">
                                          <p:stCondLst>
                                            <p:cond delay="0"/>
                                          </p:stCondLst>
                                        </p:cTn>
                                        <p:tgtEl>
                                          <p:spTgt spid="77"/>
                                        </p:tgtEl>
                                        <p:attrNameLst>
                                          <p:attrName>style.visibility</p:attrName>
                                        </p:attrNameLst>
                                      </p:cBhvr>
                                      <p:to>
                                        <p:strVal val="visible"/>
                                      </p:to>
                                    </p:set>
                                    <p:animEffect transition="in" filter="wipe(left)">
                                      <p:cBhvr>
                                        <p:cTn id="14" dur="500"/>
                                        <p:tgtEl>
                                          <p:spTgt spid="77"/>
                                        </p:tgtEl>
                                      </p:cBhvr>
                                    </p:animEffect>
                                  </p:childTnLst>
                                </p:cTn>
                              </p:par>
                              <p:par>
                                <p:cTn id="15" presetID="10" presetClass="entr" presetSubtype="0" fill="hold" nodeType="withEffect">
                                  <p:stCondLst>
                                    <p:cond delay="30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par>
                                <p:cTn id="18" presetID="22" presetClass="entr" presetSubtype="8" fill="hold" nodeType="withEffect">
                                  <p:stCondLst>
                                    <p:cond delay="600"/>
                                  </p:stCondLst>
                                  <p:childTnLst>
                                    <p:set>
                                      <p:cBhvr>
                                        <p:cTn id="19" dur="1" fill="hold">
                                          <p:stCondLst>
                                            <p:cond delay="0"/>
                                          </p:stCondLst>
                                        </p:cTn>
                                        <p:tgtEl>
                                          <p:spTgt spid="81"/>
                                        </p:tgtEl>
                                        <p:attrNameLst>
                                          <p:attrName>style.visibility</p:attrName>
                                        </p:attrNameLst>
                                      </p:cBhvr>
                                      <p:to>
                                        <p:strVal val="visible"/>
                                      </p:to>
                                    </p:set>
                                    <p:animEffect transition="in" filter="wipe(left)">
                                      <p:cBhvr>
                                        <p:cTn id="20" dur="500"/>
                                        <p:tgtEl>
                                          <p:spTgt spid="81"/>
                                        </p:tgtEl>
                                      </p:cBhvr>
                                    </p:animEffect>
                                  </p:childTnLst>
                                </p:cTn>
                              </p:par>
                              <p:par>
                                <p:cTn id="21" presetID="10" presetClass="entr" presetSubtype="0" fill="hold" nodeType="withEffect">
                                  <p:stCondLst>
                                    <p:cond delay="60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22" presetClass="entr" presetSubtype="8" fill="hold" nodeType="withEffect">
                                  <p:stCondLst>
                                    <p:cond delay="900"/>
                                  </p:stCondLst>
                                  <p:childTnLst>
                                    <p:set>
                                      <p:cBhvr>
                                        <p:cTn id="25" dur="1" fill="hold">
                                          <p:stCondLst>
                                            <p:cond delay="0"/>
                                          </p:stCondLst>
                                        </p:cTn>
                                        <p:tgtEl>
                                          <p:spTgt spid="85"/>
                                        </p:tgtEl>
                                        <p:attrNameLst>
                                          <p:attrName>style.visibility</p:attrName>
                                        </p:attrNameLst>
                                      </p:cBhvr>
                                      <p:to>
                                        <p:strVal val="visible"/>
                                      </p:to>
                                    </p:set>
                                    <p:animEffect transition="in" filter="wipe(left)">
                                      <p:cBhvr>
                                        <p:cTn id="26" dur="500"/>
                                        <p:tgtEl>
                                          <p:spTgt spid="85"/>
                                        </p:tgtEl>
                                      </p:cBhvr>
                                    </p:animEffect>
                                  </p:childTnLst>
                                </p:cTn>
                              </p:par>
                              <p:par>
                                <p:cTn id="27" presetID="10" presetClass="entr" presetSubtype="0" fill="hold" nodeType="withEffect">
                                  <p:stCondLst>
                                    <p:cond delay="90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22" presetClass="entr" presetSubtype="8" fill="hold" nodeType="withEffect">
                                  <p:stCondLst>
                                    <p:cond delay="1200"/>
                                  </p:stCondLst>
                                  <p:childTnLst>
                                    <p:set>
                                      <p:cBhvr>
                                        <p:cTn id="31" dur="1" fill="hold">
                                          <p:stCondLst>
                                            <p:cond delay="0"/>
                                          </p:stCondLst>
                                        </p:cTn>
                                        <p:tgtEl>
                                          <p:spTgt spid="89"/>
                                        </p:tgtEl>
                                        <p:attrNameLst>
                                          <p:attrName>style.visibility</p:attrName>
                                        </p:attrNameLst>
                                      </p:cBhvr>
                                      <p:to>
                                        <p:strVal val="visible"/>
                                      </p:to>
                                    </p:set>
                                    <p:animEffect transition="in" filter="wipe(left)">
                                      <p:cBhvr>
                                        <p:cTn id="32" dur="500"/>
                                        <p:tgtEl>
                                          <p:spTgt spid="89"/>
                                        </p:tgtEl>
                                      </p:cBhvr>
                                    </p:animEffect>
                                  </p:childTnLst>
                                </p:cTn>
                              </p:par>
                              <p:par>
                                <p:cTn id="33" presetID="10" presetClass="entr" presetSubtype="0" fill="hold" nodeType="withEffect">
                                  <p:stCondLst>
                                    <p:cond delay="120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22" presetClass="entr" presetSubtype="8" fill="hold" nodeType="withEffect">
                                  <p:stCondLst>
                                    <p:cond delay="150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childTnLst>
                          </p:cTn>
                        </p:par>
                        <p:par>
                          <p:cTn id="39" fill="hold">
                            <p:stCondLst>
                              <p:cond delay="1000"/>
                            </p:stCondLst>
                            <p:childTnLst>
                              <p:par>
                                <p:cTn id="40" presetID="2" presetClass="entr" presetSubtype="8" fill="hold" grpId="0" nodeType="afterEffect">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cBhvr additive="base">
                                        <p:cTn id="42" dur="500" fill="hold"/>
                                        <p:tgtEl>
                                          <p:spTgt spid="96"/>
                                        </p:tgtEl>
                                        <p:attrNameLst>
                                          <p:attrName>ppt_x</p:attrName>
                                        </p:attrNameLst>
                                      </p:cBhvr>
                                      <p:tavLst>
                                        <p:tav tm="0">
                                          <p:val>
                                            <p:strVal val="0-#ppt_w/2"/>
                                          </p:val>
                                        </p:tav>
                                        <p:tav tm="100000">
                                          <p:val>
                                            <p:strVal val="#ppt_x"/>
                                          </p:val>
                                        </p:tav>
                                      </p:tavLst>
                                    </p:anim>
                                    <p:anim calcmode="lin" valueType="num">
                                      <p:cBhvr additive="base">
                                        <p:cTn id="43" dur="500" fill="hold"/>
                                        <p:tgtEl>
                                          <p:spTgt spid="96"/>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6" presetClass="emph" presetSubtype="0" fill="hold" nodeType="afterEffect">
                                  <p:stCondLst>
                                    <p:cond delay="0"/>
                                  </p:stCondLst>
                                  <p:childTnLst>
                                    <p:animEffect transition="out" filter="fade">
                                      <p:cBhvr>
                                        <p:cTn id="46" dur="500" tmFilter="0, 0; .2, .5; .8, .5; 1, 0"/>
                                        <p:tgtEl>
                                          <p:spTgt spid="42"/>
                                        </p:tgtEl>
                                      </p:cBhvr>
                                    </p:animEffect>
                                    <p:animScale>
                                      <p:cBhvr>
                                        <p:cTn id="47" dur="250" autoRev="1" fill="hold"/>
                                        <p:tgtEl>
                                          <p:spTgt spid="42"/>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77"/>
                                        </p:tgtEl>
                                      </p:cBhvr>
                                    </p:animEffect>
                                    <p:animScale>
                                      <p:cBhvr>
                                        <p:cTn id="50" dur="250" autoRev="1" fill="hold"/>
                                        <p:tgtEl>
                                          <p:spTgt spid="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noFill/>
            <a:ln w="9525">
              <a:noFill/>
              <a:miter lim="800000"/>
            </a:ln>
          </p:spPr>
          <p:txBody>
            <a:bodyPr lIns="121898" tIns="60948" rIns="121898" bIns="60948">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目</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ctr"/>
              <a:r>
                <a:rPr lang="zh-CN" altLang="en-US" sz="6600" b="1" dirty="0">
                  <a:solidFill>
                    <a:schemeClr val="bg1"/>
                  </a:solidFill>
                  <a:latin typeface="微软雅黑" panose="020B0503020204020204" pitchFamily="34" charset="-122"/>
                  <a:ea typeface="微软雅黑" panose="020B0503020204020204" pitchFamily="34" charset="-122"/>
                </a:rPr>
                <a:t>录</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9"/>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组合 37"/>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05</a:t>
              </a:r>
              <a:endParaRPr lang="zh-CN" altLang="en-US" sz="3200">
                <a:solidFill>
                  <a:schemeClr val="bg1"/>
                </a:solidFill>
                <a:latin typeface="Impact" panose="020B0806030902050204" pitchFamily="34" charset="0"/>
              </a:endParaRPr>
            </a:p>
          </p:txBody>
        </p:sp>
      </p:grpSp>
      <p:grpSp>
        <p:nvGrpSpPr>
          <p:cNvPr id="51" name="组合 40"/>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组合 43"/>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组合 46"/>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5178333"/>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93"/>
                                        </p:tgtEl>
                                      </p:cBhvr>
                                    </p:animEffect>
                                    <p:animScale>
                                      <p:cBhvr>
                                        <p:cTn id="12" dur="250" autoRev="1" fill="hold"/>
                                        <p:tgtEl>
                                          <p:spTgt spid="93"/>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48"/>
                                        </p:tgtEl>
                                      </p:cBhvr>
                                    </p:animEffect>
                                    <p:animScale>
                                      <p:cBhvr>
                                        <p:cTn id="15"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198662"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7" name="矩形 46"/>
          <p:cNvSpPr/>
          <p:nvPr/>
        </p:nvSpPr>
        <p:spPr>
          <a:xfrm>
            <a:off x="1198662"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48" name="矩形 47"/>
          <p:cNvSpPr/>
          <p:nvPr/>
        </p:nvSpPr>
        <p:spPr>
          <a:xfrm>
            <a:off x="3185458"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9" name="矩形 48"/>
          <p:cNvSpPr/>
          <p:nvPr/>
        </p:nvSpPr>
        <p:spPr>
          <a:xfrm>
            <a:off x="3185458"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0" name="矩形 49"/>
          <p:cNvSpPr/>
          <p:nvPr/>
        </p:nvSpPr>
        <p:spPr>
          <a:xfrm>
            <a:off x="5172256"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1" name="矩形 50"/>
          <p:cNvSpPr/>
          <p:nvPr/>
        </p:nvSpPr>
        <p:spPr>
          <a:xfrm>
            <a:off x="5172256"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2" name="矩形 51"/>
          <p:cNvSpPr/>
          <p:nvPr/>
        </p:nvSpPr>
        <p:spPr>
          <a:xfrm>
            <a:off x="7159054"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3" name="矩形 52"/>
          <p:cNvSpPr/>
          <p:nvPr/>
        </p:nvSpPr>
        <p:spPr>
          <a:xfrm>
            <a:off x="7159054"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4" name="矩形 53"/>
          <p:cNvSpPr/>
          <p:nvPr/>
        </p:nvSpPr>
        <p:spPr>
          <a:xfrm>
            <a:off x="9145850" y="1769701"/>
            <a:ext cx="1758227" cy="1766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5" name="矩形 54"/>
          <p:cNvSpPr/>
          <p:nvPr/>
        </p:nvSpPr>
        <p:spPr>
          <a:xfrm>
            <a:off x="9145850" y="3536153"/>
            <a:ext cx="1758227" cy="1059871"/>
          </a:xfrm>
          <a:prstGeom prst="rect">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grpSp>
        <p:nvGrpSpPr>
          <p:cNvPr id="56" name="组合 55"/>
          <p:cNvGrpSpPr/>
          <p:nvPr/>
        </p:nvGrpSpPr>
        <p:grpSpPr>
          <a:xfrm>
            <a:off x="1761554" y="1981674"/>
            <a:ext cx="632445" cy="816776"/>
            <a:chOff x="3095876" y="2479873"/>
            <a:chExt cx="366231" cy="470769"/>
          </a:xfrm>
        </p:grpSpPr>
        <p:sp>
          <p:nvSpPr>
            <p:cNvPr id="5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5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61" name="Freeform 64"/>
          <p:cNvSpPr>
            <a:spLocks noEditPoints="1"/>
          </p:cNvSpPr>
          <p:nvPr/>
        </p:nvSpPr>
        <p:spPr bwMode="auto">
          <a:xfrm flipH="1">
            <a:off x="3629251" y="2027479"/>
            <a:ext cx="870644" cy="725165"/>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77" tIns="44738" rIns="89477" bIns="4473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62" name="组合 61"/>
          <p:cNvGrpSpPr/>
          <p:nvPr/>
        </p:nvGrpSpPr>
        <p:grpSpPr>
          <a:xfrm>
            <a:off x="5779616" y="1992701"/>
            <a:ext cx="543508" cy="794725"/>
            <a:chOff x="5690315" y="3674507"/>
            <a:chExt cx="314729" cy="458061"/>
          </a:xfrm>
        </p:grpSpPr>
        <p:sp>
          <p:nvSpPr>
            <p:cNvPr id="6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65" name="Freeform 9"/>
          <p:cNvSpPr/>
          <p:nvPr/>
        </p:nvSpPr>
        <p:spPr bwMode="auto">
          <a:xfrm flipH="1">
            <a:off x="7586403" y="2105735"/>
            <a:ext cx="903531" cy="56865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77" tIns="44738" rIns="89477" bIns="4473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66" name="组合 65"/>
          <p:cNvGrpSpPr/>
          <p:nvPr/>
        </p:nvGrpSpPr>
        <p:grpSpPr>
          <a:xfrm>
            <a:off x="9639840" y="2026610"/>
            <a:ext cx="770253" cy="726907"/>
            <a:chOff x="1784487" y="2486066"/>
            <a:chExt cx="446032" cy="418971"/>
          </a:xfrm>
          <a:solidFill>
            <a:schemeClr val="tx1">
              <a:lumMod val="65000"/>
              <a:lumOff val="35000"/>
            </a:schemeClr>
          </a:solidFill>
        </p:grpSpPr>
        <p:sp>
          <p:nvSpPr>
            <p:cNvPr id="6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grpSp>
        <p:nvGrpSpPr>
          <p:cNvPr id="73" name="组合 72"/>
          <p:cNvGrpSpPr/>
          <p:nvPr/>
        </p:nvGrpSpPr>
        <p:grpSpPr>
          <a:xfrm>
            <a:off x="1972284" y="3041545"/>
            <a:ext cx="8158175" cy="21197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sp>
        <p:nvSpPr>
          <p:cNvPr id="80" name="等腰三角形 79"/>
          <p:cNvSpPr/>
          <p:nvPr/>
        </p:nvSpPr>
        <p:spPr>
          <a:xfrm flipV="1">
            <a:off x="1955404"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1" name="等腰三角形 80"/>
          <p:cNvSpPr/>
          <p:nvPr/>
        </p:nvSpPr>
        <p:spPr>
          <a:xfrm flipV="1">
            <a:off x="3942201"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2" name="等腰三角形 81"/>
          <p:cNvSpPr/>
          <p:nvPr/>
        </p:nvSpPr>
        <p:spPr>
          <a:xfrm flipV="1">
            <a:off x="5928999"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3" name="等腰三角形 82"/>
          <p:cNvSpPr/>
          <p:nvPr/>
        </p:nvSpPr>
        <p:spPr>
          <a:xfrm flipV="1">
            <a:off x="7915795"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4" name="等腰三角形 83"/>
          <p:cNvSpPr/>
          <p:nvPr/>
        </p:nvSpPr>
        <p:spPr>
          <a:xfrm flipV="1">
            <a:off x="9902594" y="4596022"/>
            <a:ext cx="244746" cy="211974"/>
          </a:xfrm>
          <a:prstGeom prst="triangl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5" name="TextBox 84"/>
          <p:cNvSpPr txBox="1"/>
          <p:nvPr/>
        </p:nvSpPr>
        <p:spPr>
          <a:xfrm>
            <a:off x="1440382"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zh-CN" altLang="en-US" sz="2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3427179"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zh-CN" altLang="en-US" sz="2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5413978"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zh-CN" altLang="en-US" sz="2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7400775"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zh-CN" altLang="en-US" sz="2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9387571"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zh-CN" altLang="en-US" sz="2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0" name="矩形 89"/>
          <p:cNvSpPr/>
          <p:nvPr/>
        </p:nvSpPr>
        <p:spPr>
          <a:xfrm>
            <a:off x="1198663" y="5443920"/>
            <a:ext cx="9705417" cy="57816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dirty="0" smtClean="0">
                <a:latin typeface="微软雅黑" panose="020B0503020204020204" pitchFamily="34" charset="-122"/>
                <a:ea typeface="微软雅黑" panose="020B0503020204020204" pitchFamily="34" charset="-122"/>
              </a:rPr>
              <a:t>点击添加标题</a:t>
            </a:r>
            <a:endParaRPr lang="zh-CN" altLang="en-US" dirty="0">
              <a:latin typeface="微软雅黑" panose="020B0503020204020204" pitchFamily="34" charset="-122"/>
              <a:ea typeface="微软雅黑" panose="020B0503020204020204" pitchFamily="34" charset="-122"/>
            </a:endParaRPr>
          </a:p>
        </p:txBody>
      </p:sp>
      <p:sp>
        <p:nvSpPr>
          <p:cNvPr id="92"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
                                        </p:tgtEl>
                                        <p:attrNameLst>
                                          <p:attrName>ppt_y</p:attrName>
                                        </p:attrNameLst>
                                      </p:cBhvr>
                                      <p:tavLst>
                                        <p:tav tm="0">
                                          <p:val>
                                            <p:strVal val="#ppt_y"/>
                                          </p:val>
                                        </p:tav>
                                        <p:tav tm="100000">
                                          <p:val>
                                            <p:strVal val="#ppt_y"/>
                                          </p:val>
                                        </p:tav>
                                      </p:tavLst>
                                    </p:anim>
                                    <p:anim calcmode="lin" valueType="num">
                                      <p:cBhvr>
                                        <p:cTn id="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150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1"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0-#ppt_h/2"/>
                                          </p:val>
                                        </p:tav>
                                        <p:tav tm="100000">
                                          <p:val>
                                            <p:strVal val="#ppt_y"/>
                                          </p:val>
                                        </p:tav>
                                      </p:tavLst>
                                    </p:anim>
                                  </p:childTnLst>
                                </p:cTn>
                              </p:par>
                              <p:par>
                                <p:cTn id="53" presetID="42" presetClass="entr" presetSubtype="0" fill="hold" nodeType="withEffect">
                                  <p:stCondLst>
                                    <p:cond delay="250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1000"/>
                                        <p:tgtEl>
                                          <p:spTgt spid="65"/>
                                        </p:tgtEl>
                                      </p:cBhvr>
                                    </p:animEffect>
                                    <p:anim calcmode="lin" valueType="num">
                                      <p:cBhvr>
                                        <p:cTn id="71" dur="1000" fill="hold"/>
                                        <p:tgtEl>
                                          <p:spTgt spid="65"/>
                                        </p:tgtEl>
                                        <p:attrNameLst>
                                          <p:attrName>ppt_x</p:attrName>
                                        </p:attrNameLst>
                                      </p:cBhvr>
                                      <p:tavLst>
                                        <p:tav tm="0">
                                          <p:val>
                                            <p:strVal val="#ppt_x"/>
                                          </p:val>
                                        </p:tav>
                                        <p:tav tm="100000">
                                          <p:val>
                                            <p:strVal val="#ppt_x"/>
                                          </p:val>
                                        </p:tav>
                                      </p:tavLst>
                                    </p:anim>
                                    <p:anim calcmode="lin" valueType="num">
                                      <p:cBhvr>
                                        <p:cTn id="72" dur="1000" fill="hold"/>
                                        <p:tgtEl>
                                          <p:spTgt spid="6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50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300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10" presetClass="entr" presetSubtype="0" fill="hold" grpId="0" nodeType="withEffect">
                                  <p:stCondLst>
                                    <p:cond delay="250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par>
                                <p:cTn id="84" presetID="42" presetClass="entr" presetSubtype="0" fill="hold" grpId="0" nodeType="withEffect">
                                  <p:stCondLst>
                                    <p:cond delay="250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anim calcmode="lin" valueType="num">
                                      <p:cBhvr>
                                        <p:cTn id="87" dur="500" fill="hold"/>
                                        <p:tgtEl>
                                          <p:spTgt spid="85"/>
                                        </p:tgtEl>
                                        <p:attrNameLst>
                                          <p:attrName>ppt_x</p:attrName>
                                        </p:attrNameLst>
                                      </p:cBhvr>
                                      <p:tavLst>
                                        <p:tav tm="0">
                                          <p:val>
                                            <p:strVal val="#ppt_x"/>
                                          </p:val>
                                        </p:tav>
                                        <p:tav tm="100000">
                                          <p:val>
                                            <p:strVal val="#ppt_x"/>
                                          </p:val>
                                        </p:tav>
                                      </p:tavLst>
                                    </p:anim>
                                    <p:anim calcmode="lin" valueType="num">
                                      <p:cBhvr>
                                        <p:cTn id="88" dur="500" fill="hold"/>
                                        <p:tgtEl>
                                          <p:spTgt spid="85"/>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300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par>
                                <p:cTn id="92" presetID="10" presetClass="entr" presetSubtype="0" fill="hold" grpId="0" nodeType="withEffect">
                                  <p:stCondLst>
                                    <p:cond delay="350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par>
                                <p:cTn id="95" presetID="10" presetClass="entr" presetSubtype="0" fill="hold" grpId="0" nodeType="withEffect">
                                  <p:stCondLst>
                                    <p:cond delay="400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par>
                                <p:cTn id="98" presetID="10" presetClass="entr" presetSubtype="0" fill="hold" grpId="0" nodeType="withEffect">
                                  <p:stCondLst>
                                    <p:cond delay="4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500"/>
                                        <p:tgtEl>
                                          <p:spTgt spid="84"/>
                                        </p:tgtEl>
                                      </p:cBhvr>
                                    </p:animEffect>
                                  </p:childTnLst>
                                </p:cTn>
                              </p:par>
                              <p:par>
                                <p:cTn id="101" presetID="42" presetClass="entr" presetSubtype="0" fill="hold" grpId="0" nodeType="withEffect">
                                  <p:stCondLst>
                                    <p:cond delay="300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anim calcmode="lin" valueType="num">
                                      <p:cBhvr>
                                        <p:cTn id="104" dur="500" fill="hold"/>
                                        <p:tgtEl>
                                          <p:spTgt spid="86"/>
                                        </p:tgtEl>
                                        <p:attrNameLst>
                                          <p:attrName>ppt_x</p:attrName>
                                        </p:attrNameLst>
                                      </p:cBhvr>
                                      <p:tavLst>
                                        <p:tav tm="0">
                                          <p:val>
                                            <p:strVal val="#ppt_x"/>
                                          </p:val>
                                        </p:tav>
                                        <p:tav tm="100000">
                                          <p:val>
                                            <p:strVal val="#ppt_x"/>
                                          </p:val>
                                        </p:tav>
                                      </p:tavLst>
                                    </p:anim>
                                    <p:anim calcmode="lin" valueType="num">
                                      <p:cBhvr>
                                        <p:cTn id="105" dur="500" fill="hold"/>
                                        <p:tgtEl>
                                          <p:spTgt spid="8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350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500"/>
                                        <p:tgtEl>
                                          <p:spTgt spid="87"/>
                                        </p:tgtEl>
                                      </p:cBhvr>
                                    </p:animEffect>
                                    <p:anim calcmode="lin" valueType="num">
                                      <p:cBhvr>
                                        <p:cTn id="109" dur="500" fill="hold"/>
                                        <p:tgtEl>
                                          <p:spTgt spid="87"/>
                                        </p:tgtEl>
                                        <p:attrNameLst>
                                          <p:attrName>ppt_x</p:attrName>
                                        </p:attrNameLst>
                                      </p:cBhvr>
                                      <p:tavLst>
                                        <p:tav tm="0">
                                          <p:val>
                                            <p:strVal val="#ppt_x"/>
                                          </p:val>
                                        </p:tav>
                                        <p:tav tm="100000">
                                          <p:val>
                                            <p:strVal val="#ppt_x"/>
                                          </p:val>
                                        </p:tav>
                                      </p:tavLst>
                                    </p:anim>
                                    <p:anim calcmode="lin" valueType="num">
                                      <p:cBhvr>
                                        <p:cTn id="110" dur="500" fill="hold"/>
                                        <p:tgtEl>
                                          <p:spTgt spid="8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400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ppt_x</p:attrName>
                                        </p:attrNameLst>
                                      </p:cBhvr>
                                      <p:tavLst>
                                        <p:tav tm="0">
                                          <p:val>
                                            <p:strVal val="#ppt_x"/>
                                          </p:val>
                                        </p:tav>
                                        <p:tav tm="100000">
                                          <p:val>
                                            <p:strVal val="#ppt_x"/>
                                          </p:val>
                                        </p:tav>
                                      </p:tavLst>
                                    </p:anim>
                                    <p:anim calcmode="lin" valueType="num">
                                      <p:cBhvr>
                                        <p:cTn id="115" dur="500" fill="hold"/>
                                        <p:tgtEl>
                                          <p:spTgt spid="8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450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anim calcmode="lin" valueType="num">
                                      <p:cBhvr>
                                        <p:cTn id="119" dur="500" fill="hold"/>
                                        <p:tgtEl>
                                          <p:spTgt spid="89"/>
                                        </p:tgtEl>
                                        <p:attrNameLst>
                                          <p:attrName>ppt_x</p:attrName>
                                        </p:attrNameLst>
                                      </p:cBhvr>
                                      <p:tavLst>
                                        <p:tav tm="0">
                                          <p:val>
                                            <p:strVal val="#ppt_x"/>
                                          </p:val>
                                        </p:tav>
                                        <p:tav tm="100000">
                                          <p:val>
                                            <p:strVal val="#ppt_x"/>
                                          </p:val>
                                        </p:tav>
                                      </p:tavLst>
                                    </p:anim>
                                    <p:anim calcmode="lin" valueType="num">
                                      <p:cBhvr>
                                        <p:cTn id="120" dur="500" fill="hold"/>
                                        <p:tgtEl>
                                          <p:spTgt spid="89"/>
                                        </p:tgtEl>
                                        <p:attrNameLst>
                                          <p:attrName>ppt_y</p:attrName>
                                        </p:attrNameLst>
                                      </p:cBhvr>
                                      <p:tavLst>
                                        <p:tav tm="0">
                                          <p:val>
                                            <p:strVal val="#ppt_y+.1"/>
                                          </p:val>
                                        </p:tav>
                                        <p:tav tm="100000">
                                          <p:val>
                                            <p:strVal val="#ppt_y"/>
                                          </p:val>
                                        </p:tav>
                                      </p:tavLst>
                                    </p:anim>
                                  </p:childTnLst>
                                </p:cTn>
                              </p:par>
                            </p:childTnLst>
                          </p:cTn>
                        </p:par>
                        <p:par>
                          <p:cTn id="121" fill="hold">
                            <p:stCondLst>
                              <p:cond delay="1350"/>
                            </p:stCondLst>
                            <p:childTnLst>
                              <p:par>
                                <p:cTn id="122" presetID="42" presetClass="entr" presetSubtype="0"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fade">
                                      <p:cBhvr>
                                        <p:cTn id="124" dur="1000"/>
                                        <p:tgtEl>
                                          <p:spTgt spid="90"/>
                                        </p:tgtEl>
                                      </p:cBhvr>
                                    </p:animEffect>
                                    <p:anim calcmode="lin" valueType="num">
                                      <p:cBhvr>
                                        <p:cTn id="125" dur="1000" fill="hold"/>
                                        <p:tgtEl>
                                          <p:spTgt spid="90"/>
                                        </p:tgtEl>
                                        <p:attrNameLst>
                                          <p:attrName>ppt_x</p:attrName>
                                        </p:attrNameLst>
                                      </p:cBhvr>
                                      <p:tavLst>
                                        <p:tav tm="0">
                                          <p:val>
                                            <p:strVal val="#ppt_x"/>
                                          </p:val>
                                        </p:tav>
                                        <p:tav tm="100000">
                                          <p:val>
                                            <p:strVal val="#ppt_x"/>
                                          </p:val>
                                        </p:tav>
                                      </p:tavLst>
                                    </p:anim>
                                    <p:anim calcmode="lin" valueType="num">
                                      <p:cBhvr>
                                        <p:cTn id="12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5286509"/>
            <a:ext cx="9551140" cy="850649"/>
          </a:xfrm>
          <a:prstGeom prst="rect">
            <a:avLst/>
          </a:prstGeom>
          <a:solidFill>
            <a:schemeClr val="bg1">
              <a:lumMod val="85000"/>
            </a:schemeClr>
          </a:solidFill>
          <a:ln w="9525">
            <a:solidFill>
              <a:srgbClr val="EAEAEA"/>
            </a:solidFill>
            <a:miter lim="800000"/>
          </a:ln>
        </p:spPr>
        <p:txBody>
          <a:bodyPr wrap="none" lIns="89477" tIns="44738" rIns="89477" bIns="44738" anchor="ctr"/>
          <a:lstStyle/>
          <a:p>
            <a:endParaRPr lang="zh-CN" altLang="en-US"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5400000">
            <a:off x="4377574" y="2176393"/>
            <a:ext cx="0" cy="7358907"/>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6" name="Rectangle 6"/>
          <p:cNvSpPr>
            <a:spLocks noChangeArrowheads="1"/>
          </p:cNvSpPr>
          <p:nvPr/>
        </p:nvSpPr>
        <p:spPr bwMode="auto">
          <a:xfrm>
            <a:off x="3699506" y="3445011"/>
            <a:ext cx="5851634" cy="845185"/>
          </a:xfrm>
          <a:prstGeom prst="rect">
            <a:avLst/>
          </a:prstGeom>
          <a:solidFill>
            <a:schemeClr val="bg1">
              <a:lumMod val="85000"/>
            </a:schemeClr>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7" name="Line 43"/>
          <p:cNvSpPr>
            <a:spLocks noChangeShapeType="1"/>
          </p:cNvSpPr>
          <p:nvPr/>
        </p:nvSpPr>
        <p:spPr bwMode="auto">
          <a:xfrm rot="16200000" flipH="1">
            <a:off x="6525576" y="2299372"/>
            <a:ext cx="0" cy="336853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8" name="Rectangle 5"/>
          <p:cNvSpPr>
            <a:spLocks noChangeArrowheads="1"/>
          </p:cNvSpPr>
          <p:nvPr/>
        </p:nvSpPr>
        <p:spPr bwMode="auto">
          <a:xfrm rot="5400000">
            <a:off x="7969265" y="4590464"/>
            <a:ext cx="2326033" cy="841250"/>
          </a:xfrm>
          <a:prstGeom prst="rect">
            <a:avLst/>
          </a:prstGeom>
          <a:solidFill>
            <a:srgbClr val="FFFFFF"/>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9" name="Line 44"/>
          <p:cNvSpPr>
            <a:spLocks noChangeShapeType="1"/>
          </p:cNvSpPr>
          <p:nvPr/>
        </p:nvSpPr>
        <p:spPr bwMode="auto">
          <a:xfrm>
            <a:off x="9149954" y="4572515"/>
            <a:ext cx="0" cy="403061"/>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0" name="Rectangle 7"/>
          <p:cNvSpPr>
            <a:spLocks noChangeArrowheads="1"/>
          </p:cNvSpPr>
          <p:nvPr/>
        </p:nvSpPr>
        <p:spPr bwMode="auto">
          <a:xfrm>
            <a:off x="4180219" y="1672967"/>
            <a:ext cx="5370921" cy="850649"/>
          </a:xfrm>
          <a:prstGeom prst="rect">
            <a:avLst/>
          </a:prstGeom>
          <a:solidFill>
            <a:schemeClr val="bg1">
              <a:lumMod val="85000"/>
            </a:schemeClr>
          </a:solidFill>
          <a:ln w="9525">
            <a:solidFill>
              <a:srgbClr val="EAEAEA"/>
            </a:solidFill>
            <a:miter lim="800000"/>
          </a:ln>
        </p:spPr>
        <p:txBody>
          <a:bodyPr wrap="none" lIns="89477" tIns="44738" rIns="89477" bIns="44738" anchor="ctr"/>
          <a:lstStyle/>
          <a:p>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6372760" y="499172"/>
            <a:ext cx="0" cy="336853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2" name="Rectangle 8"/>
          <p:cNvSpPr>
            <a:spLocks noChangeArrowheads="1"/>
          </p:cNvSpPr>
          <p:nvPr/>
        </p:nvSpPr>
        <p:spPr bwMode="auto">
          <a:xfrm rot="5400000">
            <a:off x="2489864" y="2560955"/>
            <a:ext cx="2617229" cy="841250"/>
          </a:xfrm>
          <a:prstGeom prst="rect">
            <a:avLst/>
          </a:prstGeom>
          <a:solidFill>
            <a:schemeClr val="bg1">
              <a:lumMod val="85000"/>
            </a:schemeClr>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13" name="Line 42"/>
          <p:cNvSpPr>
            <a:spLocks noChangeShapeType="1"/>
          </p:cNvSpPr>
          <p:nvPr/>
        </p:nvSpPr>
        <p:spPr bwMode="auto">
          <a:xfrm>
            <a:off x="3779036" y="2749826"/>
            <a:ext cx="0" cy="453520"/>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4" name="Oval 38"/>
          <p:cNvSpPr>
            <a:spLocks noChangeArrowheads="1"/>
          </p:cNvSpPr>
          <p:nvPr/>
        </p:nvSpPr>
        <p:spPr bwMode="auto">
          <a:xfrm>
            <a:off x="8452225" y="1391351"/>
            <a:ext cx="1374464" cy="1358474"/>
          </a:xfrm>
          <a:prstGeom prst="ellipse">
            <a:avLst/>
          </a:prstGeom>
          <a:solidFill>
            <a:srgbClr val="005DA2"/>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起点</a:t>
            </a:r>
            <a:endParaRPr lang="zh-CN" altLang="en-US" sz="2000" kern="0" dirty="0">
              <a:solidFill>
                <a:schemeClr val="bg1"/>
              </a:solidFill>
              <a:ea typeface="微软雅黑" panose="020B0503020204020204" pitchFamily="34" charset="-122"/>
            </a:endParaRPr>
          </a:p>
        </p:txBody>
      </p:sp>
      <p:sp>
        <p:nvSpPr>
          <p:cNvPr id="16" name="矩形 15"/>
          <p:cNvSpPr/>
          <p:nvPr/>
        </p:nvSpPr>
        <p:spPr>
          <a:xfrm>
            <a:off x="4714121" y="1723683"/>
            <a:ext cx="355038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3111244" y="1391351"/>
            <a:ext cx="1374464" cy="1358474"/>
          </a:xfrm>
          <a:prstGeom prst="ellipse">
            <a:avLst/>
          </a:prstGeom>
          <a:solidFill>
            <a:srgbClr val="005DA2"/>
          </a:solidFill>
          <a:ln w="19050">
            <a:noFill/>
            <a:round/>
          </a:ln>
        </p:spPr>
        <p:txBody>
          <a:bodyPr wrap="none" lIns="89477" tIns="44738" rIns="89477" bIns="44738" anchor="ctr"/>
          <a:lstStyle/>
          <a:p>
            <a:pPr algn="ctr">
              <a:defRPr/>
            </a:pPr>
            <a:r>
              <a:rPr lang="zh-CN" altLang="en-US" sz="2000" kern="0" dirty="0" smtClean="0">
                <a:solidFill>
                  <a:schemeClr val="bg1"/>
                </a:solidFill>
                <a:ea typeface="微软雅黑" panose="020B0503020204020204" pitchFamily="34" charset="-122"/>
              </a:rPr>
              <a:t>第一季度</a:t>
            </a:r>
            <a:endParaRPr lang="zh-CN" altLang="en-US" sz="2000" kern="0" dirty="0">
              <a:solidFill>
                <a:schemeClr val="bg1"/>
              </a:solidFill>
              <a:ea typeface="微软雅黑" panose="020B0503020204020204" pitchFamily="34" charset="-122"/>
            </a:endParaRPr>
          </a:p>
        </p:txBody>
      </p:sp>
      <p:sp>
        <p:nvSpPr>
          <p:cNvPr id="18" name="Oval 38"/>
          <p:cNvSpPr>
            <a:spLocks noChangeArrowheads="1"/>
          </p:cNvSpPr>
          <p:nvPr/>
        </p:nvSpPr>
        <p:spPr bwMode="auto">
          <a:xfrm>
            <a:off x="3111244" y="3168835"/>
            <a:ext cx="1374464" cy="1358474"/>
          </a:xfrm>
          <a:prstGeom prst="ellipse">
            <a:avLst/>
          </a:prstGeom>
          <a:solidFill>
            <a:srgbClr val="005DA2"/>
          </a:solidFill>
          <a:ln w="19050">
            <a:noFill/>
            <a:round/>
          </a:ln>
        </p:spPr>
        <p:txBody>
          <a:bodyPr wrap="none" lIns="89477" tIns="44738" rIns="89477" bIns="44738" anchor="ctr"/>
          <a:lstStyle/>
          <a:p>
            <a:pPr algn="ctr">
              <a:defRPr/>
            </a:pPr>
            <a:r>
              <a:rPr lang="zh-CN" altLang="en-US" sz="2000" kern="0" dirty="0" smtClean="0">
                <a:solidFill>
                  <a:schemeClr val="bg1"/>
                </a:solidFill>
                <a:ea typeface="微软雅黑" panose="020B0503020204020204" pitchFamily="34" charset="-122"/>
              </a:rPr>
              <a:t>第二季度</a:t>
            </a:r>
            <a:endParaRPr lang="zh-CN" altLang="en-US" sz="2000" kern="0" dirty="0">
              <a:solidFill>
                <a:schemeClr val="bg1"/>
              </a:solidFill>
              <a:ea typeface="微软雅黑" panose="020B0503020204020204" pitchFamily="34" charset="-122"/>
            </a:endParaRPr>
          </a:p>
        </p:txBody>
      </p:sp>
      <p:sp>
        <p:nvSpPr>
          <p:cNvPr id="19" name="矩形 18"/>
          <p:cNvSpPr/>
          <p:nvPr/>
        </p:nvSpPr>
        <p:spPr>
          <a:xfrm>
            <a:off x="4714121" y="3523883"/>
            <a:ext cx="355038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8462723" y="3168835"/>
            <a:ext cx="1374464" cy="1358474"/>
          </a:xfrm>
          <a:prstGeom prst="ellipse">
            <a:avLst/>
          </a:prstGeom>
          <a:solidFill>
            <a:srgbClr val="005DA2"/>
          </a:solidFill>
          <a:ln w="19050">
            <a:noFill/>
            <a:round/>
          </a:ln>
        </p:spPr>
        <p:txBody>
          <a:bodyPr wrap="none" lIns="89477" tIns="44738" rIns="89477" bIns="44738" anchor="ctr"/>
          <a:lstStyle/>
          <a:p>
            <a:pPr algn="ctr">
              <a:defRPr/>
            </a:pPr>
            <a:r>
              <a:rPr lang="zh-CN" altLang="en-US" sz="2000" kern="0" dirty="0" smtClean="0">
                <a:solidFill>
                  <a:schemeClr val="bg1"/>
                </a:solidFill>
                <a:ea typeface="微软雅黑" panose="020B0503020204020204" pitchFamily="34" charset="-122"/>
              </a:rPr>
              <a:t>第三季度</a:t>
            </a:r>
            <a:endParaRPr lang="zh-CN" altLang="en-US" sz="2000" kern="0" dirty="0">
              <a:solidFill>
                <a:schemeClr val="bg1"/>
              </a:solidFill>
              <a:ea typeface="微软雅黑" panose="020B0503020204020204" pitchFamily="34" charset="-122"/>
            </a:endParaRPr>
          </a:p>
        </p:txBody>
      </p:sp>
      <p:sp>
        <p:nvSpPr>
          <p:cNvPr id="21" name="Oval 38"/>
          <p:cNvSpPr>
            <a:spLocks noChangeArrowheads="1"/>
          </p:cNvSpPr>
          <p:nvPr/>
        </p:nvSpPr>
        <p:spPr bwMode="auto">
          <a:xfrm>
            <a:off x="8462723" y="5023648"/>
            <a:ext cx="1374464" cy="1358474"/>
          </a:xfrm>
          <a:prstGeom prst="ellipse">
            <a:avLst/>
          </a:prstGeom>
          <a:solidFill>
            <a:srgbClr val="005DA2"/>
          </a:solidFill>
          <a:ln w="19050">
            <a:noFill/>
            <a:round/>
          </a:ln>
        </p:spPr>
        <p:txBody>
          <a:bodyPr wrap="none" lIns="89477" tIns="44738" rIns="89477" bIns="44738" anchor="ctr"/>
          <a:lstStyle/>
          <a:p>
            <a:pPr algn="ctr">
              <a:defRPr/>
            </a:pPr>
            <a:r>
              <a:rPr lang="zh-CN" altLang="en-US" sz="2000" kern="0" dirty="0" smtClean="0">
                <a:solidFill>
                  <a:schemeClr val="bg1"/>
                </a:solidFill>
                <a:ea typeface="微软雅黑" panose="020B0503020204020204" pitchFamily="34" charset="-122"/>
              </a:rPr>
              <a:t>第四季度</a:t>
            </a:r>
            <a:endParaRPr lang="zh-CN" altLang="en-US" sz="2000" kern="0" dirty="0">
              <a:solidFill>
                <a:schemeClr val="bg1"/>
              </a:solidFill>
              <a:ea typeface="微软雅黑" panose="020B0503020204020204" pitchFamily="34" charset="-122"/>
            </a:endParaRPr>
          </a:p>
        </p:txBody>
      </p:sp>
      <p:sp>
        <p:nvSpPr>
          <p:cNvPr id="22" name="矩形 21"/>
          <p:cNvSpPr/>
          <p:nvPr/>
        </p:nvSpPr>
        <p:spPr>
          <a:xfrm>
            <a:off x="1163733" y="5396091"/>
            <a:ext cx="689329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dirty="0">
              <a:latin typeface="微软雅黑" panose="020B0503020204020204" pitchFamily="34" charset="-122"/>
              <a:ea typeface="微软雅黑" panose="020B0503020204020204" pitchFamily="34" charset="-122"/>
            </a:endParaRPr>
          </a:p>
        </p:txBody>
      </p:sp>
      <p:sp>
        <p:nvSpPr>
          <p:cNvPr id="2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14:presetBounceEnd="5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50000">
                                          <p:cBhvr additive="base">
                                            <p:cTn id="1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14:presetBounceEnd="5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50000">
                                          <p:cBhvr additive="base">
                                            <p:cTn id="2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14:presetBounceEnd="50000">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14:bounceEnd="50000">
                                          <p:cBhvr additive="base">
                                            <p:cTn id="4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14:bounceEnd="50000">
                                          <p:cBhvr additive="base">
                                            <p:cTn id="60"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49"/>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49"/>
                                </p:stCondLst>
                                <p:childTnLst>
                                  <p:par>
                                    <p:cTn id="79" presetID="2" presetClass="entr" presetSubtype="1" fill="hold" grpId="0" nodeType="afterEffect" p14:presetBounceEnd="50000">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14:bounceEnd="50000">
                                          <p:cBhvr additive="base">
                                            <p:cTn id="81"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49"/>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49"/>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49"/>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49"/>
                                </p:stCondLst>
                                <p:childTnLst>
                                  <p:par>
                                    <p:cTn id="79" presetID="2" presetClass="entr" presetSubtype="1"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49"/>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49"/>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32657" y="3060513"/>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32657" y="4566086"/>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0642" y="1629595"/>
            <a:ext cx="2632250" cy="1313009"/>
            <a:chOff x="8835092" y="1945063"/>
            <a:chExt cx="2483676" cy="1235726"/>
          </a:xfrm>
        </p:grpSpPr>
        <p:sp>
          <p:nvSpPr>
            <p:cNvPr id="7"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endParaRPr lang="zh-CN" altLang="en-US" sz="2700" baseline="-3000" dirty="0">
                <a:latin typeface="微软雅黑" panose="020B0503020204020204" pitchFamily="34" charset="-122"/>
                <a:ea typeface="微软雅黑" panose="020B0503020204020204" pitchFamily="34" charset="-122"/>
              </a:endParaRPr>
            </a:p>
          </p:txBody>
        </p:sp>
        <p:sp>
          <p:nvSpPr>
            <p:cNvPr id="8" name="文本框 12"/>
            <p:cNvSpPr txBox="1"/>
            <p:nvPr/>
          </p:nvSpPr>
          <p:spPr>
            <a:xfrm>
              <a:off x="8872836" y="2273941"/>
              <a:ext cx="2445932"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00356" y="3136184"/>
            <a:ext cx="2632250" cy="1339862"/>
            <a:chOff x="8835092" y="2033592"/>
            <a:chExt cx="2483676" cy="1260986"/>
          </a:xfrm>
        </p:grpSpPr>
        <p:sp>
          <p:nvSpPr>
            <p:cNvPr id="10"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endParaRPr lang="zh-CN" altLang="en-US" sz="2700" baseline="-3000" dirty="0">
                <a:latin typeface="微软雅黑" panose="020B0503020204020204" pitchFamily="34" charset="-122"/>
                <a:ea typeface="微软雅黑" panose="020B0503020204020204" pitchFamily="34" charset="-122"/>
              </a:endParaRPr>
            </a:p>
          </p:txBody>
        </p:sp>
        <p:sp>
          <p:nvSpPr>
            <p:cNvPr id="11" name="文本框 15"/>
            <p:cNvSpPr txBox="1"/>
            <p:nvPr/>
          </p:nvSpPr>
          <p:spPr>
            <a:xfrm>
              <a:off x="8872836" y="2387739"/>
              <a:ext cx="2445932" cy="906839"/>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10639" y="4629295"/>
            <a:ext cx="2645583" cy="1326454"/>
            <a:chOff x="8835092" y="2046239"/>
            <a:chExt cx="2496257" cy="1248378"/>
          </a:xfrm>
        </p:grpSpPr>
        <p:sp>
          <p:nvSpPr>
            <p:cNvPr id="13"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endParaRPr lang="zh-CN" altLang="en-US" sz="2700" baseline="-3000" dirty="0">
                <a:latin typeface="微软雅黑" panose="020B0503020204020204" pitchFamily="34" charset="-122"/>
                <a:ea typeface="微软雅黑" panose="020B0503020204020204" pitchFamily="34" charset="-122"/>
              </a:endParaRPr>
            </a:p>
          </p:txBody>
        </p:sp>
        <p:sp>
          <p:nvSpPr>
            <p:cNvPr id="14"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463908" y="3908722"/>
            <a:ext cx="2471204" cy="1862210"/>
            <a:chOff x="3474720" y="4038600"/>
            <a:chExt cx="2331720" cy="1752600"/>
          </a:xfrm>
        </p:grpSpPr>
        <p:sp>
          <p:nvSpPr>
            <p:cNvPr id="16"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endParaRPr lang="zh-CN" altLang="en-US" sz="2700" baseline="-3000" dirty="0">
                <a:latin typeface="微软雅黑" panose="020B0503020204020204" pitchFamily="34" charset="-122"/>
                <a:ea typeface="微软雅黑" panose="020B0503020204020204" pitchFamily="34" charset="-122"/>
              </a:endParaRPr>
            </a:p>
          </p:txBody>
        </p:sp>
        <p:sp>
          <p:nvSpPr>
            <p:cNvPr id="17"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endParaRPr lang="zh-CN" altLang="en-US" sz="2700" baseline="-3000" dirty="0">
                <a:latin typeface="微软雅黑" panose="020B0503020204020204" pitchFamily="34" charset="-122"/>
                <a:ea typeface="微软雅黑" panose="020B0503020204020204" pitchFamily="34" charset="-122"/>
              </a:endParaRPr>
            </a:p>
          </p:txBody>
        </p:sp>
        <p:sp>
          <p:nvSpPr>
            <p:cNvPr id="18"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endParaRPr lang="zh-CN" altLang="en-US" sz="2700" baseline="-3000" dirty="0">
                <a:latin typeface="微软雅黑" panose="020B0503020204020204" pitchFamily="34" charset="-122"/>
                <a:ea typeface="微软雅黑" panose="020B0503020204020204" pitchFamily="34" charset="-122"/>
              </a:endParaRP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290449" y="3908722"/>
            <a:ext cx="2471204" cy="1862210"/>
            <a:chOff x="3474720" y="4038600"/>
            <a:chExt cx="2331720" cy="1752600"/>
          </a:xfrm>
        </p:grpSpPr>
        <p:sp>
          <p:nvSpPr>
            <p:cNvPr id="23"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endParaRPr lang="zh-CN" altLang="en-US" sz="2700" baseline="-3000" dirty="0">
                <a:latin typeface="微软雅黑" panose="020B0503020204020204" pitchFamily="34" charset="-122"/>
                <a:ea typeface="微软雅黑" panose="020B0503020204020204" pitchFamily="34" charset="-122"/>
              </a:endParaRPr>
            </a:p>
          </p:txBody>
        </p:sp>
        <p:sp>
          <p:nvSpPr>
            <p:cNvPr id="24"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endParaRPr lang="zh-CN" altLang="en-US" sz="2700" baseline="-3000" dirty="0">
                <a:latin typeface="微软雅黑" panose="020B0503020204020204" pitchFamily="34" charset="-122"/>
                <a:ea typeface="微软雅黑" panose="020B0503020204020204" pitchFamily="34" charset="-122"/>
              </a:endParaRPr>
            </a:p>
          </p:txBody>
        </p:sp>
        <p:sp>
          <p:nvSpPr>
            <p:cNvPr id="25"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endParaRPr lang="zh-CN" altLang="en-US" sz="2700" baseline="-3000" dirty="0">
                <a:latin typeface="微软雅黑" panose="020B0503020204020204" pitchFamily="34" charset="-122"/>
                <a:ea typeface="微软雅黑" panose="020B0503020204020204" pitchFamily="34" charset="-122"/>
              </a:endParaRP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137180" y="3908722"/>
            <a:ext cx="2471204" cy="1862210"/>
            <a:chOff x="3474720" y="4038600"/>
            <a:chExt cx="2331720" cy="1752600"/>
          </a:xfrm>
        </p:grpSpPr>
        <p:sp>
          <p:nvSpPr>
            <p:cNvPr id="30"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endParaRPr lang="zh-CN" altLang="en-US" sz="2700" baseline="-3000" dirty="0">
                <a:latin typeface="微软雅黑" panose="020B0503020204020204" pitchFamily="34" charset="-122"/>
                <a:ea typeface="微软雅黑" panose="020B0503020204020204" pitchFamily="34" charset="-122"/>
              </a:endParaRPr>
            </a:p>
          </p:txBody>
        </p:sp>
        <p:sp>
          <p:nvSpPr>
            <p:cNvPr id="31"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endParaRPr lang="zh-CN" altLang="en-US" sz="2700" baseline="-3000" dirty="0">
                <a:latin typeface="微软雅黑" panose="020B0503020204020204" pitchFamily="34" charset="-122"/>
                <a:ea typeface="微软雅黑" panose="020B0503020204020204" pitchFamily="34" charset="-122"/>
              </a:endParaRPr>
            </a:p>
          </p:txBody>
        </p:sp>
        <p:sp>
          <p:nvSpPr>
            <p:cNvPr id="32"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endParaRPr lang="zh-CN" altLang="en-US" sz="2700" baseline="-3000" dirty="0">
                <a:latin typeface="微软雅黑" panose="020B0503020204020204" pitchFamily="34" charset="-122"/>
                <a:ea typeface="微软雅黑" panose="020B0503020204020204" pitchFamily="34" charset="-122"/>
              </a:endParaRP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463908" y="1868390"/>
            <a:ext cx="2471204" cy="2040335"/>
            <a:chOff x="3569970" y="1908810"/>
            <a:chExt cx="2331720" cy="1920240"/>
          </a:xfrm>
        </p:grpSpPr>
        <p:sp>
          <p:nvSpPr>
            <p:cNvPr id="37" name="矩形 36"/>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3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005DA2"/>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39"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endParaRPr lang="zh-CN" altLang="en-US" sz="2700" baseline="-3000" dirty="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306600" y="1868390"/>
            <a:ext cx="2471204" cy="2040335"/>
            <a:chOff x="6252210" y="1908810"/>
            <a:chExt cx="2331720" cy="1920240"/>
          </a:xfrm>
        </p:grpSpPr>
        <p:sp>
          <p:nvSpPr>
            <p:cNvPr id="41" name="矩形 40"/>
            <p:cNvSpPr/>
            <p:nvPr/>
          </p:nvSpPr>
          <p:spPr>
            <a:xfrm>
              <a:off x="6252210" y="1908810"/>
              <a:ext cx="2331720" cy="192024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3"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9145255" y="1868390"/>
            <a:ext cx="2471204" cy="2040335"/>
            <a:chOff x="9025890" y="1908810"/>
            <a:chExt cx="2331720" cy="1920240"/>
          </a:xfrm>
        </p:grpSpPr>
        <p:sp>
          <p:nvSpPr>
            <p:cNvPr id="45" name="矩形 44"/>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005DA2"/>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7"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tx1"/>
                  </a:solidFill>
                  <a:latin typeface="微软雅黑" panose="020B0503020204020204" pitchFamily="34" charset="-122"/>
                  <a:ea typeface="微软雅黑" panose="020B0503020204020204" pitchFamily="34" charset="-122"/>
                </a:rPr>
                <a:t>添加标题</a:t>
              </a:r>
              <a:endParaRPr lang="zh-CN" altLang="en-US" sz="1900" dirty="0">
                <a:solidFill>
                  <a:schemeClr val="tx1"/>
                </a:solidFill>
                <a:latin typeface="微软雅黑" panose="020B0503020204020204" pitchFamily="34" charset="-122"/>
                <a:ea typeface="微软雅黑" panose="020B0503020204020204" pitchFamily="34" charset="-122"/>
              </a:endParaRPr>
            </a:p>
          </p:txBody>
        </p:sp>
      </p:grpSp>
      <p:sp>
        <p:nvSpPr>
          <p:cNvPr id="4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par>
                                <p:cTn id="12" presetID="16" presetClass="entr" presetSubtype="21" fill="hold" nodeType="withEffect">
                                  <p:stCondLst>
                                    <p:cond delay="25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par>
                                <p:cTn id="15" presetID="16" presetClass="entr" presetSubtype="21" fill="hold" nodeType="withEffect">
                                  <p:stCondLst>
                                    <p:cond delay="25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nodeType="withEffect">
                                  <p:stCondLst>
                                    <p:cond delay="125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par>
                                <p:cTn id="21" presetID="16" presetClass="entr" presetSubtype="21" fill="hold" nodeType="withEffect">
                                  <p:stCondLst>
                                    <p:cond delay="125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barn(inVertical)">
                                      <p:cBhvr>
                                        <p:cTn id="26" dur="500"/>
                                        <p:tgtEl>
                                          <p:spTgt spid="36"/>
                                        </p:tgtEl>
                                      </p:cBhvr>
                                    </p:animEffect>
                                  </p:childTnLst>
                                </p:cTn>
                              </p:par>
                              <p:par>
                                <p:cTn id="27" presetID="16" presetClass="entr" presetSubtype="21" fill="hold" nodeType="withEffect">
                                  <p:stCondLst>
                                    <p:cond delay="225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4" presetClass="entr" presetSubtype="10" fill="hold" nodeType="withEffect">
                                  <p:stCondLst>
                                    <p:cond delay="325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14" presetClass="entr" presetSubtype="10" fill="hold" nodeType="withEffect">
                                  <p:stCondLst>
                                    <p:cond delay="325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4" presetClass="entr" presetSubtype="10" fill="hold" nodeType="withEffect">
                                  <p:stCondLst>
                                    <p:cond delay="325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nodeType="withEffect">
                                  <p:stCondLst>
                                    <p:cond delay="325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14" presetClass="entr" presetSubtype="10" fill="hold" nodeType="withEffect">
                                  <p:stCondLst>
                                    <p:cond delay="325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67764" y="4721921"/>
            <a:ext cx="1123074" cy="646331"/>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endParaRPr lang="zh-CN" altLang="en-US" sz="1800" dirty="0">
              <a:solidFill>
                <a:schemeClr val="tx1">
                  <a:lumMod val="85000"/>
                  <a:lumOff val="15000"/>
                </a:schemeClr>
              </a:solidFill>
            </a:endParaRPr>
          </a:p>
        </p:txBody>
      </p:sp>
      <p:sp>
        <p:nvSpPr>
          <p:cNvPr id="17" name="TextBox 16"/>
          <p:cNvSpPr txBox="1"/>
          <p:nvPr/>
        </p:nvSpPr>
        <p:spPr>
          <a:xfrm>
            <a:off x="2831297" y="3234306"/>
            <a:ext cx="1591019" cy="923330"/>
          </a:xfrm>
          <a:prstGeom prst="rect">
            <a:avLst/>
          </a:prstGeom>
          <a:noFill/>
        </p:spPr>
        <p:txBody>
          <a:bodyPr wrap="square" rtlCol="0" anchor="ctr">
            <a:spAutoFit/>
          </a:bodyPr>
          <a:lstStyle/>
          <a:p>
            <a:pPr algn="ct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809925" y="4488034"/>
            <a:ext cx="1123074" cy="646331"/>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endParaRPr lang="zh-CN" altLang="en-US" sz="1800" dirty="0">
              <a:solidFill>
                <a:schemeClr val="tx1">
                  <a:lumMod val="85000"/>
                  <a:lumOff val="15000"/>
                </a:schemeClr>
              </a:solidFill>
            </a:endParaRPr>
          </a:p>
        </p:txBody>
      </p:sp>
      <p:sp>
        <p:nvSpPr>
          <p:cNvPr id="19" name="TextBox 18"/>
          <p:cNvSpPr txBox="1"/>
          <p:nvPr/>
        </p:nvSpPr>
        <p:spPr>
          <a:xfrm>
            <a:off x="6251758" y="3406546"/>
            <a:ext cx="1591019" cy="646331"/>
          </a:xfrm>
          <a:prstGeom prst="rect">
            <a:avLst/>
          </a:prstGeom>
          <a:noFill/>
        </p:spPr>
        <p:txBody>
          <a:bodyPr wrap="square" rtlCol="0" anchor="ctr">
            <a:spAutoFit/>
          </a:bodyPr>
          <a:lstStyle/>
          <a:p>
            <a:pPr algn="ct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文字点击</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8604518" y="2493691"/>
            <a:ext cx="2590601" cy="3508653"/>
          </a:xfrm>
          <a:prstGeom prst="rect">
            <a:avLst/>
          </a:prstGeom>
        </p:spPr>
        <p:txBody>
          <a:bodyPr wrap="square">
            <a:spAutoFit/>
          </a:bodyPr>
          <a:lstStyle/>
          <a:p>
            <a:pPr>
              <a:lnSpc>
                <a:spcPct val="150000"/>
              </a:lnSpc>
            </a:pPr>
            <a:r>
              <a:rPr lang="zh-CN" altLang="en-US" sz="2000" b="1" dirty="0" smtClean="0">
                <a:solidFill>
                  <a:srgbClr val="005DA2"/>
                </a:solidFill>
                <a:latin typeface="微软雅黑" panose="020B0503020204020204" pitchFamily="34" charset="-122"/>
                <a:ea typeface="微软雅黑" panose="020B0503020204020204" pitchFamily="34" charset="-122"/>
              </a:rPr>
              <a:t>点击添加小标题</a:t>
            </a:r>
            <a:endParaRPr lang="en-US" altLang="zh-CN" sz="2000" b="1" dirty="0" smtClean="0">
              <a:solidFill>
                <a:srgbClr val="005DA2"/>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您</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在此框</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1" name="Freeform 4"/>
          <p:cNvSpPr/>
          <p:nvPr/>
        </p:nvSpPr>
        <p:spPr bwMode="auto">
          <a:xfrm>
            <a:off x="2451140" y="2542076"/>
            <a:ext cx="2328771" cy="233037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FFC400"/>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2" name="Freeform 6"/>
          <p:cNvSpPr/>
          <p:nvPr/>
        </p:nvSpPr>
        <p:spPr bwMode="auto">
          <a:xfrm>
            <a:off x="4439829" y="3812225"/>
            <a:ext cx="1840700"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005DA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p:txBody>
      </p:sp>
      <p:sp>
        <p:nvSpPr>
          <p:cNvPr id="23" name="Freeform 8"/>
          <p:cNvSpPr/>
          <p:nvPr/>
        </p:nvSpPr>
        <p:spPr bwMode="auto">
          <a:xfrm>
            <a:off x="914004" y="3990278"/>
            <a:ext cx="2031611"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5DA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4" name="Freeform 6"/>
          <p:cNvSpPr/>
          <p:nvPr/>
        </p:nvSpPr>
        <p:spPr bwMode="auto">
          <a:xfrm>
            <a:off x="5924254" y="2615465"/>
            <a:ext cx="2223462"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FFC400"/>
          </a:solidFill>
          <a:ln w="3175" cap="flat" cmpd="sng" algn="ctr">
            <a:noFill/>
            <a:prstDash val="solid"/>
          </a:ln>
          <a:effectLst/>
        </p:spPr>
        <p:txBody>
          <a:bodyPr lIns="0" rIns="0" anchor="ctr"/>
          <a:lstStyle/>
          <a:p>
            <a:pPr algn="ctr" defTabSz="914400" fontAlgn="base">
              <a:lnSpc>
                <a:spcPct val="120000"/>
              </a:lnSpc>
              <a:spcBef>
                <a:spcPts val="600"/>
              </a:spcBef>
              <a:spcAft>
                <a:spcPts val="600"/>
              </a:spcAft>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4152256" y="1557586"/>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anose="020B0503020204020204" pitchFamily="34" charset="-122"/>
                <a:ea typeface="微软雅黑" panose="020B0503020204020204" pitchFamily="34" charset="-122"/>
              </a:rPr>
              <a:t>点击添加小标题</a:t>
            </a:r>
            <a:endParaRPr lang="zh-CN" altLang="en-US" dirty="0">
              <a:latin typeface="微软雅黑" panose="020B0503020204020204" pitchFamily="34" charset="-122"/>
              <a:ea typeface="微软雅黑" panose="020B0503020204020204" pitchFamily="34" charset="-122"/>
            </a:endParaRPr>
          </a:p>
        </p:txBody>
      </p:sp>
      <p:sp>
        <p:nvSpPr>
          <p:cNvPr id="13"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23"/>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21"/>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22"/>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24"/>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12"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gray">
          <a:xfrm flipH="1">
            <a:off x="1201850" y="1321088"/>
            <a:ext cx="4936569"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8014" tIns="85343" rIns="128014" bIns="170686" anchor="b" anchorCtr="0"/>
          <a:lstStyle/>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 name="Freeform 9"/>
          <p:cNvSpPr/>
          <p:nvPr/>
        </p:nvSpPr>
        <p:spPr bwMode="gray">
          <a:xfrm>
            <a:off x="1201850" y="3930871"/>
            <a:ext cx="4936569" cy="2451251"/>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8014" tIns="170686" rIns="128014" bIns="170686" anchor="t" anchorCtr="0"/>
          <a:lstStyle/>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 name="Freeform 10"/>
          <p:cNvSpPr/>
          <p:nvPr/>
        </p:nvSpPr>
        <p:spPr bwMode="gray">
          <a:xfrm>
            <a:off x="6307701" y="3930871"/>
            <a:ext cx="4936569" cy="2451251"/>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8014" tIns="170686" rIns="128014" bIns="170686" anchor="t" anchorCtr="0"/>
          <a:lstStyle/>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 name="Freeform 8"/>
          <p:cNvSpPr/>
          <p:nvPr/>
        </p:nvSpPr>
        <p:spPr bwMode="gray">
          <a:xfrm>
            <a:off x="6307699" y="1321088"/>
            <a:ext cx="4935470"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8014" tIns="85343" rIns="128014" bIns="170686" anchor="b" anchorCtr="0"/>
          <a:lstStyle/>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8" name="Rectangle 19"/>
          <p:cNvSpPr>
            <a:spLocks noChangeArrowheads="1"/>
          </p:cNvSpPr>
          <p:nvPr/>
        </p:nvSpPr>
        <p:spPr bwMode="gray">
          <a:xfrm>
            <a:off x="1201849" y="5953048"/>
            <a:ext cx="4927631" cy="429074"/>
          </a:xfrm>
          <a:prstGeom prst="rect">
            <a:avLst/>
          </a:prstGeom>
          <a:solidFill>
            <a:srgbClr val="005DA2"/>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9"/>
          <p:cNvSpPr>
            <a:spLocks noChangeArrowheads="1"/>
          </p:cNvSpPr>
          <p:nvPr/>
        </p:nvSpPr>
        <p:spPr bwMode="gray">
          <a:xfrm>
            <a:off x="6316636" y="5953048"/>
            <a:ext cx="4927631" cy="429074"/>
          </a:xfrm>
          <a:prstGeom prst="rect">
            <a:avLst/>
          </a:prstGeom>
          <a:solidFill>
            <a:srgbClr val="005DA2"/>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19"/>
          <p:cNvSpPr>
            <a:spLocks noChangeArrowheads="1"/>
          </p:cNvSpPr>
          <p:nvPr/>
        </p:nvSpPr>
        <p:spPr bwMode="gray">
          <a:xfrm>
            <a:off x="6316636" y="1321087"/>
            <a:ext cx="4927631" cy="429074"/>
          </a:xfrm>
          <a:prstGeom prst="rect">
            <a:avLst/>
          </a:prstGeom>
          <a:solidFill>
            <a:srgbClr val="005DA2"/>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19"/>
          <p:cNvSpPr>
            <a:spLocks noChangeArrowheads="1"/>
          </p:cNvSpPr>
          <p:nvPr/>
        </p:nvSpPr>
        <p:spPr bwMode="gray">
          <a:xfrm>
            <a:off x="1201849" y="1321087"/>
            <a:ext cx="4927631" cy="429074"/>
          </a:xfrm>
          <a:prstGeom prst="rect">
            <a:avLst/>
          </a:prstGeom>
          <a:solidFill>
            <a:srgbClr val="005DA2"/>
          </a:solidFill>
          <a:ln w="12700">
            <a:noFill/>
            <a:round/>
          </a:ln>
          <a:effectLst/>
        </p:spPr>
        <p:txBody>
          <a:bodyPr wrap="none" lIns="108386" tIns="54194" rIns="108386" bIns="54194" anchor="ctr"/>
          <a:lstStyle/>
          <a:p>
            <a:r>
              <a:rPr lang="zh-CN" altLang="en-US" sz="1900" b="1" noProof="1">
                <a:solidFill>
                  <a:schemeClr val="bg1"/>
                </a:solidFill>
                <a:latin typeface="微软雅黑" panose="020B0503020204020204" pitchFamily="34" charset="-122"/>
                <a:ea typeface="微软雅黑" panose="020B0503020204020204" pitchFamily="34" charset="-122"/>
              </a:rPr>
              <a:t>点击添加标题</a:t>
            </a:r>
            <a:endParaRPr lang="de-DE" sz="1900" b="1" noProof="1">
              <a:solidFill>
                <a:schemeClr val="bg1"/>
              </a:solidFill>
              <a:latin typeface="微软雅黑" panose="020B0503020204020204" pitchFamily="34" charset="-122"/>
              <a:ea typeface="微软雅黑" panose="020B0503020204020204" pitchFamily="34" charset="-122"/>
            </a:endParaRPr>
          </a:p>
        </p:txBody>
      </p:sp>
      <p:grpSp>
        <p:nvGrpSpPr>
          <p:cNvPr id="12" name="Gruppieren 43"/>
          <p:cNvGrpSpPr/>
          <p:nvPr/>
        </p:nvGrpSpPr>
        <p:grpSpPr bwMode="gray">
          <a:xfrm>
            <a:off x="5063713" y="2665454"/>
            <a:ext cx="2294711" cy="2311815"/>
            <a:chOff x="2804400" y="1911431"/>
            <a:chExt cx="3535200" cy="3535200"/>
          </a:xfrm>
          <a:solidFill>
            <a:srgbClr val="005DA2"/>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ppt_w</p:attrName>
                                        </p:attrNameLst>
                                      </p:cBhvr>
                                      <p:tavLst>
                                        <p:tav tm="0" fmla="#ppt_w*sin(2.5*pi*$)">
                                          <p:val>
                                            <p:fltVal val="0"/>
                                          </p:val>
                                        </p:tav>
                                        <p:tav tm="100000">
                                          <p:val>
                                            <p:fltVal val="1"/>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1+#ppt_w/2"/>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14" presetClass="entr" presetSubtype="10" fill="hold" grpId="0" nodeType="withEffect">
                                  <p:stCondLst>
                                    <p:cond delay="600"/>
                                  </p:st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68774" y="1786352"/>
            <a:ext cx="4514277" cy="923362"/>
          </a:xfrm>
          <a:prstGeom prst="rect">
            <a:avLst/>
          </a:prstGeom>
          <a:noFill/>
        </p:spPr>
        <p:txBody>
          <a:bodyPr wrap="square" lIns="91472" tIns="45736" rIns="91472" bIns="45736" rtlCol="0" anchor="ctr">
            <a:spAutoFit/>
          </a:bodyPr>
          <a:lstStyle/>
          <a:p>
            <a:pPr algn="ctr"/>
            <a:r>
              <a:rPr lang="en-US" altLang="zh-CN" sz="520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THANKS</a:t>
            </a:r>
            <a:r>
              <a:rPr lang="zh-CN" altLang="en-US" sz="520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52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TextBox 2"/>
          <p:cNvSpPr txBox="1"/>
          <p:nvPr/>
        </p:nvSpPr>
        <p:spPr>
          <a:xfrm>
            <a:off x="2379456" y="2709714"/>
            <a:ext cx="1987558" cy="369364"/>
          </a:xfrm>
          <a:prstGeom prst="rect">
            <a:avLst/>
          </a:prstGeom>
          <a:noFill/>
        </p:spPr>
        <p:txBody>
          <a:bodyPr wrap="square" lIns="91472" tIns="45736" rIns="91472" bIns="45736" rtlCol="0">
            <a:spAutoFit/>
          </a:bodyPr>
          <a:lstStyle/>
          <a:p>
            <a:r>
              <a:rPr lang="zh-CN" altLang="en-US" sz="1800" dirty="0" smtClean="0">
                <a:solidFill>
                  <a:srgbClr val="0070C0"/>
                </a:solidFill>
                <a:latin typeface="微软雅黑" panose="020B0503020204020204" pitchFamily="34" charset="-122"/>
                <a:ea typeface="微软雅黑" panose="020B0503020204020204" pitchFamily="34" charset="-122"/>
              </a:rPr>
              <a:t>汇报人</a:t>
            </a:r>
            <a:r>
              <a:rPr lang="zh-CN" altLang="en-US" sz="1800" dirty="0" smtClean="0">
                <a:solidFill>
                  <a:srgbClr val="0070C0"/>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优</a:t>
            </a:r>
            <a:r>
              <a:rPr lang="zh-CN" altLang="en-US" sz="1800" dirty="0" smtClean="0">
                <a:solidFill>
                  <a:srgbClr val="0070C0"/>
                </a:solidFill>
                <a:latin typeface="微软雅黑" panose="020B0503020204020204" pitchFamily="34" charset="-122"/>
                <a:ea typeface="微软雅黑" panose="020B0503020204020204" pitchFamily="34" charset="-122"/>
              </a:rPr>
              <a:t>品</a:t>
            </a:r>
            <a:r>
              <a:rPr lang="en-US" altLang="zh-CN" sz="1800" dirty="0" smtClean="0">
                <a:solidFill>
                  <a:srgbClr val="0070C0"/>
                </a:solidFill>
                <a:latin typeface="微软雅黑" panose="020B0503020204020204" pitchFamily="34" charset="-122"/>
                <a:ea typeface="微软雅黑" panose="020B0503020204020204" pitchFamily="34" charset="-122"/>
              </a:rPr>
              <a:t>PPT</a:t>
            </a:r>
            <a:endParaRPr lang="zh-CN" altLang="en-US" sz="1800" dirty="0">
              <a:solidFill>
                <a:srgbClr val="0070C0"/>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296178" y="2709714"/>
            <a:ext cx="1583145" cy="369364"/>
          </a:xfrm>
          <a:prstGeom prst="rect">
            <a:avLst/>
          </a:prstGeom>
          <a:noFill/>
        </p:spPr>
        <p:txBody>
          <a:bodyPr wrap="square" lIns="91472" tIns="45736" rIns="91472" bIns="45736"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部门</a:t>
            </a:r>
            <a:r>
              <a:rPr lang="zh-CN" altLang="en-US" sz="1800" dirty="0" smtClean="0">
                <a:solidFill>
                  <a:srgbClr val="0070C0"/>
                </a:solidFill>
                <a:latin typeface="微软雅黑" panose="020B0503020204020204" pitchFamily="34" charset="-122"/>
                <a:ea typeface="微软雅黑" panose="020B0503020204020204" pitchFamily="34" charset="-122"/>
              </a:rPr>
              <a:t>：</a:t>
            </a:r>
            <a:r>
              <a:rPr lang="en-US" altLang="zh-CN" sz="1800" dirty="0">
                <a:solidFill>
                  <a:srgbClr val="0070C0"/>
                </a:solidFill>
                <a:latin typeface="微软雅黑" panose="020B0503020204020204" pitchFamily="34" charset="-122"/>
                <a:ea typeface="微软雅黑" panose="020B0503020204020204" pitchFamily="34" charset="-122"/>
              </a:rPr>
              <a:t>XXX</a:t>
            </a:r>
            <a:endParaRPr lang="zh-CN" altLang="en-US" sz="18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3"/>
                                        </p:tgtEl>
                                        <p:attrNameLst>
                                          <p:attrName>style.visibility</p:attrName>
                                        </p:attrNameLst>
                                      </p:cBhvr>
                                      <p:to>
                                        <p:strVal val="visible"/>
                                      </p:to>
                                    </p:set>
                                    <p:anim calcmode="lin" valueType="num">
                                      <p:cBhvr>
                                        <p:cTn id="7" dur="250" fill="hold"/>
                                        <p:tgtEl>
                                          <p:spTgt spid="23"/>
                                        </p:tgtEl>
                                        <p:attrNameLst>
                                          <p:attrName>ppt_x</p:attrName>
                                        </p:attrNameLst>
                                      </p:cBhvr>
                                      <p:tavLst>
                                        <p:tav tm="0">
                                          <p:val>
                                            <p:strVal val="#ppt_x"/>
                                          </p:val>
                                        </p:tav>
                                        <p:tav tm="100000">
                                          <p:val>
                                            <p:strVal val="#ppt_x"/>
                                          </p:val>
                                        </p:tav>
                                      </p:tavLst>
                                    </p:anim>
                                    <p:anim calcmode="lin" valueType="num">
                                      <p:cBhvr>
                                        <p:cTn id="8" dur="250" fill="hold"/>
                                        <p:tgtEl>
                                          <p:spTgt spid="23"/>
                                        </p:tgtEl>
                                        <p:attrNameLst>
                                          <p:attrName>ppt_y</p:attrName>
                                        </p:attrNameLst>
                                      </p:cBhvr>
                                      <p:tavLst>
                                        <p:tav tm="0">
                                          <p:val>
                                            <p:strVal val="#ppt_y-#ppt_h/2"/>
                                          </p:val>
                                        </p:tav>
                                        <p:tav tm="100000">
                                          <p:val>
                                            <p:strVal val="#ppt_y"/>
                                          </p:val>
                                        </p:tav>
                                      </p:tavLst>
                                    </p:anim>
                                    <p:anim calcmode="lin" valueType="num">
                                      <p:cBhvr>
                                        <p:cTn id="9" dur="250" fill="hold"/>
                                        <p:tgtEl>
                                          <p:spTgt spid="23"/>
                                        </p:tgtEl>
                                        <p:attrNameLst>
                                          <p:attrName>ppt_w</p:attrName>
                                        </p:attrNameLst>
                                      </p:cBhvr>
                                      <p:tavLst>
                                        <p:tav tm="0">
                                          <p:val>
                                            <p:strVal val="#ppt_w"/>
                                          </p:val>
                                        </p:tav>
                                        <p:tav tm="100000">
                                          <p:val>
                                            <p:strVal val="#ppt_w"/>
                                          </p:val>
                                        </p:tav>
                                      </p:tavLst>
                                    </p:anim>
                                    <p:anim calcmode="lin" valueType="num">
                                      <p:cBhvr>
                                        <p:cTn id="10" dur="250" fill="hold"/>
                                        <p:tgtEl>
                                          <p:spTgt spid="23"/>
                                        </p:tgtEl>
                                        <p:attrNameLst>
                                          <p:attrName>ppt_h</p:attrName>
                                        </p:attrNameLst>
                                      </p:cBhvr>
                                      <p:tavLst>
                                        <p:tav tm="0">
                                          <p:val>
                                            <p:fltVal val="0"/>
                                          </p:val>
                                        </p:tav>
                                        <p:tav tm="100000">
                                          <p:val>
                                            <p:strVal val="#ppt_h"/>
                                          </p:val>
                                        </p:tav>
                                      </p:tavLst>
                                    </p:anim>
                                  </p:childTnLst>
                                </p:cTn>
                              </p:par>
                            </p:childTnLst>
                          </p:cTn>
                        </p:par>
                        <p:par>
                          <p:cTn id="11" fill="hold">
                            <p:stCondLst>
                              <p:cond delay="85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grpId="0" nodeType="withEffect">
                                  <p:stCondLst>
                                    <p:cond delay="35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4" y="-35019"/>
            <a:ext cx="12180571" cy="6893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7757"/>
            <a:ext cx="12189460" cy="12374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2388" y="1401127"/>
            <a:ext cx="2504684" cy="761881"/>
          </a:xfrm>
          <a:prstGeom prst="rect">
            <a:avLst/>
          </a:prstGeom>
        </p:spPr>
      </p:pic>
      <p:sp>
        <p:nvSpPr>
          <p:cNvPr id="5" name="文本框 4"/>
          <p:cNvSpPr txBox="1"/>
          <p:nvPr/>
        </p:nvSpPr>
        <p:spPr>
          <a:xfrm>
            <a:off x="4199869" y="4135010"/>
            <a:ext cx="3799881"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48035" y="1339316"/>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4379884" y="1125538"/>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5" name="六边形 4"/>
          <p:cNvSpPr/>
          <p:nvPr/>
        </p:nvSpPr>
        <p:spPr>
          <a:xfrm>
            <a:off x="1062319" y="2926155"/>
            <a:ext cx="1587056" cy="1368469"/>
          </a:xfrm>
          <a:prstGeom prst="hexago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工作</a:t>
            </a:r>
            <a:r>
              <a:rPr lang="zh-CN" altLang="en-US" sz="3200" dirty="0">
                <a:latin typeface="微软雅黑" panose="020B0503020204020204" pitchFamily="34" charset="-122"/>
                <a:ea typeface="微软雅黑" panose="020B0503020204020204" pitchFamily="34" charset="-122"/>
              </a:rPr>
              <a:t>概述</a:t>
            </a:r>
            <a:endParaRPr lang="zh-CN" altLang="en-US" sz="3200" dirty="0">
              <a:latin typeface="微软雅黑" panose="020B0503020204020204" pitchFamily="34" charset="-122"/>
              <a:ea typeface="微软雅黑" panose="020B0503020204020204" pitchFamily="34" charset="-122"/>
            </a:endParaRPr>
          </a:p>
        </p:txBody>
      </p:sp>
      <p:cxnSp>
        <p:nvCxnSpPr>
          <p:cNvPr id="6" name="直接箭头连接符 5"/>
          <p:cNvCxnSpPr>
            <a:stCxn id="5" idx="5"/>
          </p:cNvCxnSpPr>
          <p:nvPr/>
        </p:nvCxnSpPr>
        <p:spPr>
          <a:xfrm flipV="1">
            <a:off x="2307337" y="1989835"/>
            <a:ext cx="1240698"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649375" y="3610389"/>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307337" y="4294624"/>
            <a:ext cx="1240698"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64058" y="1629711"/>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3548035" y="3139934"/>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2" name="矩形 11"/>
          <p:cNvSpPr/>
          <p:nvPr/>
        </p:nvSpPr>
        <p:spPr>
          <a:xfrm>
            <a:off x="4379884" y="2926155"/>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13" name="TextBox 12"/>
          <p:cNvSpPr txBox="1"/>
          <p:nvPr/>
        </p:nvSpPr>
        <p:spPr>
          <a:xfrm>
            <a:off x="3764058" y="3430328"/>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600">
                <a:solidFill>
                  <a:sysClr val="windowText" lastClr="000000"/>
                </a:solidFill>
                <a:latin typeface="微软雅黑" panose="020B0503020204020204" pitchFamily="34" charset="-122"/>
                <a:ea typeface="微软雅黑" panose="020B0503020204020204" pitchFamily="34" charset="-122"/>
              </a:rPr>
              <a:t>文字。</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3548035" y="4940551"/>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5" name="矩形 14"/>
          <p:cNvSpPr/>
          <p:nvPr/>
        </p:nvSpPr>
        <p:spPr>
          <a:xfrm>
            <a:off x="4379884" y="4726772"/>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16" name="TextBox 15"/>
          <p:cNvSpPr txBox="1"/>
          <p:nvPr/>
        </p:nvSpPr>
        <p:spPr>
          <a:xfrm>
            <a:off x="3764058" y="5230945"/>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600">
                <a:solidFill>
                  <a:sysClr val="windowText" lastClr="000000"/>
                </a:solidFill>
                <a:latin typeface="微软雅黑" panose="020B0503020204020204" pitchFamily="34" charset="-122"/>
                <a:ea typeface="微软雅黑" panose="020B0503020204020204" pitchFamily="34" charset="-122"/>
              </a:rPr>
              <a:t>文字。</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139654"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14:bounceEnd="50000">
                                          <p:cBhvr additive="base">
                                            <p:cTn id="3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5259"/>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759"/>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50000">
                                          <p:cBhvr additive="base">
                                            <p:cTn id="51"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625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67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9170"/>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14:bounceEnd="50000">
                                          <p:cBhvr additive="base">
                                            <p:cTn id="6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67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5259"/>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759"/>
                                </p:stCondLst>
                                <p:childTnLst>
                                  <p:par>
                                    <p:cTn id="49" presetID="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625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67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9170"/>
                                </p:stCondLst>
                                <p:childTnLst>
                                  <p:par>
                                    <p:cTn id="67" presetID="2" presetClass="entr" presetSubtype="1"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67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组合 118"/>
          <p:cNvGrpSpPr/>
          <p:nvPr/>
        </p:nvGrpSpPr>
        <p:grpSpPr>
          <a:xfrm>
            <a:off x="534090" y="3790084"/>
            <a:ext cx="10937103" cy="438144"/>
            <a:chOff x="534438" y="3368953"/>
            <a:chExt cx="10944224" cy="438144"/>
          </a:xfrm>
          <a:solidFill>
            <a:schemeClr val="bg1">
              <a:lumMod val="65000"/>
            </a:schemeClr>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21"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29" name="肘形连接符 128"/>
          <p:cNvCxnSpPr>
            <a:stCxn id="131" idx="3"/>
            <a:endCxn id="134" idx="1"/>
          </p:cNvCxnSpPr>
          <p:nvPr/>
        </p:nvCxnSpPr>
        <p:spPr>
          <a:xfrm rot="5400000" flipH="1" flipV="1">
            <a:off x="1080221"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1019641" y="3673113"/>
            <a:ext cx="582717" cy="676392"/>
            <a:chOff x="1109756" y="3090803"/>
            <a:chExt cx="583096" cy="676392"/>
          </a:xfrm>
          <a:solidFill>
            <a:srgbClr val="005DA2"/>
          </a:solidFill>
        </p:grpSpPr>
        <p:sp>
          <p:nvSpPr>
            <p:cNvPr id="131" name="六边形 13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2" name="文本框 64"/>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4</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1602358" y="2482065"/>
            <a:ext cx="1412415" cy="876262"/>
            <a:chOff x="1853741" y="1952625"/>
            <a:chExt cx="1413335" cy="876262"/>
          </a:xfrm>
          <a:solidFill>
            <a:schemeClr val="bg1">
              <a:lumMod val="75000"/>
            </a:schemeClr>
          </a:solidFill>
        </p:grpSpPr>
        <p:sp>
          <p:nvSpPr>
            <p:cNvPr id="134" name="矩形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35" name="文本框 66"/>
            <p:cNvSpPr txBox="1"/>
            <p:nvPr/>
          </p:nvSpPr>
          <p:spPr>
            <a:xfrm>
              <a:off x="1853742" y="1997871"/>
              <a:ext cx="1413334" cy="646331"/>
            </a:xfrm>
            <a:prstGeom prst="rect">
              <a:avLst/>
            </a:prstGeom>
            <a:grpFill/>
          </p:spPr>
          <p:txBody>
            <a:bodyPr wrap="square" rtlCol="0">
              <a:spAutoFit/>
            </a:bodyPr>
            <a:lstStyle/>
            <a:p>
              <a:pPr algn="just"/>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       在这里添加你的文字，图片也可以，记得加满哦。</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136" name="肘形连接符 135"/>
          <p:cNvCxnSpPr>
            <a:stCxn id="138" idx="3"/>
            <a:endCxn id="141" idx="1"/>
          </p:cNvCxnSpPr>
          <p:nvPr/>
        </p:nvCxnSpPr>
        <p:spPr>
          <a:xfrm rot="5400000" flipH="1" flipV="1">
            <a:off x="3658934"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3598354" y="3673113"/>
            <a:ext cx="582717" cy="676392"/>
            <a:chOff x="1109756" y="3090803"/>
            <a:chExt cx="583096" cy="676392"/>
          </a:xfrm>
          <a:solidFill>
            <a:srgbClr val="005DA2"/>
          </a:solidFill>
        </p:grpSpPr>
        <p:sp>
          <p:nvSpPr>
            <p:cNvPr id="138" name="六边形 13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9" name="文本框 72"/>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6</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4181071" y="2482065"/>
            <a:ext cx="1412415" cy="876262"/>
            <a:chOff x="1853741" y="1952625"/>
            <a:chExt cx="1413335" cy="876262"/>
          </a:xfrm>
          <a:solidFill>
            <a:schemeClr val="bg1">
              <a:lumMod val="75000"/>
            </a:schemeClr>
          </a:solidFill>
        </p:grpSpPr>
        <p:sp>
          <p:nvSpPr>
            <p:cNvPr id="141" name="矩形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2" name="文本框 75"/>
            <p:cNvSpPr txBox="1"/>
            <p:nvPr/>
          </p:nvSpPr>
          <p:spPr>
            <a:xfrm>
              <a:off x="1853742" y="1997871"/>
              <a:ext cx="1413334" cy="646331"/>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endParaRPr lang="zh-CN" altLang="en-US" dirty="0">
                <a:solidFill>
                  <a:schemeClr val="tx1">
                    <a:lumMod val="85000"/>
                    <a:lumOff val="15000"/>
                  </a:schemeClr>
                </a:solidFill>
              </a:endParaRPr>
            </a:p>
          </p:txBody>
        </p:sp>
      </p:grpSp>
      <p:cxnSp>
        <p:nvCxnSpPr>
          <p:cNvPr id="143" name="肘形连接符 142"/>
          <p:cNvCxnSpPr>
            <a:stCxn id="145" idx="3"/>
            <a:endCxn id="148" idx="1"/>
          </p:cNvCxnSpPr>
          <p:nvPr/>
        </p:nvCxnSpPr>
        <p:spPr>
          <a:xfrm rot="5400000" flipH="1" flipV="1">
            <a:off x="6237647"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177067" y="3673113"/>
            <a:ext cx="582717" cy="676392"/>
            <a:chOff x="1109756" y="3090803"/>
            <a:chExt cx="583096" cy="676392"/>
          </a:xfrm>
          <a:solidFill>
            <a:srgbClr val="005DA2"/>
          </a:solidFill>
        </p:grpSpPr>
        <p:sp>
          <p:nvSpPr>
            <p:cNvPr id="145" name="六边形 14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46" name="文本框 79"/>
            <p:cNvSpPr txBox="1"/>
            <p:nvPr/>
          </p:nvSpPr>
          <p:spPr>
            <a:xfrm>
              <a:off x="1115002" y="3298194"/>
              <a:ext cx="577850" cy="261610"/>
            </a:xfrm>
            <a:prstGeom prst="rect">
              <a:avLst/>
            </a:prstGeom>
            <a:grp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8</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6759785" y="2482065"/>
            <a:ext cx="1412415" cy="876262"/>
            <a:chOff x="1853741" y="1952625"/>
            <a:chExt cx="1413335" cy="876262"/>
          </a:xfrm>
          <a:solidFill>
            <a:schemeClr val="bg1">
              <a:lumMod val="7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9" name="文本框 82"/>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endParaRPr lang="zh-CN" altLang="en-US" dirty="0">
                <a:solidFill>
                  <a:schemeClr val="tx1">
                    <a:lumMod val="85000"/>
                    <a:lumOff val="15000"/>
                  </a:schemeClr>
                </a:solidFill>
              </a:endParaRPr>
            </a:p>
          </p:txBody>
        </p:sp>
      </p:grpSp>
      <p:cxnSp>
        <p:nvCxnSpPr>
          <p:cNvPr id="150" name="肘形连接符 149"/>
          <p:cNvCxnSpPr>
            <a:stCxn id="152" idx="3"/>
            <a:endCxn id="155" idx="1"/>
          </p:cNvCxnSpPr>
          <p:nvPr/>
        </p:nvCxnSpPr>
        <p:spPr>
          <a:xfrm rot="5400000" flipH="1" flipV="1">
            <a:off x="8816360"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8685808" y="3673113"/>
            <a:ext cx="719611" cy="676392"/>
            <a:chOff x="1039738" y="3090803"/>
            <a:chExt cx="720080" cy="676392"/>
          </a:xfrm>
          <a:solidFill>
            <a:srgbClr val="005DA2"/>
          </a:solidFill>
        </p:grpSpPr>
        <p:sp>
          <p:nvSpPr>
            <p:cNvPr id="152" name="六边形 151"/>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53" name="文本框 86"/>
            <p:cNvSpPr txBox="1"/>
            <p:nvPr/>
          </p:nvSpPr>
          <p:spPr>
            <a:xfrm>
              <a:off x="1039738" y="3298194"/>
              <a:ext cx="720080" cy="261610"/>
            </a:xfrm>
            <a:prstGeom prst="rect">
              <a:avLst/>
            </a:prstGeom>
            <a:no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10</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9338498" y="2482065"/>
            <a:ext cx="1412415" cy="876262"/>
            <a:chOff x="1853741" y="1952625"/>
            <a:chExt cx="1413335" cy="876262"/>
          </a:xfrm>
          <a:solidFill>
            <a:schemeClr val="bg1">
              <a:lumMod val="75000"/>
            </a:schemeClr>
          </a:solid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56" name="文本框 89"/>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endParaRPr lang="zh-CN" altLang="en-US" dirty="0">
                <a:solidFill>
                  <a:schemeClr val="tx1">
                    <a:lumMod val="85000"/>
                    <a:lumOff val="15000"/>
                  </a:schemeClr>
                </a:solidFill>
              </a:endParaRPr>
            </a:p>
          </p:txBody>
        </p:sp>
      </p:grpSp>
      <p:cxnSp>
        <p:nvCxnSpPr>
          <p:cNvPr id="157" name="肘形连接符 156"/>
          <p:cNvCxnSpPr>
            <a:stCxn id="159" idx="0"/>
            <a:endCxn id="162" idx="1"/>
          </p:cNvCxnSpPr>
          <p:nvPr/>
        </p:nvCxnSpPr>
        <p:spPr>
          <a:xfrm rot="16200000" flipH="1">
            <a:off x="2344836"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2308997" y="3673113"/>
            <a:ext cx="582717" cy="676392"/>
            <a:chOff x="1109756" y="3090803"/>
            <a:chExt cx="583096" cy="676392"/>
          </a:xfrm>
          <a:solidFill>
            <a:srgbClr val="005DA2"/>
          </a:solidFill>
        </p:grpSpPr>
        <p:sp>
          <p:nvSpPr>
            <p:cNvPr id="159" name="六边形 15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0" name="文本框 93"/>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5</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61" name="组合 160"/>
          <p:cNvGrpSpPr/>
          <p:nvPr/>
        </p:nvGrpSpPr>
        <p:grpSpPr>
          <a:xfrm>
            <a:off x="2891715" y="4713772"/>
            <a:ext cx="1412415" cy="876262"/>
            <a:chOff x="1853741" y="1952625"/>
            <a:chExt cx="1413335" cy="876262"/>
          </a:xfrm>
          <a:solidFill>
            <a:schemeClr val="bg1">
              <a:lumMod val="75000"/>
            </a:schemeClr>
          </a:solidFill>
        </p:grpSpPr>
        <p:sp>
          <p:nvSpPr>
            <p:cNvPr id="162" name="矩形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63" name="文本框 96"/>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endParaRPr lang="zh-CN" altLang="en-US" dirty="0">
                <a:solidFill>
                  <a:schemeClr val="tx1">
                    <a:lumMod val="85000"/>
                    <a:lumOff val="15000"/>
                  </a:schemeClr>
                </a:solidFill>
              </a:endParaRPr>
            </a:p>
          </p:txBody>
        </p:sp>
      </p:grpSp>
      <p:cxnSp>
        <p:nvCxnSpPr>
          <p:cNvPr id="164" name="肘形连接符 163"/>
          <p:cNvCxnSpPr>
            <a:stCxn id="166" idx="0"/>
            <a:endCxn id="169" idx="1"/>
          </p:cNvCxnSpPr>
          <p:nvPr/>
        </p:nvCxnSpPr>
        <p:spPr>
          <a:xfrm rot="16200000" flipH="1">
            <a:off x="4923549"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4887710" y="3673113"/>
            <a:ext cx="582717" cy="676392"/>
            <a:chOff x="1109756" y="3090803"/>
            <a:chExt cx="583096" cy="676392"/>
          </a:xfrm>
          <a:solidFill>
            <a:srgbClr val="005DA2"/>
          </a:solidFill>
        </p:grpSpPr>
        <p:sp>
          <p:nvSpPr>
            <p:cNvPr id="166" name="六边形 16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7" name="文本框 101"/>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7</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68" name="组合 167"/>
          <p:cNvGrpSpPr/>
          <p:nvPr/>
        </p:nvGrpSpPr>
        <p:grpSpPr>
          <a:xfrm>
            <a:off x="5470428" y="4713772"/>
            <a:ext cx="1412415" cy="876262"/>
            <a:chOff x="1853741" y="1952625"/>
            <a:chExt cx="1413335" cy="876262"/>
          </a:xfrm>
          <a:solidFill>
            <a:schemeClr val="bg1">
              <a:lumMod val="75000"/>
            </a:schemeClr>
          </a:solidFill>
        </p:grpSpPr>
        <p:sp>
          <p:nvSpPr>
            <p:cNvPr id="169" name="矩形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70" name="文本框 104"/>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endParaRPr lang="zh-CN" altLang="en-US" dirty="0">
                <a:solidFill>
                  <a:schemeClr val="tx1">
                    <a:lumMod val="85000"/>
                    <a:lumOff val="15000"/>
                  </a:schemeClr>
                </a:solidFill>
              </a:endParaRPr>
            </a:p>
          </p:txBody>
        </p:sp>
      </p:grpSp>
      <p:cxnSp>
        <p:nvCxnSpPr>
          <p:cNvPr id="171" name="肘形连接符 170"/>
          <p:cNvCxnSpPr>
            <a:stCxn id="173" idx="0"/>
            <a:endCxn id="176" idx="1"/>
          </p:cNvCxnSpPr>
          <p:nvPr/>
        </p:nvCxnSpPr>
        <p:spPr>
          <a:xfrm rot="16200000" flipH="1">
            <a:off x="7502262"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7466424" y="3673113"/>
            <a:ext cx="582717" cy="676392"/>
            <a:chOff x="1109756" y="3090803"/>
            <a:chExt cx="583096" cy="676392"/>
          </a:xfrm>
          <a:solidFill>
            <a:srgbClr val="005DA2"/>
          </a:solidFill>
        </p:grpSpPr>
        <p:sp>
          <p:nvSpPr>
            <p:cNvPr id="173" name="六边形 17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74" name="文本框 108"/>
            <p:cNvSpPr txBox="1"/>
            <p:nvPr/>
          </p:nvSpPr>
          <p:spPr>
            <a:xfrm>
              <a:off x="1115002" y="3298194"/>
              <a:ext cx="577850" cy="261610"/>
            </a:xfrm>
            <a:prstGeom prst="rect">
              <a:avLst/>
            </a:prstGeom>
            <a:grp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9</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75" name="组合 174"/>
          <p:cNvGrpSpPr/>
          <p:nvPr/>
        </p:nvGrpSpPr>
        <p:grpSpPr>
          <a:xfrm>
            <a:off x="8049141" y="4713772"/>
            <a:ext cx="1412415" cy="876262"/>
            <a:chOff x="1853741" y="1952625"/>
            <a:chExt cx="1413335" cy="876262"/>
          </a:xfrm>
          <a:solidFill>
            <a:schemeClr val="bg1">
              <a:lumMod val="75000"/>
            </a:schemeClr>
          </a:solidFill>
        </p:grpSpPr>
        <p:sp>
          <p:nvSpPr>
            <p:cNvPr id="176" name="矩形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77" name="文本框 111"/>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endParaRPr lang="zh-CN" altLang="en-US" dirty="0">
                <a:solidFill>
                  <a:schemeClr val="tx1">
                    <a:lumMod val="85000"/>
                    <a:lumOff val="15000"/>
                  </a:schemeClr>
                </a:solidFill>
              </a:endParaRPr>
            </a:p>
          </p:txBody>
        </p:sp>
      </p:grpSp>
      <p:grpSp>
        <p:nvGrpSpPr>
          <p:cNvPr id="178" name="组合 177"/>
          <p:cNvGrpSpPr/>
          <p:nvPr/>
        </p:nvGrpSpPr>
        <p:grpSpPr>
          <a:xfrm>
            <a:off x="9981109" y="3673113"/>
            <a:ext cx="681718" cy="676392"/>
            <a:chOff x="1045689" y="3090803"/>
            <a:chExt cx="682162" cy="676392"/>
          </a:xfrm>
          <a:solidFill>
            <a:srgbClr val="005DA2"/>
          </a:solidFill>
        </p:grpSpPr>
        <p:sp>
          <p:nvSpPr>
            <p:cNvPr id="179" name="六边形 17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80" name="文本框 114"/>
            <p:cNvSpPr txBox="1"/>
            <p:nvPr/>
          </p:nvSpPr>
          <p:spPr>
            <a:xfrm>
              <a:off x="1045689" y="3298194"/>
              <a:ext cx="682162" cy="261610"/>
            </a:xfrm>
            <a:prstGeom prst="rect">
              <a:avLst/>
            </a:prstGeom>
            <a:no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11</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sp>
        <p:nvSpPr>
          <p:cNvPr id="65" name="矩形 64"/>
          <p:cNvSpPr/>
          <p:nvPr/>
        </p:nvSpPr>
        <p:spPr>
          <a:xfrm>
            <a:off x="4152256" y="1269554"/>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anose="020B0503020204020204" pitchFamily="34" charset="-122"/>
                <a:ea typeface="微软雅黑" panose="020B0503020204020204" pitchFamily="34" charset="-122"/>
              </a:rPr>
              <a:t>点击添加小标题</a:t>
            </a:r>
            <a:endParaRPr lang="zh-CN" altLang="en-US" dirty="0">
              <a:latin typeface="微软雅黑" panose="020B0503020204020204" pitchFamily="34" charset="-122"/>
              <a:ea typeface="微软雅黑" panose="020B0503020204020204" pitchFamily="34" charset="-122"/>
            </a:endParaRPr>
          </a:p>
        </p:txBody>
      </p:sp>
      <p:sp>
        <p:nvSpPr>
          <p:cNvPr id="6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6"/>
                                        </p:tgtEl>
                                        <p:attrNameLst>
                                          <p:attrName>ppt_y</p:attrName>
                                        </p:attrNameLst>
                                      </p:cBhvr>
                                      <p:tavLst>
                                        <p:tav tm="0">
                                          <p:val>
                                            <p:strVal val="#ppt_y"/>
                                          </p:val>
                                        </p:tav>
                                        <p:tav tm="100000">
                                          <p:val>
                                            <p:strVal val="#ppt_y"/>
                                          </p:val>
                                        </p:tav>
                                      </p:tavLst>
                                    </p:anim>
                                    <p:anim calcmode="lin" valueType="num">
                                      <p:cBhvr>
                                        <p:cTn id="9"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outVertical)">
                                      <p:cBhvr>
                                        <p:cTn id="15" dur="500"/>
                                        <p:tgtEl>
                                          <p:spTgt spid="6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wipe(left)">
                                      <p:cBhvr>
                                        <p:cTn id="19" dur="500"/>
                                        <p:tgtEl>
                                          <p:spTgt spid="119"/>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500"/>
                                        <p:tgtEl>
                                          <p:spTgt spid="130"/>
                                        </p:tgtEl>
                                      </p:cBhvr>
                                    </p:animEffect>
                                  </p:childTnLst>
                                </p:cTn>
                              </p:par>
                            </p:childTnLst>
                          </p:cTn>
                        </p:par>
                        <p:par>
                          <p:cTn id="24" fill="hold">
                            <p:stCondLst>
                              <p:cond delay="2350"/>
                            </p:stCondLst>
                            <p:childTnLst>
                              <p:par>
                                <p:cTn id="25" presetID="22" presetClass="entr" presetSubtype="4"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wipe(down)">
                                      <p:cBhvr>
                                        <p:cTn id="27" dur="500"/>
                                        <p:tgtEl>
                                          <p:spTgt spid="129"/>
                                        </p:tgtEl>
                                      </p:cBhvr>
                                    </p:animEffect>
                                  </p:childTnLst>
                                </p:cTn>
                              </p:par>
                            </p:childTnLst>
                          </p:cTn>
                        </p:par>
                        <p:par>
                          <p:cTn id="28" fill="hold">
                            <p:stCondLst>
                              <p:cond delay="2850"/>
                            </p:stCondLst>
                            <p:childTnLst>
                              <p:par>
                                <p:cTn id="29" presetID="22" presetClass="entr" presetSubtype="8"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wipe(left)">
                                      <p:cBhvr>
                                        <p:cTn id="31" dur="500"/>
                                        <p:tgtEl>
                                          <p:spTgt spid="133"/>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158"/>
                                        </p:tgtEl>
                                        <p:attrNameLst>
                                          <p:attrName>style.visibility</p:attrName>
                                        </p:attrNameLst>
                                      </p:cBhvr>
                                      <p:to>
                                        <p:strVal val="visible"/>
                                      </p:to>
                                    </p:set>
                                    <p:animEffect transition="in" filter="fade">
                                      <p:cBhvr>
                                        <p:cTn id="35" dur="500"/>
                                        <p:tgtEl>
                                          <p:spTgt spid="158"/>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57"/>
                                        </p:tgtEl>
                                        <p:attrNameLst>
                                          <p:attrName>style.visibility</p:attrName>
                                        </p:attrNameLst>
                                      </p:cBhvr>
                                      <p:to>
                                        <p:strVal val="visible"/>
                                      </p:to>
                                    </p:set>
                                    <p:animEffect transition="in" filter="wipe(up)">
                                      <p:cBhvr>
                                        <p:cTn id="39" dur="500"/>
                                        <p:tgtEl>
                                          <p:spTgt spid="157"/>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wipe(left)">
                                      <p:cBhvr>
                                        <p:cTn id="43" dur="500"/>
                                        <p:tgtEl>
                                          <p:spTgt spid="1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fade">
                                      <p:cBhvr>
                                        <p:cTn id="47" dur="500"/>
                                        <p:tgtEl>
                                          <p:spTgt spid="137"/>
                                        </p:tgtEl>
                                      </p:cBhvr>
                                    </p:animEffect>
                                  </p:childTnLst>
                                </p:cTn>
                              </p:par>
                            </p:childTnLst>
                          </p:cTn>
                        </p:par>
                        <p:par>
                          <p:cTn id="48" fill="hold">
                            <p:stCondLst>
                              <p:cond delay="5350"/>
                            </p:stCondLst>
                            <p:childTnLst>
                              <p:par>
                                <p:cTn id="49" presetID="22" presetClass="entr" presetSubtype="4" fill="hold"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wipe(down)">
                                      <p:cBhvr>
                                        <p:cTn id="51" dur="500"/>
                                        <p:tgtEl>
                                          <p:spTgt spid="136"/>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wipe(left)">
                                      <p:cBhvr>
                                        <p:cTn id="55" dur="500"/>
                                        <p:tgtEl>
                                          <p:spTgt spid="140"/>
                                        </p:tgtEl>
                                      </p:cBhvr>
                                    </p:animEffect>
                                  </p:childTnLst>
                                </p:cTn>
                              </p:par>
                            </p:childTnLst>
                          </p:cTn>
                        </p:par>
                        <p:par>
                          <p:cTn id="56" fill="hold">
                            <p:stCondLst>
                              <p:cond delay="6350"/>
                            </p:stCondLst>
                            <p:childTnLst>
                              <p:par>
                                <p:cTn id="57" presetID="10" presetClass="entr" presetSubtype="0" fill="hold" nodeType="after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500"/>
                                        <p:tgtEl>
                                          <p:spTgt spid="165"/>
                                        </p:tgtEl>
                                      </p:cBhvr>
                                    </p:animEffect>
                                  </p:childTnLst>
                                </p:cTn>
                              </p:par>
                            </p:childTnLst>
                          </p:cTn>
                        </p:par>
                        <p:par>
                          <p:cTn id="60" fill="hold">
                            <p:stCondLst>
                              <p:cond delay="6850"/>
                            </p:stCondLst>
                            <p:childTnLst>
                              <p:par>
                                <p:cTn id="61" presetID="22" presetClass="entr" presetSubtype="1" fill="hold"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wipe(up)">
                                      <p:cBhvr>
                                        <p:cTn id="63" dur="500"/>
                                        <p:tgtEl>
                                          <p:spTgt spid="164"/>
                                        </p:tgtEl>
                                      </p:cBhvr>
                                    </p:animEffect>
                                  </p:childTnLst>
                                </p:cTn>
                              </p:par>
                            </p:childTnLst>
                          </p:cTn>
                        </p:par>
                        <p:par>
                          <p:cTn id="64" fill="hold">
                            <p:stCondLst>
                              <p:cond delay="7350"/>
                            </p:stCondLst>
                            <p:childTnLst>
                              <p:par>
                                <p:cTn id="65" presetID="22" presetClass="entr" presetSubtype="8"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wipe(left)">
                                      <p:cBhvr>
                                        <p:cTn id="67" dur="500"/>
                                        <p:tgtEl>
                                          <p:spTgt spid="168"/>
                                        </p:tgtEl>
                                      </p:cBhvr>
                                    </p:animEffect>
                                  </p:childTnLst>
                                </p:cTn>
                              </p:par>
                            </p:childTnLst>
                          </p:cTn>
                        </p:par>
                        <p:par>
                          <p:cTn id="68" fill="hold">
                            <p:stCondLst>
                              <p:cond delay="7850"/>
                            </p:stCondLst>
                            <p:childTnLst>
                              <p:par>
                                <p:cTn id="69" presetID="10" presetClass="entr" presetSubtype="0" fill="hold" nodeType="afterEffect">
                                  <p:stCondLst>
                                    <p:cond delay="0"/>
                                  </p:stCondLst>
                                  <p:childTnLst>
                                    <p:set>
                                      <p:cBhvr>
                                        <p:cTn id="70" dur="1" fill="hold">
                                          <p:stCondLst>
                                            <p:cond delay="0"/>
                                          </p:stCondLst>
                                        </p:cTn>
                                        <p:tgtEl>
                                          <p:spTgt spid="144"/>
                                        </p:tgtEl>
                                        <p:attrNameLst>
                                          <p:attrName>style.visibility</p:attrName>
                                        </p:attrNameLst>
                                      </p:cBhvr>
                                      <p:to>
                                        <p:strVal val="visible"/>
                                      </p:to>
                                    </p:set>
                                    <p:animEffect transition="in" filter="fade">
                                      <p:cBhvr>
                                        <p:cTn id="71" dur="500"/>
                                        <p:tgtEl>
                                          <p:spTgt spid="144"/>
                                        </p:tgtEl>
                                      </p:cBhvr>
                                    </p:animEffect>
                                  </p:childTnLst>
                                </p:cTn>
                              </p:par>
                            </p:childTnLst>
                          </p:cTn>
                        </p:par>
                        <p:par>
                          <p:cTn id="72" fill="hold">
                            <p:stCondLst>
                              <p:cond delay="8350"/>
                            </p:stCondLst>
                            <p:childTnLst>
                              <p:par>
                                <p:cTn id="73" presetID="22" presetClass="entr" presetSubtype="4" fill="hold"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wipe(down)">
                                      <p:cBhvr>
                                        <p:cTn id="75" dur="500"/>
                                        <p:tgtEl>
                                          <p:spTgt spid="143"/>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147"/>
                                        </p:tgtEl>
                                        <p:attrNameLst>
                                          <p:attrName>style.visibility</p:attrName>
                                        </p:attrNameLst>
                                      </p:cBhvr>
                                      <p:to>
                                        <p:strVal val="visible"/>
                                      </p:to>
                                    </p:set>
                                    <p:animEffect transition="in" filter="wipe(left)">
                                      <p:cBhvr>
                                        <p:cTn id="79" dur="500"/>
                                        <p:tgtEl>
                                          <p:spTgt spid="147"/>
                                        </p:tgtEl>
                                      </p:cBhvr>
                                    </p:animEffect>
                                  </p:childTnLst>
                                </p:cTn>
                              </p:par>
                            </p:childTnLst>
                          </p:cTn>
                        </p:par>
                        <p:par>
                          <p:cTn id="80" fill="hold">
                            <p:stCondLst>
                              <p:cond delay="9350"/>
                            </p:stCondLst>
                            <p:childTnLst>
                              <p:par>
                                <p:cTn id="81" presetID="10" presetClass="entr" presetSubtype="0" fill="hold" nodeType="afterEffect">
                                  <p:stCondLst>
                                    <p:cond delay="0"/>
                                  </p:stCondLst>
                                  <p:childTnLst>
                                    <p:set>
                                      <p:cBhvr>
                                        <p:cTn id="82" dur="1" fill="hold">
                                          <p:stCondLst>
                                            <p:cond delay="0"/>
                                          </p:stCondLst>
                                        </p:cTn>
                                        <p:tgtEl>
                                          <p:spTgt spid="172"/>
                                        </p:tgtEl>
                                        <p:attrNameLst>
                                          <p:attrName>style.visibility</p:attrName>
                                        </p:attrNameLst>
                                      </p:cBhvr>
                                      <p:to>
                                        <p:strVal val="visible"/>
                                      </p:to>
                                    </p:set>
                                    <p:animEffect transition="in" filter="fade">
                                      <p:cBhvr>
                                        <p:cTn id="83" dur="500"/>
                                        <p:tgtEl>
                                          <p:spTgt spid="172"/>
                                        </p:tgtEl>
                                      </p:cBhvr>
                                    </p:animEffect>
                                  </p:childTnLst>
                                </p:cTn>
                              </p:par>
                            </p:childTnLst>
                          </p:cTn>
                        </p:par>
                        <p:par>
                          <p:cTn id="84" fill="hold">
                            <p:stCondLst>
                              <p:cond delay="9850"/>
                            </p:stCondLst>
                            <p:childTnLst>
                              <p:par>
                                <p:cTn id="85" presetID="22" presetClass="entr" presetSubtype="1" fill="hold" nodeType="afterEffect">
                                  <p:stCondLst>
                                    <p:cond delay="0"/>
                                  </p:stCondLst>
                                  <p:childTnLst>
                                    <p:set>
                                      <p:cBhvr>
                                        <p:cTn id="86" dur="1" fill="hold">
                                          <p:stCondLst>
                                            <p:cond delay="0"/>
                                          </p:stCondLst>
                                        </p:cTn>
                                        <p:tgtEl>
                                          <p:spTgt spid="171"/>
                                        </p:tgtEl>
                                        <p:attrNameLst>
                                          <p:attrName>style.visibility</p:attrName>
                                        </p:attrNameLst>
                                      </p:cBhvr>
                                      <p:to>
                                        <p:strVal val="visible"/>
                                      </p:to>
                                    </p:set>
                                    <p:animEffect transition="in" filter="wipe(up)">
                                      <p:cBhvr>
                                        <p:cTn id="87" dur="500"/>
                                        <p:tgtEl>
                                          <p:spTgt spid="171"/>
                                        </p:tgtEl>
                                      </p:cBhvr>
                                    </p:animEffect>
                                  </p:childTnLst>
                                </p:cTn>
                              </p:par>
                            </p:childTnLst>
                          </p:cTn>
                        </p:par>
                        <p:par>
                          <p:cTn id="88" fill="hold">
                            <p:stCondLst>
                              <p:cond delay="10350"/>
                            </p:stCondLst>
                            <p:childTnLst>
                              <p:par>
                                <p:cTn id="89" presetID="22" presetClass="entr" presetSubtype="8" fill="hold" nodeType="afterEffect">
                                  <p:stCondLst>
                                    <p:cond delay="0"/>
                                  </p:stCondLst>
                                  <p:childTnLst>
                                    <p:set>
                                      <p:cBhvr>
                                        <p:cTn id="90" dur="1" fill="hold">
                                          <p:stCondLst>
                                            <p:cond delay="0"/>
                                          </p:stCondLst>
                                        </p:cTn>
                                        <p:tgtEl>
                                          <p:spTgt spid="175"/>
                                        </p:tgtEl>
                                        <p:attrNameLst>
                                          <p:attrName>style.visibility</p:attrName>
                                        </p:attrNameLst>
                                      </p:cBhvr>
                                      <p:to>
                                        <p:strVal val="visible"/>
                                      </p:to>
                                    </p:set>
                                    <p:animEffect transition="in" filter="wipe(left)">
                                      <p:cBhvr>
                                        <p:cTn id="91" dur="500"/>
                                        <p:tgtEl>
                                          <p:spTgt spid="175"/>
                                        </p:tgtEl>
                                      </p:cBhvr>
                                    </p:animEffect>
                                  </p:childTnLst>
                                </p:cTn>
                              </p:par>
                            </p:childTnLst>
                          </p:cTn>
                        </p:par>
                        <p:par>
                          <p:cTn id="92" fill="hold">
                            <p:stCondLst>
                              <p:cond delay="10850"/>
                            </p:stCondLst>
                            <p:childTnLst>
                              <p:par>
                                <p:cTn id="93" presetID="10" presetClass="entr" presetSubtype="0" fill="hold" nodeType="afterEffect">
                                  <p:stCondLst>
                                    <p:cond delay="0"/>
                                  </p:stCondLst>
                                  <p:childTnLst>
                                    <p:set>
                                      <p:cBhvr>
                                        <p:cTn id="94" dur="1" fill="hold">
                                          <p:stCondLst>
                                            <p:cond delay="0"/>
                                          </p:stCondLst>
                                        </p:cTn>
                                        <p:tgtEl>
                                          <p:spTgt spid="151"/>
                                        </p:tgtEl>
                                        <p:attrNameLst>
                                          <p:attrName>style.visibility</p:attrName>
                                        </p:attrNameLst>
                                      </p:cBhvr>
                                      <p:to>
                                        <p:strVal val="visible"/>
                                      </p:to>
                                    </p:set>
                                    <p:animEffect transition="in" filter="fade">
                                      <p:cBhvr>
                                        <p:cTn id="95" dur="500"/>
                                        <p:tgtEl>
                                          <p:spTgt spid="151"/>
                                        </p:tgtEl>
                                      </p:cBhvr>
                                    </p:animEffect>
                                  </p:childTnLst>
                                </p:cTn>
                              </p:par>
                            </p:childTnLst>
                          </p:cTn>
                        </p:par>
                        <p:par>
                          <p:cTn id="96" fill="hold">
                            <p:stCondLst>
                              <p:cond delay="11350"/>
                            </p:stCondLst>
                            <p:childTnLst>
                              <p:par>
                                <p:cTn id="97" presetID="22" presetClass="entr" presetSubtype="4" fill="hold" nodeType="afterEffect">
                                  <p:stCondLst>
                                    <p:cond delay="0"/>
                                  </p:stCondLst>
                                  <p:childTnLst>
                                    <p:set>
                                      <p:cBhvr>
                                        <p:cTn id="98" dur="1" fill="hold">
                                          <p:stCondLst>
                                            <p:cond delay="0"/>
                                          </p:stCondLst>
                                        </p:cTn>
                                        <p:tgtEl>
                                          <p:spTgt spid="150"/>
                                        </p:tgtEl>
                                        <p:attrNameLst>
                                          <p:attrName>style.visibility</p:attrName>
                                        </p:attrNameLst>
                                      </p:cBhvr>
                                      <p:to>
                                        <p:strVal val="visible"/>
                                      </p:to>
                                    </p:set>
                                    <p:animEffect transition="in" filter="wipe(down)">
                                      <p:cBhvr>
                                        <p:cTn id="99" dur="500"/>
                                        <p:tgtEl>
                                          <p:spTgt spid="150"/>
                                        </p:tgtEl>
                                      </p:cBhvr>
                                    </p:animEffect>
                                  </p:childTnLst>
                                </p:cTn>
                              </p:par>
                            </p:childTnLst>
                          </p:cTn>
                        </p:par>
                        <p:par>
                          <p:cTn id="100" fill="hold">
                            <p:stCondLst>
                              <p:cond delay="11850"/>
                            </p:stCondLst>
                            <p:childTnLst>
                              <p:par>
                                <p:cTn id="101" presetID="22" presetClass="entr" presetSubtype="8" fill="hold" nodeType="afterEffect">
                                  <p:stCondLst>
                                    <p:cond delay="0"/>
                                  </p:stCondLst>
                                  <p:childTnLst>
                                    <p:set>
                                      <p:cBhvr>
                                        <p:cTn id="102" dur="1" fill="hold">
                                          <p:stCondLst>
                                            <p:cond delay="0"/>
                                          </p:stCondLst>
                                        </p:cTn>
                                        <p:tgtEl>
                                          <p:spTgt spid="154"/>
                                        </p:tgtEl>
                                        <p:attrNameLst>
                                          <p:attrName>style.visibility</p:attrName>
                                        </p:attrNameLst>
                                      </p:cBhvr>
                                      <p:to>
                                        <p:strVal val="visible"/>
                                      </p:to>
                                    </p:set>
                                    <p:animEffect transition="in" filter="wipe(left)">
                                      <p:cBhvr>
                                        <p:cTn id="103" dur="500"/>
                                        <p:tgtEl>
                                          <p:spTgt spid="154"/>
                                        </p:tgtEl>
                                      </p:cBhvr>
                                    </p:animEffect>
                                  </p:childTnLst>
                                </p:cTn>
                              </p:par>
                            </p:childTnLst>
                          </p:cTn>
                        </p:par>
                        <p:par>
                          <p:cTn id="104" fill="hold">
                            <p:stCondLst>
                              <p:cond delay="12350"/>
                            </p:stCondLst>
                            <p:childTnLst>
                              <p:par>
                                <p:cTn id="105" presetID="10" presetClass="entr" presetSubtype="0" fill="hold" nodeType="afterEffect">
                                  <p:stCondLst>
                                    <p:cond delay="0"/>
                                  </p:stCondLst>
                                  <p:childTnLst>
                                    <p:set>
                                      <p:cBhvr>
                                        <p:cTn id="106" dur="1" fill="hold">
                                          <p:stCondLst>
                                            <p:cond delay="0"/>
                                          </p:stCondLst>
                                        </p:cTn>
                                        <p:tgtEl>
                                          <p:spTgt spid="178"/>
                                        </p:tgtEl>
                                        <p:attrNameLst>
                                          <p:attrName>style.visibility</p:attrName>
                                        </p:attrNameLst>
                                      </p:cBhvr>
                                      <p:to>
                                        <p:strVal val="visible"/>
                                      </p:to>
                                    </p:set>
                                    <p:animEffect transition="in" filter="fade">
                                      <p:cBhvr>
                                        <p:cTn id="107" dur="500"/>
                                        <p:tgtEl>
                                          <p:spTgt spid="178"/>
                                        </p:tgtEl>
                                      </p:cBhvr>
                                    </p:animEffect>
                                  </p:childTnLst>
                                </p:cTn>
                              </p:par>
                            </p:childTnLst>
                          </p:cTn>
                        </p:par>
                        <p:par>
                          <p:cTn id="108" fill="hold">
                            <p:stCondLst>
                              <p:cond delay="12850"/>
                            </p:stCondLst>
                            <p:childTnLst>
                              <p:par>
                                <p:cTn id="109" presetID="26" presetClass="emph" presetSubtype="0" fill="hold" nodeType="afterEffect">
                                  <p:stCondLst>
                                    <p:cond delay="0"/>
                                  </p:stCondLst>
                                  <p:childTnLst>
                                    <p:animEffect transition="out" filter="fade">
                                      <p:cBhvr>
                                        <p:cTn id="110" dur="500" tmFilter="0, 0; .2, .5; .8, .5; 1, 0"/>
                                        <p:tgtEl>
                                          <p:spTgt spid="178"/>
                                        </p:tgtEl>
                                      </p:cBhvr>
                                    </p:animEffect>
                                    <p:animScale>
                                      <p:cBhvr>
                                        <p:cTn id="111" dur="250" autoRev="1" fill="hold"/>
                                        <p:tgtEl>
                                          <p:spTgt spid="1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5"/>
          <p:cNvSpPr>
            <a:spLocks noChangeArrowheads="1"/>
          </p:cNvSpPr>
          <p:nvPr/>
        </p:nvSpPr>
        <p:spPr bwMode="auto">
          <a:xfrm>
            <a:off x="1734708" y="3600104"/>
            <a:ext cx="1925032" cy="3286075"/>
          </a:xfrm>
          <a:prstGeom prst="rect">
            <a:avLst/>
          </a:prstGeom>
          <a:solidFill>
            <a:srgbClr val="005DA2"/>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6" name="Rectangle 6"/>
          <p:cNvSpPr>
            <a:spLocks noChangeArrowheads="1"/>
          </p:cNvSpPr>
          <p:nvPr/>
        </p:nvSpPr>
        <p:spPr bwMode="auto">
          <a:xfrm>
            <a:off x="3875602" y="4291168"/>
            <a:ext cx="1945730" cy="2595010"/>
          </a:xfrm>
          <a:prstGeom prst="rect">
            <a:avLst/>
          </a:prstGeom>
          <a:solidFill>
            <a:srgbClr val="005DA2"/>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7" name="Rectangle 7"/>
          <p:cNvSpPr>
            <a:spLocks noChangeArrowheads="1"/>
          </p:cNvSpPr>
          <p:nvPr/>
        </p:nvSpPr>
        <p:spPr bwMode="auto">
          <a:xfrm>
            <a:off x="6037197" y="4998362"/>
            <a:ext cx="1945730" cy="1887817"/>
          </a:xfrm>
          <a:prstGeom prst="rect">
            <a:avLst/>
          </a:prstGeom>
          <a:solidFill>
            <a:srgbClr val="FFC400"/>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8" name="Rectangle 8"/>
          <p:cNvSpPr>
            <a:spLocks noChangeArrowheads="1"/>
          </p:cNvSpPr>
          <p:nvPr/>
        </p:nvSpPr>
        <p:spPr bwMode="auto">
          <a:xfrm>
            <a:off x="8198788" y="2678536"/>
            <a:ext cx="1945730" cy="4207643"/>
          </a:xfrm>
          <a:prstGeom prst="rect">
            <a:avLst/>
          </a:prstGeom>
          <a:solidFill>
            <a:srgbClr val="005DA2"/>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9" name="TextBox 682"/>
          <p:cNvSpPr txBox="1"/>
          <p:nvPr/>
        </p:nvSpPr>
        <p:spPr>
          <a:xfrm>
            <a:off x="2129330" y="3792363"/>
            <a:ext cx="1243441" cy="70788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4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TextBox 682"/>
          <p:cNvSpPr txBox="1"/>
          <p:nvPr/>
        </p:nvSpPr>
        <p:spPr>
          <a:xfrm>
            <a:off x="4281358" y="4468835"/>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45%</a:t>
            </a:r>
            <a:endParaRPr lang="zh-CN" altLang="en-US" dirty="0">
              <a:solidFill>
                <a:schemeClr val="bg1"/>
              </a:solidFill>
            </a:endParaRPr>
          </a:p>
        </p:txBody>
      </p:sp>
      <p:sp>
        <p:nvSpPr>
          <p:cNvPr id="71" name="TextBox 682"/>
          <p:cNvSpPr txBox="1"/>
          <p:nvPr/>
        </p:nvSpPr>
        <p:spPr>
          <a:xfrm>
            <a:off x="6419462" y="5050789"/>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39%</a:t>
            </a:r>
            <a:endParaRPr lang="zh-CN" altLang="en-US" dirty="0">
              <a:solidFill>
                <a:schemeClr val="bg1"/>
              </a:solidFill>
            </a:endParaRPr>
          </a:p>
        </p:txBody>
      </p:sp>
      <p:sp>
        <p:nvSpPr>
          <p:cNvPr id="72" name="TextBox 682"/>
          <p:cNvSpPr txBox="1"/>
          <p:nvPr/>
        </p:nvSpPr>
        <p:spPr>
          <a:xfrm>
            <a:off x="8558793" y="2843248"/>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70%</a:t>
            </a:r>
            <a:endParaRPr lang="zh-CN" altLang="en-US" dirty="0">
              <a:solidFill>
                <a:schemeClr val="bg1"/>
              </a:solidFill>
            </a:endParaRPr>
          </a:p>
        </p:txBody>
      </p:sp>
      <p:sp>
        <p:nvSpPr>
          <p:cNvPr id="74" name="Copyright Notice"/>
          <p:cNvSpPr/>
          <p:nvPr/>
        </p:nvSpPr>
        <p:spPr bwMode="auto">
          <a:xfrm>
            <a:off x="1996668" y="3047473"/>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anose="020B0503020204020204" pitchFamily="34" charset="-122"/>
                <a:ea typeface="微软雅黑" panose="020B0503020204020204" pitchFamily="34" charset="-122"/>
              </a:rPr>
              <a:t>第一季度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Copyright Notice"/>
          <p:cNvSpPr/>
          <p:nvPr/>
        </p:nvSpPr>
        <p:spPr bwMode="auto">
          <a:xfrm>
            <a:off x="4211830" y="3732038"/>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anose="020B0503020204020204" pitchFamily="34" charset="-122"/>
                <a:ea typeface="微软雅黑" panose="020B0503020204020204" pitchFamily="34" charset="-122"/>
              </a:rPr>
              <a:t>第二季度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Copyright Notice"/>
          <p:cNvSpPr/>
          <p:nvPr/>
        </p:nvSpPr>
        <p:spPr bwMode="auto">
          <a:xfrm>
            <a:off x="6349934" y="4468835"/>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cap="small" dirty="0" smtClean="0">
                <a:solidFill>
                  <a:schemeClr val="tx1">
                    <a:lumMod val="85000"/>
                    <a:lumOff val="15000"/>
                  </a:schemeClr>
                </a:solidFill>
                <a:latin typeface="微软雅黑" panose="020B0503020204020204" pitchFamily="34" charset="-122"/>
                <a:ea typeface="微软雅黑" panose="020B0503020204020204" pitchFamily="34" charset="-122"/>
              </a:rPr>
              <a:t>第三季度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Copyright Notice"/>
          <p:cNvSpPr/>
          <p:nvPr/>
        </p:nvSpPr>
        <p:spPr bwMode="auto">
          <a:xfrm>
            <a:off x="8499916" y="2127662"/>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anose="020B0503020204020204" pitchFamily="34" charset="-122"/>
                <a:ea typeface="微软雅黑" panose="020B0503020204020204" pitchFamily="34" charset="-122"/>
              </a:rPr>
              <a:t>第四季度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633615" y="1160960"/>
            <a:ext cx="4217540" cy="1692771"/>
          </a:xfrm>
          <a:prstGeom prst="rect">
            <a:avLst/>
          </a:prstGeom>
        </p:spPr>
        <p:txBody>
          <a:bodyPr wrap="square">
            <a:spAutoFit/>
          </a:bodyPr>
          <a:lstStyle/>
          <a:p>
            <a:pPr>
              <a:lnSpc>
                <a:spcPct val="200000"/>
              </a:lnSpc>
            </a:pPr>
            <a:r>
              <a:rPr lang="zh-CN" altLang="en-US" sz="2000" b="1" dirty="0" smtClean="0">
                <a:solidFill>
                  <a:srgbClr val="005DA2"/>
                </a:solidFill>
                <a:latin typeface="微软雅黑" panose="020B0503020204020204" pitchFamily="34" charset="-122"/>
                <a:ea typeface="微软雅黑" panose="020B0503020204020204" pitchFamily="34" charset="-122"/>
              </a:rPr>
              <a:t>点击添加小标题</a:t>
            </a:r>
            <a:endParaRPr lang="en-US" altLang="zh-CN" sz="2000" b="1" dirty="0" smtClean="0">
              <a:solidFill>
                <a:srgbClr val="005DA2"/>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您</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在此框</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childTnLst>
                          </p:cTn>
                        </p:par>
                        <p:par>
                          <p:cTn id="20" fill="hold">
                            <p:stCondLst>
                              <p:cond delay="1850"/>
                            </p:stCondLst>
                            <p:childTnLst>
                              <p:par>
                                <p:cTn id="21" presetID="14" presetClass="entr" presetSubtype="1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00"/>
                                        <p:tgtEl>
                                          <p:spTgt spid="74"/>
                                        </p:tgtEl>
                                      </p:cBhvr>
                                    </p:animEffect>
                                  </p:childTnLst>
                                </p:cTn>
                              </p:par>
                            </p:childTnLst>
                          </p:cTn>
                        </p:par>
                        <p:par>
                          <p:cTn id="28" fill="hold">
                            <p:stCondLst>
                              <p:cond delay="2850"/>
                            </p:stCondLst>
                            <p:childTnLst>
                              <p:par>
                                <p:cTn id="29" presetID="22" presetClass="entr" presetSubtype="4"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childTnLst>
                          </p:cTn>
                        </p:par>
                        <p:par>
                          <p:cTn id="32" fill="hold">
                            <p:stCondLst>
                              <p:cond delay="3350"/>
                            </p:stCondLst>
                            <p:childTnLst>
                              <p:par>
                                <p:cTn id="33" presetID="14" presetClass="entr" presetSubtype="1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randombar(horizontal)">
                                      <p:cBhvr>
                                        <p:cTn id="35" dur="500"/>
                                        <p:tgtEl>
                                          <p:spTgt spid="70"/>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par>
                          <p:cTn id="40" fill="hold">
                            <p:stCondLst>
                              <p:cond delay="4350"/>
                            </p:stCondLst>
                            <p:childTnLst>
                              <p:par>
                                <p:cTn id="41" presetID="22" presetClass="entr" presetSubtype="4"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childTnLst>
                          </p:cTn>
                        </p:par>
                        <p:par>
                          <p:cTn id="44" fill="hold">
                            <p:stCondLst>
                              <p:cond delay="4850"/>
                            </p:stCondLst>
                            <p:childTnLst>
                              <p:par>
                                <p:cTn id="45" presetID="14" presetClass="entr" presetSubtype="1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randombar(horizontal)">
                                      <p:cBhvr>
                                        <p:cTn id="47" dur="500"/>
                                        <p:tgtEl>
                                          <p:spTgt spid="71"/>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par>
                          <p:cTn id="56" fill="hold">
                            <p:stCondLst>
                              <p:cond delay="6350"/>
                            </p:stCondLst>
                            <p:childTnLst>
                              <p:par>
                                <p:cTn id="57" presetID="14" presetClass="entr" presetSubtype="1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randombar(horizontal)">
                                      <p:cBhvr>
                                        <p:cTn id="59" dur="500"/>
                                        <p:tgtEl>
                                          <p:spTgt spid="72"/>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75353" y="2165588"/>
            <a:ext cx="4317669" cy="144016"/>
            <a:chOff x="1507396" y="1628800"/>
            <a:chExt cx="4320480" cy="144016"/>
          </a:xfrm>
        </p:grpSpPr>
        <p:cxnSp>
          <p:nvCxnSpPr>
            <p:cNvPr id="13" name="直接连接符 1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248023" y="2165588"/>
            <a:ext cx="4317669" cy="144016"/>
            <a:chOff x="1507396" y="1628800"/>
            <a:chExt cx="4320480" cy="144016"/>
          </a:xfrm>
        </p:grpSpPr>
        <p:cxnSp>
          <p:nvCxnSpPr>
            <p:cNvPr id="34" name="直接连接符 3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50342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031296"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551556"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407181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3592074"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112334"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263259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215285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73112"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1148516" y="1867104"/>
            <a:ext cx="544987" cy="338554"/>
          </a:xfrm>
          <a:prstGeom prst="rect">
            <a:avLst/>
          </a:prstGeom>
          <a:noFill/>
        </p:spPr>
        <p:txBody>
          <a:bodyPr wrap="none" rtlCol="0">
            <a:spAutoFit/>
          </a:bodyPr>
          <a:lstStyle/>
          <a:p>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6068167"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545781"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7025522"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750526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798500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8464744"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894448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942422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9903966"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10338855" y="1867104"/>
            <a:ext cx="544987"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五边形 64"/>
          <p:cNvSpPr/>
          <p:nvPr/>
        </p:nvSpPr>
        <p:spPr>
          <a:xfrm flipH="1">
            <a:off x="2516817" y="2707699"/>
            <a:ext cx="3176205"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6" name="五边形 65"/>
          <p:cNvSpPr/>
          <p:nvPr/>
        </p:nvSpPr>
        <p:spPr>
          <a:xfrm flipH="1">
            <a:off x="3739661" y="3259760"/>
            <a:ext cx="1953361"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7" name="五边形 66"/>
          <p:cNvSpPr/>
          <p:nvPr/>
        </p:nvSpPr>
        <p:spPr>
          <a:xfrm flipH="1">
            <a:off x="2996558" y="3811821"/>
            <a:ext cx="2696464"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8" name="五边形 67"/>
          <p:cNvSpPr/>
          <p:nvPr/>
        </p:nvSpPr>
        <p:spPr>
          <a:xfrm flipH="1">
            <a:off x="1406387" y="4363882"/>
            <a:ext cx="4286636"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9" name="五边形 68"/>
          <p:cNvSpPr/>
          <p:nvPr/>
        </p:nvSpPr>
        <p:spPr>
          <a:xfrm flipH="1">
            <a:off x="2152853" y="4915943"/>
            <a:ext cx="3540170"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0" name="五边形 69"/>
          <p:cNvSpPr/>
          <p:nvPr/>
        </p:nvSpPr>
        <p:spPr>
          <a:xfrm flipH="1">
            <a:off x="3294316" y="5468004"/>
            <a:ext cx="2398706"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1" name="五边形 70"/>
          <p:cNvSpPr/>
          <p:nvPr/>
        </p:nvSpPr>
        <p:spPr>
          <a:xfrm flipH="1">
            <a:off x="4253797" y="6020538"/>
            <a:ext cx="1439225"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2" name="TextBox 71"/>
          <p:cNvSpPr txBox="1"/>
          <p:nvPr/>
        </p:nvSpPr>
        <p:spPr>
          <a:xfrm>
            <a:off x="1531428" y="270452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2730389" y="3257207"/>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2015202" y="380887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482237" y="435259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1233442" y="4912765"/>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2282862" y="546545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3234286" y="601712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9" name="五边形 78"/>
          <p:cNvSpPr/>
          <p:nvPr/>
        </p:nvSpPr>
        <p:spPr>
          <a:xfrm>
            <a:off x="6248023" y="2707699"/>
            <a:ext cx="1621204"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0" name="五边形 79"/>
          <p:cNvSpPr/>
          <p:nvPr/>
        </p:nvSpPr>
        <p:spPr>
          <a:xfrm>
            <a:off x="6248024" y="3259760"/>
            <a:ext cx="3060426"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1" name="五边形 80"/>
          <p:cNvSpPr/>
          <p:nvPr/>
        </p:nvSpPr>
        <p:spPr>
          <a:xfrm>
            <a:off x="6248023" y="3811821"/>
            <a:ext cx="1918963"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2" name="五边形 81"/>
          <p:cNvSpPr/>
          <p:nvPr/>
        </p:nvSpPr>
        <p:spPr>
          <a:xfrm>
            <a:off x="6248022" y="4363882"/>
            <a:ext cx="4090832"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3" name="五边形 82"/>
          <p:cNvSpPr/>
          <p:nvPr/>
        </p:nvSpPr>
        <p:spPr>
          <a:xfrm>
            <a:off x="6248023" y="4915943"/>
            <a:ext cx="3358185"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4" name="五边形 83"/>
          <p:cNvSpPr/>
          <p:nvPr/>
        </p:nvSpPr>
        <p:spPr>
          <a:xfrm>
            <a:off x="6248023" y="5468004"/>
            <a:ext cx="3655943"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5" name="五边形 84"/>
          <p:cNvSpPr/>
          <p:nvPr/>
        </p:nvSpPr>
        <p:spPr>
          <a:xfrm>
            <a:off x="6248023" y="6020538"/>
            <a:ext cx="2878444"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6" name="TextBox 85"/>
          <p:cNvSpPr txBox="1"/>
          <p:nvPr/>
        </p:nvSpPr>
        <p:spPr>
          <a:xfrm>
            <a:off x="7931009" y="270452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9385001" y="3268497"/>
            <a:ext cx="543385" cy="307777"/>
          </a:xfrm>
          <a:prstGeom prst="rect">
            <a:avLst/>
          </a:prstGeom>
          <a:noFill/>
        </p:spPr>
        <p:txBody>
          <a:bodyPr wrap="none" rtlCol="0">
            <a:spAutoFit/>
          </a:bodyPr>
          <a:lstStyle/>
          <a:p>
            <a:r>
              <a:rPr lang="zh-CN" altLang="en-US" sz="140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8211059" y="380887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10316292" y="435259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9657099" y="4912765"/>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9922097" y="546545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9222242" y="601712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5787739" y="2669644"/>
            <a:ext cx="365568"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anose="020B0503020204020204" pitchFamily="34" charset="-122"/>
                <a:ea typeface="微软雅黑" panose="020B0503020204020204" pitchFamily="34" charset="-122"/>
              </a:rPr>
              <a:t>A</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5787738" y="3221705"/>
            <a:ext cx="344742"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anose="020B0503020204020204" pitchFamily="34" charset="-122"/>
                <a:ea typeface="微软雅黑" panose="020B0503020204020204" pitchFamily="34" charset="-122"/>
              </a:rPr>
              <a:t>B</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5787739" y="3773766"/>
            <a:ext cx="355956"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anose="020B0503020204020204" pitchFamily="34" charset="-122"/>
                <a:ea typeface="微软雅黑" panose="020B0503020204020204" pitchFamily="34" charset="-122"/>
              </a:rPr>
              <a:t>C</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5787738" y="4325827"/>
            <a:ext cx="379985"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anose="020B0503020204020204" pitchFamily="34" charset="-122"/>
                <a:ea typeface="微软雅黑" panose="020B0503020204020204" pitchFamily="34" charset="-122"/>
              </a:rPr>
              <a:t>D</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5787739" y="4877888"/>
            <a:ext cx="325518"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anose="020B0503020204020204" pitchFamily="34" charset="-122"/>
                <a:ea typeface="微软雅黑" panose="020B0503020204020204" pitchFamily="34" charset="-122"/>
              </a:rPr>
              <a:t>E</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5787739" y="5429949"/>
            <a:ext cx="320713"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anose="020B0503020204020204" pitchFamily="34" charset="-122"/>
                <a:ea typeface="微软雅黑" panose="020B0503020204020204" pitchFamily="34" charset="-122"/>
              </a:rPr>
              <a:t>F</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5787739" y="5982012"/>
            <a:ext cx="375180"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anose="020B0503020204020204" pitchFamily="34" charset="-122"/>
                <a:ea typeface="微软雅黑" panose="020B0503020204020204" pitchFamily="34" charset="-122"/>
              </a:rPr>
              <a:t>G</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4152256" y="1053530"/>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anose="020B0503020204020204" pitchFamily="34" charset="-122"/>
                <a:ea typeface="微软雅黑" panose="020B0503020204020204" pitchFamily="34" charset="-122"/>
              </a:rPr>
              <a:t>点击添加小标题</a:t>
            </a:r>
            <a:endParaRPr lang="zh-CN" altLang="en-US" dirty="0">
              <a:latin typeface="微软雅黑" panose="020B0503020204020204" pitchFamily="34" charset="-122"/>
              <a:ea typeface="微软雅黑" panose="020B0503020204020204" pitchFamily="34" charset="-122"/>
            </a:endParaRPr>
          </a:p>
        </p:txBody>
      </p:sp>
      <p:sp>
        <p:nvSpPr>
          <p:cNvPr id="101" name="文本框 2"/>
          <p:cNvSpPr txBox="1"/>
          <p:nvPr/>
        </p:nvSpPr>
        <p:spPr>
          <a:xfrm>
            <a:off x="1139584"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1"/>
                                        </p:tgtEl>
                                        <p:attrNameLst>
                                          <p:attrName>ppt_y</p:attrName>
                                        </p:attrNameLst>
                                      </p:cBhvr>
                                      <p:tavLst>
                                        <p:tav tm="0">
                                          <p:val>
                                            <p:strVal val="#ppt_y"/>
                                          </p:val>
                                        </p:tav>
                                        <p:tav tm="100000">
                                          <p:val>
                                            <p:strVal val="#ppt_y"/>
                                          </p:val>
                                        </p:tav>
                                      </p:tavLst>
                                    </p:anim>
                                    <p:anim calcmode="lin" valueType="num">
                                      <p:cBhvr>
                                        <p:cTn id="9"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1"/>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outVertical)">
                                      <p:cBhvr>
                                        <p:cTn id="15" dur="500"/>
                                        <p:tgtEl>
                                          <p:spTgt spid="100"/>
                                        </p:tgtEl>
                                      </p:cBhvr>
                                    </p:animEffect>
                                  </p:childTnLst>
                                </p:cTn>
                              </p:par>
                            </p:childTnLst>
                          </p:cTn>
                        </p:par>
                        <p:par>
                          <p:cTn id="16" fill="hold">
                            <p:stCondLst>
                              <p:cond delay="135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7"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2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3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40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6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70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8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90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anim calcmode="lin" valueType="num">
                                      <p:cBhvr>
                                        <p:cTn id="76" dur="1000" fill="hold"/>
                                        <p:tgtEl>
                                          <p:spTgt spid="54"/>
                                        </p:tgtEl>
                                        <p:attrNameLst>
                                          <p:attrName>ppt_x</p:attrName>
                                        </p:attrNameLst>
                                      </p:cBhvr>
                                      <p:tavLst>
                                        <p:tav tm="0">
                                          <p:val>
                                            <p:strVal val="#ppt_x"/>
                                          </p:val>
                                        </p:tav>
                                        <p:tav tm="100000">
                                          <p:val>
                                            <p:strVal val="#ppt_x"/>
                                          </p:val>
                                        </p:tav>
                                      </p:tavLst>
                                    </p:anim>
                                    <p:anim calcmode="lin" valueType="num">
                                      <p:cBhvr>
                                        <p:cTn id="77" dur="1000" fill="hold"/>
                                        <p:tgtEl>
                                          <p:spTgt spid="5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1000"/>
                                        <p:tgtEl>
                                          <p:spTgt spid="55"/>
                                        </p:tgtEl>
                                      </p:cBhvr>
                                    </p:animEffect>
                                    <p:anim calcmode="lin" valueType="num">
                                      <p:cBhvr>
                                        <p:cTn id="81" dur="1000" fill="hold"/>
                                        <p:tgtEl>
                                          <p:spTgt spid="55"/>
                                        </p:tgtEl>
                                        <p:attrNameLst>
                                          <p:attrName>ppt_x</p:attrName>
                                        </p:attrNameLst>
                                      </p:cBhvr>
                                      <p:tavLst>
                                        <p:tav tm="0">
                                          <p:val>
                                            <p:strVal val="#ppt_x"/>
                                          </p:val>
                                        </p:tav>
                                        <p:tav tm="100000">
                                          <p:val>
                                            <p:strVal val="#ppt_x"/>
                                          </p:val>
                                        </p:tav>
                                      </p:tavLst>
                                    </p:anim>
                                    <p:anim calcmode="lin" valueType="num">
                                      <p:cBhvr>
                                        <p:cTn id="82" dur="1000" fill="hold"/>
                                        <p:tgtEl>
                                          <p:spTgt spid="55"/>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1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30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40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1000"/>
                                        <p:tgtEl>
                                          <p:spTgt spid="59"/>
                                        </p:tgtEl>
                                      </p:cBhvr>
                                    </p:animEffect>
                                    <p:anim calcmode="lin" valueType="num">
                                      <p:cBhvr>
                                        <p:cTn id="101" dur="1000" fill="hold"/>
                                        <p:tgtEl>
                                          <p:spTgt spid="59"/>
                                        </p:tgtEl>
                                        <p:attrNameLst>
                                          <p:attrName>ppt_x</p:attrName>
                                        </p:attrNameLst>
                                      </p:cBhvr>
                                      <p:tavLst>
                                        <p:tav tm="0">
                                          <p:val>
                                            <p:strVal val="#ppt_x"/>
                                          </p:val>
                                        </p:tav>
                                        <p:tav tm="100000">
                                          <p:val>
                                            <p:strVal val="#ppt_x"/>
                                          </p:val>
                                        </p:tav>
                                      </p:tavLst>
                                    </p:anim>
                                    <p:anim calcmode="lin" valueType="num">
                                      <p:cBhvr>
                                        <p:cTn id="102" dur="1000" fill="hold"/>
                                        <p:tgtEl>
                                          <p:spTgt spid="59"/>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5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6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70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1000"/>
                                        <p:tgtEl>
                                          <p:spTgt spid="62"/>
                                        </p:tgtEl>
                                      </p:cBhvr>
                                    </p:animEffect>
                                    <p:anim calcmode="lin" valueType="num">
                                      <p:cBhvr>
                                        <p:cTn id="116" dur="1000" fill="hold"/>
                                        <p:tgtEl>
                                          <p:spTgt spid="62"/>
                                        </p:tgtEl>
                                        <p:attrNameLst>
                                          <p:attrName>ppt_x</p:attrName>
                                        </p:attrNameLst>
                                      </p:cBhvr>
                                      <p:tavLst>
                                        <p:tav tm="0">
                                          <p:val>
                                            <p:strVal val="#ppt_x"/>
                                          </p:val>
                                        </p:tav>
                                        <p:tav tm="100000">
                                          <p:val>
                                            <p:strVal val="#ppt_x"/>
                                          </p:val>
                                        </p:tav>
                                      </p:tavLst>
                                    </p:anim>
                                    <p:anim calcmode="lin" valueType="num">
                                      <p:cBhvr>
                                        <p:cTn id="117" dur="1000" fill="hold"/>
                                        <p:tgtEl>
                                          <p:spTgt spid="62"/>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80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1000"/>
                                        <p:tgtEl>
                                          <p:spTgt spid="63"/>
                                        </p:tgtEl>
                                      </p:cBhvr>
                                    </p:animEffect>
                                    <p:anim calcmode="lin" valueType="num">
                                      <p:cBhvr>
                                        <p:cTn id="121" dur="1000" fill="hold"/>
                                        <p:tgtEl>
                                          <p:spTgt spid="63"/>
                                        </p:tgtEl>
                                        <p:attrNameLst>
                                          <p:attrName>ppt_x</p:attrName>
                                        </p:attrNameLst>
                                      </p:cBhvr>
                                      <p:tavLst>
                                        <p:tav tm="0">
                                          <p:val>
                                            <p:strVal val="#ppt_x"/>
                                          </p:val>
                                        </p:tav>
                                        <p:tav tm="100000">
                                          <p:val>
                                            <p:strVal val="#ppt_x"/>
                                          </p:val>
                                        </p:tav>
                                      </p:tavLst>
                                    </p:anim>
                                    <p:anim calcmode="lin" valueType="num">
                                      <p:cBhvr>
                                        <p:cTn id="122" dur="1000" fill="hold"/>
                                        <p:tgtEl>
                                          <p:spTgt spid="6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9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childTnLst>
                          </p:cTn>
                        </p:par>
                        <p:par>
                          <p:cTn id="128" fill="hold">
                            <p:stCondLst>
                              <p:cond delay="3350"/>
                            </p:stCondLst>
                            <p:childTnLst>
                              <p:par>
                                <p:cTn id="129" presetID="2" presetClass="entr" presetSubtype="4" decel="100000" fill="hold" grpId="0" nodeType="afterEffect">
                                  <p:stCondLst>
                                    <p:cond delay="0"/>
                                  </p:stCondLst>
                                  <p:childTnLst>
                                    <p:set>
                                      <p:cBhvr>
                                        <p:cTn id="130" dur="1" fill="hold">
                                          <p:stCondLst>
                                            <p:cond delay="0"/>
                                          </p:stCondLst>
                                        </p:cTn>
                                        <p:tgtEl>
                                          <p:spTgt spid="93"/>
                                        </p:tgtEl>
                                        <p:attrNameLst>
                                          <p:attrName>style.visibility</p:attrName>
                                        </p:attrNameLst>
                                      </p:cBhvr>
                                      <p:to>
                                        <p:strVal val="visible"/>
                                      </p:to>
                                    </p:set>
                                    <p:anim calcmode="lin" valueType="num">
                                      <p:cBhvr additive="base">
                                        <p:cTn id="131" dur="500" fill="hold"/>
                                        <p:tgtEl>
                                          <p:spTgt spid="93"/>
                                        </p:tgtEl>
                                        <p:attrNameLst>
                                          <p:attrName>ppt_x</p:attrName>
                                        </p:attrNameLst>
                                      </p:cBhvr>
                                      <p:tavLst>
                                        <p:tav tm="0">
                                          <p:val>
                                            <p:strVal val="#ppt_x"/>
                                          </p:val>
                                        </p:tav>
                                        <p:tav tm="100000">
                                          <p:val>
                                            <p:strVal val="#ppt_x"/>
                                          </p:val>
                                        </p:tav>
                                      </p:tavLst>
                                    </p:anim>
                                    <p:anim calcmode="lin" valueType="num">
                                      <p:cBhvr additive="base">
                                        <p:cTn id="132" dur="500" fill="hold"/>
                                        <p:tgtEl>
                                          <p:spTgt spid="93"/>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94"/>
                                        </p:tgtEl>
                                        <p:attrNameLst>
                                          <p:attrName>style.visibility</p:attrName>
                                        </p:attrNameLst>
                                      </p:cBhvr>
                                      <p:to>
                                        <p:strVal val="visible"/>
                                      </p:to>
                                    </p:set>
                                    <p:anim calcmode="lin" valueType="num">
                                      <p:cBhvr additive="base">
                                        <p:cTn id="135" dur="500" fill="hold"/>
                                        <p:tgtEl>
                                          <p:spTgt spid="94"/>
                                        </p:tgtEl>
                                        <p:attrNameLst>
                                          <p:attrName>ppt_x</p:attrName>
                                        </p:attrNameLst>
                                      </p:cBhvr>
                                      <p:tavLst>
                                        <p:tav tm="0">
                                          <p:val>
                                            <p:strVal val="#ppt_x"/>
                                          </p:val>
                                        </p:tav>
                                        <p:tav tm="100000">
                                          <p:val>
                                            <p:strVal val="#ppt_x"/>
                                          </p:val>
                                        </p:tav>
                                      </p:tavLst>
                                    </p:anim>
                                    <p:anim calcmode="lin" valueType="num">
                                      <p:cBhvr additive="base">
                                        <p:cTn id="136" dur="500" fill="hold"/>
                                        <p:tgtEl>
                                          <p:spTgt spid="94"/>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95"/>
                                        </p:tgtEl>
                                        <p:attrNameLst>
                                          <p:attrName>style.visibility</p:attrName>
                                        </p:attrNameLst>
                                      </p:cBhvr>
                                      <p:to>
                                        <p:strVal val="visible"/>
                                      </p:to>
                                    </p:set>
                                    <p:anim calcmode="lin" valueType="num">
                                      <p:cBhvr additive="base">
                                        <p:cTn id="139" dur="500" fill="hold"/>
                                        <p:tgtEl>
                                          <p:spTgt spid="95"/>
                                        </p:tgtEl>
                                        <p:attrNameLst>
                                          <p:attrName>ppt_x</p:attrName>
                                        </p:attrNameLst>
                                      </p:cBhvr>
                                      <p:tavLst>
                                        <p:tav tm="0">
                                          <p:val>
                                            <p:strVal val="#ppt_x"/>
                                          </p:val>
                                        </p:tav>
                                        <p:tav tm="100000">
                                          <p:val>
                                            <p:strVal val="#ppt_x"/>
                                          </p:val>
                                        </p:tav>
                                      </p:tavLst>
                                    </p:anim>
                                    <p:anim calcmode="lin" valueType="num">
                                      <p:cBhvr additive="base">
                                        <p:cTn id="140" dur="500" fill="hold"/>
                                        <p:tgtEl>
                                          <p:spTgt spid="95"/>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ppt_x"/>
                                          </p:val>
                                        </p:tav>
                                        <p:tav tm="100000">
                                          <p:val>
                                            <p:strVal val="#ppt_x"/>
                                          </p:val>
                                        </p:tav>
                                      </p:tavLst>
                                    </p:anim>
                                    <p:anim calcmode="lin" valueType="num">
                                      <p:cBhvr additive="base">
                                        <p:cTn id="144" dur="500" fill="hold"/>
                                        <p:tgtEl>
                                          <p:spTgt spid="96"/>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anim calcmode="lin" valueType="num">
                                      <p:cBhvr additive="base">
                                        <p:cTn id="147" dur="500" fill="hold"/>
                                        <p:tgtEl>
                                          <p:spTgt spid="97"/>
                                        </p:tgtEl>
                                        <p:attrNameLst>
                                          <p:attrName>ppt_x</p:attrName>
                                        </p:attrNameLst>
                                      </p:cBhvr>
                                      <p:tavLst>
                                        <p:tav tm="0">
                                          <p:val>
                                            <p:strVal val="#ppt_x"/>
                                          </p:val>
                                        </p:tav>
                                        <p:tav tm="100000">
                                          <p:val>
                                            <p:strVal val="#ppt_x"/>
                                          </p:val>
                                        </p:tav>
                                      </p:tavLst>
                                    </p:anim>
                                    <p:anim calcmode="lin" valueType="num">
                                      <p:cBhvr additive="base">
                                        <p:cTn id="148" dur="500" fill="hold"/>
                                        <p:tgtEl>
                                          <p:spTgt spid="97"/>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anim calcmode="lin" valueType="num">
                                      <p:cBhvr additive="base">
                                        <p:cTn id="151" dur="500" fill="hold"/>
                                        <p:tgtEl>
                                          <p:spTgt spid="98"/>
                                        </p:tgtEl>
                                        <p:attrNameLst>
                                          <p:attrName>ppt_x</p:attrName>
                                        </p:attrNameLst>
                                      </p:cBhvr>
                                      <p:tavLst>
                                        <p:tav tm="0">
                                          <p:val>
                                            <p:strVal val="#ppt_x"/>
                                          </p:val>
                                        </p:tav>
                                        <p:tav tm="100000">
                                          <p:val>
                                            <p:strVal val="#ppt_x"/>
                                          </p:val>
                                        </p:tav>
                                      </p:tavLst>
                                    </p:anim>
                                    <p:anim calcmode="lin" valueType="num">
                                      <p:cBhvr additive="base">
                                        <p:cTn id="152" dur="500" fill="hold"/>
                                        <p:tgtEl>
                                          <p:spTgt spid="98"/>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99"/>
                                        </p:tgtEl>
                                        <p:attrNameLst>
                                          <p:attrName>style.visibility</p:attrName>
                                        </p:attrNameLst>
                                      </p:cBhvr>
                                      <p:to>
                                        <p:strVal val="visible"/>
                                      </p:to>
                                    </p:set>
                                    <p:anim calcmode="lin" valueType="num">
                                      <p:cBhvr additive="base">
                                        <p:cTn id="155" dur="500" fill="hold"/>
                                        <p:tgtEl>
                                          <p:spTgt spid="99"/>
                                        </p:tgtEl>
                                        <p:attrNameLst>
                                          <p:attrName>ppt_x</p:attrName>
                                        </p:attrNameLst>
                                      </p:cBhvr>
                                      <p:tavLst>
                                        <p:tav tm="0">
                                          <p:val>
                                            <p:strVal val="#ppt_x"/>
                                          </p:val>
                                        </p:tav>
                                        <p:tav tm="100000">
                                          <p:val>
                                            <p:strVal val="#ppt_x"/>
                                          </p:val>
                                        </p:tav>
                                      </p:tavLst>
                                    </p:anim>
                                    <p:anim calcmode="lin" valueType="num">
                                      <p:cBhvr additive="base">
                                        <p:cTn id="156" dur="500" fill="hold"/>
                                        <p:tgtEl>
                                          <p:spTgt spid="99"/>
                                        </p:tgtEl>
                                        <p:attrNameLst>
                                          <p:attrName>ppt_y</p:attrName>
                                        </p:attrNameLst>
                                      </p:cBhvr>
                                      <p:tavLst>
                                        <p:tav tm="0">
                                          <p:val>
                                            <p:strVal val="1+#ppt_h/2"/>
                                          </p:val>
                                        </p:tav>
                                        <p:tav tm="100000">
                                          <p:val>
                                            <p:strVal val="#ppt_y"/>
                                          </p:val>
                                        </p:tav>
                                      </p:tavLst>
                                    </p:anim>
                                  </p:childTnLst>
                                </p:cTn>
                              </p:par>
                            </p:childTnLst>
                          </p:cTn>
                        </p:par>
                        <p:par>
                          <p:cTn id="157" fill="hold">
                            <p:stCondLst>
                              <p:cond delay="3850"/>
                            </p:stCondLst>
                            <p:childTnLst>
                              <p:par>
                                <p:cTn id="158" presetID="22" presetClass="entr" presetSubtype="8" fill="hold" grpId="0" nodeType="after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wipe(left)">
                                      <p:cBhvr>
                                        <p:cTn id="160" dur="500"/>
                                        <p:tgtEl>
                                          <p:spTgt spid="79"/>
                                        </p:tgtEl>
                                      </p:cBhvr>
                                    </p:animEffect>
                                  </p:childTnLst>
                                </p:cTn>
                              </p:par>
                              <p:par>
                                <p:cTn id="161" presetID="22" presetClass="entr" presetSubtype="8" fill="hold" grpId="0" nodeType="withEffect">
                                  <p:stCondLst>
                                    <p:cond delay="100"/>
                                  </p:stCondLst>
                                  <p:childTnLst>
                                    <p:set>
                                      <p:cBhvr>
                                        <p:cTn id="162" dur="1" fill="hold">
                                          <p:stCondLst>
                                            <p:cond delay="0"/>
                                          </p:stCondLst>
                                        </p:cTn>
                                        <p:tgtEl>
                                          <p:spTgt spid="80"/>
                                        </p:tgtEl>
                                        <p:attrNameLst>
                                          <p:attrName>style.visibility</p:attrName>
                                        </p:attrNameLst>
                                      </p:cBhvr>
                                      <p:to>
                                        <p:strVal val="visible"/>
                                      </p:to>
                                    </p:set>
                                    <p:animEffect transition="in" filter="wipe(left)">
                                      <p:cBhvr>
                                        <p:cTn id="163" dur="500"/>
                                        <p:tgtEl>
                                          <p:spTgt spid="80"/>
                                        </p:tgtEl>
                                      </p:cBhvr>
                                    </p:animEffect>
                                  </p:childTnLst>
                                </p:cTn>
                              </p:par>
                              <p:par>
                                <p:cTn id="164" presetID="22" presetClass="entr" presetSubtype="8" fill="hold" grpId="0" nodeType="withEffect">
                                  <p:stCondLst>
                                    <p:cond delay="200"/>
                                  </p:stCondLst>
                                  <p:childTnLst>
                                    <p:set>
                                      <p:cBhvr>
                                        <p:cTn id="165" dur="1" fill="hold">
                                          <p:stCondLst>
                                            <p:cond delay="0"/>
                                          </p:stCondLst>
                                        </p:cTn>
                                        <p:tgtEl>
                                          <p:spTgt spid="81"/>
                                        </p:tgtEl>
                                        <p:attrNameLst>
                                          <p:attrName>style.visibility</p:attrName>
                                        </p:attrNameLst>
                                      </p:cBhvr>
                                      <p:to>
                                        <p:strVal val="visible"/>
                                      </p:to>
                                    </p:set>
                                    <p:animEffect transition="in" filter="wipe(left)">
                                      <p:cBhvr>
                                        <p:cTn id="166" dur="500"/>
                                        <p:tgtEl>
                                          <p:spTgt spid="81"/>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82"/>
                                        </p:tgtEl>
                                        <p:attrNameLst>
                                          <p:attrName>style.visibility</p:attrName>
                                        </p:attrNameLst>
                                      </p:cBhvr>
                                      <p:to>
                                        <p:strVal val="visible"/>
                                      </p:to>
                                    </p:set>
                                    <p:animEffect transition="in" filter="wipe(left)">
                                      <p:cBhvr>
                                        <p:cTn id="169" dur="500"/>
                                        <p:tgtEl>
                                          <p:spTgt spid="82"/>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83"/>
                                        </p:tgtEl>
                                        <p:attrNameLst>
                                          <p:attrName>style.visibility</p:attrName>
                                        </p:attrNameLst>
                                      </p:cBhvr>
                                      <p:to>
                                        <p:strVal val="visible"/>
                                      </p:to>
                                    </p:set>
                                    <p:animEffect transition="in" filter="wipe(left)">
                                      <p:cBhvr>
                                        <p:cTn id="172" dur="500"/>
                                        <p:tgtEl>
                                          <p:spTgt spid="83"/>
                                        </p:tgtEl>
                                      </p:cBhvr>
                                    </p:animEffect>
                                  </p:childTnLst>
                                </p:cTn>
                              </p:par>
                              <p:par>
                                <p:cTn id="173" presetID="22" presetClass="entr" presetSubtype="8" fill="hold" grpId="0" nodeType="withEffect">
                                  <p:stCondLst>
                                    <p:cond delay="500"/>
                                  </p:stCondLst>
                                  <p:childTnLst>
                                    <p:set>
                                      <p:cBhvr>
                                        <p:cTn id="174" dur="1" fill="hold">
                                          <p:stCondLst>
                                            <p:cond delay="0"/>
                                          </p:stCondLst>
                                        </p:cTn>
                                        <p:tgtEl>
                                          <p:spTgt spid="84"/>
                                        </p:tgtEl>
                                        <p:attrNameLst>
                                          <p:attrName>style.visibility</p:attrName>
                                        </p:attrNameLst>
                                      </p:cBhvr>
                                      <p:to>
                                        <p:strVal val="visible"/>
                                      </p:to>
                                    </p:set>
                                    <p:animEffect transition="in" filter="wipe(left)">
                                      <p:cBhvr>
                                        <p:cTn id="175" dur="500"/>
                                        <p:tgtEl>
                                          <p:spTgt spid="84"/>
                                        </p:tgtEl>
                                      </p:cBhvr>
                                    </p:animEffect>
                                  </p:childTnLst>
                                </p:cTn>
                              </p:par>
                              <p:par>
                                <p:cTn id="176" presetID="22" presetClass="entr" presetSubtype="8" fill="hold" grpId="0" nodeType="withEffect">
                                  <p:stCondLst>
                                    <p:cond delay="600"/>
                                  </p:stCondLst>
                                  <p:childTnLst>
                                    <p:set>
                                      <p:cBhvr>
                                        <p:cTn id="177" dur="1" fill="hold">
                                          <p:stCondLst>
                                            <p:cond delay="0"/>
                                          </p:stCondLst>
                                        </p:cTn>
                                        <p:tgtEl>
                                          <p:spTgt spid="85"/>
                                        </p:tgtEl>
                                        <p:attrNameLst>
                                          <p:attrName>style.visibility</p:attrName>
                                        </p:attrNameLst>
                                      </p:cBhvr>
                                      <p:to>
                                        <p:strVal val="visible"/>
                                      </p:to>
                                    </p:set>
                                    <p:animEffect transition="in" filter="wipe(left)">
                                      <p:cBhvr>
                                        <p:cTn id="178" dur="500"/>
                                        <p:tgtEl>
                                          <p:spTgt spid="85"/>
                                        </p:tgtEl>
                                      </p:cBhvr>
                                    </p:animEffect>
                                  </p:childTnLst>
                                </p:cTn>
                              </p:par>
                              <p:par>
                                <p:cTn id="179" presetID="22" presetClass="entr" presetSubtype="2"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wipe(right)">
                                      <p:cBhvr>
                                        <p:cTn id="181" dur="500"/>
                                        <p:tgtEl>
                                          <p:spTgt spid="65"/>
                                        </p:tgtEl>
                                      </p:cBhvr>
                                    </p:animEffect>
                                  </p:childTnLst>
                                </p:cTn>
                              </p:par>
                              <p:par>
                                <p:cTn id="182" presetID="22" presetClass="entr" presetSubtype="2" fill="hold" grpId="0" nodeType="withEffect">
                                  <p:stCondLst>
                                    <p:cond delay="100"/>
                                  </p:stCondLst>
                                  <p:childTnLst>
                                    <p:set>
                                      <p:cBhvr>
                                        <p:cTn id="183" dur="1" fill="hold">
                                          <p:stCondLst>
                                            <p:cond delay="0"/>
                                          </p:stCondLst>
                                        </p:cTn>
                                        <p:tgtEl>
                                          <p:spTgt spid="66"/>
                                        </p:tgtEl>
                                        <p:attrNameLst>
                                          <p:attrName>style.visibility</p:attrName>
                                        </p:attrNameLst>
                                      </p:cBhvr>
                                      <p:to>
                                        <p:strVal val="visible"/>
                                      </p:to>
                                    </p:set>
                                    <p:animEffect transition="in" filter="wipe(right)">
                                      <p:cBhvr>
                                        <p:cTn id="184" dur="500"/>
                                        <p:tgtEl>
                                          <p:spTgt spid="66"/>
                                        </p:tgtEl>
                                      </p:cBhvr>
                                    </p:animEffect>
                                  </p:childTnLst>
                                </p:cTn>
                              </p:par>
                              <p:par>
                                <p:cTn id="185" presetID="22" presetClass="entr" presetSubtype="2" fill="hold" grpId="0" nodeType="withEffect">
                                  <p:stCondLst>
                                    <p:cond delay="200"/>
                                  </p:stCondLst>
                                  <p:childTnLst>
                                    <p:set>
                                      <p:cBhvr>
                                        <p:cTn id="186" dur="1" fill="hold">
                                          <p:stCondLst>
                                            <p:cond delay="0"/>
                                          </p:stCondLst>
                                        </p:cTn>
                                        <p:tgtEl>
                                          <p:spTgt spid="67"/>
                                        </p:tgtEl>
                                        <p:attrNameLst>
                                          <p:attrName>style.visibility</p:attrName>
                                        </p:attrNameLst>
                                      </p:cBhvr>
                                      <p:to>
                                        <p:strVal val="visible"/>
                                      </p:to>
                                    </p:set>
                                    <p:animEffect transition="in" filter="wipe(right)">
                                      <p:cBhvr>
                                        <p:cTn id="187" dur="500"/>
                                        <p:tgtEl>
                                          <p:spTgt spid="67"/>
                                        </p:tgtEl>
                                      </p:cBhvr>
                                    </p:animEffect>
                                  </p:childTnLst>
                                </p:cTn>
                              </p:par>
                              <p:par>
                                <p:cTn id="188" presetID="22" presetClass="entr" presetSubtype="2" fill="hold" grpId="0" nodeType="withEffect">
                                  <p:stCondLst>
                                    <p:cond delay="300"/>
                                  </p:stCondLst>
                                  <p:childTnLst>
                                    <p:set>
                                      <p:cBhvr>
                                        <p:cTn id="189" dur="1" fill="hold">
                                          <p:stCondLst>
                                            <p:cond delay="0"/>
                                          </p:stCondLst>
                                        </p:cTn>
                                        <p:tgtEl>
                                          <p:spTgt spid="68"/>
                                        </p:tgtEl>
                                        <p:attrNameLst>
                                          <p:attrName>style.visibility</p:attrName>
                                        </p:attrNameLst>
                                      </p:cBhvr>
                                      <p:to>
                                        <p:strVal val="visible"/>
                                      </p:to>
                                    </p:set>
                                    <p:animEffect transition="in" filter="wipe(right)">
                                      <p:cBhvr>
                                        <p:cTn id="190" dur="500"/>
                                        <p:tgtEl>
                                          <p:spTgt spid="68"/>
                                        </p:tgtEl>
                                      </p:cBhvr>
                                    </p:animEffect>
                                  </p:childTnLst>
                                </p:cTn>
                              </p:par>
                              <p:par>
                                <p:cTn id="191" presetID="22" presetClass="entr" presetSubtype="2" fill="hold" grpId="0" nodeType="withEffect">
                                  <p:stCondLst>
                                    <p:cond delay="400"/>
                                  </p:stCondLst>
                                  <p:childTnLst>
                                    <p:set>
                                      <p:cBhvr>
                                        <p:cTn id="192" dur="1" fill="hold">
                                          <p:stCondLst>
                                            <p:cond delay="0"/>
                                          </p:stCondLst>
                                        </p:cTn>
                                        <p:tgtEl>
                                          <p:spTgt spid="69"/>
                                        </p:tgtEl>
                                        <p:attrNameLst>
                                          <p:attrName>style.visibility</p:attrName>
                                        </p:attrNameLst>
                                      </p:cBhvr>
                                      <p:to>
                                        <p:strVal val="visible"/>
                                      </p:to>
                                    </p:set>
                                    <p:animEffect transition="in" filter="wipe(right)">
                                      <p:cBhvr>
                                        <p:cTn id="193" dur="500"/>
                                        <p:tgtEl>
                                          <p:spTgt spid="69"/>
                                        </p:tgtEl>
                                      </p:cBhvr>
                                    </p:animEffect>
                                  </p:childTnLst>
                                </p:cTn>
                              </p:par>
                              <p:par>
                                <p:cTn id="194" presetID="22" presetClass="entr" presetSubtype="2" fill="hold" grpId="0" nodeType="withEffect">
                                  <p:stCondLst>
                                    <p:cond delay="500"/>
                                  </p:stCondLst>
                                  <p:childTnLst>
                                    <p:set>
                                      <p:cBhvr>
                                        <p:cTn id="195" dur="1" fill="hold">
                                          <p:stCondLst>
                                            <p:cond delay="0"/>
                                          </p:stCondLst>
                                        </p:cTn>
                                        <p:tgtEl>
                                          <p:spTgt spid="70"/>
                                        </p:tgtEl>
                                        <p:attrNameLst>
                                          <p:attrName>style.visibility</p:attrName>
                                        </p:attrNameLst>
                                      </p:cBhvr>
                                      <p:to>
                                        <p:strVal val="visible"/>
                                      </p:to>
                                    </p:set>
                                    <p:animEffect transition="in" filter="wipe(right)">
                                      <p:cBhvr>
                                        <p:cTn id="196" dur="500"/>
                                        <p:tgtEl>
                                          <p:spTgt spid="70"/>
                                        </p:tgtEl>
                                      </p:cBhvr>
                                    </p:animEffect>
                                  </p:childTnLst>
                                </p:cTn>
                              </p:par>
                              <p:par>
                                <p:cTn id="197" presetID="22" presetClass="entr" presetSubtype="2" fill="hold" grpId="0" nodeType="withEffect">
                                  <p:stCondLst>
                                    <p:cond delay="600"/>
                                  </p:stCondLst>
                                  <p:childTnLst>
                                    <p:set>
                                      <p:cBhvr>
                                        <p:cTn id="198" dur="1" fill="hold">
                                          <p:stCondLst>
                                            <p:cond delay="0"/>
                                          </p:stCondLst>
                                        </p:cTn>
                                        <p:tgtEl>
                                          <p:spTgt spid="71"/>
                                        </p:tgtEl>
                                        <p:attrNameLst>
                                          <p:attrName>style.visibility</p:attrName>
                                        </p:attrNameLst>
                                      </p:cBhvr>
                                      <p:to>
                                        <p:strVal val="visible"/>
                                      </p:to>
                                    </p:set>
                                    <p:animEffect transition="in" filter="wipe(right)">
                                      <p:cBhvr>
                                        <p:cTn id="199" dur="500"/>
                                        <p:tgtEl>
                                          <p:spTgt spid="71"/>
                                        </p:tgtEl>
                                      </p:cBhvr>
                                    </p:animEffect>
                                  </p:childTnLst>
                                </p:cTn>
                              </p:par>
                            </p:childTnLst>
                          </p:cTn>
                        </p:par>
                        <p:par>
                          <p:cTn id="200" fill="hold">
                            <p:stCondLst>
                              <p:cond delay="4350"/>
                            </p:stCondLst>
                            <p:childTnLst>
                              <p:par>
                                <p:cTn id="201" presetID="22" presetClass="entr" presetSubtype="8" fill="hold" grpId="0" nodeType="afterEffect">
                                  <p:stCondLst>
                                    <p:cond delay="0"/>
                                  </p:stCondLst>
                                  <p:childTnLst>
                                    <p:set>
                                      <p:cBhvr>
                                        <p:cTn id="202" dur="1" fill="hold">
                                          <p:stCondLst>
                                            <p:cond delay="0"/>
                                          </p:stCondLst>
                                        </p:cTn>
                                        <p:tgtEl>
                                          <p:spTgt spid="86"/>
                                        </p:tgtEl>
                                        <p:attrNameLst>
                                          <p:attrName>style.visibility</p:attrName>
                                        </p:attrNameLst>
                                      </p:cBhvr>
                                      <p:to>
                                        <p:strVal val="visible"/>
                                      </p:to>
                                    </p:set>
                                    <p:animEffect transition="in" filter="wipe(left)">
                                      <p:cBhvr>
                                        <p:cTn id="203" dur="500"/>
                                        <p:tgtEl>
                                          <p:spTgt spid="86"/>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87"/>
                                        </p:tgtEl>
                                        <p:attrNameLst>
                                          <p:attrName>style.visibility</p:attrName>
                                        </p:attrNameLst>
                                      </p:cBhvr>
                                      <p:to>
                                        <p:strVal val="visible"/>
                                      </p:to>
                                    </p:set>
                                    <p:animEffect transition="in" filter="wipe(left)">
                                      <p:cBhvr>
                                        <p:cTn id="206" dur="500"/>
                                        <p:tgtEl>
                                          <p:spTgt spid="87"/>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88"/>
                                        </p:tgtEl>
                                        <p:attrNameLst>
                                          <p:attrName>style.visibility</p:attrName>
                                        </p:attrNameLst>
                                      </p:cBhvr>
                                      <p:to>
                                        <p:strVal val="visible"/>
                                      </p:to>
                                    </p:set>
                                    <p:animEffect transition="in" filter="wipe(left)">
                                      <p:cBhvr>
                                        <p:cTn id="209" dur="500"/>
                                        <p:tgtEl>
                                          <p:spTgt spid="88"/>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wipe(left)">
                                      <p:cBhvr>
                                        <p:cTn id="212" dur="500"/>
                                        <p:tgtEl>
                                          <p:spTgt spid="89"/>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90"/>
                                        </p:tgtEl>
                                        <p:attrNameLst>
                                          <p:attrName>style.visibility</p:attrName>
                                        </p:attrNameLst>
                                      </p:cBhvr>
                                      <p:to>
                                        <p:strVal val="visible"/>
                                      </p:to>
                                    </p:set>
                                    <p:animEffect transition="in" filter="wipe(left)">
                                      <p:cBhvr>
                                        <p:cTn id="215" dur="500"/>
                                        <p:tgtEl>
                                          <p:spTgt spid="90"/>
                                        </p:tgtEl>
                                      </p:cBhvr>
                                    </p:animEffect>
                                  </p:childTnLst>
                                </p:cTn>
                              </p:par>
                              <p:par>
                                <p:cTn id="216" presetID="22" presetClass="entr" presetSubtype="8" fill="hold" grpId="0"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wipe(left)">
                                      <p:cBhvr>
                                        <p:cTn id="218" dur="500"/>
                                        <p:tgtEl>
                                          <p:spTgt spid="91"/>
                                        </p:tgtEl>
                                      </p:cBhvr>
                                    </p:animEffect>
                                  </p:childTnLst>
                                </p:cTn>
                              </p:par>
                              <p:par>
                                <p:cTn id="219" presetID="22" presetClass="entr" presetSubtype="8"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wipe(left)">
                                      <p:cBhvr>
                                        <p:cTn id="221" dur="500"/>
                                        <p:tgtEl>
                                          <p:spTgt spid="92"/>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72"/>
                                        </p:tgtEl>
                                        <p:attrNameLst>
                                          <p:attrName>style.visibility</p:attrName>
                                        </p:attrNameLst>
                                      </p:cBhvr>
                                      <p:to>
                                        <p:strVal val="visible"/>
                                      </p:to>
                                    </p:set>
                                    <p:animEffect transition="in" filter="wipe(right)">
                                      <p:cBhvr>
                                        <p:cTn id="224" dur="500"/>
                                        <p:tgtEl>
                                          <p:spTgt spid="72"/>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wipe(right)">
                                      <p:cBhvr>
                                        <p:cTn id="227" dur="500"/>
                                        <p:tgtEl>
                                          <p:spTgt spid="73"/>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74"/>
                                        </p:tgtEl>
                                        <p:attrNameLst>
                                          <p:attrName>style.visibility</p:attrName>
                                        </p:attrNameLst>
                                      </p:cBhvr>
                                      <p:to>
                                        <p:strVal val="visible"/>
                                      </p:to>
                                    </p:set>
                                    <p:animEffect transition="in" filter="wipe(right)">
                                      <p:cBhvr>
                                        <p:cTn id="230" dur="500"/>
                                        <p:tgtEl>
                                          <p:spTgt spid="74"/>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75"/>
                                        </p:tgtEl>
                                        <p:attrNameLst>
                                          <p:attrName>style.visibility</p:attrName>
                                        </p:attrNameLst>
                                      </p:cBhvr>
                                      <p:to>
                                        <p:strVal val="visible"/>
                                      </p:to>
                                    </p:set>
                                    <p:animEffect transition="in" filter="wipe(right)">
                                      <p:cBhvr>
                                        <p:cTn id="233" dur="500"/>
                                        <p:tgtEl>
                                          <p:spTgt spid="75"/>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76"/>
                                        </p:tgtEl>
                                        <p:attrNameLst>
                                          <p:attrName>style.visibility</p:attrName>
                                        </p:attrNameLst>
                                      </p:cBhvr>
                                      <p:to>
                                        <p:strVal val="visible"/>
                                      </p:to>
                                    </p:set>
                                    <p:animEffect transition="in" filter="wipe(right)">
                                      <p:cBhvr>
                                        <p:cTn id="236" dur="500"/>
                                        <p:tgtEl>
                                          <p:spTgt spid="76"/>
                                        </p:tgtEl>
                                      </p:cBhvr>
                                    </p:animEffect>
                                  </p:childTnLst>
                                </p:cTn>
                              </p:par>
                              <p:par>
                                <p:cTn id="237" presetID="22" presetClass="entr" presetSubtype="2"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animEffect transition="in" filter="wipe(right)">
                                      <p:cBhvr>
                                        <p:cTn id="239" dur="500"/>
                                        <p:tgtEl>
                                          <p:spTgt spid="77"/>
                                        </p:tgtEl>
                                      </p:cBhvr>
                                    </p:animEffect>
                                  </p:childTnLst>
                                </p:cTn>
                              </p:par>
                              <p:par>
                                <p:cTn id="240" presetID="22" presetClass="entr" presetSubtype="2"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Effect transition="in" filter="wipe(right)">
                                      <p:cBhvr>
                                        <p:cTn id="24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animBg="1"/>
      <p:bldP spid="80" grpId="0" animBg="1"/>
      <p:bldP spid="81" grpId="0" animBg="1"/>
      <p:bldP spid="82" grpId="0" animBg="1"/>
      <p:bldP spid="83" grpId="0" animBg="1"/>
      <p:bldP spid="84" grpId="0" animBg="1"/>
      <p:bldP spid="85" grpId="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animBg="1"/>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bwMode="auto">
          <a:xfrm rot="351052">
            <a:off x="1300086" y="5480043"/>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bwMode="auto">
          <a:xfrm rot="285728">
            <a:off x="2097796" y="4754033"/>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bwMode="auto">
          <a:xfrm rot="20925770">
            <a:off x="3153516" y="4072681"/>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p:cNvSpPr/>
          <p:nvPr/>
        </p:nvSpPr>
        <p:spPr bwMode="auto">
          <a:xfrm rot="21146216">
            <a:off x="3954565" y="4849588"/>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p:cNvSpPr/>
          <p:nvPr/>
        </p:nvSpPr>
        <p:spPr bwMode="auto">
          <a:xfrm rot="372077">
            <a:off x="5868599" y="4355138"/>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bwMode="auto">
          <a:xfrm rot="444650">
            <a:off x="6788281" y="3778325"/>
            <a:ext cx="287151" cy="293687"/>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bwMode="auto">
          <a:xfrm rot="411978">
            <a:off x="7491014" y="3065558"/>
            <a:ext cx="288738" cy="293688"/>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p:cNvSpPr/>
          <p:nvPr/>
        </p:nvSpPr>
        <p:spPr bwMode="auto">
          <a:xfrm rot="434902">
            <a:off x="8976237" y="2146980"/>
            <a:ext cx="288738" cy="293687"/>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29"/>
          <p:cNvSpPr/>
          <p:nvPr/>
        </p:nvSpPr>
        <p:spPr bwMode="auto">
          <a:xfrm rot="1654378">
            <a:off x="10106459" y="1552763"/>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文本框 30"/>
          <p:cNvSpPr txBox="1">
            <a:spLocks noChangeArrowheads="1"/>
          </p:cNvSpPr>
          <p:nvPr/>
        </p:nvSpPr>
        <p:spPr bwMode="auto">
          <a:xfrm>
            <a:off x="1095869" y="6131039"/>
            <a:ext cx="780475"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文本框 31"/>
          <p:cNvSpPr txBox="1">
            <a:spLocks noChangeArrowheads="1"/>
          </p:cNvSpPr>
          <p:nvPr/>
        </p:nvSpPr>
        <p:spPr bwMode="auto">
          <a:xfrm>
            <a:off x="1913128" y="6131039"/>
            <a:ext cx="780475"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文本框 32"/>
          <p:cNvSpPr txBox="1">
            <a:spLocks noChangeArrowheads="1"/>
          </p:cNvSpPr>
          <p:nvPr/>
        </p:nvSpPr>
        <p:spPr bwMode="auto">
          <a:xfrm>
            <a:off x="2942517" y="6131039"/>
            <a:ext cx="780475"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文本框 33"/>
          <p:cNvSpPr txBox="1">
            <a:spLocks noChangeArrowheads="1"/>
          </p:cNvSpPr>
          <p:nvPr/>
        </p:nvSpPr>
        <p:spPr bwMode="auto">
          <a:xfrm>
            <a:off x="3711953" y="6131039"/>
            <a:ext cx="780475"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文本框 34"/>
          <p:cNvSpPr txBox="1">
            <a:spLocks noChangeArrowheads="1"/>
          </p:cNvSpPr>
          <p:nvPr/>
        </p:nvSpPr>
        <p:spPr bwMode="auto">
          <a:xfrm>
            <a:off x="5709315" y="6131039"/>
            <a:ext cx="780475"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文本框 35"/>
          <p:cNvSpPr txBox="1">
            <a:spLocks noChangeArrowheads="1"/>
          </p:cNvSpPr>
          <p:nvPr/>
        </p:nvSpPr>
        <p:spPr bwMode="auto">
          <a:xfrm>
            <a:off x="6668451" y="6131039"/>
            <a:ext cx="780475"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9</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文本框 36"/>
          <p:cNvSpPr txBox="1">
            <a:spLocks noChangeArrowheads="1"/>
          </p:cNvSpPr>
          <p:nvPr/>
        </p:nvSpPr>
        <p:spPr bwMode="auto">
          <a:xfrm>
            <a:off x="7465083" y="6131039"/>
            <a:ext cx="915039"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文本框 37"/>
          <p:cNvSpPr txBox="1">
            <a:spLocks noChangeArrowheads="1"/>
          </p:cNvSpPr>
          <p:nvPr/>
        </p:nvSpPr>
        <p:spPr bwMode="auto">
          <a:xfrm>
            <a:off x="8830352" y="6131039"/>
            <a:ext cx="915039"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11</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文本框 38"/>
          <p:cNvSpPr txBox="1">
            <a:spLocks noChangeArrowheads="1"/>
          </p:cNvSpPr>
          <p:nvPr/>
        </p:nvSpPr>
        <p:spPr bwMode="auto">
          <a:xfrm>
            <a:off x="9960146" y="6131039"/>
            <a:ext cx="915039"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12</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文本框 39"/>
          <p:cNvSpPr txBox="1">
            <a:spLocks noChangeArrowheads="1"/>
          </p:cNvSpPr>
          <p:nvPr/>
        </p:nvSpPr>
        <p:spPr bwMode="auto">
          <a:xfrm>
            <a:off x="1746368" y="5414665"/>
            <a:ext cx="1568639" cy="369332"/>
          </a:xfrm>
          <a:prstGeom prst="rect">
            <a:avLst/>
          </a:prstGeom>
          <a:noFill/>
          <a:ln w="9525">
            <a:noFill/>
            <a:miter lim="800000"/>
          </a:ln>
        </p:spPr>
        <p:txBody>
          <a:bodyPr wrap="none">
            <a:spAutoFit/>
          </a:bodyPr>
          <a:lstStyle/>
          <a:p>
            <a:r>
              <a:rPr lang="zh-CN" altLang="en-US" sz="1800" dirty="0" smtClean="0">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sz="1800" dirty="0">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41" name="文本框 40"/>
          <p:cNvSpPr txBox="1">
            <a:spLocks noChangeArrowheads="1"/>
          </p:cNvSpPr>
          <p:nvPr/>
        </p:nvSpPr>
        <p:spPr bwMode="auto">
          <a:xfrm>
            <a:off x="482237" y="4680060"/>
            <a:ext cx="1568639" cy="369332"/>
          </a:xfrm>
          <a:prstGeom prst="rect">
            <a:avLst/>
          </a:prstGeom>
          <a:noFill/>
          <a:ln w="9525">
            <a:noFill/>
            <a:miter lim="800000"/>
          </a:ln>
        </p:spPr>
        <p:txBody>
          <a:bodyPr wrap="none">
            <a:spAutoFit/>
          </a:bodyPr>
          <a:lstStyle/>
          <a:p>
            <a:r>
              <a:rPr lang="zh-CN" altLang="en-US" sz="1800" dirty="0" smtClean="0">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sz="1800" dirty="0">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42" name="文本框 41"/>
          <p:cNvSpPr txBox="1">
            <a:spLocks noChangeArrowheads="1"/>
          </p:cNvSpPr>
          <p:nvPr/>
        </p:nvSpPr>
        <p:spPr bwMode="auto">
          <a:xfrm>
            <a:off x="2678366" y="3642736"/>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sz="1800" dirty="0">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43" name="文本框 42"/>
          <p:cNvSpPr txBox="1">
            <a:spLocks noChangeArrowheads="1"/>
          </p:cNvSpPr>
          <p:nvPr/>
        </p:nvSpPr>
        <p:spPr bwMode="auto">
          <a:xfrm>
            <a:off x="3872943" y="4436783"/>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sz="1800" dirty="0">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44" name="文本框 43"/>
          <p:cNvSpPr txBox="1">
            <a:spLocks noChangeArrowheads="1"/>
          </p:cNvSpPr>
          <p:nvPr/>
        </p:nvSpPr>
        <p:spPr bwMode="auto">
          <a:xfrm>
            <a:off x="6213325" y="4350159"/>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sz="1800" dirty="0">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45" name="文本框 44"/>
          <p:cNvSpPr txBox="1">
            <a:spLocks noChangeArrowheads="1"/>
          </p:cNvSpPr>
          <p:nvPr/>
        </p:nvSpPr>
        <p:spPr bwMode="auto">
          <a:xfrm>
            <a:off x="7136092" y="3791221"/>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sz="1800" dirty="0">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46" name="文本框 45"/>
          <p:cNvSpPr txBox="1">
            <a:spLocks noChangeArrowheads="1"/>
          </p:cNvSpPr>
          <p:nvPr/>
        </p:nvSpPr>
        <p:spPr bwMode="auto">
          <a:xfrm>
            <a:off x="7908158" y="3048216"/>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sz="1800" dirty="0">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47" name="文本框 46"/>
          <p:cNvSpPr txBox="1">
            <a:spLocks noChangeArrowheads="1"/>
          </p:cNvSpPr>
          <p:nvPr/>
        </p:nvSpPr>
        <p:spPr bwMode="auto">
          <a:xfrm>
            <a:off x="9396978" y="2137103"/>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sz="1800" dirty="0">
              <a:solidFill>
                <a:schemeClr val="tx1">
                  <a:lumMod val="75000"/>
                  <a:lumOff val="25000"/>
                </a:schemeClr>
              </a:solidFill>
              <a:latin typeface="Calibri" panose="020F0502020204030204" pitchFamily="34" charset="0"/>
              <a:ea typeface="微软雅黑" panose="020B0503020204020204" pitchFamily="34" charset="-122"/>
            </a:endParaRPr>
          </a:p>
        </p:txBody>
      </p:sp>
      <p:cxnSp>
        <p:nvCxnSpPr>
          <p:cNvPr id="48" name="直接连接符 47"/>
          <p:cNvCxnSpPr>
            <a:stCxn id="13" idx="7"/>
            <a:endCxn id="14" idx="3"/>
          </p:cNvCxnSpPr>
          <p:nvPr/>
        </p:nvCxnSpPr>
        <p:spPr>
          <a:xfrm flipV="1">
            <a:off x="1556642" y="4997225"/>
            <a:ext cx="575130" cy="5370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2352559" y="4248315"/>
            <a:ext cx="803710" cy="5578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3416999" y="4302916"/>
            <a:ext cx="567008" cy="6042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4791203" y="5352885"/>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52" name="直接连接符 51"/>
          <p:cNvCxnSpPr>
            <a:stCxn id="25" idx="5"/>
            <a:endCxn id="51" idx="2"/>
          </p:cNvCxnSpPr>
          <p:nvPr/>
        </p:nvCxnSpPr>
        <p:spPr>
          <a:xfrm>
            <a:off x="4213863" y="5087267"/>
            <a:ext cx="581501" cy="3788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5059583" y="4595586"/>
            <a:ext cx="840393" cy="8279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6124373" y="4015032"/>
            <a:ext cx="693425" cy="39493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7045916" y="3303280"/>
            <a:ext cx="475709" cy="5320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7749140" y="2383939"/>
            <a:ext cx="1257104" cy="73758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9234968" y="1745915"/>
            <a:ext cx="876784" cy="45779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5154669" y="5338463"/>
            <a:ext cx="1568639" cy="369332"/>
          </a:xfrm>
          <a:prstGeom prst="rect">
            <a:avLst/>
          </a:prstGeom>
          <a:noFill/>
          <a:ln w="9525">
            <a:noFill/>
            <a:miter lim="800000"/>
          </a:ln>
        </p:spPr>
        <p:txBody>
          <a:bodyPr wrap="none">
            <a:spAutoFit/>
          </a:bodyPr>
          <a:lstStyle/>
          <a:p>
            <a:r>
              <a:rPr lang="zh-CN" altLang="en-US" sz="1800" dirty="0" smtClean="0">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sz="1800" dirty="0">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59" name="文本框 33"/>
          <p:cNvSpPr txBox="1">
            <a:spLocks noChangeArrowheads="1"/>
          </p:cNvSpPr>
          <p:nvPr/>
        </p:nvSpPr>
        <p:spPr bwMode="auto">
          <a:xfrm>
            <a:off x="4596220" y="6131039"/>
            <a:ext cx="780475"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0" name="文本框 46"/>
          <p:cNvSpPr txBox="1">
            <a:spLocks noChangeArrowheads="1"/>
          </p:cNvSpPr>
          <p:nvPr/>
        </p:nvSpPr>
        <p:spPr bwMode="auto">
          <a:xfrm>
            <a:off x="9539790" y="1125538"/>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sz="1800" dirty="0">
              <a:solidFill>
                <a:schemeClr val="tx1">
                  <a:lumMod val="75000"/>
                  <a:lumOff val="25000"/>
                </a:schemeClr>
              </a:solidFill>
              <a:latin typeface="Calibri" panose="020F0502020204030204" pitchFamily="34" charset="0"/>
              <a:ea typeface="微软雅黑" panose="020B0503020204020204" pitchFamily="34" charset="-122"/>
            </a:endParaRPr>
          </a:p>
        </p:txBody>
      </p:sp>
      <p:grpSp>
        <p:nvGrpSpPr>
          <p:cNvPr id="61" name="组合 60"/>
          <p:cNvGrpSpPr/>
          <p:nvPr/>
        </p:nvGrpSpPr>
        <p:grpSpPr>
          <a:xfrm>
            <a:off x="544685" y="5952187"/>
            <a:ext cx="10737209" cy="10224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1301977" y="1197547"/>
            <a:ext cx="4217540" cy="1692771"/>
          </a:xfrm>
          <a:prstGeom prst="rect">
            <a:avLst/>
          </a:prstGeom>
        </p:spPr>
        <p:txBody>
          <a:bodyPr wrap="square">
            <a:spAutoFit/>
          </a:bodyPr>
          <a:lstStyle/>
          <a:p>
            <a:pPr>
              <a:lnSpc>
                <a:spcPct val="200000"/>
              </a:lnSpc>
            </a:pPr>
            <a:r>
              <a:rPr lang="zh-CN" altLang="en-US" sz="2000" b="1" dirty="0" smtClean="0">
                <a:solidFill>
                  <a:srgbClr val="005DA2"/>
                </a:solidFill>
                <a:latin typeface="微软雅黑" panose="020B0503020204020204" pitchFamily="34" charset="-122"/>
                <a:ea typeface="微软雅黑" panose="020B0503020204020204" pitchFamily="34" charset="-122"/>
              </a:rPr>
              <a:t>点击添加小标题</a:t>
            </a:r>
            <a:endParaRPr lang="en-US" altLang="zh-CN" sz="2000" b="1" dirty="0" smtClean="0">
              <a:solidFill>
                <a:srgbClr val="005DA2"/>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您</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在此框</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anose="020B0503020204020204" pitchFamily="34" charset="-122"/>
                <a:ea typeface="微软雅黑" panose="020B0503020204020204" pitchFamily="34" charset="-122"/>
              </a:rPr>
              <a:t>点击输入标题内容</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4"/>
                                        </p:tgtEl>
                                        <p:attrNameLst>
                                          <p:attrName>ppt_y</p:attrName>
                                        </p:attrNameLst>
                                      </p:cBhvr>
                                      <p:tavLst>
                                        <p:tav tm="0">
                                          <p:val>
                                            <p:strVal val="#ppt_y"/>
                                          </p:val>
                                        </p:tav>
                                        <p:tav tm="100000">
                                          <p:val>
                                            <p:strVal val="#ppt_y"/>
                                          </p:val>
                                        </p:tav>
                                      </p:tavLst>
                                    </p:anim>
                                    <p:anim calcmode="lin" valueType="num">
                                      <p:cBhvr>
                                        <p:cTn id="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4"/>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500"/>
                                        <p:tgtEl>
                                          <p:spTgt spid="5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500"/>
                                        <p:tgtEl>
                                          <p:spTgt spid="3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up)">
                                      <p:cBhvr>
                                        <p:cTn id="50" dur="500"/>
                                        <p:tgtEl>
                                          <p:spTgt spid="39"/>
                                        </p:tgtEl>
                                      </p:cBhvr>
                                    </p:animEffect>
                                  </p:childTnLst>
                                </p:cTn>
                              </p:par>
                            </p:childTnLst>
                          </p:cTn>
                        </p:par>
                        <p:par>
                          <p:cTn id="51" fill="hold">
                            <p:stCondLst>
                              <p:cond delay="235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par>
                          <p:cTn id="58" fill="hold">
                            <p:stCondLst>
                              <p:cond delay="2850"/>
                            </p:stCondLst>
                            <p:childTnLst>
                              <p:par>
                                <p:cTn id="59" presetID="22" presetClass="entr" presetSubtype="4"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par>
                          <p:cTn id="62" fill="hold">
                            <p:stCondLst>
                              <p:cond delay="335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down)">
                                      <p:cBhvr>
                                        <p:cTn id="68" dur="500"/>
                                        <p:tgtEl>
                                          <p:spTgt spid="41"/>
                                        </p:tgtEl>
                                      </p:cBhvr>
                                    </p:animEffect>
                                  </p:childTnLst>
                                </p:cTn>
                              </p:par>
                            </p:childTnLst>
                          </p:cTn>
                        </p:par>
                        <p:par>
                          <p:cTn id="69" fill="hold">
                            <p:stCondLst>
                              <p:cond delay="3850"/>
                            </p:stCondLst>
                            <p:childTnLst>
                              <p:par>
                                <p:cTn id="70" presetID="22" presetClass="entr" presetSubtype="4"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down)">
                                      <p:cBhvr>
                                        <p:cTn id="72" dur="500"/>
                                        <p:tgtEl>
                                          <p:spTgt spid="49"/>
                                        </p:tgtEl>
                                      </p:cBhvr>
                                    </p:animEffect>
                                  </p:childTnLst>
                                </p:cTn>
                              </p:par>
                            </p:childTnLst>
                          </p:cTn>
                        </p:par>
                        <p:par>
                          <p:cTn id="73" fill="hold">
                            <p:stCondLst>
                              <p:cond delay="435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childTnLst>
                          </p:cTn>
                        </p:par>
                        <p:par>
                          <p:cTn id="80" fill="hold">
                            <p:stCondLst>
                              <p:cond delay="4850"/>
                            </p:stCondLst>
                            <p:childTnLst>
                              <p:par>
                                <p:cTn id="81" presetID="22" presetClass="entr" presetSubtype="1"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535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down)">
                                      <p:cBhvr>
                                        <p:cTn id="90" dur="500"/>
                                        <p:tgtEl>
                                          <p:spTgt spid="43"/>
                                        </p:tgtEl>
                                      </p:cBhvr>
                                    </p:animEffect>
                                  </p:childTnLst>
                                </p:cTn>
                              </p:par>
                            </p:childTnLst>
                          </p:cTn>
                        </p:par>
                        <p:par>
                          <p:cTn id="91" fill="hold">
                            <p:stCondLst>
                              <p:cond delay="5850"/>
                            </p:stCondLst>
                            <p:childTnLst>
                              <p:par>
                                <p:cTn id="92" presetID="22" presetClass="entr" presetSubtype="1" fill="hold"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up)">
                                      <p:cBhvr>
                                        <p:cTn id="94" dur="500"/>
                                        <p:tgtEl>
                                          <p:spTgt spid="52"/>
                                        </p:tgtEl>
                                      </p:cBhvr>
                                    </p:animEffect>
                                  </p:childTnLst>
                                </p:cTn>
                              </p:par>
                            </p:childTnLst>
                          </p:cTn>
                        </p:par>
                        <p:par>
                          <p:cTn id="95" fill="hold">
                            <p:stCondLst>
                              <p:cond delay="6350"/>
                            </p:stCondLst>
                            <p:childTnLst>
                              <p:par>
                                <p:cTn id="96" presetID="10" presetClass="entr" presetSubtype="0"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down)">
                                      <p:cBhvr>
                                        <p:cTn id="101" dur="500"/>
                                        <p:tgtEl>
                                          <p:spTgt spid="58"/>
                                        </p:tgtEl>
                                      </p:cBhvr>
                                    </p:animEffect>
                                  </p:childTnLst>
                                </p:cTn>
                              </p:par>
                            </p:childTnLst>
                          </p:cTn>
                        </p:par>
                        <p:par>
                          <p:cTn id="102" fill="hold">
                            <p:stCondLst>
                              <p:cond delay="6850"/>
                            </p:stCondLst>
                            <p:childTnLst>
                              <p:par>
                                <p:cTn id="103" presetID="22" presetClass="entr" presetSubtype="4"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down)">
                                      <p:cBhvr>
                                        <p:cTn id="105" dur="500"/>
                                        <p:tgtEl>
                                          <p:spTgt spid="53"/>
                                        </p:tgtEl>
                                      </p:cBhvr>
                                    </p:animEffect>
                                  </p:childTnLst>
                                </p:cTn>
                              </p:par>
                            </p:childTnLst>
                          </p:cTn>
                        </p:par>
                        <p:par>
                          <p:cTn id="106" fill="hold">
                            <p:stCondLst>
                              <p:cond delay="7350"/>
                            </p:stCondLst>
                            <p:childTnLst>
                              <p:par>
                                <p:cTn id="107" presetID="10"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00"/>
                                        <p:tgtEl>
                                          <p:spTgt spid="44"/>
                                        </p:tgtEl>
                                      </p:cBhvr>
                                    </p:animEffect>
                                  </p:childTnLst>
                                </p:cTn>
                              </p:par>
                            </p:childTnLst>
                          </p:cTn>
                        </p:par>
                        <p:par>
                          <p:cTn id="113" fill="hold">
                            <p:stCondLst>
                              <p:cond delay="7850"/>
                            </p:stCondLst>
                            <p:childTnLst>
                              <p:par>
                                <p:cTn id="114" presetID="22" presetClass="entr" presetSubtype="4" fill="hold"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down)">
                                      <p:cBhvr>
                                        <p:cTn id="116" dur="500"/>
                                        <p:tgtEl>
                                          <p:spTgt spid="54"/>
                                        </p:tgtEl>
                                      </p:cBhvr>
                                    </p:animEffect>
                                  </p:childTnLst>
                                </p:cTn>
                              </p:par>
                            </p:childTnLst>
                          </p:cTn>
                        </p:par>
                        <p:par>
                          <p:cTn id="117" fill="hold">
                            <p:stCondLst>
                              <p:cond delay="8350"/>
                            </p:stCondLst>
                            <p:childTnLst>
                              <p:par>
                                <p:cTn id="118" presetID="10" presetClass="entr" presetSubtype="0"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wipe(down)">
                                      <p:cBhvr>
                                        <p:cTn id="123" dur="500"/>
                                        <p:tgtEl>
                                          <p:spTgt spid="45"/>
                                        </p:tgtEl>
                                      </p:cBhvr>
                                    </p:animEffect>
                                  </p:childTnLst>
                                </p:cTn>
                              </p:par>
                            </p:childTnLst>
                          </p:cTn>
                        </p:par>
                        <p:par>
                          <p:cTn id="124" fill="hold">
                            <p:stCondLst>
                              <p:cond delay="8850"/>
                            </p:stCondLst>
                            <p:childTnLst>
                              <p:par>
                                <p:cTn id="125" presetID="22" presetClass="entr" presetSubtype="4"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down)">
                                      <p:cBhvr>
                                        <p:cTn id="127" dur="500"/>
                                        <p:tgtEl>
                                          <p:spTgt spid="55"/>
                                        </p:tgtEl>
                                      </p:cBhvr>
                                    </p:animEffec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wipe(down)">
                                      <p:cBhvr>
                                        <p:cTn id="134" dur="500"/>
                                        <p:tgtEl>
                                          <p:spTgt spid="46"/>
                                        </p:tgtEl>
                                      </p:cBhvr>
                                    </p:animEffect>
                                  </p:childTnLst>
                                </p:cTn>
                              </p:par>
                            </p:childTnLst>
                          </p:cTn>
                        </p:par>
                        <p:par>
                          <p:cTn id="135" fill="hold">
                            <p:stCondLst>
                              <p:cond delay="9850"/>
                            </p:stCondLst>
                            <p:childTnLst>
                              <p:par>
                                <p:cTn id="136" presetID="22" presetClass="entr" presetSubtype="4" fill="hold" nodeType="after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wipe(down)">
                                      <p:cBhvr>
                                        <p:cTn id="138" dur="500"/>
                                        <p:tgtEl>
                                          <p:spTgt spid="56"/>
                                        </p:tgtEl>
                                      </p:cBhvr>
                                    </p:animEffect>
                                  </p:childTnLst>
                                </p:cTn>
                              </p:par>
                            </p:childTnLst>
                          </p:cTn>
                        </p:par>
                        <p:par>
                          <p:cTn id="139" fill="hold">
                            <p:stCondLst>
                              <p:cond delay="10350"/>
                            </p:stCondLst>
                            <p:childTnLst>
                              <p:par>
                                <p:cTn id="140" presetID="10" presetClass="entr" presetSubtype="0"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500"/>
                                        <p:tgtEl>
                                          <p:spTgt spid="2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wipe(down)">
                                      <p:cBhvr>
                                        <p:cTn id="145" dur="500"/>
                                        <p:tgtEl>
                                          <p:spTgt spid="47"/>
                                        </p:tgtEl>
                                      </p:cBhvr>
                                    </p:animEffect>
                                  </p:childTnLst>
                                </p:cTn>
                              </p:par>
                            </p:childTnLst>
                          </p:cTn>
                        </p:par>
                        <p:par>
                          <p:cTn id="146" fill="hold">
                            <p:stCondLst>
                              <p:cond delay="10850"/>
                            </p:stCondLst>
                            <p:childTnLst>
                              <p:par>
                                <p:cTn id="147" presetID="22" presetClass="entr" presetSubtype="4" fill="hold" nodeType="after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wipe(down)">
                                      <p:cBhvr>
                                        <p:cTn id="149" dur="500"/>
                                        <p:tgtEl>
                                          <p:spTgt spid="57"/>
                                        </p:tgtEl>
                                      </p:cBhvr>
                                    </p:animEffect>
                                  </p:childTnLst>
                                </p:cTn>
                              </p:par>
                            </p:childTnLst>
                          </p:cTn>
                        </p:par>
                        <p:par>
                          <p:cTn id="150" fill="hold">
                            <p:stCondLst>
                              <p:cond delay="11350"/>
                            </p:stCondLst>
                            <p:childTnLst>
                              <p:par>
                                <p:cTn id="151" presetID="10" presetClass="entr" presetSubtype="0" fill="hold" grpId="0" nodeType="after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wipe(down)">
                                      <p:cBhvr>
                                        <p:cTn id="15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noFill/>
            <a:ln w="9525">
              <a:noFill/>
              <a:miter lim="800000"/>
            </a:ln>
          </p:spPr>
          <p:txBody>
            <a:bodyPr lIns="121898" tIns="60948" rIns="121898" bIns="60948">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目</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ctr"/>
              <a:r>
                <a:rPr lang="zh-CN" altLang="en-US" sz="6600" b="1" dirty="0">
                  <a:solidFill>
                    <a:schemeClr val="bg1"/>
                  </a:solidFill>
                  <a:latin typeface="微软雅黑" panose="020B0503020204020204" pitchFamily="34" charset="-122"/>
                  <a:ea typeface="微软雅黑" panose="020B0503020204020204" pitchFamily="34" charset="-122"/>
                </a:rPr>
                <a:t>录</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9"/>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组合 37"/>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05</a:t>
              </a:r>
              <a:endParaRPr lang="zh-CN" altLang="en-US" sz="3200">
                <a:solidFill>
                  <a:schemeClr val="bg1"/>
                </a:solidFill>
                <a:latin typeface="Impact" panose="020B0806030902050204" pitchFamily="34" charset="0"/>
              </a:endParaRPr>
            </a:p>
          </p:txBody>
        </p:sp>
      </p:grpSp>
      <p:grpSp>
        <p:nvGrpSpPr>
          <p:cNvPr id="51" name="组合 40"/>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组合 43"/>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组合 46"/>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2254229"/>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1"/>
                                        </p:tgtEl>
                                      </p:cBhvr>
                                    </p:animEffect>
                                    <p:animScale>
                                      <p:cBhvr>
                                        <p:cTn id="12" dur="250" autoRev="1" fill="hold"/>
                                        <p:tgtEl>
                                          <p:spTgt spid="81"/>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7"/>
                                        </p:tgtEl>
                                      </p:cBhvr>
                                    </p:animEffect>
                                    <p:animScale>
                                      <p:cBhvr>
                                        <p:cTn id="15"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ISPRING_ULTRA_SCORM_SLIDE_COUNT" val="4"/>
  <p:tag name="ISPRING_PRESENTATION_TITLE" val="PowerPoint 演示文稿"/>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5342</Words>
  <Application>WPS 演示</Application>
  <PresentationFormat>自定义</PresentationFormat>
  <Paragraphs>803</Paragraphs>
  <Slides>37</Slides>
  <Notes>37</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37</vt:i4>
      </vt:variant>
    </vt:vector>
  </HeadingPairs>
  <TitlesOfParts>
    <vt:vector size="63" baseType="lpstr">
      <vt:lpstr>Arial</vt:lpstr>
      <vt:lpstr>宋体</vt:lpstr>
      <vt:lpstr>Wingdings</vt:lpstr>
      <vt:lpstr>Impact</vt:lpstr>
      <vt:lpstr>微软雅黑</vt:lpstr>
      <vt:lpstr>Arial Unicode MS</vt:lpstr>
      <vt:lpstr>Times New Roman</vt:lpstr>
      <vt:lpstr>Calibri</vt:lpstr>
      <vt:lpstr>华文黑体</vt:lpstr>
      <vt:lpstr>黑体</vt:lpstr>
      <vt:lpstr>Arial Unicode MS</vt:lpstr>
      <vt:lpstr>Arial</vt:lpstr>
      <vt:lpstr>Roboto condensed</vt:lpstr>
      <vt:lpstr>Segoe Print</vt:lpstr>
      <vt:lpstr>Gulim</vt:lpstr>
      <vt:lpstr>Arial Black</vt:lpstr>
      <vt:lpstr>造字工房悦黑体验版常规体</vt:lpstr>
      <vt:lpstr>Calibri</vt:lpstr>
      <vt:lpstr>굴림</vt:lpstr>
      <vt:lpstr>TeXGyreAdventor</vt:lpstr>
      <vt:lpstr>Meiryo</vt:lpstr>
      <vt:lpstr>Yu Gothic UI</vt:lpstr>
      <vt:lpstr>Arial Narrow</vt:lpstr>
      <vt:lpstr>Calibri Light</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ypppt</dc:creator>
  <cp:lastModifiedBy>Years later</cp:lastModifiedBy>
  <cp:revision>86</cp:revision>
  <dcterms:created xsi:type="dcterms:W3CDTF">2014-08-23T07:50:00Z</dcterms:created>
  <dcterms:modified xsi:type="dcterms:W3CDTF">2024-04-01T18:52:12Z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47C7D7429EC34EBF8842C1A2FB9D4EB6_13</vt:lpwstr>
  </property>
  <property fmtid="{D5CDD505-2E9C-101B-9397-08002B2CF9AE}" pid="3" name="KSOProductBuildVer">
    <vt:lpwstr>2052-12.1.0.16417</vt:lpwstr>
  </property>
</Properties>
</file>